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5"/>
  </p:notesMasterIdLst>
  <p:sldIdLst>
    <p:sldId id="256" r:id="rId3"/>
    <p:sldId id="257" r:id="rId4"/>
    <p:sldId id="280" r:id="rId5"/>
    <p:sldId id="281" r:id="rId6"/>
    <p:sldId id="282" r:id="rId7"/>
    <p:sldId id="283" r:id="rId8"/>
    <p:sldId id="287" r:id="rId9"/>
    <p:sldId id="284" r:id="rId10"/>
    <p:sldId id="285" r:id="rId11"/>
    <p:sldId id="270" r:id="rId12"/>
    <p:sldId id="271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>
      <p:cViewPr varScale="1">
        <p:scale>
          <a:sx n="74" d="100"/>
          <a:sy n="74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2447E72A-D913-4DC2-9E0A-E520CE8FCC86}" type="datetimeFigureOut">
              <a:rPr lang="pt-BR"/>
              <a:pPr/>
              <a:t>23/03/2014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A5D78FC6-CE17-4259-A63C-DDFC12E048FC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1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57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2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38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31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pt-BR"/>
              <a:pPr algn="ctr"/>
              <a:t>23/03/2014 23:34</a:t>
            </a:fld>
            <a:endParaRPr lang="pt-BR" sz="200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 algn="r"/>
            <a:endParaRPr lang="pt-BR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/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23/03/2014 23:34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23/03/2014 23:34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pt-BR" sz="1200">
                <a:solidFill>
                  <a:schemeClr val="tx2"/>
                </a:solidFill>
              </a:rPr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pt-BR"/>
              <a:pPr/>
              <a:t>23/03/2014 23:34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pt-BR"/>
              <a:pPr/>
              <a:t>23/03/2014 23:34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 latinLnBrk="0">
              <a:defRPr lang="pt-BR"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 sz="240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pt-BR"/>
              <a:pPr/>
              <a:t>23/03/2014 23:34</a:t>
            </a:fld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 latinLnBrk="0">
              <a:defRPr lang="pt-BR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pt-BR"/>
              <a:pPr/>
              <a:t>23/03/2014 23:34</a:t>
            </a:fld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pt-BR"/>
              <a:pPr/>
              <a:t>23/03/2014 23:34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pt-BR"/>
              <a:pPr/>
              <a:t>23/03/2014 23:34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pt-BR"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 latinLnBrk="0">
              <a:buNone/>
              <a:defRPr lang="pt-BR" sz="4400" b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pt-BR"/>
              <a:pPr/>
              <a:t>23/03/2014 23:34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/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pt-BR"/>
              <a:pPr/>
              <a:t>23/03/2014 23:34</a:t>
            </a:fld>
            <a:endParaRPr lang="pt-BR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 latinLnBrk="0">
              <a:defRPr lang="pt-BR" sz="2800"/>
            </a:lvl1pPr>
          </a:lstStyle>
          <a:p>
            <a:pPr algn="ctr"/>
            <a:fld id="{1AD93096-5B34-4342-9326-69289CEAE4C2}" type="slidenum">
              <a:rPr/>
              <a:pPr algn="ctr"/>
              <a:t>‹nº›</a:t>
            </a:fld>
            <a:endParaRPr lang="pt-BR" sz="280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latinLnBrk="0">
              <a:defRPr lang="pt-BR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pt-BR">
                <a:solidFill>
                  <a:schemeClr val="tx2"/>
                </a:solidFill>
              </a:rPr>
              <a:pPr/>
              <a:t>23/03/2014 23:34</a:t>
            </a:fld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latinLnBrk="0">
              <a:defRPr lang="pt-BR" sz="1400">
                <a:solidFill>
                  <a:schemeClr val="tx2"/>
                </a:solidFill>
              </a:defRPr>
            </a:lvl1pPr>
          </a:lstStyle>
          <a:p>
            <a:pPr algn="r"/>
            <a:endParaRPr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pt-BR"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pt-BR" sz="1200">
                <a:solidFill>
                  <a:schemeClr val="tx2"/>
                </a:solidFill>
              </a:rPr>
              <a:pPr algn="ctr"/>
              <a:t>‹nº›</a:t>
            </a:fld>
            <a:endParaRPr lang="pt-BR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e.usp.br/~coelho/mac5722-2010/aulas/aula04.pdf%20acessado%2010%20Mar&#231;o%20201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187624" y="1124744"/>
            <a:ext cx="6477000" cy="1828800"/>
          </a:xfrm>
        </p:spPr>
        <p:txBody>
          <a:bodyPr/>
          <a:lstStyle/>
          <a:p>
            <a:pPr algn="ctr"/>
            <a:r>
              <a:rPr lang="pt-BR" dirty="0" smtClean="0"/>
              <a:t>Máquina de Turing Múltiplas fitas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pt-BR" sz="11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6064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Universidade Estadual de Maringá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365104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Carlos </a:t>
            </a:r>
            <a:r>
              <a:rPr lang="pt-BR" sz="2800" dirty="0" err="1" smtClean="0"/>
              <a:t>Paisca</a:t>
            </a:r>
            <a:endParaRPr lang="pt-BR" sz="2800" dirty="0" smtClean="0"/>
          </a:p>
          <a:p>
            <a:r>
              <a:rPr lang="pt-BR" sz="2800" dirty="0" smtClean="0"/>
              <a:t>Juliano </a:t>
            </a:r>
            <a:r>
              <a:rPr lang="pt-BR" sz="2800" dirty="0" err="1" smtClean="0"/>
              <a:t>Donini</a:t>
            </a:r>
            <a:endParaRPr lang="pt-BR" sz="2800" dirty="0" smtClean="0"/>
          </a:p>
          <a:p>
            <a:r>
              <a:rPr lang="pt-BR" sz="2800" dirty="0" smtClean="0"/>
              <a:t>Thiago Bucalon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Múltiplas fitas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simular um movimento, S faz uma varredura na sua fita desde o primeiro #, que marca a extremidade, até o (k +1)-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ésimo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#, que marca a extremidade direita, de modo a determinar os símbolos sobre as cabeças virtuais. Então, S faz uma segunda passagem para atualizar a fita conforme a transição de M estabelece.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7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Múltiplas fitas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em algum ponto S move uma das cabeças virtuais sobre um #, isso significa que M moveu a cabeça correspondente para a parte previamente não lida em branco daquele fita. portanto, S escreve um símbolo em branco nessa célula da fita e desloca o conteúdo da fita, a partir dessa célula até o # mais à direita. Então ela continua a simulação tal qual como anteriormente.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Simulação: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3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4000" dirty="0" smtClean="0"/>
              <a:t>Referência Bibliográficas:</a:t>
            </a:r>
            <a:endParaRPr lang="pt-BR" dirty="0" smtClean="0"/>
          </a:p>
          <a:p>
            <a:r>
              <a:rPr lang="pt-BR" sz="2800" dirty="0">
                <a:hlinkClick r:id="rId2"/>
              </a:rPr>
              <a:t>http://www.ime.usp.br/~</a:t>
            </a:r>
            <a:r>
              <a:rPr lang="pt-BR" sz="2800" dirty="0" smtClean="0">
                <a:hlinkClick r:id="rId2"/>
              </a:rPr>
              <a:t>coelho/mac5722-2010/aulas/aula04.pdf acessado 10 Março 2014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VIEIRA, N.J; Linguagens e Máquinas: Uma Introdução aos Fundamentos da Computação. Belo Horizonte: Thomson Pioneira, 2004. 214.p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516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Visão geral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Hierarquia </a:t>
            </a:r>
            <a:r>
              <a:rPr lang="pt-BR" dirty="0"/>
              <a:t>de </a:t>
            </a:r>
            <a:r>
              <a:rPr lang="pt-BR" dirty="0" smtClean="0"/>
              <a:t>Chomsky</a:t>
            </a:r>
          </a:p>
          <a:p>
            <a:r>
              <a:rPr lang="pt-BR" dirty="0" smtClean="0"/>
              <a:t>Definindo MT Múltiplas fitas</a:t>
            </a:r>
          </a:p>
          <a:p>
            <a:r>
              <a:rPr lang="pt-BR" dirty="0" smtClean="0"/>
              <a:t>Simulação da MTMF</a:t>
            </a:r>
          </a:p>
          <a:p>
            <a:r>
              <a:rPr lang="pt-BR" dirty="0" smtClean="0"/>
              <a:t>Prova MTMF equivalente a uma MT</a:t>
            </a:r>
          </a:p>
          <a:p>
            <a:r>
              <a:rPr lang="pt-BR" dirty="0" smtClean="0"/>
              <a:t>Simulação da Prova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Maquina de Turing</a:t>
            </a:r>
            <a:endParaRPr lang="pt-BR" dirty="0"/>
          </a:p>
        </p:txBody>
      </p:sp>
      <p:pic>
        <p:nvPicPr>
          <p:cNvPr id="5" name="Imagem 4" descr="ch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903768"/>
            <a:ext cx="5976664" cy="4954232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4860032" y="2420888"/>
            <a:ext cx="1686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546177" y="209772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Máquinas de Turing e suas variações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Turing Múltiplas fitas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Semelhante a uma MT porém, com várias fitas. </a:t>
            </a:r>
            <a:endParaRPr lang="pt-BR" dirty="0"/>
          </a:p>
          <a:p>
            <a:r>
              <a:rPr lang="pt-BR" dirty="0"/>
              <a:t>Cada fita tem sua própria cabeça para leitura e escrita. Inicialmente a entrada aparece sobre a fita 1, e as outras iniciam em branco. </a:t>
            </a:r>
          </a:p>
          <a:p>
            <a:r>
              <a:rPr lang="pt-BR" dirty="0"/>
              <a:t>A função de </a:t>
            </a:r>
            <a:r>
              <a:rPr lang="pt-BR" dirty="0" smtClean="0"/>
              <a:t>transição permite </a:t>
            </a:r>
            <a:r>
              <a:rPr lang="pt-BR" dirty="0"/>
              <a:t>ler, escrever, e mover as cabeças em algumas ou todas as fitas simultaneamente. </a:t>
            </a:r>
          </a:p>
        </p:txBody>
      </p:sp>
    </p:spTree>
    <p:extLst>
      <p:ext uri="{BB962C8B-B14F-4D97-AF65-F5344CB8AC3E}">
        <p14:creationId xmlns:p14="http://schemas.microsoft.com/office/powerpoint/2010/main" val="29620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Turing Múltiplas fitas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Uma </a:t>
            </a:r>
            <a:r>
              <a:rPr lang="pt-BR" dirty="0" smtClean="0"/>
              <a:t>MTMF com </a:t>
            </a:r>
            <a:r>
              <a:rPr lang="pt-BR" i="1" dirty="0"/>
              <a:t>k </a:t>
            </a:r>
            <a:r>
              <a:rPr lang="pt-BR" dirty="0"/>
              <a:t>fitas pode ser descrita como uma </a:t>
            </a:r>
            <a:r>
              <a:rPr lang="pt-BR" dirty="0" smtClean="0"/>
              <a:t>8-upla </a:t>
            </a:r>
            <a:r>
              <a:rPr lang="pt-BR" dirty="0"/>
              <a:t>M= (Q, ∑, </a:t>
            </a:r>
            <a:r>
              <a:rPr lang="el-GR" dirty="0"/>
              <a:t>ᴦ</a:t>
            </a:r>
            <a:r>
              <a:rPr lang="pt-BR" baseline="30000" dirty="0" smtClean="0"/>
              <a:t>1</a:t>
            </a:r>
            <a:r>
              <a:rPr lang="pt-BR" dirty="0"/>
              <a:t>.</a:t>
            </a:r>
            <a:r>
              <a:rPr lang="pt-BR" dirty="0" smtClean="0"/>
              <a:t>..</a:t>
            </a:r>
            <a:r>
              <a:rPr lang="el-GR" dirty="0"/>
              <a:t>ᴦ</a:t>
            </a:r>
            <a:r>
              <a:rPr lang="pt-BR" baseline="30000" dirty="0"/>
              <a:t>k</a:t>
            </a:r>
            <a:r>
              <a:rPr lang="pt-BR" dirty="0" smtClean="0"/>
              <a:t>, &lt;, s, </a:t>
            </a:r>
            <a:r>
              <a:rPr lang="pt-BR" dirty="0"/>
              <a:t>ß</a:t>
            </a:r>
            <a:r>
              <a:rPr lang="pt-BR" dirty="0" smtClean="0"/>
              <a:t>, </a:t>
            </a:r>
            <a:r>
              <a:rPr lang="pt-BR" dirty="0"/>
              <a:t>F, ᵹ</a:t>
            </a:r>
            <a:r>
              <a:rPr lang="pt-BR" dirty="0" smtClean="0"/>
              <a:t>):</a:t>
            </a:r>
          </a:p>
          <a:p>
            <a:r>
              <a:rPr lang="pt-BR" dirty="0"/>
              <a:t>Q é um conjunto finito de estados</a:t>
            </a:r>
          </a:p>
          <a:p>
            <a:r>
              <a:rPr lang="pt-BR" dirty="0"/>
              <a:t>∑ é um alfabeto finito de símbolos</a:t>
            </a:r>
          </a:p>
          <a:p>
            <a:r>
              <a:rPr lang="pt-BR" dirty="0"/>
              <a:t>ᴦ</a:t>
            </a:r>
            <a:r>
              <a:rPr lang="pt-BR" baseline="30000" dirty="0"/>
              <a:t>i</a:t>
            </a:r>
            <a:r>
              <a:rPr lang="pt-BR" dirty="0"/>
              <a:t>, i = 1,..k, é o alfabeto da fita </a:t>
            </a:r>
            <a:r>
              <a:rPr lang="pt-BR" i="1" dirty="0"/>
              <a:t>i</a:t>
            </a:r>
            <a:endParaRPr lang="pt-BR" dirty="0"/>
          </a:p>
          <a:p>
            <a:r>
              <a:rPr lang="pt-BR" i="1" dirty="0"/>
              <a:t>k é o número de </a:t>
            </a:r>
            <a:r>
              <a:rPr lang="pt-BR" i="1" dirty="0" smtClean="0"/>
              <a:t>fitas</a:t>
            </a:r>
          </a:p>
          <a:p>
            <a:r>
              <a:rPr lang="pt-BR" i="1" dirty="0" smtClean="0"/>
              <a:t>&lt; símbolo de início</a:t>
            </a:r>
            <a:endParaRPr lang="pt-BR" dirty="0"/>
          </a:p>
          <a:p>
            <a:r>
              <a:rPr lang="pt-BR" i="1" dirty="0"/>
              <a:t>s  ϵ Q é o estado inicial</a:t>
            </a:r>
            <a:endParaRPr lang="pt-BR" dirty="0"/>
          </a:p>
          <a:p>
            <a:r>
              <a:rPr lang="pt-BR" dirty="0"/>
              <a:t>ß</a:t>
            </a:r>
            <a:r>
              <a:rPr lang="pt-BR" i="1" dirty="0" smtClean="0"/>
              <a:t> </a:t>
            </a:r>
            <a:r>
              <a:rPr lang="el-GR" i="1" dirty="0"/>
              <a:t>ϵ</a:t>
            </a:r>
            <a:r>
              <a:rPr lang="pt-BR" i="1" dirty="0"/>
              <a:t> </a:t>
            </a:r>
            <a:r>
              <a:rPr lang="el-GR" i="1" dirty="0"/>
              <a:t>ᴦ</a:t>
            </a:r>
            <a:r>
              <a:rPr lang="pt-BR" i="1" dirty="0"/>
              <a:t> é o símbolo </a:t>
            </a:r>
            <a:r>
              <a:rPr lang="pt-BR" i="1" dirty="0" smtClean="0"/>
              <a:t>branco</a:t>
            </a:r>
          </a:p>
          <a:p>
            <a:r>
              <a:rPr lang="pt-BR" i="1" dirty="0" smtClean="0"/>
              <a:t>F conjunto de estados finais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Turing Múltiplas fitas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 função de transição teria então a forma 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>
                <a:sym typeface="Symbol"/>
              </a:rPr>
              <a:t></a:t>
            </a:r>
            <a:r>
              <a:rPr lang="pt-BR" dirty="0"/>
              <a:t>: Q</a:t>
            </a:r>
            <a:r>
              <a:rPr lang="pt-BR" dirty="0">
                <a:sym typeface="Symbol"/>
              </a:rPr>
              <a:t></a:t>
            </a:r>
            <a:r>
              <a:rPr lang="pt-BR" baseline="30000" dirty="0" err="1">
                <a:sym typeface="Symbol"/>
              </a:rPr>
              <a:t>k</a:t>
            </a:r>
            <a:r>
              <a:rPr lang="pt-BR" dirty="0" err="1">
                <a:sym typeface="Symbol"/>
              </a:rPr>
              <a:t></a:t>
            </a:r>
            <a:r>
              <a:rPr lang="pt-BR" dirty="0" err="1"/>
              <a:t>Q</a:t>
            </a:r>
            <a:r>
              <a:rPr lang="pt-BR" dirty="0">
                <a:sym typeface="Symbol"/>
              </a:rPr>
              <a:t></a:t>
            </a:r>
            <a:r>
              <a:rPr lang="pt-BR" baseline="30000" dirty="0">
                <a:sym typeface="Symbol"/>
              </a:rPr>
              <a:t>k</a:t>
            </a:r>
            <a:r>
              <a:rPr lang="pt-BR" dirty="0">
                <a:sym typeface="Symbol"/>
              </a:rPr>
              <a:t></a:t>
            </a:r>
            <a:r>
              <a:rPr lang="pt-BR" dirty="0"/>
              <a:t>{E,D} </a:t>
            </a:r>
          </a:p>
          <a:p>
            <a:pPr marL="0" indent="0">
              <a:buNone/>
            </a:pPr>
            <a:r>
              <a:rPr lang="pt-BR" dirty="0"/>
              <a:t>onde k é o número de fitas.</a:t>
            </a:r>
          </a:p>
          <a:p>
            <a:r>
              <a:rPr lang="pt-BR" dirty="0" smtClean="0">
                <a:sym typeface="Symbol"/>
              </a:rPr>
              <a:t></a:t>
            </a:r>
            <a:r>
              <a:rPr lang="pt-BR" dirty="0"/>
              <a:t>(</a:t>
            </a:r>
            <a:r>
              <a:rPr lang="pt-BR" dirty="0" err="1"/>
              <a:t>q</a:t>
            </a:r>
            <a:r>
              <a:rPr lang="pt-BR" baseline="-25000" dirty="0" err="1"/>
              <a:t>i</a:t>
            </a:r>
            <a:r>
              <a:rPr lang="pt-BR" dirty="0"/>
              <a:t>, a</a:t>
            </a:r>
            <a:r>
              <a:rPr lang="pt-BR" baseline="-25000" dirty="0"/>
              <a:t>1</a:t>
            </a:r>
            <a:r>
              <a:rPr lang="pt-BR" dirty="0"/>
              <a:t>, ..., </a:t>
            </a:r>
            <a:r>
              <a:rPr lang="pt-BR" dirty="0" err="1"/>
              <a:t>a</a:t>
            </a:r>
            <a:r>
              <a:rPr lang="pt-BR" baseline="-25000" dirty="0" err="1"/>
              <a:t>k</a:t>
            </a:r>
            <a:r>
              <a:rPr lang="pt-BR" dirty="0"/>
              <a:t>) = (</a:t>
            </a:r>
            <a:r>
              <a:rPr lang="pt-BR" dirty="0" err="1"/>
              <a:t>q</a:t>
            </a:r>
            <a:r>
              <a:rPr lang="pt-BR" baseline="-25000" dirty="0" err="1"/>
              <a:t>j</a:t>
            </a:r>
            <a:r>
              <a:rPr lang="pt-BR" dirty="0"/>
              <a:t>, b</a:t>
            </a:r>
            <a:r>
              <a:rPr lang="pt-BR" baseline="-25000" dirty="0"/>
              <a:t>1</a:t>
            </a:r>
            <a:r>
              <a:rPr lang="pt-BR" dirty="0"/>
              <a:t>,...,</a:t>
            </a:r>
            <a:r>
              <a:rPr lang="pt-BR" dirty="0" err="1"/>
              <a:t>b</a:t>
            </a:r>
            <a:r>
              <a:rPr lang="pt-BR" baseline="-25000" dirty="0" err="1"/>
              <a:t>k</a:t>
            </a:r>
            <a:r>
              <a:rPr lang="pt-BR" dirty="0" err="1"/>
              <a:t>,E,D</a:t>
            </a:r>
            <a:r>
              <a:rPr lang="pt-BR" dirty="0"/>
              <a:t>, ...,E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Simulação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22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Múltiplas fitas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2" y="1628801"/>
            <a:ext cx="8135485" cy="4536504"/>
          </a:xfrm>
        </p:spPr>
      </p:pic>
    </p:spTree>
    <p:extLst>
      <p:ext uri="{BB962C8B-B14F-4D97-AF65-F5344CB8AC3E}">
        <p14:creationId xmlns:p14="http://schemas.microsoft.com/office/powerpoint/2010/main" val="2755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Múltiplas fitas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Teorema</a:t>
            </a:r>
            <a:r>
              <a:rPr lang="pt-BR" dirty="0"/>
              <a:t>: </a:t>
            </a:r>
            <a:r>
              <a:rPr lang="pt-BR" i="1" dirty="0"/>
              <a:t>Toda máquina de Turing </a:t>
            </a:r>
            <a:r>
              <a:rPr lang="pt-BR" i="1" dirty="0" err="1"/>
              <a:t>multifitas</a:t>
            </a:r>
            <a:r>
              <a:rPr lang="pt-BR" i="1" dirty="0"/>
              <a:t> tem uma máquina de Turing de uma única fita que lhe é equivalente.</a:t>
            </a:r>
          </a:p>
          <a:p>
            <a:r>
              <a:rPr lang="pt-BR" dirty="0"/>
              <a:t>PROVA : Simular M com S.</a:t>
            </a:r>
          </a:p>
          <a:p>
            <a:r>
              <a:rPr lang="pt-BR" dirty="0"/>
              <a:t>Se M tem k fitas, então S simula o efeito de k fitas armazenando sua informação na sua única fita. </a:t>
            </a:r>
          </a:p>
          <a:p>
            <a:r>
              <a:rPr lang="pt-BR" dirty="0"/>
              <a:t>Ela usa o novo símbolo # como um delimitador para separar o conteúdo das diferentes fitas.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2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Múltiplas fitas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</a:t>
            </a:r>
            <a:r>
              <a:rPr lang="pt-BR" dirty="0"/>
              <a:t>disso, S mantem registro das posições das cabeças. Escreve-se um símbolo de fita com um ponto  em cima marcando o local onde a cabeça estaria. </a:t>
            </a:r>
          </a:p>
          <a:p>
            <a:r>
              <a:rPr lang="pt-BR" dirty="0"/>
              <a:t>Como antes, os símbolos de fita marcados com um </a:t>
            </a:r>
            <a:r>
              <a:rPr lang="pt-BR" dirty="0" smtClean="0"/>
              <a:t>ponto são </a:t>
            </a:r>
            <a:r>
              <a:rPr lang="pt-BR" dirty="0"/>
              <a:t>novos símbolos que foram adicionados ao alfabeto da fita.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399BB-7EC3-4342-B503-148D67E07A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aluno</Template>
  <TotalTime>0</TotalTime>
  <Words>567</Words>
  <Application>Microsoft Office PowerPoint</Application>
  <PresentationFormat>Apresentação na tela (4:3)</PresentationFormat>
  <Paragraphs>60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Tw Cen MT</vt:lpstr>
      <vt:lpstr>Wingdings</vt:lpstr>
      <vt:lpstr>Wingdings 2</vt:lpstr>
      <vt:lpstr>Mediano</vt:lpstr>
      <vt:lpstr>Máquina de Turing Múltiplas fitas</vt:lpstr>
      <vt:lpstr>Visão geral</vt:lpstr>
      <vt:lpstr>Maquina de Turing</vt:lpstr>
      <vt:lpstr>Máquina de Turing Múltiplas fitas</vt:lpstr>
      <vt:lpstr>Máquina de Turing Múltiplas fitas</vt:lpstr>
      <vt:lpstr>Máquina de Turing Múltiplas fitas</vt:lpstr>
      <vt:lpstr>Máquina de Turing Múltiplas fitas</vt:lpstr>
      <vt:lpstr>Máquina de Turing Múltiplas fitas</vt:lpstr>
      <vt:lpstr>Máquina de Turing Múltiplas fitas</vt:lpstr>
      <vt:lpstr>Máquina de Turing Múltiplas fitas</vt:lpstr>
      <vt:lpstr>Máquina de Turing Múltiplas fitas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 Subtítulo da Apresentação</dc:title>
  <dc:creator/>
  <cp:lastModifiedBy/>
  <cp:revision>5</cp:revision>
  <dcterms:created xsi:type="dcterms:W3CDTF">2014-02-23T21:16:07Z</dcterms:created>
  <dcterms:modified xsi:type="dcterms:W3CDTF">2014-03-24T22:31:00Z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