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Bem-vindo" id="{AE9077E0-62BF-4E98-8242-A51F440E236D}">
          <p14:sldIdLst>
            <p14:sldId id="256"/>
          </p14:sldIdLst>
        </p14:section>
        <p14:section name="A Linguagem de Diagonalização" id="{6985F2E8-D666-497F-B0E7-F3081B31C28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10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05/05/2014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05/05/2014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838200" y="2060575"/>
            <a:ext cx="10515600" cy="2387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FFFFFF"/>
                </a:solidFill>
              </a:rPr>
              <a:t>Computabilidade – Teorema da Diagonalização.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4884822"/>
            <a:ext cx="8180784" cy="197317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Carlos</a:t>
            </a:r>
          </a:p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Juliano</a:t>
            </a:r>
          </a:p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Thiago R. Bucalão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argumento de diagonalização, iremos criar uma linguagem que não se encontra na lista.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Provando assim que a tabela não contem todas as linguagens binarias, o que contradiz a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hipótese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que P(</a:t>
            </a: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 é enumerável.</a:t>
            </a:r>
          </a:p>
          <a:p>
            <a:pPr algn="just">
              <a:lnSpc>
                <a:spcPct val="200000"/>
              </a:lnSpc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75" y="1687860"/>
            <a:ext cx="5041512" cy="272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92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Construimos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 linguagem, utilizando o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complemento da diagonal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Garantimos assim que a Linguagem criada, difere de todas as outras, no i-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esimo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digito.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06" y="3051944"/>
            <a:ext cx="55054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1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Provamos que existe uma linguagem não-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reconhecivel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fato a maioria das linguagens não é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reconhecível,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 a cardinalidade de P({0,1}*) é infinitamente maior que a cardinalidade das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MT’s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Entretanto não é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possível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a prova existencial.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47" y="1536866"/>
            <a:ext cx="5112568" cy="31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002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Supondo que exista uma M</a:t>
            </a:r>
            <a:r>
              <a:rPr lang="pt-BR" sz="24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éssima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máquina de Turing”, a TM M cujo código é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i-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ésimo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binário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seja um código de TM válido, tomamos que Mi uma MT com um estado e nenhuma transição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M</a:t>
            </a:r>
            <a:r>
              <a:rPr lang="pt-BR" sz="24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máquina de Turing que para imediatamente para qualquer entrada aplicada.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Desse modo, L(Mi) é {} se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for válido para TM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linguagem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da diagonalização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é o conjunto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tais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está em L(M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são todos os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tais que a TM M cujo código é w não aceita quando recebe w como entrada.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razão do nome linguagem de “diagonalização” pode ser entendida através da figura X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 informa, para todo 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(linha) e 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(coluna), se a máquina de Turing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a cadeia de entrada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significa “sim” e 0 significa “não”.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Pode-se pensar na </a:t>
            </a:r>
            <a:r>
              <a:rPr lang="pt-BR" sz="2400" i="1" dirty="0">
                <a:solidFill>
                  <a:schemeClr val="tx1"/>
                </a:solidFill>
              </a:rPr>
              <a:t>i­-</a:t>
            </a:r>
            <a:r>
              <a:rPr lang="pt-BR" sz="2400" dirty="0" err="1">
                <a:solidFill>
                  <a:schemeClr val="tx1"/>
                </a:solidFill>
              </a:rPr>
              <a:t>ésima</a:t>
            </a:r>
            <a:r>
              <a:rPr lang="pt-BR" sz="2400" dirty="0">
                <a:solidFill>
                  <a:schemeClr val="tx1"/>
                </a:solidFill>
              </a:rPr>
              <a:t> linha como o vetor característico para a linguagem L(M</a:t>
            </a:r>
            <a:r>
              <a:rPr lang="pt-BR" sz="2400" baseline="-25000" dirty="0">
                <a:solidFill>
                  <a:schemeClr val="tx1"/>
                </a:solidFill>
              </a:rPr>
              <a:t>i</a:t>
            </a:r>
            <a:r>
              <a:rPr lang="pt-BR" sz="2400" dirty="0">
                <a:solidFill>
                  <a:schemeClr val="tx1"/>
                </a:solidFill>
              </a:rPr>
              <a:t>); ou seja</a:t>
            </a:r>
            <a:r>
              <a:rPr lang="pt-BR" sz="2400" baseline="-25000" dirty="0">
                <a:solidFill>
                  <a:schemeClr val="tx1"/>
                </a:solidFill>
              </a:rPr>
              <a:t>, </a:t>
            </a:r>
            <a:r>
              <a:rPr lang="pt-BR" sz="2400" dirty="0">
                <a:solidFill>
                  <a:schemeClr val="tx1"/>
                </a:solidFill>
              </a:rPr>
              <a:t>os 1’s nesta linha indicam as cadeias que são elementos desta linguagem.</a:t>
            </a:r>
          </a:p>
          <a:p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21" y="1433971"/>
            <a:ext cx="5546558" cy="4449471"/>
          </a:xfrm>
        </p:spPr>
      </p:pic>
      <p:sp>
        <p:nvSpPr>
          <p:cNvPr id="5" name="CaixaDeTexto 4"/>
          <p:cNvSpPr txBox="1"/>
          <p:nvPr/>
        </p:nvSpPr>
        <p:spPr>
          <a:xfrm>
            <a:off x="258303" y="6063916"/>
            <a:ext cx="114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Figura1: </a:t>
            </a:r>
            <a:r>
              <a:rPr lang="pt-BR" sz="2400" dirty="0" smtClean="0"/>
              <a:t>A tabela que representa a aceitação de </a:t>
            </a:r>
            <a:r>
              <a:rPr lang="pt-BR" sz="2400" dirty="0" err="1" smtClean="0"/>
              <a:t>strings</a:t>
            </a:r>
            <a:r>
              <a:rPr lang="pt-BR" sz="2400" dirty="0" smtClean="0"/>
              <a:t> por máquinas de Turing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7270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na diagonal dizem se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construir 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complementa-se a diagonal.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se a figura X for a tabela a ser seguida, então a diagonal complementada seria 1,0,0,0,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W1 = λ, não contém W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são 0, 1 e 00, e assim por diante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9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fato de complementar a diagonal para construir o vetor característico de uma linguagem que não pode ser a linguagem que aparece em nenhuma linha é chamado de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diagonalização.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Isto funciona porque o complemento da diagonal é ele próprio um vetor característico que descreve a pertinência em alguma linguagem, 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vetor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caraterístico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discorda em alguma coluna com toda linha da tabela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21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208088"/>
            <a:ext cx="10339137" cy="539332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Portanto, o comportamento da diagonal não pode ser o vetor característico de nenhuma máquina de Turing.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Teorema: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uma linguagem recursivamente enumerável (RE). Ou seja, não à nenhuma máquina de Turing que aceite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Suponha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L(M) para alguma máquina de Turing M. Como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linguagem sobre o alfabeto {0,1}, M estaria na lista das máquinas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já que esta lista inclui todas as máquinas de Turing com alfabeto de entrada {0,1}. Portanto, há pelo menos um código para M, por exemplo, M =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Agora será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70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da Diagonalização, iremos agora provar que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todas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linguagens são Turing-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Reconheciveis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conjunto de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é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contávelmente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infinito.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	conjunto de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máquinas de Turing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contávelmente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inﬁnito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uma máquina de Turing reconhece apenas uma linguagem, alguma linguagem não é reconhecida por nenhuma máquina de Turing.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5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9607"/>
            <a:ext cx="10339137" cy="539332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então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W­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Mas então, pela definição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apenas aqueles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Similarmente, se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então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Portanto, por definição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pode estar e não estar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mesmo tempo, há uma contradição na suposição de que M existe. Ou seja,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é uma linguagem recursivamente enumerável.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17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Prova: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Provar que  o conjunto de todas as Maquinas de Turing é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contavelmente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infinito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qualquer alfabeto Σ={0,1}, Σ</a:t>
            </a:r>
            <a:r>
              <a:rPr lang="pt-B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enumerável.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um número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ﬁnito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cadeias de cada comprimento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2628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elementos por ordem de tamanho: cadeias de tamanho 0, as tamanho de 1, as de tamanho 2, etc.</a:t>
            </a:r>
          </a:p>
          <a:p>
            <a:pPr marL="452628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Corresponder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cadeias da lista com os elementos de N (Números Naturais).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5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obter uma função injetora</a:t>
            </a:r>
          </a:p>
          <a:p>
            <a:pPr lvl="1">
              <a:lnSpc>
                <a:spcPct val="100000"/>
              </a:lnSpc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: N → {0,1}* listando os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ordem lexicográfica:</a:t>
            </a:r>
          </a:p>
          <a:p>
            <a:pPr lvl="1">
              <a:lnSpc>
                <a:spcPct val="100000"/>
              </a:lnSpc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0 1 00 01 10 11 000 001 010 011 100… </a:t>
            </a:r>
          </a:p>
          <a:p>
            <a:pPr lvl="1">
              <a:lnSpc>
                <a:spcPct val="100000"/>
              </a:lnSpc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3 4   5   6   7   8     9     10   11   12…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definir f recursivamente:</a:t>
            </a:r>
          </a:p>
          <a:p>
            <a:pPr algn="just">
              <a:lnSpc>
                <a:spcPct val="100000"/>
              </a:lnSpc>
            </a:pP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48" y="4331072"/>
            <a:ext cx="65436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40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máquina M pode ser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codiﬁcada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um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&lt;M&gt;.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Consequentemente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cardinalidade do conjunto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MT’s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é maior que a de {0,1}*.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Provar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agora que o conjunto das linguagens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contavelmente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34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Conjunto de todas as sequencias binárias, P({0,1}*) é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incontável.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P({0,1}) é o conjunto de todas as linguagens binárias.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Corolário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 número de linguagens binárias é maior que o numero de linguagens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reconhecíveis.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99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P(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*)={s1,s2,s3,...}.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linguagem A ∈ P(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 tem uma sequência única.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i-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ésimo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dessa sequência é :</a:t>
            </a:r>
          </a:p>
          <a:p>
            <a:pPr marL="914400" lvl="3" indent="0" algn="just">
              <a:lnSpc>
                <a:spcPct val="100000"/>
              </a:lnSpc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 1 se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∈ A 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3" indent="0" algn="just">
              <a:lnSpc>
                <a:spcPct val="100000"/>
              </a:lnSpc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0 se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∉ A </a:t>
            </a:r>
          </a:p>
          <a:p>
            <a:pPr marL="914400" lvl="3" indent="0" algn="just">
              <a:lnSpc>
                <a:spcPct val="100000"/>
              </a:lnSpc>
              <a:buNone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(sequência característica de A).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A fosse a linguagem de todas as cadeias começando com um 0 sobre o alfabeto {0,1}, sua sequência característica seria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45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Se A fosse a linguagem de todas as cadeias começando com um 0 sobre o alfabeto {0,1}, sua sequência característica seria: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Sem títul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9815" y="3323084"/>
            <a:ext cx="748883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7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Suponha que A fosse enumerável. Então seria possível obter uma bijeção de N em P(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 e portanto listar todas as linguagens binárias em uma sequência:</a:t>
            </a:r>
          </a:p>
          <a:p>
            <a:pPr lvl="1" algn="just">
              <a:lnSpc>
                <a:spcPct val="200000"/>
              </a:lnSpc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L2 , L3 , L4 , L5 , L6 , L7, …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supostamente contém toda linguagem de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bitstrings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92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1220</Words>
  <Application>Microsoft Office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Computabilidade – Teorema da Diagonalização.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2014-05-02T17:50:48Z</dcterms:created>
  <dcterms:modified xsi:type="dcterms:W3CDTF">2014-05-05T13:58:53Z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