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Yellowtail"/>
      <p:regular r:id="rId58"/>
    </p:embeddedFont>
    <p:embeddedFont>
      <p:font typeface="Nunito"/>
      <p:regular r:id="rId59"/>
      <p:bold r:id="rId60"/>
      <p:italic r:id="rId61"/>
      <p:boldItalic r:id="rId62"/>
    </p:embeddedFont>
    <p:embeddedFont>
      <p:font typeface="Exo 2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boldItalic.fntdata"/><Relationship Id="rId61" Type="http://schemas.openxmlformats.org/officeDocument/2006/relationships/font" Target="fonts/Nunito-italic.fntdata"/><Relationship Id="rId20" Type="http://schemas.openxmlformats.org/officeDocument/2006/relationships/slide" Target="slides/slide15.xml"/><Relationship Id="rId64" Type="http://schemas.openxmlformats.org/officeDocument/2006/relationships/font" Target="fonts/Exo2-bold.fntdata"/><Relationship Id="rId63" Type="http://schemas.openxmlformats.org/officeDocument/2006/relationships/font" Target="fonts/Exo2-regular.fntdata"/><Relationship Id="rId22" Type="http://schemas.openxmlformats.org/officeDocument/2006/relationships/slide" Target="slides/slide17.xml"/><Relationship Id="rId66" Type="http://schemas.openxmlformats.org/officeDocument/2006/relationships/font" Target="fonts/Exo2-boldItalic.fntdata"/><Relationship Id="rId21" Type="http://schemas.openxmlformats.org/officeDocument/2006/relationships/slide" Target="slides/slide16.xml"/><Relationship Id="rId65" Type="http://schemas.openxmlformats.org/officeDocument/2006/relationships/font" Target="fonts/Exo2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Nuni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Nunito-regular.fntdata"/><Relationship Id="rId14" Type="http://schemas.openxmlformats.org/officeDocument/2006/relationships/slide" Target="slides/slide9.xml"/><Relationship Id="rId58" Type="http://schemas.openxmlformats.org/officeDocument/2006/relationships/font" Target="fonts/Yellowtail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e45e8ae74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e45e8ae74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019b6e5a6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019b6e5a6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e5d444d03c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e5d444d03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19b6e5a6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19b6e5a6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19b6e5a6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19b6e5a6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019b6e5a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019b6e5a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19b6e5a6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019b6e5a6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01ce10bc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01ce10bc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01ce10bc10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01ce10bc10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01ce10bc10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01ce10bc10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019b6e5a6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019b6e5a6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019b6e5a6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019b6e5a6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01ce10bc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01ce10bc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g101ce10bc10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3" name="Google Shape;1393;g101ce10bc10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g101ce10bc10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g101ce10bc1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101ce10bc10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101ce10bc10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101ce10bc10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101ce10bc10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01ce10bc10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01ce10bc10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5d444d03c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5d444d03c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fc72b250d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fc72b250d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101ce10bc10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101ce10bc10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g101ce10bc10_0_1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9" name="Google Shape;1879;g101ce10bc10_0_1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101ce10bc10_0_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101ce10bc10_0_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01ce10bc10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101ce10bc10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e5d444d03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e5d444d03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101ce10bc10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101ce10bc10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fba55c3b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fba55c3b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2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fba55c3b1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fba55c3b1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fc80c1cc89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fc80c1cc89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e5d457a22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e5d457a2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gfc80c1cc89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9" name="Google Shape;2819;gfc80c1cc89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fc80c1cc89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fc80c1cc89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gfc80c1cc89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2" name="Google Shape;2832;gfc80c1cc89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6" name="Shape 2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gfc80c1cc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8" name="Google Shape;2838;gfc80c1cc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gfc80c1cc89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8" name="Google Shape;3288;gfc80c1cc89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3" name="Shape 3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4" name="Google Shape;3294;gfc80c1cc89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5" name="Google Shape;3295;gfc80c1cc89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fc80c1cc89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fc80c1cc89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7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8" name="Google Shape;3308;gfc80c1cc89_0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9" name="Google Shape;3309;gfc80c1cc89_0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3" name="Shape 3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4" name="Google Shape;3314;gfc80c1cc8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5" name="Google Shape;3315;gfc80c1cc8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9" name="Shape 3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0" name="Google Shape;3320;gfc80c1cc89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1" name="Google Shape;3321;gfc80c1cc89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01b5661e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01b5661e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fc80c1cc89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7" name="Google Shape;3327;gfc80c1cc89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e5ebe02ea4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3" name="Google Shape;3333;ge5ebe02ea4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9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ge5ebe02ea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1" name="Google Shape;4291;ge5ebe02ea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01b5661e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01b5661e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0215b203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0215b203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0215b203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0215b203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18600" y="2826550"/>
            <a:ext cx="7306800" cy="933000"/>
          </a:xfrm>
          <a:prstGeom prst="rect">
            <a:avLst/>
          </a:prstGeom>
          <a:effectLst>
            <a:outerShdw rotWithShape="0" algn="bl" dir="4140000" dist="381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400000" y="3810318"/>
            <a:ext cx="4344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302100" y="-2302350"/>
            <a:ext cx="9748200" cy="974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4277" y="-1325973"/>
            <a:ext cx="7795500" cy="7795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161000" y="1082500"/>
            <a:ext cx="6822000" cy="191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161000" y="3030400"/>
            <a:ext cx="6822000" cy="35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-175100" y="-1918550"/>
            <a:ext cx="9494400" cy="94944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775833" y="-967617"/>
            <a:ext cx="7592100" cy="7592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1956208" y="14239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title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4" type="title"/>
          </p:nvPr>
        </p:nvSpPr>
        <p:spPr>
          <a:xfrm>
            <a:off x="1956208" y="24086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6" type="title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idx="8" type="title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3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/>
          <p:nvPr>
            <p:ph hasCustomPrompt="1" idx="9" type="title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3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hasCustomPrompt="1" idx="13" type="title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3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4" type="title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3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6" type="title"/>
          </p:nvPr>
        </p:nvSpPr>
        <p:spPr>
          <a:xfrm>
            <a:off x="1956208" y="339323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3"/>
          <p:cNvSpPr txBox="1"/>
          <p:nvPr>
            <p:ph idx="17" type="subTitle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18" type="title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3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>
            <a:off x="2391900" y="33547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1956450" y="1580488"/>
            <a:ext cx="52311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14"/>
          <p:cNvGrpSpPr/>
          <p:nvPr/>
        </p:nvGrpSpPr>
        <p:grpSpPr>
          <a:xfrm>
            <a:off x="-2098637" y="3354725"/>
            <a:ext cx="3937800" cy="3937800"/>
            <a:chOff x="312950" y="-1430500"/>
            <a:chExt cx="3937800" cy="3937800"/>
          </a:xfrm>
        </p:grpSpPr>
        <p:sp>
          <p:nvSpPr>
            <p:cNvPr id="88" name="Google Shape;88;p14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4"/>
          <p:cNvSpPr/>
          <p:nvPr/>
        </p:nvSpPr>
        <p:spPr>
          <a:xfrm>
            <a:off x="3369400" y="516000"/>
            <a:ext cx="24051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4"/>
          <p:cNvGrpSpPr/>
          <p:nvPr/>
        </p:nvGrpSpPr>
        <p:grpSpPr>
          <a:xfrm>
            <a:off x="7304838" y="3354725"/>
            <a:ext cx="3937800" cy="3937800"/>
            <a:chOff x="312950" y="-1430500"/>
            <a:chExt cx="3937800" cy="3937800"/>
          </a:xfrm>
        </p:grpSpPr>
        <p:sp>
          <p:nvSpPr>
            <p:cNvPr id="92" name="Google Shape;92;p14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1765050" y="3299000"/>
            <a:ext cx="5613900" cy="8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2986438" y="1810175"/>
            <a:ext cx="315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987562" y="2234474"/>
            <a:ext cx="3367200" cy="1141800"/>
          </a:xfrm>
          <a:prstGeom prst="rect">
            <a:avLst/>
          </a:prstGeom>
          <a:effectLst>
            <a:outerShdw rotWithShape="0" algn="bl" dir="2760000" dist="6667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16"/>
          <p:cNvSpPr txBox="1"/>
          <p:nvPr>
            <p:ph hasCustomPrompt="1" idx="2" type="title"/>
          </p:nvPr>
        </p:nvSpPr>
        <p:spPr>
          <a:xfrm>
            <a:off x="2142712" y="1077024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/>
          <p:nvPr>
            <p:ph idx="1" type="subTitle"/>
          </p:nvPr>
        </p:nvSpPr>
        <p:spPr>
          <a:xfrm>
            <a:off x="1392862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1" name="Google Shape;101;p16"/>
          <p:cNvGrpSpPr/>
          <p:nvPr/>
        </p:nvGrpSpPr>
        <p:grpSpPr>
          <a:xfrm>
            <a:off x="7104982" y="-2811097"/>
            <a:ext cx="4633609" cy="4633609"/>
            <a:chOff x="312950" y="-1430500"/>
            <a:chExt cx="3937800" cy="3937800"/>
          </a:xfrm>
        </p:grpSpPr>
        <p:sp>
          <p:nvSpPr>
            <p:cNvPr id="102" name="Google Shape;102;p16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" name="Google Shape;104;p16"/>
          <p:cNvGrpSpPr/>
          <p:nvPr/>
        </p:nvGrpSpPr>
        <p:grpSpPr>
          <a:xfrm>
            <a:off x="-2575011" y="-1350293"/>
            <a:ext cx="3810609" cy="3810609"/>
            <a:chOff x="312950" y="-1430500"/>
            <a:chExt cx="3937800" cy="3937800"/>
          </a:xfrm>
        </p:grpSpPr>
        <p:sp>
          <p:nvSpPr>
            <p:cNvPr id="105" name="Google Shape;105;p16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16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458637" y="2234474"/>
            <a:ext cx="3367200" cy="1141800"/>
          </a:xfrm>
          <a:prstGeom prst="rect">
            <a:avLst/>
          </a:prstGeom>
          <a:effectLst>
            <a:outerShdw rotWithShape="0" algn="bl" dir="2760000" dist="6667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17"/>
          <p:cNvSpPr txBox="1"/>
          <p:nvPr>
            <p:ph hasCustomPrompt="1" idx="2" type="title"/>
          </p:nvPr>
        </p:nvSpPr>
        <p:spPr>
          <a:xfrm>
            <a:off x="5613787" y="1077024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7"/>
          <p:cNvSpPr txBox="1"/>
          <p:nvPr>
            <p:ph idx="1" type="subTitle"/>
          </p:nvPr>
        </p:nvSpPr>
        <p:spPr>
          <a:xfrm>
            <a:off x="4863937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17"/>
          <p:cNvGrpSpPr/>
          <p:nvPr/>
        </p:nvGrpSpPr>
        <p:grpSpPr>
          <a:xfrm>
            <a:off x="7104982" y="-2811097"/>
            <a:ext cx="4633609" cy="4633609"/>
            <a:chOff x="312950" y="-1430500"/>
            <a:chExt cx="3937800" cy="3937800"/>
          </a:xfrm>
        </p:grpSpPr>
        <p:sp>
          <p:nvSpPr>
            <p:cNvPr id="113" name="Google Shape;113;p17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-2236836" y="-1911806"/>
            <a:ext cx="3810609" cy="3810609"/>
            <a:chOff x="312950" y="-1430500"/>
            <a:chExt cx="3937800" cy="3937800"/>
          </a:xfrm>
        </p:grpSpPr>
        <p:sp>
          <p:nvSpPr>
            <p:cNvPr id="116" name="Google Shape;116;p17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7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888412" y="2005874"/>
            <a:ext cx="3367200" cy="1141800"/>
          </a:xfrm>
          <a:prstGeom prst="rect">
            <a:avLst/>
          </a:prstGeom>
          <a:effectLst>
            <a:outerShdw rotWithShape="0" algn="bl" dir="2760000" dist="6667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8"/>
          <p:cNvSpPr txBox="1"/>
          <p:nvPr>
            <p:ph hasCustomPrompt="1" idx="2" type="title"/>
          </p:nvPr>
        </p:nvSpPr>
        <p:spPr>
          <a:xfrm>
            <a:off x="4043562" y="848424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3293712" y="36834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3" name="Google Shape;123;p18"/>
          <p:cNvGrpSpPr/>
          <p:nvPr/>
        </p:nvGrpSpPr>
        <p:grpSpPr>
          <a:xfrm>
            <a:off x="-3738663" y="1648653"/>
            <a:ext cx="5561355" cy="5561355"/>
            <a:chOff x="312950" y="-1430500"/>
            <a:chExt cx="3937800" cy="3937800"/>
          </a:xfrm>
        </p:grpSpPr>
        <p:sp>
          <p:nvSpPr>
            <p:cNvPr id="124" name="Google Shape;124;p1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7284692" y="1630341"/>
            <a:ext cx="5597976" cy="5597976"/>
            <a:chOff x="312950" y="-1430500"/>
            <a:chExt cx="3937800" cy="3937800"/>
          </a:xfrm>
        </p:grpSpPr>
        <p:sp>
          <p:nvSpPr>
            <p:cNvPr id="127" name="Google Shape;127;p1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2397050" y="1604850"/>
            <a:ext cx="2556600" cy="1141800"/>
          </a:xfrm>
          <a:prstGeom prst="rect">
            <a:avLst/>
          </a:prstGeom>
          <a:effectLst>
            <a:outerShdw rotWithShape="0" algn="bl" dir="2760000" dist="6667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19"/>
          <p:cNvSpPr txBox="1"/>
          <p:nvPr>
            <p:ph hasCustomPrompt="1" idx="2" type="title"/>
          </p:nvPr>
        </p:nvSpPr>
        <p:spPr>
          <a:xfrm>
            <a:off x="1064275" y="20411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2397050" y="2825250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/>
          <p:nvPr/>
        </p:nvSpPr>
        <p:spPr>
          <a:xfrm>
            <a:off x="7109019" y="-629931"/>
            <a:ext cx="6811800" cy="68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875375" y="764275"/>
            <a:ext cx="41544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75375" y="4151225"/>
            <a:ext cx="41544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6255825" y="-1430500"/>
            <a:ext cx="8518200" cy="851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1101000" y="1573633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0" name="Google Shape;140;p20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5852221" y="1941730"/>
            <a:ext cx="5143554" cy="5143554"/>
            <a:chOff x="312950" y="-1430500"/>
            <a:chExt cx="3937800" cy="3937800"/>
          </a:xfrm>
        </p:grpSpPr>
        <p:sp>
          <p:nvSpPr>
            <p:cNvPr id="143" name="Google Shape;143;p20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049900" y="2506075"/>
            <a:ext cx="5044200" cy="1141800"/>
          </a:xfrm>
          <a:prstGeom prst="rect">
            <a:avLst/>
          </a:prstGeom>
          <a:effectLst>
            <a:outerShdw rotWithShape="0" algn="bl" dir="2760000" dist="6667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53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156338" y="1938558"/>
            <a:ext cx="1832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2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5156350" y="2497450"/>
            <a:ext cx="21882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2" type="title"/>
          </p:nvPr>
        </p:nvSpPr>
        <p:spPr>
          <a:xfrm>
            <a:off x="954300" y="3330172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22"/>
          <p:cNvSpPr txBox="1"/>
          <p:nvPr>
            <p:ph idx="1" type="subTitle"/>
          </p:nvPr>
        </p:nvSpPr>
        <p:spPr>
          <a:xfrm>
            <a:off x="954300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title"/>
          </p:nvPr>
        </p:nvSpPr>
        <p:spPr>
          <a:xfrm>
            <a:off x="3443700" y="3330172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3443702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title"/>
          </p:nvPr>
        </p:nvSpPr>
        <p:spPr>
          <a:xfrm>
            <a:off x="5933108" y="3330172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933111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title"/>
          </p:nvPr>
        </p:nvSpPr>
        <p:spPr>
          <a:xfrm>
            <a:off x="954300" y="166043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954300" y="2122863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9" type="title"/>
          </p:nvPr>
        </p:nvSpPr>
        <p:spPr>
          <a:xfrm>
            <a:off x="3443700" y="166043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3" name="Google Shape;163;p22"/>
          <p:cNvSpPr txBox="1"/>
          <p:nvPr>
            <p:ph idx="13" type="subTitle"/>
          </p:nvPr>
        </p:nvSpPr>
        <p:spPr>
          <a:xfrm>
            <a:off x="3443702" y="1970463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4" type="title"/>
          </p:nvPr>
        </p:nvSpPr>
        <p:spPr>
          <a:xfrm>
            <a:off x="5933108" y="166043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5" name="Google Shape;165;p22"/>
          <p:cNvSpPr txBox="1"/>
          <p:nvPr>
            <p:ph idx="15" type="subTitle"/>
          </p:nvPr>
        </p:nvSpPr>
        <p:spPr>
          <a:xfrm>
            <a:off x="5933111" y="1970463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820200" y="4827350"/>
            <a:ext cx="7503600" cy="5727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2" type="title"/>
          </p:nvPr>
        </p:nvSpPr>
        <p:spPr>
          <a:xfrm>
            <a:off x="954300" y="324602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954300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3" type="title"/>
          </p:nvPr>
        </p:nvSpPr>
        <p:spPr>
          <a:xfrm>
            <a:off x="3443700" y="324602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3"/>
          <p:cNvSpPr txBox="1"/>
          <p:nvPr>
            <p:ph idx="4" type="subTitle"/>
          </p:nvPr>
        </p:nvSpPr>
        <p:spPr>
          <a:xfrm>
            <a:off x="3443702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5" type="title"/>
          </p:nvPr>
        </p:nvSpPr>
        <p:spPr>
          <a:xfrm>
            <a:off x="5933108" y="3246025"/>
            <a:ext cx="225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6" name="Google Shape;176;p23"/>
          <p:cNvSpPr txBox="1"/>
          <p:nvPr>
            <p:ph idx="6" type="subTitle"/>
          </p:nvPr>
        </p:nvSpPr>
        <p:spPr>
          <a:xfrm>
            <a:off x="5933111" y="3640200"/>
            <a:ext cx="22566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3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2" type="title"/>
          </p:nvPr>
        </p:nvSpPr>
        <p:spPr>
          <a:xfrm>
            <a:off x="2424850" y="14448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2" name="Google Shape;182;p24"/>
          <p:cNvSpPr txBox="1"/>
          <p:nvPr>
            <p:ph idx="1" type="subTitle"/>
          </p:nvPr>
        </p:nvSpPr>
        <p:spPr>
          <a:xfrm>
            <a:off x="2424850" y="1915623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3" type="title"/>
          </p:nvPr>
        </p:nvSpPr>
        <p:spPr>
          <a:xfrm>
            <a:off x="4740958" y="14448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4" name="Google Shape;184;p24"/>
          <p:cNvSpPr txBox="1"/>
          <p:nvPr>
            <p:ph idx="4" type="subTitle"/>
          </p:nvPr>
        </p:nvSpPr>
        <p:spPr>
          <a:xfrm>
            <a:off x="4740954" y="1915623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idx="5" type="title"/>
          </p:nvPr>
        </p:nvSpPr>
        <p:spPr>
          <a:xfrm>
            <a:off x="2424850" y="28782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6" name="Google Shape;186;p24"/>
          <p:cNvSpPr txBox="1"/>
          <p:nvPr>
            <p:ph idx="6" type="subTitle"/>
          </p:nvPr>
        </p:nvSpPr>
        <p:spPr>
          <a:xfrm>
            <a:off x="2424850" y="3349023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4"/>
          <p:cNvSpPr txBox="1"/>
          <p:nvPr>
            <p:ph idx="7" type="title"/>
          </p:nvPr>
        </p:nvSpPr>
        <p:spPr>
          <a:xfrm>
            <a:off x="4740958" y="28782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8" name="Google Shape;188;p24"/>
          <p:cNvSpPr txBox="1"/>
          <p:nvPr>
            <p:ph idx="8" type="subTitle"/>
          </p:nvPr>
        </p:nvSpPr>
        <p:spPr>
          <a:xfrm>
            <a:off x="4740954" y="3349023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4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92" name="Google Shape;192;p25"/>
          <p:cNvSpPr/>
          <p:nvPr/>
        </p:nvSpPr>
        <p:spPr>
          <a:xfrm>
            <a:off x="526500" y="4090354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875338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6944463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8556150" y="4090350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9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948600" y="2182450"/>
            <a:ext cx="4117800" cy="24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1" name="Google Shape;201;p27"/>
          <p:cNvSpPr/>
          <p:nvPr/>
        </p:nvSpPr>
        <p:spPr>
          <a:xfrm>
            <a:off x="5563575" y="1473375"/>
            <a:ext cx="7234200" cy="7234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7"/>
          <p:cNvSpPr/>
          <p:nvPr/>
        </p:nvSpPr>
        <p:spPr>
          <a:xfrm>
            <a:off x="6801849" y="2711649"/>
            <a:ext cx="4757400" cy="47574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892875" y="1002963"/>
            <a:ext cx="26148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892875" y="2372938"/>
            <a:ext cx="2614800" cy="13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/>
          <p:nvPr/>
        </p:nvSpPr>
        <p:spPr>
          <a:xfrm>
            <a:off x="820200" y="4224125"/>
            <a:ext cx="26874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6242293" y="-1538277"/>
            <a:ext cx="5000218" cy="5000218"/>
            <a:chOff x="312950" y="-1430500"/>
            <a:chExt cx="3937800" cy="3937800"/>
          </a:xfrm>
        </p:grpSpPr>
        <p:sp>
          <p:nvSpPr>
            <p:cNvPr id="208" name="Google Shape;208;p28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ctrTitle"/>
          </p:nvPr>
        </p:nvSpPr>
        <p:spPr>
          <a:xfrm>
            <a:off x="1717450" y="768600"/>
            <a:ext cx="5709000" cy="11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10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1717450" y="1860900"/>
            <a:ext cx="57090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3" name="Google Shape;213;p29"/>
          <p:cNvSpPr txBox="1"/>
          <p:nvPr>
            <p:ph idx="2" type="subTitle"/>
          </p:nvPr>
        </p:nvSpPr>
        <p:spPr>
          <a:xfrm>
            <a:off x="1717450" y="2198646"/>
            <a:ext cx="57090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" name="Google Shape;214;p29"/>
          <p:cNvSpPr txBox="1"/>
          <p:nvPr/>
        </p:nvSpPr>
        <p:spPr>
          <a:xfrm>
            <a:off x="2264625" y="3687900"/>
            <a:ext cx="46149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CREDITS: This presentation template was created by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, </a:t>
            </a:r>
            <a:r>
              <a:rPr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including icons by</a:t>
            </a:r>
            <a:r>
              <a:rPr b="1"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, infographics &amp; images by</a:t>
            </a:r>
            <a:r>
              <a:rPr b="1" lang="en" sz="10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b="1" lang="en" sz="1000">
                <a:solidFill>
                  <a:schemeClr val="lt2"/>
                </a:solidFill>
                <a:uFill>
                  <a:noFill/>
                </a:uFill>
                <a:latin typeface="Exo 2"/>
                <a:ea typeface="Exo 2"/>
                <a:cs typeface="Exo 2"/>
                <a:sym typeface="Exo 2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lt2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7426450" y="-4312550"/>
            <a:ext cx="8518200" cy="851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-6800500" y="-4160150"/>
            <a:ext cx="8518200" cy="851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-5947306" y="-3359581"/>
            <a:ext cx="6811800" cy="68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8279644" y="-3511981"/>
            <a:ext cx="6811800" cy="68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875338" y="42993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6944463" y="42993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SECTION_HEADER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1166119" y="-577331"/>
            <a:ext cx="6811800" cy="681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312950" y="-1430500"/>
            <a:ext cx="8518200" cy="85182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558600" y="717000"/>
            <a:ext cx="13242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58450" y="4513500"/>
            <a:ext cx="22299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31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226" name="Google Shape;226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31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229" name="Google Shape;229;p31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31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113138" y="3018175"/>
            <a:ext cx="1832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6198463" y="3018175"/>
            <a:ext cx="1832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6198470" y="3505800"/>
            <a:ext cx="1832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113250" y="3505800"/>
            <a:ext cx="1832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>
            <a:off x="7304838" y="-1538325"/>
            <a:ext cx="3937800" cy="3937800"/>
            <a:chOff x="312950" y="-1430500"/>
            <a:chExt cx="3937800" cy="3937800"/>
          </a:xfrm>
        </p:grpSpPr>
        <p:sp>
          <p:nvSpPr>
            <p:cNvPr id="31" name="Google Shape;31;p5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5"/>
          <p:cNvGrpSpPr/>
          <p:nvPr/>
        </p:nvGrpSpPr>
        <p:grpSpPr>
          <a:xfrm>
            <a:off x="-2098637" y="-1538325"/>
            <a:ext cx="3937800" cy="3937800"/>
            <a:chOff x="312950" y="-1430500"/>
            <a:chExt cx="3937800" cy="3937800"/>
          </a:xfrm>
        </p:grpSpPr>
        <p:sp>
          <p:nvSpPr>
            <p:cNvPr id="34" name="Google Shape;34;p5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9" name="Google Shape;39;p6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6"/>
          <p:cNvSpPr/>
          <p:nvPr/>
        </p:nvSpPr>
        <p:spPr>
          <a:xfrm>
            <a:off x="526500" y="618454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556150" y="618450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991650" y="1026205"/>
            <a:ext cx="5183700" cy="1729800"/>
          </a:xfrm>
          <a:prstGeom prst="rect">
            <a:avLst/>
          </a:prstGeom>
          <a:effectLst>
            <a:outerShdw rotWithShape="0" algn="bl" dir="1560000" dist="7620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13300"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2265600" y="3482182"/>
            <a:ext cx="46359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/>
          <p:nvPr/>
        </p:nvSpPr>
        <p:spPr>
          <a:xfrm>
            <a:off x="250750" y="-1492700"/>
            <a:ext cx="8642700" cy="86427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>
            <a:off x="1116379" y="-627071"/>
            <a:ext cx="6911100" cy="69111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317950" y="2093175"/>
            <a:ext cx="4508100" cy="17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8"/>
          <p:cNvSpPr/>
          <p:nvPr/>
        </p:nvSpPr>
        <p:spPr>
          <a:xfrm>
            <a:off x="2146225" y="-4514250"/>
            <a:ext cx="4851600" cy="4851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982800" y="1374338"/>
            <a:ext cx="3790200" cy="16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3982800" y="3130063"/>
            <a:ext cx="3790200" cy="9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3" name="Google Shape;53;p9"/>
          <p:cNvGrpSpPr/>
          <p:nvPr/>
        </p:nvGrpSpPr>
        <p:grpSpPr>
          <a:xfrm>
            <a:off x="7554010" y="-1266764"/>
            <a:ext cx="2494596" cy="2494596"/>
            <a:chOff x="312950" y="-1430500"/>
            <a:chExt cx="3937800" cy="3937800"/>
          </a:xfrm>
        </p:grpSpPr>
        <p:sp>
          <p:nvSpPr>
            <p:cNvPr id="54" name="Google Shape;54;p9"/>
            <p:cNvSpPr/>
            <p:nvPr/>
          </p:nvSpPr>
          <p:spPr>
            <a:xfrm>
              <a:off x="312950" y="-1430500"/>
              <a:ext cx="3937800" cy="3937800"/>
            </a:xfrm>
            <a:prstGeom prst="ellipse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1139009" y="-604450"/>
              <a:ext cx="2285700" cy="2285700"/>
            </a:xfrm>
            <a:prstGeom prst="ellipse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3000000" dist="57150">
                <a:schemeClr val="dk2"/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9"/>
          <p:cNvSpPr/>
          <p:nvPr/>
        </p:nvSpPr>
        <p:spPr>
          <a:xfrm>
            <a:off x="820200" y="4445025"/>
            <a:ext cx="7503600" cy="2280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2985375" y="517200"/>
            <a:ext cx="5842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rotWithShape="0" algn="bl" dir="3600000" dist="28575">
              <a:schemeClr val="dk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Yellowtail"/>
              <a:buNone/>
              <a:defRPr b="1" sz="4000">
                <a:solidFill>
                  <a:schemeClr val="lt1"/>
                </a:solidFill>
                <a:latin typeface="Yellowtail"/>
                <a:ea typeface="Yellowtail"/>
                <a:cs typeface="Yellowtail"/>
                <a:sym typeface="Yellowtai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●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Exo 2"/>
              <a:buChar char="○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Exo 2"/>
              <a:buChar char="■"/>
              <a:defRPr>
                <a:solidFill>
                  <a:schemeClr val="lt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reate-react-app.dev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ableless.com.br/entendendo-o-dom-document-object-model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t-br.reactjs.org/docs/introducing-jsx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tyled-components.com/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nativebase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actrouter.com/docs/en/v6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segredo.dev/o-que-e-imutabilidade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t-pt.reactjs.org/docs/faq-state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t-br.reactjs.org/docs/hooks-effec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t-br.reactjs.org/docs/conditional-rendering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t-br.reactjs.org/docs/conditional-rendering.html" TargetMode="External"/><Relationship Id="rId4" Type="http://schemas.openxmlformats.org/officeDocument/2006/relationships/image" Target="../media/image24.png"/><Relationship Id="rId5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lottiefiles.com/blog/working-with-lottie/how-to-use-lottie-in-react-app" TargetMode="External"/><Relationship Id="rId4" Type="http://schemas.openxmlformats.org/officeDocument/2006/relationships/hyperlink" Target="https://lottiefiles.com/featured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t-br.reactjs.org/docs/context.html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t-br.reactjs.org/docs/context.html#example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2"/>
          <p:cNvGrpSpPr/>
          <p:nvPr/>
        </p:nvGrpSpPr>
        <p:grpSpPr>
          <a:xfrm>
            <a:off x="3065505" y="630012"/>
            <a:ext cx="3012983" cy="2337357"/>
            <a:chOff x="952025" y="1149000"/>
            <a:chExt cx="2054400" cy="1593725"/>
          </a:xfrm>
        </p:grpSpPr>
        <p:sp>
          <p:nvSpPr>
            <p:cNvPr id="237" name="Google Shape;237;p32"/>
            <p:cNvSpPr/>
            <p:nvPr/>
          </p:nvSpPr>
          <p:spPr>
            <a:xfrm>
              <a:off x="1099075" y="1149000"/>
              <a:ext cx="1907350" cy="1487175"/>
            </a:xfrm>
            <a:custGeom>
              <a:rect b="b" l="l" r="r" t="t"/>
              <a:pathLst>
                <a:path extrusionOk="0" h="59487" w="76294">
                  <a:moveTo>
                    <a:pt x="38117" y="1"/>
                  </a:moveTo>
                  <a:lnTo>
                    <a:pt x="36136" y="61"/>
                  </a:lnTo>
                  <a:lnTo>
                    <a:pt x="34215" y="241"/>
                  </a:lnTo>
                  <a:lnTo>
                    <a:pt x="32294" y="481"/>
                  </a:lnTo>
                  <a:lnTo>
                    <a:pt x="30434" y="781"/>
                  </a:lnTo>
                  <a:lnTo>
                    <a:pt x="28573" y="1201"/>
                  </a:lnTo>
                  <a:lnTo>
                    <a:pt x="26772" y="1741"/>
                  </a:lnTo>
                  <a:lnTo>
                    <a:pt x="25031" y="2342"/>
                  </a:lnTo>
                  <a:lnTo>
                    <a:pt x="23291" y="3002"/>
                  </a:lnTo>
                  <a:lnTo>
                    <a:pt x="21610" y="3782"/>
                  </a:lnTo>
                  <a:lnTo>
                    <a:pt x="19929" y="4623"/>
                  </a:lnTo>
                  <a:lnTo>
                    <a:pt x="18368" y="5523"/>
                  </a:lnTo>
                  <a:lnTo>
                    <a:pt x="16808" y="6543"/>
                  </a:lnTo>
                  <a:lnTo>
                    <a:pt x="15307" y="7624"/>
                  </a:lnTo>
                  <a:lnTo>
                    <a:pt x="13866" y="8764"/>
                  </a:lnTo>
                  <a:lnTo>
                    <a:pt x="12486" y="9965"/>
                  </a:lnTo>
                  <a:lnTo>
                    <a:pt x="11165" y="11225"/>
                  </a:lnTo>
                  <a:lnTo>
                    <a:pt x="9905" y="12546"/>
                  </a:lnTo>
                  <a:lnTo>
                    <a:pt x="8704" y="13927"/>
                  </a:lnTo>
                  <a:lnTo>
                    <a:pt x="7564" y="15367"/>
                  </a:lnTo>
                  <a:lnTo>
                    <a:pt x="6483" y="16868"/>
                  </a:lnTo>
                  <a:lnTo>
                    <a:pt x="5523" y="18369"/>
                  </a:lnTo>
                  <a:lnTo>
                    <a:pt x="4562" y="19989"/>
                  </a:lnTo>
                  <a:lnTo>
                    <a:pt x="3722" y="21610"/>
                  </a:lnTo>
                  <a:lnTo>
                    <a:pt x="3002" y="23351"/>
                  </a:lnTo>
                  <a:lnTo>
                    <a:pt x="2282" y="2503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1" y="32355"/>
                  </a:lnTo>
                  <a:lnTo>
                    <a:pt x="181" y="34275"/>
                  </a:lnTo>
                  <a:lnTo>
                    <a:pt x="1" y="36196"/>
                  </a:lnTo>
                  <a:lnTo>
                    <a:pt x="1" y="38177"/>
                  </a:lnTo>
                  <a:lnTo>
                    <a:pt x="1" y="39618"/>
                  </a:lnTo>
                  <a:lnTo>
                    <a:pt x="61" y="41118"/>
                  </a:lnTo>
                  <a:lnTo>
                    <a:pt x="241" y="42559"/>
                  </a:lnTo>
                  <a:lnTo>
                    <a:pt x="421" y="44000"/>
                  </a:lnTo>
                  <a:lnTo>
                    <a:pt x="661" y="45380"/>
                  </a:lnTo>
                  <a:lnTo>
                    <a:pt x="961" y="46761"/>
                  </a:lnTo>
                  <a:lnTo>
                    <a:pt x="1321" y="48141"/>
                  </a:lnTo>
                  <a:lnTo>
                    <a:pt x="1681" y="49522"/>
                  </a:lnTo>
                  <a:lnTo>
                    <a:pt x="2161" y="50842"/>
                  </a:lnTo>
                  <a:lnTo>
                    <a:pt x="2642" y="52163"/>
                  </a:lnTo>
                  <a:lnTo>
                    <a:pt x="3182" y="53424"/>
                  </a:lnTo>
                  <a:lnTo>
                    <a:pt x="3722" y="54684"/>
                  </a:lnTo>
                  <a:lnTo>
                    <a:pt x="4382" y="55945"/>
                  </a:lnTo>
                  <a:lnTo>
                    <a:pt x="5043" y="57145"/>
                  </a:lnTo>
                  <a:lnTo>
                    <a:pt x="5763" y="58346"/>
                  </a:lnTo>
                  <a:lnTo>
                    <a:pt x="6483" y="59486"/>
                  </a:lnTo>
                  <a:lnTo>
                    <a:pt x="69750" y="59486"/>
                  </a:lnTo>
                  <a:lnTo>
                    <a:pt x="70531" y="58346"/>
                  </a:lnTo>
                  <a:lnTo>
                    <a:pt x="71191" y="57145"/>
                  </a:lnTo>
                  <a:lnTo>
                    <a:pt x="71911" y="55945"/>
                  </a:lnTo>
                  <a:lnTo>
                    <a:pt x="72512" y="54684"/>
                  </a:lnTo>
                  <a:lnTo>
                    <a:pt x="73112" y="53424"/>
                  </a:lnTo>
                  <a:lnTo>
                    <a:pt x="73652" y="52163"/>
                  </a:lnTo>
                  <a:lnTo>
                    <a:pt x="74132" y="50842"/>
                  </a:lnTo>
                  <a:lnTo>
                    <a:pt x="74552" y="49522"/>
                  </a:lnTo>
                  <a:lnTo>
                    <a:pt x="74973" y="48141"/>
                  </a:lnTo>
                  <a:lnTo>
                    <a:pt x="75273" y="46761"/>
                  </a:lnTo>
                  <a:lnTo>
                    <a:pt x="75573" y="45380"/>
                  </a:lnTo>
                  <a:lnTo>
                    <a:pt x="75813" y="44000"/>
                  </a:lnTo>
                  <a:lnTo>
                    <a:pt x="75993" y="42559"/>
                  </a:lnTo>
                  <a:lnTo>
                    <a:pt x="76173" y="41118"/>
                  </a:lnTo>
                  <a:lnTo>
                    <a:pt x="76233" y="39618"/>
                  </a:lnTo>
                  <a:lnTo>
                    <a:pt x="76293" y="38177"/>
                  </a:lnTo>
                  <a:lnTo>
                    <a:pt x="76233" y="36196"/>
                  </a:lnTo>
                  <a:lnTo>
                    <a:pt x="76053" y="34275"/>
                  </a:lnTo>
                  <a:lnTo>
                    <a:pt x="75813" y="32355"/>
                  </a:lnTo>
                  <a:lnTo>
                    <a:pt x="75513" y="30494"/>
                  </a:lnTo>
                  <a:lnTo>
                    <a:pt x="75093" y="28633"/>
                  </a:lnTo>
                  <a:lnTo>
                    <a:pt x="74552" y="26832"/>
                  </a:lnTo>
                  <a:lnTo>
                    <a:pt x="73952" y="25031"/>
                  </a:lnTo>
                  <a:lnTo>
                    <a:pt x="73292" y="23351"/>
                  </a:lnTo>
                  <a:lnTo>
                    <a:pt x="72512" y="21610"/>
                  </a:lnTo>
                  <a:lnTo>
                    <a:pt x="71671" y="19989"/>
                  </a:lnTo>
                  <a:lnTo>
                    <a:pt x="70771" y="18369"/>
                  </a:lnTo>
                  <a:lnTo>
                    <a:pt x="69750" y="16868"/>
                  </a:lnTo>
                  <a:lnTo>
                    <a:pt x="68670" y="15367"/>
                  </a:lnTo>
                  <a:lnTo>
                    <a:pt x="67529" y="13927"/>
                  </a:lnTo>
                  <a:lnTo>
                    <a:pt x="66389" y="12546"/>
                  </a:lnTo>
                  <a:lnTo>
                    <a:pt x="65068" y="11225"/>
                  </a:lnTo>
                  <a:lnTo>
                    <a:pt x="63748" y="9965"/>
                  </a:lnTo>
                  <a:lnTo>
                    <a:pt x="62367" y="8764"/>
                  </a:lnTo>
                  <a:lnTo>
                    <a:pt x="60927" y="7624"/>
                  </a:lnTo>
                  <a:lnTo>
                    <a:pt x="59426" y="6543"/>
                  </a:lnTo>
                  <a:lnTo>
                    <a:pt x="57925" y="5523"/>
                  </a:lnTo>
                  <a:lnTo>
                    <a:pt x="56305" y="4623"/>
                  </a:lnTo>
                  <a:lnTo>
                    <a:pt x="54684" y="3782"/>
                  </a:lnTo>
                  <a:lnTo>
                    <a:pt x="52943" y="3002"/>
                  </a:lnTo>
                  <a:lnTo>
                    <a:pt x="51262" y="2342"/>
                  </a:lnTo>
                  <a:lnTo>
                    <a:pt x="49462" y="1741"/>
                  </a:lnTo>
                  <a:lnTo>
                    <a:pt x="47661" y="1201"/>
                  </a:lnTo>
                  <a:lnTo>
                    <a:pt x="45800" y="781"/>
                  </a:lnTo>
                  <a:lnTo>
                    <a:pt x="43939" y="481"/>
                  </a:lnTo>
                  <a:lnTo>
                    <a:pt x="42019" y="241"/>
                  </a:lnTo>
                  <a:lnTo>
                    <a:pt x="40098" y="61"/>
                  </a:lnTo>
                  <a:lnTo>
                    <a:pt x="381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1411200" y="2101925"/>
              <a:ext cx="711350" cy="39025"/>
            </a:xfrm>
            <a:custGeom>
              <a:rect b="b" l="l" r="r" t="t"/>
              <a:pathLst>
                <a:path extrusionOk="0" h="1561" w="28454">
                  <a:moveTo>
                    <a:pt x="1" y="0"/>
                  </a:moveTo>
                  <a:lnTo>
                    <a:pt x="1" y="360"/>
                  </a:lnTo>
                  <a:lnTo>
                    <a:pt x="61" y="780"/>
                  </a:lnTo>
                  <a:lnTo>
                    <a:pt x="241" y="1080"/>
                  </a:lnTo>
                  <a:lnTo>
                    <a:pt x="481" y="1381"/>
                  </a:lnTo>
                  <a:lnTo>
                    <a:pt x="841" y="1561"/>
                  </a:lnTo>
                  <a:lnTo>
                    <a:pt x="1682" y="1561"/>
                  </a:lnTo>
                  <a:lnTo>
                    <a:pt x="2162" y="1381"/>
                  </a:lnTo>
                  <a:lnTo>
                    <a:pt x="2702" y="1201"/>
                  </a:lnTo>
                  <a:lnTo>
                    <a:pt x="3782" y="660"/>
                  </a:lnTo>
                  <a:lnTo>
                    <a:pt x="4863" y="180"/>
                  </a:lnTo>
                  <a:lnTo>
                    <a:pt x="5403" y="60"/>
                  </a:lnTo>
                  <a:lnTo>
                    <a:pt x="5823" y="0"/>
                  </a:lnTo>
                  <a:close/>
                  <a:moveTo>
                    <a:pt x="5823" y="0"/>
                  </a:moveTo>
                  <a:lnTo>
                    <a:pt x="6184" y="60"/>
                  </a:lnTo>
                  <a:lnTo>
                    <a:pt x="6424" y="120"/>
                  </a:lnTo>
                  <a:lnTo>
                    <a:pt x="6664" y="300"/>
                  </a:lnTo>
                  <a:lnTo>
                    <a:pt x="6784" y="480"/>
                  </a:lnTo>
                  <a:lnTo>
                    <a:pt x="6904" y="720"/>
                  </a:lnTo>
                  <a:lnTo>
                    <a:pt x="6964" y="960"/>
                  </a:lnTo>
                  <a:lnTo>
                    <a:pt x="7084" y="1561"/>
                  </a:lnTo>
                  <a:lnTo>
                    <a:pt x="28453" y="1561"/>
                  </a:lnTo>
                  <a:lnTo>
                    <a:pt x="2821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2668750" y="2178450"/>
              <a:ext cx="259625" cy="39050"/>
            </a:xfrm>
            <a:custGeom>
              <a:rect b="b" l="l" r="r" t="t"/>
              <a:pathLst>
                <a:path extrusionOk="0" h="1562" w="10385">
                  <a:moveTo>
                    <a:pt x="1441" y="0"/>
                  </a:moveTo>
                  <a:lnTo>
                    <a:pt x="781" y="781"/>
                  </a:lnTo>
                  <a:lnTo>
                    <a:pt x="0" y="1561"/>
                  </a:lnTo>
                  <a:lnTo>
                    <a:pt x="10265" y="156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2554700" y="2254975"/>
              <a:ext cx="364675" cy="57050"/>
            </a:xfrm>
            <a:custGeom>
              <a:rect b="b" l="l" r="r" t="t"/>
              <a:pathLst>
                <a:path extrusionOk="0" h="2282" w="14587">
                  <a:moveTo>
                    <a:pt x="2822" y="1"/>
                  </a:moveTo>
                  <a:lnTo>
                    <a:pt x="1441" y="1141"/>
                  </a:lnTo>
                  <a:lnTo>
                    <a:pt x="0" y="2282"/>
                  </a:lnTo>
                  <a:lnTo>
                    <a:pt x="14167" y="2282"/>
                  </a:lnTo>
                  <a:lnTo>
                    <a:pt x="14587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1951450" y="2254975"/>
              <a:ext cx="177100" cy="49550"/>
            </a:xfrm>
            <a:custGeom>
              <a:rect b="b" l="l" r="r" t="t"/>
              <a:pathLst>
                <a:path extrusionOk="0" h="1982" w="7084">
                  <a:moveTo>
                    <a:pt x="0" y="1"/>
                  </a:moveTo>
                  <a:lnTo>
                    <a:pt x="0" y="481"/>
                  </a:lnTo>
                  <a:lnTo>
                    <a:pt x="60" y="721"/>
                  </a:lnTo>
                  <a:lnTo>
                    <a:pt x="120" y="961"/>
                  </a:lnTo>
                  <a:lnTo>
                    <a:pt x="360" y="1381"/>
                  </a:lnTo>
                  <a:lnTo>
                    <a:pt x="660" y="1621"/>
                  </a:lnTo>
                  <a:lnTo>
                    <a:pt x="961" y="1861"/>
                  </a:lnTo>
                  <a:lnTo>
                    <a:pt x="1261" y="1921"/>
                  </a:lnTo>
                  <a:lnTo>
                    <a:pt x="1621" y="1982"/>
                  </a:lnTo>
                  <a:lnTo>
                    <a:pt x="1981" y="1921"/>
                  </a:lnTo>
                  <a:lnTo>
                    <a:pt x="2401" y="1861"/>
                  </a:lnTo>
                  <a:lnTo>
                    <a:pt x="2821" y="1681"/>
                  </a:lnTo>
                  <a:lnTo>
                    <a:pt x="3662" y="1381"/>
                  </a:lnTo>
                  <a:lnTo>
                    <a:pt x="4562" y="1021"/>
                  </a:lnTo>
                  <a:lnTo>
                    <a:pt x="5402" y="721"/>
                  </a:lnTo>
                  <a:lnTo>
                    <a:pt x="5823" y="601"/>
                  </a:lnTo>
                  <a:lnTo>
                    <a:pt x="6303" y="541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2605725" y="1899325"/>
              <a:ext cx="31525" cy="15025"/>
            </a:xfrm>
            <a:custGeom>
              <a:rect b="b" l="l" r="r" t="t"/>
              <a:pathLst>
                <a:path extrusionOk="0" h="601" w="1261">
                  <a:moveTo>
                    <a:pt x="421" y="1"/>
                  </a:moveTo>
                  <a:lnTo>
                    <a:pt x="180" y="61"/>
                  </a:lnTo>
                  <a:lnTo>
                    <a:pt x="60" y="181"/>
                  </a:lnTo>
                  <a:lnTo>
                    <a:pt x="0" y="301"/>
                  </a:lnTo>
                  <a:lnTo>
                    <a:pt x="0" y="421"/>
                  </a:lnTo>
                  <a:lnTo>
                    <a:pt x="0" y="601"/>
                  </a:lnTo>
                  <a:lnTo>
                    <a:pt x="1261" y="601"/>
                  </a:lnTo>
                  <a:lnTo>
                    <a:pt x="1021" y="241"/>
                  </a:lnTo>
                  <a:lnTo>
                    <a:pt x="72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2382125" y="1687725"/>
              <a:ext cx="211625" cy="226625"/>
            </a:xfrm>
            <a:custGeom>
              <a:rect b="b" l="l" r="r" t="t"/>
              <a:pathLst>
                <a:path extrusionOk="0" h="9065" w="8465">
                  <a:moveTo>
                    <a:pt x="1" y="1"/>
                  </a:moveTo>
                  <a:lnTo>
                    <a:pt x="1" y="481"/>
                  </a:lnTo>
                  <a:lnTo>
                    <a:pt x="61" y="841"/>
                  </a:lnTo>
                  <a:lnTo>
                    <a:pt x="181" y="1201"/>
                  </a:lnTo>
                  <a:lnTo>
                    <a:pt x="301" y="1562"/>
                  </a:lnTo>
                  <a:lnTo>
                    <a:pt x="601" y="2102"/>
                  </a:lnTo>
                  <a:lnTo>
                    <a:pt x="1021" y="2582"/>
                  </a:lnTo>
                  <a:lnTo>
                    <a:pt x="1321" y="3062"/>
                  </a:lnTo>
                  <a:lnTo>
                    <a:pt x="1621" y="3482"/>
                  </a:lnTo>
                  <a:lnTo>
                    <a:pt x="1681" y="3662"/>
                  </a:lnTo>
                  <a:lnTo>
                    <a:pt x="2402" y="4323"/>
                  </a:lnTo>
                  <a:lnTo>
                    <a:pt x="3062" y="4983"/>
                  </a:lnTo>
                  <a:lnTo>
                    <a:pt x="3602" y="5643"/>
                  </a:lnTo>
                  <a:lnTo>
                    <a:pt x="3662" y="5763"/>
                  </a:lnTo>
                  <a:lnTo>
                    <a:pt x="3662" y="5883"/>
                  </a:lnTo>
                  <a:lnTo>
                    <a:pt x="3542" y="6184"/>
                  </a:lnTo>
                  <a:lnTo>
                    <a:pt x="3422" y="6424"/>
                  </a:lnTo>
                  <a:lnTo>
                    <a:pt x="3362" y="6664"/>
                  </a:lnTo>
                  <a:lnTo>
                    <a:pt x="3302" y="6964"/>
                  </a:lnTo>
                  <a:lnTo>
                    <a:pt x="3362" y="7204"/>
                  </a:lnTo>
                  <a:lnTo>
                    <a:pt x="3602" y="7624"/>
                  </a:lnTo>
                  <a:lnTo>
                    <a:pt x="3722" y="7864"/>
                  </a:lnTo>
                  <a:lnTo>
                    <a:pt x="3782" y="8164"/>
                  </a:lnTo>
                  <a:lnTo>
                    <a:pt x="3842" y="8405"/>
                  </a:lnTo>
                  <a:lnTo>
                    <a:pt x="3722" y="8765"/>
                  </a:lnTo>
                  <a:lnTo>
                    <a:pt x="3602" y="9065"/>
                  </a:lnTo>
                  <a:lnTo>
                    <a:pt x="8464" y="9065"/>
                  </a:lnTo>
                  <a:lnTo>
                    <a:pt x="8164" y="8224"/>
                  </a:lnTo>
                  <a:lnTo>
                    <a:pt x="7984" y="7384"/>
                  </a:lnTo>
                  <a:lnTo>
                    <a:pt x="7804" y="6544"/>
                  </a:lnTo>
                  <a:lnTo>
                    <a:pt x="7564" y="5883"/>
                  </a:lnTo>
                  <a:lnTo>
                    <a:pt x="7444" y="5643"/>
                  </a:lnTo>
                  <a:lnTo>
                    <a:pt x="7264" y="5463"/>
                  </a:lnTo>
                  <a:lnTo>
                    <a:pt x="6423" y="4383"/>
                  </a:lnTo>
                  <a:lnTo>
                    <a:pt x="4322" y="1502"/>
                  </a:lnTo>
                  <a:lnTo>
                    <a:pt x="4082" y="1261"/>
                  </a:lnTo>
                  <a:lnTo>
                    <a:pt x="3602" y="961"/>
                  </a:lnTo>
                  <a:lnTo>
                    <a:pt x="3002" y="721"/>
                  </a:lnTo>
                  <a:lnTo>
                    <a:pt x="2282" y="481"/>
                  </a:lnTo>
                  <a:lnTo>
                    <a:pt x="1621" y="241"/>
                  </a:lnTo>
                  <a:lnTo>
                    <a:pt x="961" y="6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2539700" y="2349525"/>
              <a:ext cx="360175" cy="40525"/>
            </a:xfrm>
            <a:custGeom>
              <a:rect b="b" l="l" r="r" t="t"/>
              <a:pathLst>
                <a:path extrusionOk="0" h="1621" w="14407">
                  <a:moveTo>
                    <a:pt x="2761" y="0"/>
                  </a:moveTo>
                  <a:lnTo>
                    <a:pt x="3002" y="120"/>
                  </a:lnTo>
                  <a:lnTo>
                    <a:pt x="2761" y="180"/>
                  </a:lnTo>
                  <a:lnTo>
                    <a:pt x="1321" y="901"/>
                  </a:lnTo>
                  <a:lnTo>
                    <a:pt x="0" y="1621"/>
                  </a:lnTo>
                  <a:lnTo>
                    <a:pt x="13926" y="1621"/>
                  </a:lnTo>
                  <a:lnTo>
                    <a:pt x="1440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1043550" y="1149000"/>
              <a:ext cx="1887825" cy="991950"/>
            </a:xfrm>
            <a:custGeom>
              <a:rect b="b" l="l" r="r" t="t"/>
              <a:pathLst>
                <a:path extrusionOk="0" h="39678" w="75513">
                  <a:moveTo>
                    <a:pt x="25151" y="5703"/>
                  </a:moveTo>
                  <a:lnTo>
                    <a:pt x="25932" y="5823"/>
                  </a:lnTo>
                  <a:lnTo>
                    <a:pt x="26712" y="6063"/>
                  </a:lnTo>
                  <a:lnTo>
                    <a:pt x="27432" y="6303"/>
                  </a:lnTo>
                  <a:lnTo>
                    <a:pt x="28093" y="6603"/>
                  </a:lnTo>
                  <a:lnTo>
                    <a:pt x="28753" y="7024"/>
                  </a:lnTo>
                  <a:lnTo>
                    <a:pt x="29353" y="7444"/>
                  </a:lnTo>
                  <a:lnTo>
                    <a:pt x="29893" y="7984"/>
                  </a:lnTo>
                  <a:lnTo>
                    <a:pt x="30434" y="8524"/>
                  </a:lnTo>
                  <a:lnTo>
                    <a:pt x="30854" y="9125"/>
                  </a:lnTo>
                  <a:lnTo>
                    <a:pt x="31274" y="9785"/>
                  </a:lnTo>
                  <a:lnTo>
                    <a:pt x="31574" y="10445"/>
                  </a:lnTo>
                  <a:lnTo>
                    <a:pt x="31874" y="11165"/>
                  </a:lnTo>
                  <a:lnTo>
                    <a:pt x="32054" y="11946"/>
                  </a:lnTo>
                  <a:lnTo>
                    <a:pt x="32174" y="12726"/>
                  </a:lnTo>
                  <a:lnTo>
                    <a:pt x="32234" y="13506"/>
                  </a:lnTo>
                  <a:lnTo>
                    <a:pt x="32174" y="14287"/>
                  </a:lnTo>
                  <a:lnTo>
                    <a:pt x="32054" y="15067"/>
                  </a:lnTo>
                  <a:lnTo>
                    <a:pt x="31874" y="15847"/>
                  </a:lnTo>
                  <a:lnTo>
                    <a:pt x="31574" y="16568"/>
                  </a:lnTo>
                  <a:lnTo>
                    <a:pt x="31274" y="17228"/>
                  </a:lnTo>
                  <a:lnTo>
                    <a:pt x="30854" y="17888"/>
                  </a:lnTo>
                  <a:lnTo>
                    <a:pt x="30434" y="18489"/>
                  </a:lnTo>
                  <a:lnTo>
                    <a:pt x="29893" y="19029"/>
                  </a:lnTo>
                  <a:lnTo>
                    <a:pt x="29353" y="19569"/>
                  </a:lnTo>
                  <a:lnTo>
                    <a:pt x="28753" y="19989"/>
                  </a:lnTo>
                  <a:lnTo>
                    <a:pt x="28093" y="20409"/>
                  </a:lnTo>
                  <a:lnTo>
                    <a:pt x="27432" y="20710"/>
                  </a:lnTo>
                  <a:lnTo>
                    <a:pt x="26712" y="21010"/>
                  </a:lnTo>
                  <a:lnTo>
                    <a:pt x="25932" y="21190"/>
                  </a:lnTo>
                  <a:lnTo>
                    <a:pt x="25151" y="21310"/>
                  </a:lnTo>
                  <a:lnTo>
                    <a:pt x="24371" y="21370"/>
                  </a:lnTo>
                  <a:lnTo>
                    <a:pt x="23591" y="21310"/>
                  </a:lnTo>
                  <a:lnTo>
                    <a:pt x="22810" y="21190"/>
                  </a:lnTo>
                  <a:lnTo>
                    <a:pt x="22030" y="21010"/>
                  </a:lnTo>
                  <a:lnTo>
                    <a:pt x="21310" y="20710"/>
                  </a:lnTo>
                  <a:lnTo>
                    <a:pt x="20649" y="20409"/>
                  </a:lnTo>
                  <a:lnTo>
                    <a:pt x="19989" y="19989"/>
                  </a:lnTo>
                  <a:lnTo>
                    <a:pt x="19389" y="19569"/>
                  </a:lnTo>
                  <a:lnTo>
                    <a:pt x="18849" y="19029"/>
                  </a:lnTo>
                  <a:lnTo>
                    <a:pt x="18308" y="18489"/>
                  </a:lnTo>
                  <a:lnTo>
                    <a:pt x="17888" y="17888"/>
                  </a:lnTo>
                  <a:lnTo>
                    <a:pt x="17468" y="17228"/>
                  </a:lnTo>
                  <a:lnTo>
                    <a:pt x="17168" y="16568"/>
                  </a:lnTo>
                  <a:lnTo>
                    <a:pt x="16868" y="15847"/>
                  </a:lnTo>
                  <a:lnTo>
                    <a:pt x="16688" y="15067"/>
                  </a:lnTo>
                  <a:lnTo>
                    <a:pt x="16568" y="14287"/>
                  </a:lnTo>
                  <a:lnTo>
                    <a:pt x="16568" y="13506"/>
                  </a:lnTo>
                  <a:lnTo>
                    <a:pt x="16568" y="12726"/>
                  </a:lnTo>
                  <a:lnTo>
                    <a:pt x="16688" y="11946"/>
                  </a:lnTo>
                  <a:lnTo>
                    <a:pt x="16868" y="11165"/>
                  </a:lnTo>
                  <a:lnTo>
                    <a:pt x="17168" y="10445"/>
                  </a:lnTo>
                  <a:lnTo>
                    <a:pt x="17468" y="9785"/>
                  </a:lnTo>
                  <a:lnTo>
                    <a:pt x="17888" y="9125"/>
                  </a:lnTo>
                  <a:lnTo>
                    <a:pt x="18308" y="8524"/>
                  </a:lnTo>
                  <a:lnTo>
                    <a:pt x="18849" y="7984"/>
                  </a:lnTo>
                  <a:lnTo>
                    <a:pt x="19389" y="7444"/>
                  </a:lnTo>
                  <a:lnTo>
                    <a:pt x="19989" y="7024"/>
                  </a:lnTo>
                  <a:lnTo>
                    <a:pt x="20649" y="6603"/>
                  </a:lnTo>
                  <a:lnTo>
                    <a:pt x="21310" y="6303"/>
                  </a:lnTo>
                  <a:lnTo>
                    <a:pt x="22030" y="6063"/>
                  </a:lnTo>
                  <a:lnTo>
                    <a:pt x="22810" y="5823"/>
                  </a:lnTo>
                  <a:lnTo>
                    <a:pt x="23591" y="5703"/>
                  </a:lnTo>
                  <a:close/>
                  <a:moveTo>
                    <a:pt x="37096" y="1"/>
                  </a:moveTo>
                  <a:lnTo>
                    <a:pt x="35416" y="61"/>
                  </a:lnTo>
                  <a:lnTo>
                    <a:pt x="33675" y="181"/>
                  </a:lnTo>
                  <a:lnTo>
                    <a:pt x="32054" y="421"/>
                  </a:lnTo>
                  <a:lnTo>
                    <a:pt x="30374" y="661"/>
                  </a:lnTo>
                  <a:lnTo>
                    <a:pt x="28753" y="1021"/>
                  </a:lnTo>
                  <a:lnTo>
                    <a:pt x="27132" y="1441"/>
                  </a:lnTo>
                  <a:lnTo>
                    <a:pt x="25572" y="1861"/>
                  </a:lnTo>
                  <a:lnTo>
                    <a:pt x="24071" y="2402"/>
                  </a:lnTo>
                  <a:lnTo>
                    <a:pt x="22510" y="3002"/>
                  </a:lnTo>
                  <a:lnTo>
                    <a:pt x="21070" y="3662"/>
                  </a:lnTo>
                  <a:lnTo>
                    <a:pt x="19629" y="4383"/>
                  </a:lnTo>
                  <a:lnTo>
                    <a:pt x="18188" y="5163"/>
                  </a:lnTo>
                  <a:lnTo>
                    <a:pt x="16868" y="6003"/>
                  </a:lnTo>
                  <a:lnTo>
                    <a:pt x="15487" y="6904"/>
                  </a:lnTo>
                  <a:lnTo>
                    <a:pt x="14227" y="7864"/>
                  </a:lnTo>
                  <a:lnTo>
                    <a:pt x="12966" y="8884"/>
                  </a:lnTo>
                  <a:lnTo>
                    <a:pt x="11766" y="9905"/>
                  </a:lnTo>
                  <a:lnTo>
                    <a:pt x="10625" y="10985"/>
                  </a:lnTo>
                  <a:lnTo>
                    <a:pt x="9485" y="12126"/>
                  </a:lnTo>
                  <a:lnTo>
                    <a:pt x="8404" y="13326"/>
                  </a:lnTo>
                  <a:lnTo>
                    <a:pt x="7384" y="14587"/>
                  </a:lnTo>
                  <a:lnTo>
                    <a:pt x="6423" y="15847"/>
                  </a:lnTo>
                  <a:lnTo>
                    <a:pt x="5523" y="17168"/>
                  </a:lnTo>
                  <a:lnTo>
                    <a:pt x="4683" y="18549"/>
                  </a:lnTo>
                  <a:lnTo>
                    <a:pt x="3902" y="19929"/>
                  </a:lnTo>
                  <a:lnTo>
                    <a:pt x="3122" y="21370"/>
                  </a:lnTo>
                  <a:lnTo>
                    <a:pt x="2462" y="22810"/>
                  </a:lnTo>
                  <a:lnTo>
                    <a:pt x="1801" y="24311"/>
                  </a:lnTo>
                  <a:lnTo>
                    <a:pt x="1261" y="25812"/>
                  </a:lnTo>
                  <a:lnTo>
                    <a:pt x="781" y="27372"/>
                  </a:lnTo>
                  <a:lnTo>
                    <a:pt x="361" y="28993"/>
                  </a:lnTo>
                  <a:lnTo>
                    <a:pt x="1" y="30614"/>
                  </a:lnTo>
                  <a:lnTo>
                    <a:pt x="43399" y="30614"/>
                  </a:lnTo>
                  <a:lnTo>
                    <a:pt x="44600" y="28933"/>
                  </a:lnTo>
                  <a:lnTo>
                    <a:pt x="45080" y="28153"/>
                  </a:lnTo>
                  <a:lnTo>
                    <a:pt x="45260" y="27733"/>
                  </a:lnTo>
                  <a:lnTo>
                    <a:pt x="45380" y="27312"/>
                  </a:lnTo>
                  <a:lnTo>
                    <a:pt x="44360" y="26532"/>
                  </a:lnTo>
                  <a:lnTo>
                    <a:pt x="44059" y="26172"/>
                  </a:lnTo>
                  <a:lnTo>
                    <a:pt x="43819" y="25752"/>
                  </a:lnTo>
                  <a:lnTo>
                    <a:pt x="43159" y="24731"/>
                  </a:lnTo>
                  <a:lnTo>
                    <a:pt x="42499" y="23651"/>
                  </a:lnTo>
                  <a:lnTo>
                    <a:pt x="42139" y="23111"/>
                  </a:lnTo>
                  <a:lnTo>
                    <a:pt x="41778" y="22630"/>
                  </a:lnTo>
                  <a:lnTo>
                    <a:pt x="41298" y="22210"/>
                  </a:lnTo>
                  <a:lnTo>
                    <a:pt x="40878" y="21790"/>
                  </a:lnTo>
                  <a:lnTo>
                    <a:pt x="40338" y="21490"/>
                  </a:lnTo>
                  <a:lnTo>
                    <a:pt x="39798" y="21310"/>
                  </a:lnTo>
                  <a:lnTo>
                    <a:pt x="39137" y="21190"/>
                  </a:lnTo>
                  <a:lnTo>
                    <a:pt x="38477" y="21190"/>
                  </a:lnTo>
                  <a:lnTo>
                    <a:pt x="37757" y="21370"/>
                  </a:lnTo>
                  <a:lnTo>
                    <a:pt x="36976" y="21670"/>
                  </a:lnTo>
                  <a:lnTo>
                    <a:pt x="36496" y="21910"/>
                  </a:lnTo>
                  <a:lnTo>
                    <a:pt x="36076" y="22210"/>
                  </a:lnTo>
                  <a:lnTo>
                    <a:pt x="35776" y="22270"/>
                  </a:lnTo>
                  <a:lnTo>
                    <a:pt x="35536" y="22330"/>
                  </a:lnTo>
                  <a:lnTo>
                    <a:pt x="35356" y="22210"/>
                  </a:lnTo>
                  <a:lnTo>
                    <a:pt x="35176" y="22030"/>
                  </a:lnTo>
                  <a:lnTo>
                    <a:pt x="35116" y="21910"/>
                  </a:lnTo>
                  <a:lnTo>
                    <a:pt x="34755" y="22030"/>
                  </a:lnTo>
                  <a:lnTo>
                    <a:pt x="34335" y="22210"/>
                  </a:lnTo>
                  <a:lnTo>
                    <a:pt x="33255" y="22750"/>
                  </a:lnTo>
                  <a:lnTo>
                    <a:pt x="32595" y="22991"/>
                  </a:lnTo>
                  <a:lnTo>
                    <a:pt x="31934" y="23171"/>
                  </a:lnTo>
                  <a:lnTo>
                    <a:pt x="30854" y="23171"/>
                  </a:lnTo>
                  <a:lnTo>
                    <a:pt x="29773" y="23051"/>
                  </a:lnTo>
                  <a:lnTo>
                    <a:pt x="29173" y="23051"/>
                  </a:lnTo>
                  <a:lnTo>
                    <a:pt x="28573" y="23111"/>
                  </a:lnTo>
                  <a:lnTo>
                    <a:pt x="28393" y="23471"/>
                  </a:lnTo>
                  <a:lnTo>
                    <a:pt x="28033" y="23891"/>
                  </a:lnTo>
                  <a:lnTo>
                    <a:pt x="27672" y="24251"/>
                  </a:lnTo>
                  <a:lnTo>
                    <a:pt x="27252" y="24551"/>
                  </a:lnTo>
                  <a:lnTo>
                    <a:pt x="27012" y="24611"/>
                  </a:lnTo>
                  <a:lnTo>
                    <a:pt x="26652" y="24611"/>
                  </a:lnTo>
                  <a:lnTo>
                    <a:pt x="26472" y="24491"/>
                  </a:lnTo>
                  <a:lnTo>
                    <a:pt x="26952" y="23831"/>
                  </a:lnTo>
                  <a:lnTo>
                    <a:pt x="27012" y="23651"/>
                  </a:lnTo>
                  <a:lnTo>
                    <a:pt x="27072" y="23471"/>
                  </a:lnTo>
                  <a:lnTo>
                    <a:pt x="27072" y="23231"/>
                  </a:lnTo>
                  <a:lnTo>
                    <a:pt x="27012" y="23051"/>
                  </a:lnTo>
                  <a:lnTo>
                    <a:pt x="26952" y="22991"/>
                  </a:lnTo>
                  <a:lnTo>
                    <a:pt x="26892" y="22931"/>
                  </a:lnTo>
                  <a:lnTo>
                    <a:pt x="26652" y="22931"/>
                  </a:lnTo>
                  <a:lnTo>
                    <a:pt x="26412" y="22991"/>
                  </a:lnTo>
                  <a:lnTo>
                    <a:pt x="26112" y="23111"/>
                  </a:lnTo>
                  <a:lnTo>
                    <a:pt x="25451" y="23471"/>
                  </a:lnTo>
                  <a:lnTo>
                    <a:pt x="24971" y="23711"/>
                  </a:lnTo>
                  <a:lnTo>
                    <a:pt x="24851" y="23771"/>
                  </a:lnTo>
                  <a:lnTo>
                    <a:pt x="24611" y="23591"/>
                  </a:lnTo>
                  <a:lnTo>
                    <a:pt x="24431" y="23411"/>
                  </a:lnTo>
                  <a:lnTo>
                    <a:pt x="24371" y="23231"/>
                  </a:lnTo>
                  <a:lnTo>
                    <a:pt x="24431" y="23051"/>
                  </a:lnTo>
                  <a:lnTo>
                    <a:pt x="24551" y="22870"/>
                  </a:lnTo>
                  <a:lnTo>
                    <a:pt x="24671" y="22690"/>
                  </a:lnTo>
                  <a:lnTo>
                    <a:pt x="25031" y="22390"/>
                  </a:lnTo>
                  <a:lnTo>
                    <a:pt x="25391" y="22150"/>
                  </a:lnTo>
                  <a:lnTo>
                    <a:pt x="25752" y="22030"/>
                  </a:lnTo>
                  <a:lnTo>
                    <a:pt x="26052" y="21970"/>
                  </a:lnTo>
                  <a:lnTo>
                    <a:pt x="26712" y="22030"/>
                  </a:lnTo>
                  <a:lnTo>
                    <a:pt x="27012" y="22030"/>
                  </a:lnTo>
                  <a:lnTo>
                    <a:pt x="27432" y="21970"/>
                  </a:lnTo>
                  <a:lnTo>
                    <a:pt x="27913" y="21850"/>
                  </a:lnTo>
                  <a:lnTo>
                    <a:pt x="28513" y="21610"/>
                  </a:lnTo>
                  <a:lnTo>
                    <a:pt x="28993" y="21370"/>
                  </a:lnTo>
                  <a:lnTo>
                    <a:pt x="29713" y="21070"/>
                  </a:lnTo>
                  <a:lnTo>
                    <a:pt x="30494" y="20770"/>
                  </a:lnTo>
                  <a:lnTo>
                    <a:pt x="32054" y="20289"/>
                  </a:lnTo>
                  <a:lnTo>
                    <a:pt x="33615" y="19869"/>
                  </a:lnTo>
                  <a:lnTo>
                    <a:pt x="34275" y="19629"/>
                  </a:lnTo>
                  <a:lnTo>
                    <a:pt x="34936" y="19389"/>
                  </a:lnTo>
                  <a:lnTo>
                    <a:pt x="35296" y="19149"/>
                  </a:lnTo>
                  <a:lnTo>
                    <a:pt x="35656" y="18909"/>
                  </a:lnTo>
                  <a:lnTo>
                    <a:pt x="36256" y="18429"/>
                  </a:lnTo>
                  <a:lnTo>
                    <a:pt x="36916" y="17888"/>
                  </a:lnTo>
                  <a:lnTo>
                    <a:pt x="37277" y="17648"/>
                  </a:lnTo>
                  <a:lnTo>
                    <a:pt x="37637" y="17468"/>
                  </a:lnTo>
                  <a:lnTo>
                    <a:pt x="38177" y="17228"/>
                  </a:lnTo>
                  <a:lnTo>
                    <a:pt x="38837" y="17048"/>
                  </a:lnTo>
                  <a:lnTo>
                    <a:pt x="40278" y="16688"/>
                  </a:lnTo>
                  <a:lnTo>
                    <a:pt x="41718" y="16328"/>
                  </a:lnTo>
                  <a:lnTo>
                    <a:pt x="42499" y="16088"/>
                  </a:lnTo>
                  <a:lnTo>
                    <a:pt x="43159" y="15787"/>
                  </a:lnTo>
                  <a:lnTo>
                    <a:pt x="43819" y="15427"/>
                  </a:lnTo>
                  <a:lnTo>
                    <a:pt x="43699" y="14827"/>
                  </a:lnTo>
                  <a:lnTo>
                    <a:pt x="43459" y="14347"/>
                  </a:lnTo>
                  <a:lnTo>
                    <a:pt x="42979" y="13446"/>
                  </a:lnTo>
                  <a:lnTo>
                    <a:pt x="42799" y="12846"/>
                  </a:lnTo>
                  <a:lnTo>
                    <a:pt x="42679" y="12246"/>
                  </a:lnTo>
                  <a:lnTo>
                    <a:pt x="42739" y="11706"/>
                  </a:lnTo>
                  <a:lnTo>
                    <a:pt x="42859" y="11165"/>
                  </a:lnTo>
                  <a:lnTo>
                    <a:pt x="43039" y="10745"/>
                  </a:lnTo>
                  <a:lnTo>
                    <a:pt x="43339" y="10325"/>
                  </a:lnTo>
                  <a:lnTo>
                    <a:pt x="43699" y="10025"/>
                  </a:lnTo>
                  <a:lnTo>
                    <a:pt x="44059" y="9785"/>
                  </a:lnTo>
                  <a:lnTo>
                    <a:pt x="44540" y="9605"/>
                  </a:lnTo>
                  <a:lnTo>
                    <a:pt x="45080" y="9545"/>
                  </a:lnTo>
                  <a:lnTo>
                    <a:pt x="45620" y="9485"/>
                  </a:lnTo>
                  <a:lnTo>
                    <a:pt x="46280" y="9545"/>
                  </a:lnTo>
                  <a:lnTo>
                    <a:pt x="46881" y="9665"/>
                  </a:lnTo>
                  <a:lnTo>
                    <a:pt x="47481" y="9845"/>
                  </a:lnTo>
                  <a:lnTo>
                    <a:pt x="48021" y="10025"/>
                  </a:lnTo>
                  <a:lnTo>
                    <a:pt x="48441" y="10325"/>
                  </a:lnTo>
                  <a:lnTo>
                    <a:pt x="48741" y="10505"/>
                  </a:lnTo>
                  <a:lnTo>
                    <a:pt x="49102" y="10925"/>
                  </a:lnTo>
                  <a:lnTo>
                    <a:pt x="49222" y="11105"/>
                  </a:lnTo>
                  <a:lnTo>
                    <a:pt x="49342" y="11406"/>
                  </a:lnTo>
                  <a:lnTo>
                    <a:pt x="49402" y="11646"/>
                  </a:lnTo>
                  <a:lnTo>
                    <a:pt x="49402" y="11886"/>
                  </a:lnTo>
                  <a:lnTo>
                    <a:pt x="49222" y="11706"/>
                  </a:lnTo>
                  <a:lnTo>
                    <a:pt x="48982" y="11586"/>
                  </a:lnTo>
                  <a:lnTo>
                    <a:pt x="48982" y="12186"/>
                  </a:lnTo>
                  <a:lnTo>
                    <a:pt x="49042" y="12486"/>
                  </a:lnTo>
                  <a:lnTo>
                    <a:pt x="49102" y="12786"/>
                  </a:lnTo>
                  <a:lnTo>
                    <a:pt x="49282" y="13026"/>
                  </a:lnTo>
                  <a:lnTo>
                    <a:pt x="49522" y="13266"/>
                  </a:lnTo>
                  <a:lnTo>
                    <a:pt x="49702" y="13506"/>
                  </a:lnTo>
                  <a:lnTo>
                    <a:pt x="49882" y="13747"/>
                  </a:lnTo>
                  <a:lnTo>
                    <a:pt x="49882" y="13867"/>
                  </a:lnTo>
                  <a:lnTo>
                    <a:pt x="49822" y="13987"/>
                  </a:lnTo>
                  <a:lnTo>
                    <a:pt x="49522" y="14287"/>
                  </a:lnTo>
                  <a:lnTo>
                    <a:pt x="49522" y="14527"/>
                  </a:lnTo>
                  <a:lnTo>
                    <a:pt x="49582" y="14767"/>
                  </a:lnTo>
                  <a:lnTo>
                    <a:pt x="49582" y="15187"/>
                  </a:lnTo>
                  <a:lnTo>
                    <a:pt x="51082" y="15307"/>
                  </a:lnTo>
                  <a:lnTo>
                    <a:pt x="51743" y="15427"/>
                  </a:lnTo>
                  <a:lnTo>
                    <a:pt x="52283" y="15547"/>
                  </a:lnTo>
                  <a:lnTo>
                    <a:pt x="52823" y="15667"/>
                  </a:lnTo>
                  <a:lnTo>
                    <a:pt x="53243" y="15847"/>
                  </a:lnTo>
                  <a:lnTo>
                    <a:pt x="53664" y="16088"/>
                  </a:lnTo>
                  <a:lnTo>
                    <a:pt x="54084" y="16328"/>
                  </a:lnTo>
                  <a:lnTo>
                    <a:pt x="54864" y="16928"/>
                  </a:lnTo>
                  <a:lnTo>
                    <a:pt x="55644" y="17648"/>
                  </a:lnTo>
                  <a:lnTo>
                    <a:pt x="56545" y="18489"/>
                  </a:lnTo>
                  <a:lnTo>
                    <a:pt x="57625" y="19509"/>
                  </a:lnTo>
                  <a:lnTo>
                    <a:pt x="58045" y="19809"/>
                  </a:lnTo>
                  <a:lnTo>
                    <a:pt x="58466" y="20109"/>
                  </a:lnTo>
                  <a:lnTo>
                    <a:pt x="59186" y="20589"/>
                  </a:lnTo>
                  <a:lnTo>
                    <a:pt x="59546" y="20830"/>
                  </a:lnTo>
                  <a:lnTo>
                    <a:pt x="59906" y="21190"/>
                  </a:lnTo>
                  <a:lnTo>
                    <a:pt x="60266" y="21670"/>
                  </a:lnTo>
                  <a:lnTo>
                    <a:pt x="60627" y="22270"/>
                  </a:lnTo>
                  <a:lnTo>
                    <a:pt x="60987" y="23171"/>
                  </a:lnTo>
                  <a:lnTo>
                    <a:pt x="61287" y="24071"/>
                  </a:lnTo>
                  <a:lnTo>
                    <a:pt x="61647" y="24971"/>
                  </a:lnTo>
                  <a:lnTo>
                    <a:pt x="62007" y="25872"/>
                  </a:lnTo>
                  <a:lnTo>
                    <a:pt x="62367" y="26592"/>
                  </a:lnTo>
                  <a:lnTo>
                    <a:pt x="62848" y="27072"/>
                  </a:lnTo>
                  <a:lnTo>
                    <a:pt x="63268" y="27492"/>
                  </a:lnTo>
                  <a:lnTo>
                    <a:pt x="63688" y="27793"/>
                  </a:lnTo>
                  <a:lnTo>
                    <a:pt x="64108" y="28093"/>
                  </a:lnTo>
                  <a:lnTo>
                    <a:pt x="64528" y="28393"/>
                  </a:lnTo>
                  <a:lnTo>
                    <a:pt x="64888" y="28813"/>
                  </a:lnTo>
                  <a:lnTo>
                    <a:pt x="65189" y="29293"/>
                  </a:lnTo>
                  <a:lnTo>
                    <a:pt x="65429" y="29893"/>
                  </a:lnTo>
                  <a:lnTo>
                    <a:pt x="65549" y="30614"/>
                  </a:lnTo>
                  <a:lnTo>
                    <a:pt x="74553" y="30614"/>
                  </a:lnTo>
                  <a:lnTo>
                    <a:pt x="74793" y="31514"/>
                  </a:lnTo>
                  <a:lnTo>
                    <a:pt x="65489" y="31514"/>
                  </a:lnTo>
                  <a:lnTo>
                    <a:pt x="65309" y="31814"/>
                  </a:lnTo>
                  <a:lnTo>
                    <a:pt x="65189" y="31934"/>
                  </a:lnTo>
                  <a:lnTo>
                    <a:pt x="65008" y="31994"/>
                  </a:lnTo>
                  <a:lnTo>
                    <a:pt x="64888" y="32054"/>
                  </a:lnTo>
                  <a:lnTo>
                    <a:pt x="64648" y="32054"/>
                  </a:lnTo>
                  <a:lnTo>
                    <a:pt x="64528" y="31994"/>
                  </a:lnTo>
                  <a:lnTo>
                    <a:pt x="64348" y="31814"/>
                  </a:lnTo>
                  <a:lnTo>
                    <a:pt x="64168" y="31514"/>
                  </a:lnTo>
                  <a:lnTo>
                    <a:pt x="56425" y="31514"/>
                  </a:lnTo>
                  <a:lnTo>
                    <a:pt x="56125" y="31934"/>
                  </a:lnTo>
                  <a:lnTo>
                    <a:pt x="56065" y="32114"/>
                  </a:lnTo>
                  <a:lnTo>
                    <a:pt x="56005" y="32355"/>
                  </a:lnTo>
                  <a:lnTo>
                    <a:pt x="55945" y="32775"/>
                  </a:lnTo>
                  <a:lnTo>
                    <a:pt x="74973" y="32775"/>
                  </a:lnTo>
                  <a:lnTo>
                    <a:pt x="75153" y="33735"/>
                  </a:lnTo>
                  <a:lnTo>
                    <a:pt x="56125" y="33735"/>
                  </a:lnTo>
                  <a:lnTo>
                    <a:pt x="56485" y="34996"/>
                  </a:lnTo>
                  <a:lnTo>
                    <a:pt x="75273" y="34996"/>
                  </a:lnTo>
                  <a:lnTo>
                    <a:pt x="75393" y="35896"/>
                  </a:lnTo>
                  <a:lnTo>
                    <a:pt x="67289" y="35896"/>
                  </a:lnTo>
                  <a:lnTo>
                    <a:pt x="67530" y="36016"/>
                  </a:lnTo>
                  <a:lnTo>
                    <a:pt x="67770" y="36196"/>
                  </a:lnTo>
                  <a:lnTo>
                    <a:pt x="68010" y="36376"/>
                  </a:lnTo>
                  <a:lnTo>
                    <a:pt x="68130" y="36616"/>
                  </a:lnTo>
                  <a:lnTo>
                    <a:pt x="68250" y="36856"/>
                  </a:lnTo>
                  <a:lnTo>
                    <a:pt x="68310" y="37157"/>
                  </a:lnTo>
                  <a:lnTo>
                    <a:pt x="75453" y="37157"/>
                  </a:lnTo>
                  <a:lnTo>
                    <a:pt x="75509" y="38057"/>
                  </a:lnTo>
                  <a:lnTo>
                    <a:pt x="75453" y="36256"/>
                  </a:lnTo>
                  <a:lnTo>
                    <a:pt x="75333" y="34335"/>
                  </a:lnTo>
                  <a:lnTo>
                    <a:pt x="75093" y="32475"/>
                  </a:lnTo>
                  <a:lnTo>
                    <a:pt x="74793" y="30674"/>
                  </a:lnTo>
                  <a:lnTo>
                    <a:pt x="74372" y="28873"/>
                  </a:lnTo>
                  <a:lnTo>
                    <a:pt x="73892" y="27072"/>
                  </a:lnTo>
                  <a:lnTo>
                    <a:pt x="73292" y="25332"/>
                  </a:lnTo>
                  <a:lnTo>
                    <a:pt x="72632" y="23651"/>
                  </a:lnTo>
                  <a:lnTo>
                    <a:pt x="71911" y="21970"/>
                  </a:lnTo>
                  <a:lnTo>
                    <a:pt x="71131" y="20349"/>
                  </a:lnTo>
                  <a:lnTo>
                    <a:pt x="70231" y="18789"/>
                  </a:lnTo>
                  <a:lnTo>
                    <a:pt x="69270" y="17288"/>
                  </a:lnTo>
                  <a:lnTo>
                    <a:pt x="68250" y="15787"/>
                  </a:lnTo>
                  <a:lnTo>
                    <a:pt x="67169" y="14407"/>
                  </a:lnTo>
                  <a:lnTo>
                    <a:pt x="66029" y="13026"/>
                  </a:lnTo>
                  <a:lnTo>
                    <a:pt x="64828" y="11706"/>
                  </a:lnTo>
                  <a:lnTo>
                    <a:pt x="63568" y="10445"/>
                  </a:lnTo>
                  <a:lnTo>
                    <a:pt x="62247" y="9245"/>
                  </a:lnTo>
                  <a:lnTo>
                    <a:pt x="60867" y="8104"/>
                  </a:lnTo>
                  <a:lnTo>
                    <a:pt x="59426" y="7024"/>
                  </a:lnTo>
                  <a:lnTo>
                    <a:pt x="57925" y="6063"/>
                  </a:lnTo>
                  <a:lnTo>
                    <a:pt x="56365" y="5103"/>
                  </a:lnTo>
                  <a:lnTo>
                    <a:pt x="54804" y="4262"/>
                  </a:lnTo>
                  <a:lnTo>
                    <a:pt x="53183" y="3422"/>
                  </a:lnTo>
                  <a:lnTo>
                    <a:pt x="51503" y="2762"/>
                  </a:lnTo>
                  <a:lnTo>
                    <a:pt x="49822" y="2102"/>
                  </a:lnTo>
                  <a:lnTo>
                    <a:pt x="48081" y="1561"/>
                  </a:lnTo>
                  <a:lnTo>
                    <a:pt x="46280" y="1081"/>
                  </a:lnTo>
                  <a:lnTo>
                    <a:pt x="44480" y="661"/>
                  </a:lnTo>
                  <a:lnTo>
                    <a:pt x="42619" y="361"/>
                  </a:lnTo>
                  <a:lnTo>
                    <a:pt x="40758" y="181"/>
                  </a:lnTo>
                  <a:lnTo>
                    <a:pt x="38837" y="61"/>
                  </a:lnTo>
                  <a:lnTo>
                    <a:pt x="37397" y="1"/>
                  </a:lnTo>
                  <a:close/>
                  <a:moveTo>
                    <a:pt x="75509" y="38057"/>
                  </a:moveTo>
                  <a:lnTo>
                    <a:pt x="75511" y="38117"/>
                  </a:lnTo>
                  <a:lnTo>
                    <a:pt x="75513" y="38117"/>
                  </a:lnTo>
                  <a:lnTo>
                    <a:pt x="75509" y="38057"/>
                  </a:lnTo>
                  <a:close/>
                  <a:moveTo>
                    <a:pt x="68250" y="38117"/>
                  </a:moveTo>
                  <a:lnTo>
                    <a:pt x="68130" y="38477"/>
                  </a:lnTo>
                  <a:lnTo>
                    <a:pt x="68010" y="38837"/>
                  </a:lnTo>
                  <a:lnTo>
                    <a:pt x="67590" y="39678"/>
                  </a:lnTo>
                  <a:lnTo>
                    <a:pt x="75513" y="39678"/>
                  </a:lnTo>
                  <a:lnTo>
                    <a:pt x="75513" y="38777"/>
                  </a:lnTo>
                  <a:lnTo>
                    <a:pt x="75513" y="38177"/>
                  </a:lnTo>
                  <a:lnTo>
                    <a:pt x="75511" y="381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121575" y="2101925"/>
              <a:ext cx="136600" cy="39025"/>
            </a:xfrm>
            <a:custGeom>
              <a:rect b="b" l="l" r="r" t="t"/>
              <a:pathLst>
                <a:path extrusionOk="0" h="1561" w="5464">
                  <a:moveTo>
                    <a:pt x="601" y="0"/>
                  </a:moveTo>
                  <a:lnTo>
                    <a:pt x="301" y="780"/>
                  </a:lnTo>
                  <a:lnTo>
                    <a:pt x="1" y="1561"/>
                  </a:lnTo>
                  <a:lnTo>
                    <a:pt x="3903" y="1561"/>
                  </a:lnTo>
                  <a:lnTo>
                    <a:pt x="546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2322100" y="1968350"/>
              <a:ext cx="4525" cy="25"/>
            </a:xfrm>
            <a:custGeom>
              <a:rect b="b" l="l" r="r" t="t"/>
              <a:pathLst>
                <a:path extrusionOk="0" h="1" w="181">
                  <a:moveTo>
                    <a:pt x="0" y="1"/>
                  </a:moveTo>
                  <a:lnTo>
                    <a:pt x="181" y="1"/>
                  </a:lnTo>
                  <a:lnTo>
                    <a:pt x="18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1126075" y="2178450"/>
              <a:ext cx="48050" cy="10525"/>
            </a:xfrm>
            <a:custGeom>
              <a:rect b="b" l="l" r="r" t="t"/>
              <a:pathLst>
                <a:path extrusionOk="0" h="421" w="1922">
                  <a:moveTo>
                    <a:pt x="1" y="0"/>
                  </a:moveTo>
                  <a:lnTo>
                    <a:pt x="181" y="180"/>
                  </a:lnTo>
                  <a:lnTo>
                    <a:pt x="361" y="300"/>
                  </a:lnTo>
                  <a:lnTo>
                    <a:pt x="601" y="360"/>
                  </a:lnTo>
                  <a:lnTo>
                    <a:pt x="841" y="421"/>
                  </a:lnTo>
                  <a:lnTo>
                    <a:pt x="1081" y="360"/>
                  </a:lnTo>
                  <a:lnTo>
                    <a:pt x="1322" y="300"/>
                  </a:lnTo>
                  <a:lnTo>
                    <a:pt x="192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2389625" y="2444050"/>
              <a:ext cx="478725" cy="45050"/>
            </a:xfrm>
            <a:custGeom>
              <a:rect b="b" l="l" r="r" t="t"/>
              <a:pathLst>
                <a:path extrusionOk="0" h="1802" w="19149">
                  <a:moveTo>
                    <a:pt x="2582" y="1"/>
                  </a:moveTo>
                  <a:lnTo>
                    <a:pt x="1" y="1802"/>
                  </a:lnTo>
                  <a:lnTo>
                    <a:pt x="18429" y="1802"/>
                  </a:lnTo>
                  <a:lnTo>
                    <a:pt x="19149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2176525" y="2550600"/>
              <a:ext cx="643825" cy="43550"/>
            </a:xfrm>
            <a:custGeom>
              <a:rect b="b" l="l" r="r" t="t"/>
              <a:pathLst>
                <a:path extrusionOk="0" h="1742" w="25753">
                  <a:moveTo>
                    <a:pt x="4623" y="1"/>
                  </a:moveTo>
                  <a:lnTo>
                    <a:pt x="3903" y="361"/>
                  </a:lnTo>
                  <a:lnTo>
                    <a:pt x="2882" y="781"/>
                  </a:lnTo>
                  <a:lnTo>
                    <a:pt x="1922" y="1201"/>
                  </a:lnTo>
                  <a:lnTo>
                    <a:pt x="961" y="1501"/>
                  </a:lnTo>
                  <a:lnTo>
                    <a:pt x="1" y="1741"/>
                  </a:lnTo>
                  <a:lnTo>
                    <a:pt x="24732" y="1741"/>
                  </a:lnTo>
                  <a:lnTo>
                    <a:pt x="2575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2209550" y="2101925"/>
              <a:ext cx="169600" cy="39025"/>
            </a:xfrm>
            <a:custGeom>
              <a:rect b="b" l="l" r="r" t="t"/>
              <a:pathLst>
                <a:path extrusionOk="0" h="1561" w="6784">
                  <a:moveTo>
                    <a:pt x="1" y="0"/>
                  </a:moveTo>
                  <a:lnTo>
                    <a:pt x="121" y="780"/>
                  </a:lnTo>
                  <a:lnTo>
                    <a:pt x="121" y="1561"/>
                  </a:lnTo>
                  <a:lnTo>
                    <a:pt x="5043" y="1561"/>
                  </a:lnTo>
                  <a:lnTo>
                    <a:pt x="6783" y="840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2457150" y="2046400"/>
              <a:ext cx="177100" cy="31525"/>
            </a:xfrm>
            <a:custGeom>
              <a:rect b="b" l="l" r="r" t="t"/>
              <a:pathLst>
                <a:path extrusionOk="0" h="1261" w="7084">
                  <a:moveTo>
                    <a:pt x="61" y="0"/>
                  </a:moveTo>
                  <a:lnTo>
                    <a:pt x="61" y="660"/>
                  </a:lnTo>
                  <a:lnTo>
                    <a:pt x="1" y="1261"/>
                  </a:lnTo>
                  <a:lnTo>
                    <a:pt x="1922" y="1261"/>
                  </a:lnTo>
                  <a:lnTo>
                    <a:pt x="3242" y="900"/>
                  </a:lnTo>
                  <a:lnTo>
                    <a:pt x="4563" y="540"/>
                  </a:lnTo>
                  <a:lnTo>
                    <a:pt x="5823" y="240"/>
                  </a:lnTo>
                  <a:lnTo>
                    <a:pt x="70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2193050" y="2046400"/>
              <a:ext cx="178600" cy="31525"/>
            </a:xfrm>
            <a:custGeom>
              <a:rect b="b" l="l" r="r" t="t"/>
              <a:pathLst>
                <a:path extrusionOk="0" h="1261" w="7144">
                  <a:moveTo>
                    <a:pt x="0" y="0"/>
                  </a:moveTo>
                  <a:lnTo>
                    <a:pt x="180" y="660"/>
                  </a:lnTo>
                  <a:lnTo>
                    <a:pt x="420" y="1261"/>
                  </a:lnTo>
                  <a:lnTo>
                    <a:pt x="7143" y="1261"/>
                  </a:lnTo>
                  <a:lnTo>
                    <a:pt x="708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660325" y="2178450"/>
              <a:ext cx="486225" cy="39050"/>
            </a:xfrm>
            <a:custGeom>
              <a:rect b="b" l="l" r="r" t="t"/>
              <a:pathLst>
                <a:path extrusionOk="0" h="1562" w="19449">
                  <a:moveTo>
                    <a:pt x="0" y="0"/>
                  </a:moveTo>
                  <a:lnTo>
                    <a:pt x="180" y="300"/>
                  </a:lnTo>
                  <a:lnTo>
                    <a:pt x="360" y="661"/>
                  </a:lnTo>
                  <a:lnTo>
                    <a:pt x="480" y="781"/>
                  </a:lnTo>
                  <a:lnTo>
                    <a:pt x="600" y="901"/>
                  </a:lnTo>
                  <a:lnTo>
                    <a:pt x="841" y="1021"/>
                  </a:lnTo>
                  <a:lnTo>
                    <a:pt x="1141" y="1021"/>
                  </a:lnTo>
                  <a:lnTo>
                    <a:pt x="1501" y="961"/>
                  </a:lnTo>
                  <a:lnTo>
                    <a:pt x="1921" y="901"/>
                  </a:lnTo>
                  <a:lnTo>
                    <a:pt x="2701" y="541"/>
                  </a:lnTo>
                  <a:lnTo>
                    <a:pt x="3482" y="240"/>
                  </a:lnTo>
                  <a:lnTo>
                    <a:pt x="3842" y="120"/>
                  </a:lnTo>
                  <a:lnTo>
                    <a:pt x="4622" y="120"/>
                  </a:lnTo>
                  <a:lnTo>
                    <a:pt x="4862" y="180"/>
                  </a:lnTo>
                  <a:lnTo>
                    <a:pt x="5162" y="360"/>
                  </a:lnTo>
                  <a:lnTo>
                    <a:pt x="5342" y="481"/>
                  </a:lnTo>
                  <a:lnTo>
                    <a:pt x="5523" y="721"/>
                  </a:lnTo>
                  <a:lnTo>
                    <a:pt x="5703" y="961"/>
                  </a:lnTo>
                  <a:lnTo>
                    <a:pt x="5943" y="1561"/>
                  </a:lnTo>
                  <a:lnTo>
                    <a:pt x="9064" y="1561"/>
                  </a:lnTo>
                  <a:lnTo>
                    <a:pt x="9604" y="1021"/>
                  </a:lnTo>
                  <a:lnTo>
                    <a:pt x="9904" y="781"/>
                  </a:lnTo>
                  <a:lnTo>
                    <a:pt x="10205" y="601"/>
                  </a:lnTo>
                  <a:lnTo>
                    <a:pt x="10445" y="481"/>
                  </a:lnTo>
                  <a:lnTo>
                    <a:pt x="10985" y="481"/>
                  </a:lnTo>
                  <a:lnTo>
                    <a:pt x="11225" y="541"/>
                  </a:lnTo>
                  <a:lnTo>
                    <a:pt x="11585" y="721"/>
                  </a:lnTo>
                  <a:lnTo>
                    <a:pt x="11765" y="961"/>
                  </a:lnTo>
                  <a:lnTo>
                    <a:pt x="11885" y="1201"/>
                  </a:lnTo>
                  <a:lnTo>
                    <a:pt x="11885" y="1561"/>
                  </a:lnTo>
                  <a:lnTo>
                    <a:pt x="19448" y="1561"/>
                  </a:lnTo>
                  <a:lnTo>
                    <a:pt x="19148" y="781"/>
                  </a:lnTo>
                  <a:lnTo>
                    <a:pt x="18908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2193050" y="1992375"/>
              <a:ext cx="181600" cy="31525"/>
            </a:xfrm>
            <a:custGeom>
              <a:rect b="b" l="l" r="r" t="t"/>
              <a:pathLst>
                <a:path extrusionOk="0" h="1261" w="7264">
                  <a:moveTo>
                    <a:pt x="2701" y="0"/>
                  </a:moveTo>
                  <a:lnTo>
                    <a:pt x="1981" y="540"/>
                  </a:lnTo>
                  <a:lnTo>
                    <a:pt x="1621" y="841"/>
                  </a:lnTo>
                  <a:lnTo>
                    <a:pt x="1261" y="1021"/>
                  </a:lnTo>
                  <a:lnTo>
                    <a:pt x="961" y="1141"/>
                  </a:lnTo>
                  <a:lnTo>
                    <a:pt x="661" y="1201"/>
                  </a:lnTo>
                  <a:lnTo>
                    <a:pt x="480" y="961"/>
                  </a:lnTo>
                  <a:lnTo>
                    <a:pt x="240" y="720"/>
                  </a:lnTo>
                  <a:lnTo>
                    <a:pt x="60" y="961"/>
                  </a:lnTo>
                  <a:lnTo>
                    <a:pt x="0" y="1261"/>
                  </a:lnTo>
                  <a:lnTo>
                    <a:pt x="7143" y="1261"/>
                  </a:lnTo>
                  <a:lnTo>
                    <a:pt x="7263" y="720"/>
                  </a:lnTo>
                  <a:lnTo>
                    <a:pt x="7143" y="540"/>
                  </a:lnTo>
                  <a:lnTo>
                    <a:pt x="6963" y="360"/>
                  </a:lnTo>
                  <a:lnTo>
                    <a:pt x="65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1418725" y="2046400"/>
              <a:ext cx="694800" cy="31525"/>
            </a:xfrm>
            <a:custGeom>
              <a:rect b="b" l="l" r="r" t="t"/>
              <a:pathLst>
                <a:path extrusionOk="0" h="1261" w="27792">
                  <a:moveTo>
                    <a:pt x="600" y="0"/>
                  </a:moveTo>
                  <a:lnTo>
                    <a:pt x="0" y="1261"/>
                  </a:lnTo>
                  <a:lnTo>
                    <a:pt x="27792" y="1261"/>
                  </a:lnTo>
                  <a:lnTo>
                    <a:pt x="2773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027050" y="1992375"/>
              <a:ext cx="1083475" cy="31525"/>
            </a:xfrm>
            <a:custGeom>
              <a:rect b="b" l="l" r="r" t="t"/>
              <a:pathLst>
                <a:path extrusionOk="0" h="1261" w="43339">
                  <a:moveTo>
                    <a:pt x="120" y="0"/>
                  </a:moveTo>
                  <a:lnTo>
                    <a:pt x="0" y="1261"/>
                  </a:lnTo>
                  <a:lnTo>
                    <a:pt x="13326" y="1261"/>
                  </a:lnTo>
                  <a:lnTo>
                    <a:pt x="14046" y="1021"/>
                  </a:lnTo>
                  <a:lnTo>
                    <a:pt x="14406" y="961"/>
                  </a:lnTo>
                  <a:lnTo>
                    <a:pt x="15067" y="961"/>
                  </a:lnTo>
                  <a:lnTo>
                    <a:pt x="15367" y="1021"/>
                  </a:lnTo>
                  <a:lnTo>
                    <a:pt x="15607" y="1141"/>
                  </a:lnTo>
                  <a:lnTo>
                    <a:pt x="15847" y="1261"/>
                  </a:lnTo>
                  <a:lnTo>
                    <a:pt x="43339" y="1261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2208050" y="2178450"/>
              <a:ext cx="49550" cy="27025"/>
            </a:xfrm>
            <a:custGeom>
              <a:rect b="b" l="l" r="r" t="t"/>
              <a:pathLst>
                <a:path extrusionOk="0" h="1081" w="1982">
                  <a:moveTo>
                    <a:pt x="61" y="0"/>
                  </a:moveTo>
                  <a:lnTo>
                    <a:pt x="1" y="1081"/>
                  </a:lnTo>
                  <a:lnTo>
                    <a:pt x="19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1024050" y="2046400"/>
              <a:ext cx="295650" cy="31525"/>
            </a:xfrm>
            <a:custGeom>
              <a:rect b="b" l="l" r="r" t="t"/>
              <a:pathLst>
                <a:path extrusionOk="0" h="1261" w="11826">
                  <a:moveTo>
                    <a:pt x="60" y="0"/>
                  </a:moveTo>
                  <a:lnTo>
                    <a:pt x="0" y="1141"/>
                  </a:lnTo>
                  <a:lnTo>
                    <a:pt x="781" y="1021"/>
                  </a:lnTo>
                  <a:lnTo>
                    <a:pt x="1501" y="780"/>
                  </a:lnTo>
                  <a:lnTo>
                    <a:pt x="2281" y="600"/>
                  </a:lnTo>
                  <a:lnTo>
                    <a:pt x="3002" y="480"/>
                  </a:lnTo>
                  <a:lnTo>
                    <a:pt x="3122" y="480"/>
                  </a:lnTo>
                  <a:lnTo>
                    <a:pt x="3542" y="540"/>
                  </a:lnTo>
                  <a:lnTo>
                    <a:pt x="3902" y="660"/>
                  </a:lnTo>
                  <a:lnTo>
                    <a:pt x="4202" y="900"/>
                  </a:lnTo>
                  <a:lnTo>
                    <a:pt x="4442" y="1261"/>
                  </a:lnTo>
                  <a:lnTo>
                    <a:pt x="10325" y="1261"/>
                  </a:lnTo>
                  <a:lnTo>
                    <a:pt x="11045" y="600"/>
                  </a:lnTo>
                  <a:lnTo>
                    <a:pt x="1182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033050" y="1936850"/>
              <a:ext cx="1081975" cy="31525"/>
            </a:xfrm>
            <a:custGeom>
              <a:rect b="b" l="l" r="r" t="t"/>
              <a:pathLst>
                <a:path extrusionOk="0" h="1261" w="43279">
                  <a:moveTo>
                    <a:pt x="240" y="0"/>
                  </a:moveTo>
                  <a:lnTo>
                    <a:pt x="0" y="1261"/>
                  </a:lnTo>
                  <a:lnTo>
                    <a:pt x="43039" y="1261"/>
                  </a:lnTo>
                  <a:lnTo>
                    <a:pt x="43099" y="660"/>
                  </a:lnTo>
                  <a:lnTo>
                    <a:pt x="43159" y="360"/>
                  </a:lnTo>
                  <a:lnTo>
                    <a:pt x="43279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1457725" y="1291575"/>
              <a:ext cx="391700" cy="391675"/>
            </a:xfrm>
            <a:custGeom>
              <a:rect b="b" l="l" r="r" t="t"/>
              <a:pathLst>
                <a:path extrusionOk="0" h="15667" w="15668">
                  <a:moveTo>
                    <a:pt x="7024" y="0"/>
                  </a:moveTo>
                  <a:lnTo>
                    <a:pt x="6243" y="120"/>
                  </a:lnTo>
                  <a:lnTo>
                    <a:pt x="5463" y="360"/>
                  </a:lnTo>
                  <a:lnTo>
                    <a:pt x="4743" y="600"/>
                  </a:lnTo>
                  <a:lnTo>
                    <a:pt x="4082" y="900"/>
                  </a:lnTo>
                  <a:lnTo>
                    <a:pt x="3422" y="1321"/>
                  </a:lnTo>
                  <a:lnTo>
                    <a:pt x="2822" y="1741"/>
                  </a:lnTo>
                  <a:lnTo>
                    <a:pt x="2282" y="2281"/>
                  </a:lnTo>
                  <a:lnTo>
                    <a:pt x="1741" y="2821"/>
                  </a:lnTo>
                  <a:lnTo>
                    <a:pt x="1321" y="3422"/>
                  </a:lnTo>
                  <a:lnTo>
                    <a:pt x="901" y="4082"/>
                  </a:lnTo>
                  <a:lnTo>
                    <a:pt x="601" y="4742"/>
                  </a:lnTo>
                  <a:lnTo>
                    <a:pt x="301" y="5462"/>
                  </a:lnTo>
                  <a:lnTo>
                    <a:pt x="121" y="6243"/>
                  </a:lnTo>
                  <a:lnTo>
                    <a:pt x="1" y="7023"/>
                  </a:lnTo>
                  <a:lnTo>
                    <a:pt x="1" y="7803"/>
                  </a:lnTo>
                  <a:lnTo>
                    <a:pt x="1" y="8584"/>
                  </a:lnTo>
                  <a:lnTo>
                    <a:pt x="121" y="9364"/>
                  </a:lnTo>
                  <a:lnTo>
                    <a:pt x="301" y="10144"/>
                  </a:lnTo>
                  <a:lnTo>
                    <a:pt x="601" y="10865"/>
                  </a:lnTo>
                  <a:lnTo>
                    <a:pt x="901" y="11525"/>
                  </a:lnTo>
                  <a:lnTo>
                    <a:pt x="1321" y="12185"/>
                  </a:lnTo>
                  <a:lnTo>
                    <a:pt x="1741" y="12786"/>
                  </a:lnTo>
                  <a:lnTo>
                    <a:pt x="2282" y="13326"/>
                  </a:lnTo>
                  <a:lnTo>
                    <a:pt x="2822" y="13866"/>
                  </a:lnTo>
                  <a:lnTo>
                    <a:pt x="3422" y="14286"/>
                  </a:lnTo>
                  <a:lnTo>
                    <a:pt x="4082" y="14706"/>
                  </a:lnTo>
                  <a:lnTo>
                    <a:pt x="4743" y="15007"/>
                  </a:lnTo>
                  <a:lnTo>
                    <a:pt x="5463" y="15307"/>
                  </a:lnTo>
                  <a:lnTo>
                    <a:pt x="6243" y="15487"/>
                  </a:lnTo>
                  <a:lnTo>
                    <a:pt x="7024" y="15607"/>
                  </a:lnTo>
                  <a:lnTo>
                    <a:pt x="7804" y="15667"/>
                  </a:lnTo>
                  <a:lnTo>
                    <a:pt x="8584" y="15607"/>
                  </a:lnTo>
                  <a:lnTo>
                    <a:pt x="9365" y="15487"/>
                  </a:lnTo>
                  <a:lnTo>
                    <a:pt x="10145" y="15307"/>
                  </a:lnTo>
                  <a:lnTo>
                    <a:pt x="10865" y="15007"/>
                  </a:lnTo>
                  <a:lnTo>
                    <a:pt x="11526" y="14706"/>
                  </a:lnTo>
                  <a:lnTo>
                    <a:pt x="12186" y="14286"/>
                  </a:lnTo>
                  <a:lnTo>
                    <a:pt x="12786" y="13866"/>
                  </a:lnTo>
                  <a:lnTo>
                    <a:pt x="13326" y="13326"/>
                  </a:lnTo>
                  <a:lnTo>
                    <a:pt x="13867" y="12786"/>
                  </a:lnTo>
                  <a:lnTo>
                    <a:pt x="14287" y="12185"/>
                  </a:lnTo>
                  <a:lnTo>
                    <a:pt x="14707" y="11525"/>
                  </a:lnTo>
                  <a:lnTo>
                    <a:pt x="15007" y="10865"/>
                  </a:lnTo>
                  <a:lnTo>
                    <a:pt x="15307" y="10144"/>
                  </a:lnTo>
                  <a:lnTo>
                    <a:pt x="15487" y="9364"/>
                  </a:lnTo>
                  <a:lnTo>
                    <a:pt x="15607" y="8584"/>
                  </a:lnTo>
                  <a:lnTo>
                    <a:pt x="15667" y="7803"/>
                  </a:lnTo>
                  <a:lnTo>
                    <a:pt x="15607" y="7023"/>
                  </a:lnTo>
                  <a:lnTo>
                    <a:pt x="15487" y="6243"/>
                  </a:lnTo>
                  <a:lnTo>
                    <a:pt x="15307" y="5462"/>
                  </a:lnTo>
                  <a:lnTo>
                    <a:pt x="15007" y="4742"/>
                  </a:lnTo>
                  <a:lnTo>
                    <a:pt x="14707" y="4082"/>
                  </a:lnTo>
                  <a:lnTo>
                    <a:pt x="14287" y="3422"/>
                  </a:lnTo>
                  <a:lnTo>
                    <a:pt x="13867" y="2821"/>
                  </a:lnTo>
                  <a:lnTo>
                    <a:pt x="13326" y="2281"/>
                  </a:lnTo>
                  <a:lnTo>
                    <a:pt x="12786" y="1741"/>
                  </a:lnTo>
                  <a:lnTo>
                    <a:pt x="12186" y="1321"/>
                  </a:lnTo>
                  <a:lnTo>
                    <a:pt x="11526" y="900"/>
                  </a:lnTo>
                  <a:lnTo>
                    <a:pt x="10865" y="600"/>
                  </a:lnTo>
                  <a:lnTo>
                    <a:pt x="10145" y="360"/>
                  </a:lnTo>
                  <a:lnTo>
                    <a:pt x="9365" y="120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952025" y="1386100"/>
              <a:ext cx="1979350" cy="1356625"/>
            </a:xfrm>
            <a:custGeom>
              <a:rect b="b" l="l" r="r" t="t"/>
              <a:pathLst>
                <a:path extrusionOk="0" h="54265" w="79174">
                  <a:moveTo>
                    <a:pt x="57625" y="12066"/>
                  </a:moveTo>
                  <a:lnTo>
                    <a:pt x="58165" y="12126"/>
                  </a:lnTo>
                  <a:lnTo>
                    <a:pt x="58825" y="12306"/>
                  </a:lnTo>
                  <a:lnTo>
                    <a:pt x="59486" y="12546"/>
                  </a:lnTo>
                  <a:lnTo>
                    <a:pt x="60206" y="12786"/>
                  </a:lnTo>
                  <a:lnTo>
                    <a:pt x="60806" y="13026"/>
                  </a:lnTo>
                  <a:lnTo>
                    <a:pt x="61286" y="13326"/>
                  </a:lnTo>
                  <a:lnTo>
                    <a:pt x="61526" y="13567"/>
                  </a:lnTo>
                  <a:lnTo>
                    <a:pt x="63627" y="16448"/>
                  </a:lnTo>
                  <a:lnTo>
                    <a:pt x="64468" y="17528"/>
                  </a:lnTo>
                  <a:lnTo>
                    <a:pt x="64648" y="17708"/>
                  </a:lnTo>
                  <a:lnTo>
                    <a:pt x="64768" y="17948"/>
                  </a:lnTo>
                  <a:lnTo>
                    <a:pt x="65008" y="18609"/>
                  </a:lnTo>
                  <a:lnTo>
                    <a:pt x="65188" y="19449"/>
                  </a:lnTo>
                  <a:lnTo>
                    <a:pt x="65368" y="20289"/>
                  </a:lnTo>
                  <a:lnTo>
                    <a:pt x="65668" y="21130"/>
                  </a:lnTo>
                  <a:lnTo>
                    <a:pt x="60806" y="21130"/>
                  </a:lnTo>
                  <a:lnTo>
                    <a:pt x="60926" y="20830"/>
                  </a:lnTo>
                  <a:lnTo>
                    <a:pt x="61046" y="20470"/>
                  </a:lnTo>
                  <a:lnTo>
                    <a:pt x="60986" y="20229"/>
                  </a:lnTo>
                  <a:lnTo>
                    <a:pt x="60926" y="19929"/>
                  </a:lnTo>
                  <a:lnTo>
                    <a:pt x="60806" y="19689"/>
                  </a:lnTo>
                  <a:lnTo>
                    <a:pt x="60566" y="19269"/>
                  </a:lnTo>
                  <a:lnTo>
                    <a:pt x="60506" y="19029"/>
                  </a:lnTo>
                  <a:lnTo>
                    <a:pt x="60566" y="18729"/>
                  </a:lnTo>
                  <a:lnTo>
                    <a:pt x="60626" y="18489"/>
                  </a:lnTo>
                  <a:lnTo>
                    <a:pt x="60746" y="18249"/>
                  </a:lnTo>
                  <a:lnTo>
                    <a:pt x="60866" y="17948"/>
                  </a:lnTo>
                  <a:lnTo>
                    <a:pt x="60866" y="17828"/>
                  </a:lnTo>
                  <a:lnTo>
                    <a:pt x="60806" y="17708"/>
                  </a:lnTo>
                  <a:lnTo>
                    <a:pt x="60266" y="17048"/>
                  </a:lnTo>
                  <a:lnTo>
                    <a:pt x="59606" y="16388"/>
                  </a:lnTo>
                  <a:lnTo>
                    <a:pt x="58885" y="15727"/>
                  </a:lnTo>
                  <a:lnTo>
                    <a:pt x="58825" y="15547"/>
                  </a:lnTo>
                  <a:lnTo>
                    <a:pt x="58525" y="15127"/>
                  </a:lnTo>
                  <a:lnTo>
                    <a:pt x="58225" y="14647"/>
                  </a:lnTo>
                  <a:lnTo>
                    <a:pt x="57805" y="14167"/>
                  </a:lnTo>
                  <a:lnTo>
                    <a:pt x="57505" y="13627"/>
                  </a:lnTo>
                  <a:lnTo>
                    <a:pt x="57385" y="13266"/>
                  </a:lnTo>
                  <a:lnTo>
                    <a:pt x="57265" y="12906"/>
                  </a:lnTo>
                  <a:lnTo>
                    <a:pt x="57205" y="12546"/>
                  </a:lnTo>
                  <a:lnTo>
                    <a:pt x="57205" y="12066"/>
                  </a:lnTo>
                  <a:close/>
                  <a:moveTo>
                    <a:pt x="66569" y="20530"/>
                  </a:moveTo>
                  <a:lnTo>
                    <a:pt x="66869" y="20590"/>
                  </a:lnTo>
                  <a:lnTo>
                    <a:pt x="67169" y="20770"/>
                  </a:lnTo>
                  <a:lnTo>
                    <a:pt x="67409" y="21130"/>
                  </a:lnTo>
                  <a:lnTo>
                    <a:pt x="66148" y="21130"/>
                  </a:lnTo>
                  <a:lnTo>
                    <a:pt x="66148" y="20950"/>
                  </a:lnTo>
                  <a:lnTo>
                    <a:pt x="66148" y="20830"/>
                  </a:lnTo>
                  <a:lnTo>
                    <a:pt x="66208" y="20710"/>
                  </a:lnTo>
                  <a:lnTo>
                    <a:pt x="66328" y="20590"/>
                  </a:lnTo>
                  <a:lnTo>
                    <a:pt x="66569" y="20530"/>
                  </a:lnTo>
                  <a:close/>
                  <a:moveTo>
                    <a:pt x="56184" y="24251"/>
                  </a:moveTo>
                  <a:lnTo>
                    <a:pt x="56604" y="24611"/>
                  </a:lnTo>
                  <a:lnTo>
                    <a:pt x="56784" y="24791"/>
                  </a:lnTo>
                  <a:lnTo>
                    <a:pt x="56904" y="24971"/>
                  </a:lnTo>
                  <a:lnTo>
                    <a:pt x="56784" y="25512"/>
                  </a:lnTo>
                  <a:lnTo>
                    <a:pt x="49641" y="25512"/>
                  </a:lnTo>
                  <a:lnTo>
                    <a:pt x="49701" y="25212"/>
                  </a:lnTo>
                  <a:lnTo>
                    <a:pt x="49881" y="24971"/>
                  </a:lnTo>
                  <a:lnTo>
                    <a:pt x="50121" y="25212"/>
                  </a:lnTo>
                  <a:lnTo>
                    <a:pt x="50302" y="25452"/>
                  </a:lnTo>
                  <a:lnTo>
                    <a:pt x="50602" y="25392"/>
                  </a:lnTo>
                  <a:lnTo>
                    <a:pt x="50902" y="25272"/>
                  </a:lnTo>
                  <a:lnTo>
                    <a:pt x="51262" y="25092"/>
                  </a:lnTo>
                  <a:lnTo>
                    <a:pt x="51622" y="24791"/>
                  </a:lnTo>
                  <a:lnTo>
                    <a:pt x="52342" y="24251"/>
                  </a:lnTo>
                  <a:close/>
                  <a:moveTo>
                    <a:pt x="46400" y="26412"/>
                  </a:moveTo>
                  <a:lnTo>
                    <a:pt x="46460" y="27673"/>
                  </a:lnTo>
                  <a:lnTo>
                    <a:pt x="18668" y="27673"/>
                  </a:lnTo>
                  <a:lnTo>
                    <a:pt x="19268" y="26412"/>
                  </a:lnTo>
                  <a:close/>
                  <a:moveTo>
                    <a:pt x="56724" y="26412"/>
                  </a:moveTo>
                  <a:lnTo>
                    <a:pt x="56784" y="27673"/>
                  </a:lnTo>
                  <a:lnTo>
                    <a:pt x="50061" y="27673"/>
                  </a:lnTo>
                  <a:lnTo>
                    <a:pt x="49821" y="27072"/>
                  </a:lnTo>
                  <a:lnTo>
                    <a:pt x="49641" y="26412"/>
                  </a:lnTo>
                  <a:close/>
                  <a:moveTo>
                    <a:pt x="67289" y="26412"/>
                  </a:moveTo>
                  <a:lnTo>
                    <a:pt x="66028" y="26652"/>
                  </a:lnTo>
                  <a:lnTo>
                    <a:pt x="64768" y="26952"/>
                  </a:lnTo>
                  <a:lnTo>
                    <a:pt x="63447" y="27312"/>
                  </a:lnTo>
                  <a:lnTo>
                    <a:pt x="62127" y="27673"/>
                  </a:lnTo>
                  <a:lnTo>
                    <a:pt x="60206" y="27673"/>
                  </a:lnTo>
                  <a:lnTo>
                    <a:pt x="60266" y="27072"/>
                  </a:lnTo>
                  <a:lnTo>
                    <a:pt x="60266" y="26412"/>
                  </a:lnTo>
                  <a:close/>
                  <a:moveTo>
                    <a:pt x="12245" y="28633"/>
                  </a:moveTo>
                  <a:lnTo>
                    <a:pt x="10685" y="30194"/>
                  </a:lnTo>
                  <a:lnTo>
                    <a:pt x="6783" y="30194"/>
                  </a:lnTo>
                  <a:lnTo>
                    <a:pt x="7083" y="29413"/>
                  </a:lnTo>
                  <a:lnTo>
                    <a:pt x="7383" y="28633"/>
                  </a:lnTo>
                  <a:close/>
                  <a:moveTo>
                    <a:pt x="24190" y="28633"/>
                  </a:moveTo>
                  <a:lnTo>
                    <a:pt x="23770" y="28693"/>
                  </a:lnTo>
                  <a:lnTo>
                    <a:pt x="23230" y="28813"/>
                  </a:lnTo>
                  <a:lnTo>
                    <a:pt x="22149" y="29293"/>
                  </a:lnTo>
                  <a:lnTo>
                    <a:pt x="21069" y="29834"/>
                  </a:lnTo>
                  <a:lnTo>
                    <a:pt x="20529" y="30014"/>
                  </a:lnTo>
                  <a:lnTo>
                    <a:pt x="20049" y="30194"/>
                  </a:lnTo>
                  <a:lnTo>
                    <a:pt x="19208" y="30194"/>
                  </a:lnTo>
                  <a:lnTo>
                    <a:pt x="18848" y="30014"/>
                  </a:lnTo>
                  <a:lnTo>
                    <a:pt x="18608" y="29713"/>
                  </a:lnTo>
                  <a:lnTo>
                    <a:pt x="18428" y="29413"/>
                  </a:lnTo>
                  <a:lnTo>
                    <a:pt x="18368" y="28993"/>
                  </a:lnTo>
                  <a:lnTo>
                    <a:pt x="18368" y="28633"/>
                  </a:lnTo>
                  <a:close/>
                  <a:moveTo>
                    <a:pt x="46580" y="28633"/>
                  </a:moveTo>
                  <a:lnTo>
                    <a:pt x="46820" y="30194"/>
                  </a:lnTo>
                  <a:lnTo>
                    <a:pt x="25451" y="30194"/>
                  </a:lnTo>
                  <a:lnTo>
                    <a:pt x="25331" y="29593"/>
                  </a:lnTo>
                  <a:lnTo>
                    <a:pt x="25271" y="29353"/>
                  </a:lnTo>
                  <a:lnTo>
                    <a:pt x="25151" y="29113"/>
                  </a:lnTo>
                  <a:lnTo>
                    <a:pt x="25031" y="28933"/>
                  </a:lnTo>
                  <a:lnTo>
                    <a:pt x="24791" y="28753"/>
                  </a:lnTo>
                  <a:lnTo>
                    <a:pt x="24551" y="28693"/>
                  </a:lnTo>
                  <a:lnTo>
                    <a:pt x="24190" y="28633"/>
                  </a:lnTo>
                  <a:close/>
                  <a:moveTo>
                    <a:pt x="56904" y="28633"/>
                  </a:moveTo>
                  <a:lnTo>
                    <a:pt x="57084" y="29473"/>
                  </a:lnTo>
                  <a:lnTo>
                    <a:pt x="55344" y="30194"/>
                  </a:lnTo>
                  <a:lnTo>
                    <a:pt x="50422" y="30194"/>
                  </a:lnTo>
                  <a:lnTo>
                    <a:pt x="50422" y="29413"/>
                  </a:lnTo>
                  <a:lnTo>
                    <a:pt x="50302" y="28633"/>
                  </a:lnTo>
                  <a:close/>
                  <a:moveTo>
                    <a:pt x="8884" y="31694"/>
                  </a:moveTo>
                  <a:lnTo>
                    <a:pt x="8284" y="31994"/>
                  </a:lnTo>
                  <a:lnTo>
                    <a:pt x="8043" y="32054"/>
                  </a:lnTo>
                  <a:lnTo>
                    <a:pt x="7803" y="32115"/>
                  </a:lnTo>
                  <a:lnTo>
                    <a:pt x="7563" y="32054"/>
                  </a:lnTo>
                  <a:lnTo>
                    <a:pt x="7323" y="31994"/>
                  </a:lnTo>
                  <a:lnTo>
                    <a:pt x="7143" y="31874"/>
                  </a:lnTo>
                  <a:lnTo>
                    <a:pt x="6963" y="31694"/>
                  </a:lnTo>
                  <a:close/>
                  <a:moveTo>
                    <a:pt x="52222" y="31694"/>
                  </a:moveTo>
                  <a:lnTo>
                    <a:pt x="50242" y="32775"/>
                  </a:lnTo>
                  <a:lnTo>
                    <a:pt x="50302" y="31694"/>
                  </a:lnTo>
                  <a:close/>
                  <a:moveTo>
                    <a:pt x="47240" y="31694"/>
                  </a:moveTo>
                  <a:lnTo>
                    <a:pt x="47480" y="32475"/>
                  </a:lnTo>
                  <a:lnTo>
                    <a:pt x="47780" y="33255"/>
                  </a:lnTo>
                  <a:lnTo>
                    <a:pt x="40217" y="33255"/>
                  </a:lnTo>
                  <a:lnTo>
                    <a:pt x="40217" y="32895"/>
                  </a:lnTo>
                  <a:lnTo>
                    <a:pt x="40097" y="32655"/>
                  </a:lnTo>
                  <a:lnTo>
                    <a:pt x="39917" y="32415"/>
                  </a:lnTo>
                  <a:lnTo>
                    <a:pt x="39557" y="32235"/>
                  </a:lnTo>
                  <a:lnTo>
                    <a:pt x="39317" y="32175"/>
                  </a:lnTo>
                  <a:lnTo>
                    <a:pt x="38777" y="32175"/>
                  </a:lnTo>
                  <a:lnTo>
                    <a:pt x="38537" y="32295"/>
                  </a:lnTo>
                  <a:lnTo>
                    <a:pt x="38236" y="32475"/>
                  </a:lnTo>
                  <a:lnTo>
                    <a:pt x="37936" y="32715"/>
                  </a:lnTo>
                  <a:lnTo>
                    <a:pt x="37396" y="33255"/>
                  </a:lnTo>
                  <a:lnTo>
                    <a:pt x="34275" y="33255"/>
                  </a:lnTo>
                  <a:lnTo>
                    <a:pt x="34035" y="32655"/>
                  </a:lnTo>
                  <a:lnTo>
                    <a:pt x="33855" y="32415"/>
                  </a:lnTo>
                  <a:lnTo>
                    <a:pt x="33674" y="32175"/>
                  </a:lnTo>
                  <a:lnTo>
                    <a:pt x="33494" y="32054"/>
                  </a:lnTo>
                  <a:lnTo>
                    <a:pt x="33194" y="31874"/>
                  </a:lnTo>
                  <a:lnTo>
                    <a:pt x="32954" y="31814"/>
                  </a:lnTo>
                  <a:lnTo>
                    <a:pt x="32174" y="31814"/>
                  </a:lnTo>
                  <a:lnTo>
                    <a:pt x="31814" y="31934"/>
                  </a:lnTo>
                  <a:lnTo>
                    <a:pt x="31033" y="32235"/>
                  </a:lnTo>
                  <a:lnTo>
                    <a:pt x="30253" y="32595"/>
                  </a:lnTo>
                  <a:lnTo>
                    <a:pt x="29833" y="32655"/>
                  </a:lnTo>
                  <a:lnTo>
                    <a:pt x="29473" y="32715"/>
                  </a:lnTo>
                  <a:lnTo>
                    <a:pt x="29173" y="32715"/>
                  </a:lnTo>
                  <a:lnTo>
                    <a:pt x="28932" y="32595"/>
                  </a:lnTo>
                  <a:lnTo>
                    <a:pt x="28812" y="32475"/>
                  </a:lnTo>
                  <a:lnTo>
                    <a:pt x="28692" y="32355"/>
                  </a:lnTo>
                  <a:lnTo>
                    <a:pt x="28512" y="31994"/>
                  </a:lnTo>
                  <a:lnTo>
                    <a:pt x="28332" y="31694"/>
                  </a:lnTo>
                  <a:close/>
                  <a:moveTo>
                    <a:pt x="47060" y="34756"/>
                  </a:moveTo>
                  <a:lnTo>
                    <a:pt x="46280" y="35296"/>
                  </a:lnTo>
                  <a:lnTo>
                    <a:pt x="45800" y="35356"/>
                  </a:lnTo>
                  <a:lnTo>
                    <a:pt x="45379" y="35476"/>
                  </a:lnTo>
                  <a:lnTo>
                    <a:pt x="44539" y="35776"/>
                  </a:lnTo>
                  <a:lnTo>
                    <a:pt x="43639" y="36136"/>
                  </a:lnTo>
                  <a:lnTo>
                    <a:pt x="42798" y="36436"/>
                  </a:lnTo>
                  <a:lnTo>
                    <a:pt x="42378" y="36616"/>
                  </a:lnTo>
                  <a:lnTo>
                    <a:pt x="41958" y="36676"/>
                  </a:lnTo>
                  <a:lnTo>
                    <a:pt x="41598" y="36737"/>
                  </a:lnTo>
                  <a:lnTo>
                    <a:pt x="41238" y="36676"/>
                  </a:lnTo>
                  <a:lnTo>
                    <a:pt x="40938" y="36616"/>
                  </a:lnTo>
                  <a:lnTo>
                    <a:pt x="40637" y="36376"/>
                  </a:lnTo>
                  <a:lnTo>
                    <a:pt x="40337" y="36136"/>
                  </a:lnTo>
                  <a:lnTo>
                    <a:pt x="40097" y="35716"/>
                  </a:lnTo>
                  <a:lnTo>
                    <a:pt x="40037" y="35476"/>
                  </a:lnTo>
                  <a:lnTo>
                    <a:pt x="39977" y="35236"/>
                  </a:lnTo>
                  <a:lnTo>
                    <a:pt x="39977" y="34756"/>
                  </a:lnTo>
                  <a:close/>
                  <a:moveTo>
                    <a:pt x="49281" y="1"/>
                  </a:moveTo>
                  <a:lnTo>
                    <a:pt x="48681" y="61"/>
                  </a:lnTo>
                  <a:lnTo>
                    <a:pt x="48141" y="121"/>
                  </a:lnTo>
                  <a:lnTo>
                    <a:pt x="47720" y="301"/>
                  </a:lnTo>
                  <a:lnTo>
                    <a:pt x="47360" y="541"/>
                  </a:lnTo>
                  <a:lnTo>
                    <a:pt x="47000" y="841"/>
                  </a:lnTo>
                  <a:lnTo>
                    <a:pt x="46700" y="1261"/>
                  </a:lnTo>
                  <a:lnTo>
                    <a:pt x="46520" y="1681"/>
                  </a:lnTo>
                  <a:lnTo>
                    <a:pt x="46400" y="2222"/>
                  </a:lnTo>
                  <a:lnTo>
                    <a:pt x="46340" y="2762"/>
                  </a:lnTo>
                  <a:lnTo>
                    <a:pt x="46460" y="3362"/>
                  </a:lnTo>
                  <a:lnTo>
                    <a:pt x="46640" y="3962"/>
                  </a:lnTo>
                  <a:lnTo>
                    <a:pt x="47120" y="4863"/>
                  </a:lnTo>
                  <a:lnTo>
                    <a:pt x="47360" y="5343"/>
                  </a:lnTo>
                  <a:lnTo>
                    <a:pt x="47480" y="5943"/>
                  </a:lnTo>
                  <a:lnTo>
                    <a:pt x="46820" y="6303"/>
                  </a:lnTo>
                  <a:lnTo>
                    <a:pt x="46160" y="6604"/>
                  </a:lnTo>
                  <a:lnTo>
                    <a:pt x="45379" y="6844"/>
                  </a:lnTo>
                  <a:lnTo>
                    <a:pt x="43939" y="7204"/>
                  </a:lnTo>
                  <a:lnTo>
                    <a:pt x="42498" y="7564"/>
                  </a:lnTo>
                  <a:lnTo>
                    <a:pt x="41838" y="7744"/>
                  </a:lnTo>
                  <a:lnTo>
                    <a:pt x="41298" y="7984"/>
                  </a:lnTo>
                  <a:lnTo>
                    <a:pt x="40938" y="8164"/>
                  </a:lnTo>
                  <a:lnTo>
                    <a:pt x="40577" y="8404"/>
                  </a:lnTo>
                  <a:lnTo>
                    <a:pt x="39917" y="8945"/>
                  </a:lnTo>
                  <a:lnTo>
                    <a:pt x="39317" y="9425"/>
                  </a:lnTo>
                  <a:lnTo>
                    <a:pt x="38957" y="9665"/>
                  </a:lnTo>
                  <a:lnTo>
                    <a:pt x="38597" y="9905"/>
                  </a:lnTo>
                  <a:lnTo>
                    <a:pt x="37936" y="10145"/>
                  </a:lnTo>
                  <a:lnTo>
                    <a:pt x="37276" y="10385"/>
                  </a:lnTo>
                  <a:lnTo>
                    <a:pt x="35715" y="10805"/>
                  </a:lnTo>
                  <a:lnTo>
                    <a:pt x="34155" y="11286"/>
                  </a:lnTo>
                  <a:lnTo>
                    <a:pt x="33374" y="11586"/>
                  </a:lnTo>
                  <a:lnTo>
                    <a:pt x="32654" y="11886"/>
                  </a:lnTo>
                  <a:lnTo>
                    <a:pt x="32174" y="12126"/>
                  </a:lnTo>
                  <a:lnTo>
                    <a:pt x="31574" y="12366"/>
                  </a:lnTo>
                  <a:lnTo>
                    <a:pt x="31093" y="12486"/>
                  </a:lnTo>
                  <a:lnTo>
                    <a:pt x="30673" y="12546"/>
                  </a:lnTo>
                  <a:lnTo>
                    <a:pt x="30373" y="12546"/>
                  </a:lnTo>
                  <a:lnTo>
                    <a:pt x="29713" y="12486"/>
                  </a:lnTo>
                  <a:lnTo>
                    <a:pt x="29413" y="12546"/>
                  </a:lnTo>
                  <a:lnTo>
                    <a:pt x="29052" y="12666"/>
                  </a:lnTo>
                  <a:lnTo>
                    <a:pt x="28692" y="12906"/>
                  </a:lnTo>
                  <a:lnTo>
                    <a:pt x="28332" y="13206"/>
                  </a:lnTo>
                  <a:lnTo>
                    <a:pt x="28212" y="13386"/>
                  </a:lnTo>
                  <a:lnTo>
                    <a:pt x="28092" y="13567"/>
                  </a:lnTo>
                  <a:lnTo>
                    <a:pt x="28032" y="13747"/>
                  </a:lnTo>
                  <a:lnTo>
                    <a:pt x="28092" y="13927"/>
                  </a:lnTo>
                  <a:lnTo>
                    <a:pt x="28272" y="14107"/>
                  </a:lnTo>
                  <a:lnTo>
                    <a:pt x="28512" y="14287"/>
                  </a:lnTo>
                  <a:lnTo>
                    <a:pt x="28632" y="14227"/>
                  </a:lnTo>
                  <a:lnTo>
                    <a:pt x="29112" y="13987"/>
                  </a:lnTo>
                  <a:lnTo>
                    <a:pt x="29773" y="13627"/>
                  </a:lnTo>
                  <a:lnTo>
                    <a:pt x="30073" y="13507"/>
                  </a:lnTo>
                  <a:lnTo>
                    <a:pt x="30313" y="13447"/>
                  </a:lnTo>
                  <a:lnTo>
                    <a:pt x="30553" y="13447"/>
                  </a:lnTo>
                  <a:lnTo>
                    <a:pt x="30613" y="13507"/>
                  </a:lnTo>
                  <a:lnTo>
                    <a:pt x="30673" y="13567"/>
                  </a:lnTo>
                  <a:lnTo>
                    <a:pt x="30733" y="13747"/>
                  </a:lnTo>
                  <a:lnTo>
                    <a:pt x="30733" y="13987"/>
                  </a:lnTo>
                  <a:lnTo>
                    <a:pt x="30673" y="14167"/>
                  </a:lnTo>
                  <a:lnTo>
                    <a:pt x="30613" y="14347"/>
                  </a:lnTo>
                  <a:lnTo>
                    <a:pt x="30133" y="15007"/>
                  </a:lnTo>
                  <a:lnTo>
                    <a:pt x="30313" y="15127"/>
                  </a:lnTo>
                  <a:lnTo>
                    <a:pt x="30673" y="15127"/>
                  </a:lnTo>
                  <a:lnTo>
                    <a:pt x="30913" y="15067"/>
                  </a:lnTo>
                  <a:lnTo>
                    <a:pt x="31333" y="14767"/>
                  </a:lnTo>
                  <a:lnTo>
                    <a:pt x="31694" y="14407"/>
                  </a:lnTo>
                  <a:lnTo>
                    <a:pt x="32054" y="13987"/>
                  </a:lnTo>
                  <a:lnTo>
                    <a:pt x="32234" y="13627"/>
                  </a:lnTo>
                  <a:lnTo>
                    <a:pt x="32834" y="13567"/>
                  </a:lnTo>
                  <a:lnTo>
                    <a:pt x="33434" y="13567"/>
                  </a:lnTo>
                  <a:lnTo>
                    <a:pt x="34515" y="13687"/>
                  </a:lnTo>
                  <a:lnTo>
                    <a:pt x="35595" y="13687"/>
                  </a:lnTo>
                  <a:lnTo>
                    <a:pt x="36256" y="13507"/>
                  </a:lnTo>
                  <a:lnTo>
                    <a:pt x="36916" y="13266"/>
                  </a:lnTo>
                  <a:lnTo>
                    <a:pt x="37996" y="12726"/>
                  </a:lnTo>
                  <a:lnTo>
                    <a:pt x="38416" y="12546"/>
                  </a:lnTo>
                  <a:lnTo>
                    <a:pt x="38777" y="12426"/>
                  </a:lnTo>
                  <a:lnTo>
                    <a:pt x="38837" y="12546"/>
                  </a:lnTo>
                  <a:lnTo>
                    <a:pt x="39017" y="12726"/>
                  </a:lnTo>
                  <a:lnTo>
                    <a:pt x="39197" y="12846"/>
                  </a:lnTo>
                  <a:lnTo>
                    <a:pt x="39437" y="12786"/>
                  </a:lnTo>
                  <a:lnTo>
                    <a:pt x="39737" y="12726"/>
                  </a:lnTo>
                  <a:lnTo>
                    <a:pt x="40157" y="12426"/>
                  </a:lnTo>
                  <a:lnTo>
                    <a:pt x="40637" y="12186"/>
                  </a:lnTo>
                  <a:lnTo>
                    <a:pt x="41418" y="11886"/>
                  </a:lnTo>
                  <a:lnTo>
                    <a:pt x="42138" y="11706"/>
                  </a:lnTo>
                  <a:lnTo>
                    <a:pt x="42798" y="11706"/>
                  </a:lnTo>
                  <a:lnTo>
                    <a:pt x="43459" y="11826"/>
                  </a:lnTo>
                  <a:lnTo>
                    <a:pt x="43999" y="12006"/>
                  </a:lnTo>
                  <a:lnTo>
                    <a:pt x="44539" y="12306"/>
                  </a:lnTo>
                  <a:lnTo>
                    <a:pt x="44959" y="12726"/>
                  </a:lnTo>
                  <a:lnTo>
                    <a:pt x="45439" y="13146"/>
                  </a:lnTo>
                  <a:lnTo>
                    <a:pt x="45800" y="13627"/>
                  </a:lnTo>
                  <a:lnTo>
                    <a:pt x="46160" y="14167"/>
                  </a:lnTo>
                  <a:lnTo>
                    <a:pt x="46820" y="15247"/>
                  </a:lnTo>
                  <a:lnTo>
                    <a:pt x="47480" y="16268"/>
                  </a:lnTo>
                  <a:lnTo>
                    <a:pt x="47720" y="16688"/>
                  </a:lnTo>
                  <a:lnTo>
                    <a:pt x="48021" y="17048"/>
                  </a:lnTo>
                  <a:lnTo>
                    <a:pt x="49041" y="17828"/>
                  </a:lnTo>
                  <a:lnTo>
                    <a:pt x="48921" y="18249"/>
                  </a:lnTo>
                  <a:lnTo>
                    <a:pt x="48741" y="18669"/>
                  </a:lnTo>
                  <a:lnTo>
                    <a:pt x="48261" y="19449"/>
                  </a:lnTo>
                  <a:lnTo>
                    <a:pt x="47060" y="21130"/>
                  </a:lnTo>
                  <a:lnTo>
                    <a:pt x="2761" y="21130"/>
                  </a:lnTo>
                  <a:lnTo>
                    <a:pt x="2581" y="22030"/>
                  </a:lnTo>
                  <a:lnTo>
                    <a:pt x="46520" y="22030"/>
                  </a:lnTo>
                  <a:lnTo>
                    <a:pt x="46400" y="22390"/>
                  </a:lnTo>
                  <a:lnTo>
                    <a:pt x="46340" y="22690"/>
                  </a:lnTo>
                  <a:lnTo>
                    <a:pt x="46280" y="23291"/>
                  </a:lnTo>
                  <a:lnTo>
                    <a:pt x="2341" y="23291"/>
                  </a:lnTo>
                  <a:lnTo>
                    <a:pt x="2221" y="24251"/>
                  </a:lnTo>
                  <a:lnTo>
                    <a:pt x="46280" y="24251"/>
                  </a:lnTo>
                  <a:lnTo>
                    <a:pt x="46340" y="25512"/>
                  </a:lnTo>
                  <a:lnTo>
                    <a:pt x="18848" y="25512"/>
                  </a:lnTo>
                  <a:lnTo>
                    <a:pt x="18608" y="25392"/>
                  </a:lnTo>
                  <a:lnTo>
                    <a:pt x="18368" y="25272"/>
                  </a:lnTo>
                  <a:lnTo>
                    <a:pt x="18068" y="25212"/>
                  </a:lnTo>
                  <a:lnTo>
                    <a:pt x="17407" y="25212"/>
                  </a:lnTo>
                  <a:lnTo>
                    <a:pt x="17047" y="25272"/>
                  </a:lnTo>
                  <a:lnTo>
                    <a:pt x="16327" y="25512"/>
                  </a:lnTo>
                  <a:lnTo>
                    <a:pt x="2041" y="25512"/>
                  </a:lnTo>
                  <a:lnTo>
                    <a:pt x="1981" y="26412"/>
                  </a:lnTo>
                  <a:lnTo>
                    <a:pt x="14706" y="26412"/>
                  </a:lnTo>
                  <a:lnTo>
                    <a:pt x="13926" y="27012"/>
                  </a:lnTo>
                  <a:lnTo>
                    <a:pt x="13206" y="27673"/>
                  </a:lnTo>
                  <a:lnTo>
                    <a:pt x="7323" y="27673"/>
                  </a:lnTo>
                  <a:lnTo>
                    <a:pt x="7083" y="27312"/>
                  </a:lnTo>
                  <a:lnTo>
                    <a:pt x="6783" y="27072"/>
                  </a:lnTo>
                  <a:lnTo>
                    <a:pt x="6423" y="26952"/>
                  </a:lnTo>
                  <a:lnTo>
                    <a:pt x="6003" y="26892"/>
                  </a:lnTo>
                  <a:lnTo>
                    <a:pt x="5883" y="26892"/>
                  </a:lnTo>
                  <a:lnTo>
                    <a:pt x="5162" y="27012"/>
                  </a:lnTo>
                  <a:lnTo>
                    <a:pt x="4382" y="27192"/>
                  </a:lnTo>
                  <a:lnTo>
                    <a:pt x="3662" y="27433"/>
                  </a:lnTo>
                  <a:lnTo>
                    <a:pt x="2881" y="27553"/>
                  </a:lnTo>
                  <a:lnTo>
                    <a:pt x="2161" y="27553"/>
                  </a:lnTo>
                  <a:lnTo>
                    <a:pt x="1861" y="27433"/>
                  </a:lnTo>
                  <a:lnTo>
                    <a:pt x="1621" y="27252"/>
                  </a:lnTo>
                  <a:lnTo>
                    <a:pt x="1381" y="26892"/>
                  </a:lnTo>
                  <a:lnTo>
                    <a:pt x="1261" y="26412"/>
                  </a:lnTo>
                  <a:lnTo>
                    <a:pt x="1201" y="25812"/>
                  </a:lnTo>
                  <a:lnTo>
                    <a:pt x="900" y="26352"/>
                  </a:lnTo>
                  <a:lnTo>
                    <a:pt x="660" y="26892"/>
                  </a:lnTo>
                  <a:lnTo>
                    <a:pt x="480" y="27553"/>
                  </a:lnTo>
                  <a:lnTo>
                    <a:pt x="300" y="28153"/>
                  </a:lnTo>
                  <a:lnTo>
                    <a:pt x="180" y="28873"/>
                  </a:lnTo>
                  <a:lnTo>
                    <a:pt x="60" y="29533"/>
                  </a:lnTo>
                  <a:lnTo>
                    <a:pt x="0" y="31034"/>
                  </a:lnTo>
                  <a:lnTo>
                    <a:pt x="60" y="31814"/>
                  </a:lnTo>
                  <a:lnTo>
                    <a:pt x="120" y="32775"/>
                  </a:lnTo>
                  <a:lnTo>
                    <a:pt x="240" y="33795"/>
                  </a:lnTo>
                  <a:lnTo>
                    <a:pt x="420" y="34876"/>
                  </a:lnTo>
                  <a:lnTo>
                    <a:pt x="660" y="36016"/>
                  </a:lnTo>
                  <a:lnTo>
                    <a:pt x="900" y="37217"/>
                  </a:lnTo>
                  <a:lnTo>
                    <a:pt x="1261" y="38537"/>
                  </a:lnTo>
                  <a:lnTo>
                    <a:pt x="1681" y="39798"/>
                  </a:lnTo>
                  <a:lnTo>
                    <a:pt x="2101" y="41118"/>
                  </a:lnTo>
                  <a:lnTo>
                    <a:pt x="2641" y="42439"/>
                  </a:lnTo>
                  <a:lnTo>
                    <a:pt x="3241" y="43760"/>
                  </a:lnTo>
                  <a:lnTo>
                    <a:pt x="3842" y="45020"/>
                  </a:lnTo>
                  <a:lnTo>
                    <a:pt x="4622" y="46281"/>
                  </a:lnTo>
                  <a:lnTo>
                    <a:pt x="5402" y="47481"/>
                  </a:lnTo>
                  <a:lnTo>
                    <a:pt x="6243" y="48622"/>
                  </a:lnTo>
                  <a:lnTo>
                    <a:pt x="7203" y="49702"/>
                  </a:lnTo>
                  <a:lnTo>
                    <a:pt x="8404" y="51683"/>
                  </a:lnTo>
                  <a:lnTo>
                    <a:pt x="9424" y="51683"/>
                  </a:lnTo>
                  <a:lnTo>
                    <a:pt x="10204" y="52283"/>
                  </a:lnTo>
                  <a:lnTo>
                    <a:pt x="11105" y="52763"/>
                  </a:lnTo>
                  <a:lnTo>
                    <a:pt x="12005" y="53184"/>
                  </a:lnTo>
                  <a:lnTo>
                    <a:pt x="12966" y="53544"/>
                  </a:lnTo>
                  <a:lnTo>
                    <a:pt x="13926" y="53844"/>
                  </a:lnTo>
                  <a:lnTo>
                    <a:pt x="14946" y="54084"/>
                  </a:lnTo>
                  <a:lnTo>
                    <a:pt x="16027" y="54204"/>
                  </a:lnTo>
                  <a:lnTo>
                    <a:pt x="17167" y="54264"/>
                  </a:lnTo>
                  <a:lnTo>
                    <a:pt x="18968" y="54204"/>
                  </a:lnTo>
                  <a:lnTo>
                    <a:pt x="20949" y="54144"/>
                  </a:lnTo>
                  <a:lnTo>
                    <a:pt x="23050" y="53964"/>
                  </a:lnTo>
                  <a:lnTo>
                    <a:pt x="25331" y="53724"/>
                  </a:lnTo>
                  <a:lnTo>
                    <a:pt x="27612" y="53364"/>
                  </a:lnTo>
                  <a:lnTo>
                    <a:pt x="29893" y="52883"/>
                  </a:lnTo>
                  <a:lnTo>
                    <a:pt x="32114" y="52343"/>
                  </a:lnTo>
                  <a:lnTo>
                    <a:pt x="33254" y="52043"/>
                  </a:lnTo>
                  <a:lnTo>
                    <a:pt x="34275" y="51683"/>
                  </a:lnTo>
                  <a:lnTo>
                    <a:pt x="72571" y="51683"/>
                  </a:lnTo>
                  <a:lnTo>
                    <a:pt x="73652" y="50002"/>
                  </a:lnTo>
                  <a:lnTo>
                    <a:pt x="74552" y="48321"/>
                  </a:lnTo>
                  <a:lnTo>
                    <a:pt x="48981" y="48321"/>
                  </a:lnTo>
                  <a:lnTo>
                    <a:pt x="49941" y="48081"/>
                  </a:lnTo>
                  <a:lnTo>
                    <a:pt x="50902" y="47781"/>
                  </a:lnTo>
                  <a:lnTo>
                    <a:pt x="51862" y="47361"/>
                  </a:lnTo>
                  <a:lnTo>
                    <a:pt x="52883" y="46941"/>
                  </a:lnTo>
                  <a:lnTo>
                    <a:pt x="53603" y="46581"/>
                  </a:lnTo>
                  <a:lnTo>
                    <a:pt x="75452" y="46581"/>
                  </a:lnTo>
                  <a:lnTo>
                    <a:pt x="75993" y="45320"/>
                  </a:lnTo>
                  <a:lnTo>
                    <a:pt x="76533" y="44120"/>
                  </a:lnTo>
                  <a:lnTo>
                    <a:pt x="57505" y="44120"/>
                  </a:lnTo>
                  <a:lnTo>
                    <a:pt x="60086" y="42319"/>
                  </a:lnTo>
                  <a:lnTo>
                    <a:pt x="77133" y="42319"/>
                  </a:lnTo>
                  <a:lnTo>
                    <a:pt x="77793" y="40158"/>
                  </a:lnTo>
                  <a:lnTo>
                    <a:pt x="63507" y="40158"/>
                  </a:lnTo>
                  <a:lnTo>
                    <a:pt x="64828" y="39438"/>
                  </a:lnTo>
                  <a:lnTo>
                    <a:pt x="66268" y="38717"/>
                  </a:lnTo>
                  <a:lnTo>
                    <a:pt x="66509" y="38657"/>
                  </a:lnTo>
                  <a:lnTo>
                    <a:pt x="66268" y="38537"/>
                  </a:lnTo>
                  <a:lnTo>
                    <a:pt x="78214" y="38537"/>
                  </a:lnTo>
                  <a:lnTo>
                    <a:pt x="78514" y="37037"/>
                  </a:lnTo>
                  <a:lnTo>
                    <a:pt x="64107" y="37037"/>
                  </a:lnTo>
                  <a:lnTo>
                    <a:pt x="65548" y="35896"/>
                  </a:lnTo>
                  <a:lnTo>
                    <a:pt x="66929" y="34756"/>
                  </a:lnTo>
                  <a:lnTo>
                    <a:pt x="78874" y="34756"/>
                  </a:lnTo>
                  <a:lnTo>
                    <a:pt x="79054" y="33255"/>
                  </a:lnTo>
                  <a:lnTo>
                    <a:pt x="68669" y="33255"/>
                  </a:lnTo>
                  <a:lnTo>
                    <a:pt x="69450" y="32475"/>
                  </a:lnTo>
                  <a:lnTo>
                    <a:pt x="70110" y="31694"/>
                  </a:lnTo>
                  <a:lnTo>
                    <a:pt x="79114" y="31694"/>
                  </a:lnTo>
                  <a:lnTo>
                    <a:pt x="79174" y="30194"/>
                  </a:lnTo>
                  <a:lnTo>
                    <a:pt x="71251" y="30194"/>
                  </a:lnTo>
                  <a:lnTo>
                    <a:pt x="71671" y="29353"/>
                  </a:lnTo>
                  <a:lnTo>
                    <a:pt x="71791" y="28993"/>
                  </a:lnTo>
                  <a:lnTo>
                    <a:pt x="71911" y="28633"/>
                  </a:lnTo>
                  <a:lnTo>
                    <a:pt x="79174" y="28633"/>
                  </a:lnTo>
                  <a:lnTo>
                    <a:pt x="79114" y="27673"/>
                  </a:lnTo>
                  <a:lnTo>
                    <a:pt x="71971" y="27673"/>
                  </a:lnTo>
                  <a:lnTo>
                    <a:pt x="71911" y="27372"/>
                  </a:lnTo>
                  <a:lnTo>
                    <a:pt x="71791" y="27132"/>
                  </a:lnTo>
                  <a:lnTo>
                    <a:pt x="71671" y="26892"/>
                  </a:lnTo>
                  <a:lnTo>
                    <a:pt x="71431" y="26712"/>
                  </a:lnTo>
                  <a:lnTo>
                    <a:pt x="71191" y="26532"/>
                  </a:lnTo>
                  <a:lnTo>
                    <a:pt x="70950" y="26412"/>
                  </a:lnTo>
                  <a:lnTo>
                    <a:pt x="79054" y="26412"/>
                  </a:lnTo>
                  <a:lnTo>
                    <a:pt x="78934" y="25512"/>
                  </a:lnTo>
                  <a:lnTo>
                    <a:pt x="60146" y="25512"/>
                  </a:lnTo>
                  <a:lnTo>
                    <a:pt x="59786" y="24251"/>
                  </a:lnTo>
                  <a:lnTo>
                    <a:pt x="78814" y="24251"/>
                  </a:lnTo>
                  <a:lnTo>
                    <a:pt x="78634" y="23291"/>
                  </a:lnTo>
                  <a:lnTo>
                    <a:pt x="59606" y="23291"/>
                  </a:lnTo>
                  <a:lnTo>
                    <a:pt x="59666" y="22871"/>
                  </a:lnTo>
                  <a:lnTo>
                    <a:pt x="59726" y="22630"/>
                  </a:lnTo>
                  <a:lnTo>
                    <a:pt x="59786" y="22450"/>
                  </a:lnTo>
                  <a:lnTo>
                    <a:pt x="60086" y="22030"/>
                  </a:lnTo>
                  <a:lnTo>
                    <a:pt x="67829" y="22030"/>
                  </a:lnTo>
                  <a:lnTo>
                    <a:pt x="68009" y="22330"/>
                  </a:lnTo>
                  <a:lnTo>
                    <a:pt x="68189" y="22510"/>
                  </a:lnTo>
                  <a:lnTo>
                    <a:pt x="68309" y="22570"/>
                  </a:lnTo>
                  <a:lnTo>
                    <a:pt x="68549" y="22570"/>
                  </a:lnTo>
                  <a:lnTo>
                    <a:pt x="68669" y="22510"/>
                  </a:lnTo>
                  <a:lnTo>
                    <a:pt x="68850" y="22450"/>
                  </a:lnTo>
                  <a:lnTo>
                    <a:pt x="68970" y="22330"/>
                  </a:lnTo>
                  <a:lnTo>
                    <a:pt x="69150" y="22030"/>
                  </a:lnTo>
                  <a:lnTo>
                    <a:pt x="78454" y="22030"/>
                  </a:lnTo>
                  <a:lnTo>
                    <a:pt x="78214" y="21130"/>
                  </a:lnTo>
                  <a:lnTo>
                    <a:pt x="69210" y="21130"/>
                  </a:lnTo>
                  <a:lnTo>
                    <a:pt x="69090" y="20409"/>
                  </a:lnTo>
                  <a:lnTo>
                    <a:pt x="68850" y="19809"/>
                  </a:lnTo>
                  <a:lnTo>
                    <a:pt x="68549" y="19329"/>
                  </a:lnTo>
                  <a:lnTo>
                    <a:pt x="68189" y="18909"/>
                  </a:lnTo>
                  <a:lnTo>
                    <a:pt x="67769" y="18609"/>
                  </a:lnTo>
                  <a:lnTo>
                    <a:pt x="67349" y="18309"/>
                  </a:lnTo>
                  <a:lnTo>
                    <a:pt x="66929" y="18008"/>
                  </a:lnTo>
                  <a:lnTo>
                    <a:pt x="66509" y="17588"/>
                  </a:lnTo>
                  <a:lnTo>
                    <a:pt x="66028" y="17108"/>
                  </a:lnTo>
                  <a:lnTo>
                    <a:pt x="65668" y="16388"/>
                  </a:lnTo>
                  <a:lnTo>
                    <a:pt x="65308" y="15487"/>
                  </a:lnTo>
                  <a:lnTo>
                    <a:pt x="64948" y="14587"/>
                  </a:lnTo>
                  <a:lnTo>
                    <a:pt x="64648" y="13687"/>
                  </a:lnTo>
                  <a:lnTo>
                    <a:pt x="64288" y="12786"/>
                  </a:lnTo>
                  <a:lnTo>
                    <a:pt x="63927" y="12186"/>
                  </a:lnTo>
                  <a:lnTo>
                    <a:pt x="63567" y="11706"/>
                  </a:lnTo>
                  <a:lnTo>
                    <a:pt x="63207" y="11346"/>
                  </a:lnTo>
                  <a:lnTo>
                    <a:pt x="62847" y="11105"/>
                  </a:lnTo>
                  <a:lnTo>
                    <a:pt x="62127" y="10625"/>
                  </a:lnTo>
                  <a:lnTo>
                    <a:pt x="61706" y="10325"/>
                  </a:lnTo>
                  <a:lnTo>
                    <a:pt x="61286" y="10025"/>
                  </a:lnTo>
                  <a:lnTo>
                    <a:pt x="60206" y="9005"/>
                  </a:lnTo>
                  <a:lnTo>
                    <a:pt x="59305" y="8164"/>
                  </a:lnTo>
                  <a:lnTo>
                    <a:pt x="58525" y="7444"/>
                  </a:lnTo>
                  <a:lnTo>
                    <a:pt x="57745" y="6844"/>
                  </a:lnTo>
                  <a:lnTo>
                    <a:pt x="57325" y="6604"/>
                  </a:lnTo>
                  <a:lnTo>
                    <a:pt x="56904" y="6363"/>
                  </a:lnTo>
                  <a:lnTo>
                    <a:pt x="56484" y="6183"/>
                  </a:lnTo>
                  <a:lnTo>
                    <a:pt x="55944" y="6063"/>
                  </a:lnTo>
                  <a:lnTo>
                    <a:pt x="55404" y="5943"/>
                  </a:lnTo>
                  <a:lnTo>
                    <a:pt x="54743" y="5823"/>
                  </a:lnTo>
                  <a:lnTo>
                    <a:pt x="53243" y="5703"/>
                  </a:lnTo>
                  <a:lnTo>
                    <a:pt x="53243" y="5283"/>
                  </a:lnTo>
                  <a:lnTo>
                    <a:pt x="53183" y="5043"/>
                  </a:lnTo>
                  <a:lnTo>
                    <a:pt x="53183" y="4803"/>
                  </a:lnTo>
                  <a:lnTo>
                    <a:pt x="53483" y="4503"/>
                  </a:lnTo>
                  <a:lnTo>
                    <a:pt x="53543" y="4383"/>
                  </a:lnTo>
                  <a:lnTo>
                    <a:pt x="53543" y="4263"/>
                  </a:lnTo>
                  <a:lnTo>
                    <a:pt x="53363" y="4022"/>
                  </a:lnTo>
                  <a:lnTo>
                    <a:pt x="53183" y="3782"/>
                  </a:lnTo>
                  <a:lnTo>
                    <a:pt x="52943" y="3542"/>
                  </a:lnTo>
                  <a:lnTo>
                    <a:pt x="52763" y="3302"/>
                  </a:lnTo>
                  <a:lnTo>
                    <a:pt x="52703" y="3002"/>
                  </a:lnTo>
                  <a:lnTo>
                    <a:pt x="52643" y="2702"/>
                  </a:lnTo>
                  <a:lnTo>
                    <a:pt x="52643" y="2102"/>
                  </a:lnTo>
                  <a:lnTo>
                    <a:pt x="52883" y="2222"/>
                  </a:lnTo>
                  <a:lnTo>
                    <a:pt x="53063" y="2402"/>
                  </a:lnTo>
                  <a:lnTo>
                    <a:pt x="53063" y="2162"/>
                  </a:lnTo>
                  <a:lnTo>
                    <a:pt x="53003" y="1922"/>
                  </a:lnTo>
                  <a:lnTo>
                    <a:pt x="52883" y="1621"/>
                  </a:lnTo>
                  <a:lnTo>
                    <a:pt x="52763" y="1441"/>
                  </a:lnTo>
                  <a:lnTo>
                    <a:pt x="52402" y="1021"/>
                  </a:lnTo>
                  <a:lnTo>
                    <a:pt x="52102" y="841"/>
                  </a:lnTo>
                  <a:lnTo>
                    <a:pt x="52042" y="781"/>
                  </a:lnTo>
                  <a:lnTo>
                    <a:pt x="51622" y="541"/>
                  </a:lnTo>
                  <a:lnTo>
                    <a:pt x="51082" y="301"/>
                  </a:lnTo>
                  <a:lnTo>
                    <a:pt x="50482" y="181"/>
                  </a:lnTo>
                  <a:lnTo>
                    <a:pt x="49881" y="61"/>
                  </a:lnTo>
                  <a:lnTo>
                    <a:pt x="492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" name="Google Shape;263;p32"/>
          <p:cNvSpPr/>
          <p:nvPr/>
        </p:nvSpPr>
        <p:spPr>
          <a:xfrm>
            <a:off x="2272050" y="3807675"/>
            <a:ext cx="4599900" cy="4812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idx="1" type="subTitle"/>
          </p:nvPr>
        </p:nvSpPr>
        <p:spPr>
          <a:xfrm>
            <a:off x="2400000" y="3810318"/>
            <a:ext cx="4344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Yago Azevedo</a:t>
            </a:r>
            <a:endParaRPr/>
          </a:p>
        </p:txBody>
      </p:sp>
      <p:sp>
        <p:nvSpPr>
          <p:cNvPr id="265" name="Google Shape;265;p32"/>
          <p:cNvSpPr/>
          <p:nvPr/>
        </p:nvSpPr>
        <p:spPr>
          <a:xfrm>
            <a:off x="2691887" y="2338475"/>
            <a:ext cx="3635827" cy="80294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REACT</a:t>
            </a:r>
          </a:p>
        </p:txBody>
      </p:sp>
      <p:sp>
        <p:nvSpPr>
          <p:cNvPr id="266" name="Google Shape;266;p32"/>
          <p:cNvSpPr txBox="1"/>
          <p:nvPr>
            <p:ph type="ctrTitle"/>
          </p:nvPr>
        </p:nvSpPr>
        <p:spPr>
          <a:xfrm>
            <a:off x="918600" y="2826550"/>
            <a:ext cx="7306800" cy="9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Desenvolvimento</a:t>
            </a:r>
            <a:r>
              <a:rPr lang="en"/>
              <a:t> </a:t>
            </a:r>
            <a:r>
              <a:rPr lang="en">
                <a:solidFill>
                  <a:srgbClr val="5ADCFF"/>
                </a:solidFill>
              </a:rPr>
              <a:t>web</a:t>
            </a:r>
            <a:endParaRPr>
              <a:solidFill>
                <a:srgbClr val="5ADC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PACOTES</a:t>
            </a:r>
            <a:endParaRPr/>
          </a:p>
        </p:txBody>
      </p:sp>
      <p:sp>
        <p:nvSpPr>
          <p:cNvPr id="829" name="Google Shape;829;p41"/>
          <p:cNvSpPr txBox="1"/>
          <p:nvPr>
            <p:ph idx="2" type="title"/>
          </p:nvPr>
        </p:nvSpPr>
        <p:spPr>
          <a:xfrm>
            <a:off x="1113138" y="3018175"/>
            <a:ext cx="1832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</a:t>
            </a:r>
            <a:endParaRPr/>
          </a:p>
        </p:txBody>
      </p:sp>
      <p:sp>
        <p:nvSpPr>
          <p:cNvPr id="830" name="Google Shape;830;p41"/>
          <p:cNvSpPr txBox="1"/>
          <p:nvPr>
            <p:ph idx="3" type="title"/>
          </p:nvPr>
        </p:nvSpPr>
        <p:spPr>
          <a:xfrm>
            <a:off x="6198463" y="3018175"/>
            <a:ext cx="18324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yarn</a:t>
            </a:r>
            <a:endParaRPr/>
          </a:p>
        </p:txBody>
      </p:sp>
      <p:sp>
        <p:nvSpPr>
          <p:cNvPr id="831" name="Google Shape;831;p41"/>
          <p:cNvSpPr txBox="1"/>
          <p:nvPr>
            <p:ph idx="1" type="subTitle"/>
          </p:nvPr>
        </p:nvSpPr>
        <p:spPr>
          <a:xfrm>
            <a:off x="6198470" y="3505800"/>
            <a:ext cx="18324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Melhor e mais seguro</a:t>
            </a:r>
            <a:endParaRPr/>
          </a:p>
        </p:txBody>
      </p:sp>
      <p:sp>
        <p:nvSpPr>
          <p:cNvPr id="832" name="Google Shape;832;p41"/>
          <p:cNvSpPr txBox="1"/>
          <p:nvPr>
            <p:ph idx="4" type="subTitle"/>
          </p:nvPr>
        </p:nvSpPr>
        <p:spPr>
          <a:xfrm>
            <a:off x="1113300" y="3505800"/>
            <a:ext cx="1832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Mais utilizado pois é oficial do node</a:t>
            </a:r>
            <a:endParaRPr/>
          </a:p>
        </p:txBody>
      </p:sp>
      <p:sp>
        <p:nvSpPr>
          <p:cNvPr id="833" name="Google Shape;833;p41"/>
          <p:cNvSpPr/>
          <p:nvPr/>
        </p:nvSpPr>
        <p:spPr>
          <a:xfrm>
            <a:off x="3202640" y="3018175"/>
            <a:ext cx="1048200" cy="10482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1"/>
          <p:cNvSpPr/>
          <p:nvPr/>
        </p:nvSpPr>
        <p:spPr>
          <a:xfrm>
            <a:off x="4882715" y="3018175"/>
            <a:ext cx="1048200" cy="10482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41"/>
          <p:cNvGrpSpPr/>
          <p:nvPr/>
        </p:nvGrpSpPr>
        <p:grpSpPr>
          <a:xfrm>
            <a:off x="5209151" y="3315992"/>
            <a:ext cx="395338" cy="452569"/>
            <a:chOff x="-44895900" y="3929450"/>
            <a:chExt cx="263875" cy="302075"/>
          </a:xfrm>
        </p:grpSpPr>
        <p:sp>
          <p:nvSpPr>
            <p:cNvPr id="836" name="Google Shape;836;p41"/>
            <p:cNvSpPr/>
            <p:nvPr/>
          </p:nvSpPr>
          <p:spPr>
            <a:xfrm>
              <a:off x="-44813975" y="4100750"/>
              <a:ext cx="101625" cy="50425"/>
            </a:xfrm>
            <a:custGeom>
              <a:rect b="b" l="l" r="r" t="t"/>
              <a:pathLst>
                <a:path extrusionOk="0" h="2017" w="4065">
                  <a:moveTo>
                    <a:pt x="2017" y="0"/>
                  </a:moveTo>
                  <a:lnTo>
                    <a:pt x="0" y="977"/>
                  </a:lnTo>
                  <a:lnTo>
                    <a:pt x="2017" y="2017"/>
                  </a:lnTo>
                  <a:lnTo>
                    <a:pt x="4064" y="977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-44885650" y="3929450"/>
              <a:ext cx="244175" cy="87825"/>
            </a:xfrm>
            <a:custGeom>
              <a:rect b="b" l="l" r="r" t="t"/>
              <a:pathLst>
                <a:path extrusionOk="0" h="3513" w="9767">
                  <a:moveTo>
                    <a:pt x="4832" y="0"/>
                  </a:moveTo>
                  <a:cubicBezTo>
                    <a:pt x="4781" y="0"/>
                    <a:pt x="4726" y="16"/>
                    <a:pt x="4663" y="47"/>
                  </a:cubicBezTo>
                  <a:lnTo>
                    <a:pt x="0" y="2410"/>
                  </a:lnTo>
                  <a:lnTo>
                    <a:pt x="2080" y="3513"/>
                  </a:lnTo>
                  <a:lnTo>
                    <a:pt x="4726" y="2158"/>
                  </a:lnTo>
                  <a:cubicBezTo>
                    <a:pt x="4758" y="2142"/>
                    <a:pt x="4805" y="2134"/>
                    <a:pt x="4852" y="2134"/>
                  </a:cubicBezTo>
                  <a:cubicBezTo>
                    <a:pt x="4899" y="2134"/>
                    <a:pt x="4947" y="2142"/>
                    <a:pt x="4978" y="2158"/>
                  </a:cubicBezTo>
                  <a:lnTo>
                    <a:pt x="7625" y="3513"/>
                  </a:lnTo>
                  <a:lnTo>
                    <a:pt x="9767" y="2442"/>
                  </a:lnTo>
                  <a:lnTo>
                    <a:pt x="4978" y="47"/>
                  </a:lnTo>
                  <a:cubicBezTo>
                    <a:pt x="4931" y="16"/>
                    <a:pt x="4884" y="0"/>
                    <a:pt x="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-44825000" y="4006225"/>
              <a:ext cx="52000" cy="105575"/>
            </a:xfrm>
            <a:custGeom>
              <a:rect b="b" l="l" r="r" t="t"/>
              <a:pathLst>
                <a:path extrusionOk="0" h="4223" w="2080">
                  <a:moveTo>
                    <a:pt x="2080" y="1"/>
                  </a:moveTo>
                  <a:lnTo>
                    <a:pt x="0" y="1009"/>
                  </a:lnTo>
                  <a:lnTo>
                    <a:pt x="0" y="4222"/>
                  </a:lnTo>
                  <a:lnTo>
                    <a:pt x="2080" y="315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-44754900" y="4005450"/>
              <a:ext cx="122875" cy="222925"/>
            </a:xfrm>
            <a:custGeom>
              <a:rect b="b" l="l" r="r" t="t"/>
              <a:pathLst>
                <a:path extrusionOk="0" h="8917" w="4915">
                  <a:moveTo>
                    <a:pt x="4915" y="0"/>
                  </a:moveTo>
                  <a:lnTo>
                    <a:pt x="2804" y="1040"/>
                  </a:lnTo>
                  <a:lnTo>
                    <a:pt x="2804" y="4789"/>
                  </a:lnTo>
                  <a:cubicBezTo>
                    <a:pt x="2804" y="4915"/>
                    <a:pt x="2710" y="5041"/>
                    <a:pt x="2615" y="5104"/>
                  </a:cubicBezTo>
                  <a:lnTo>
                    <a:pt x="0" y="6396"/>
                  </a:lnTo>
                  <a:lnTo>
                    <a:pt x="0" y="8916"/>
                  </a:lnTo>
                  <a:lnTo>
                    <a:pt x="4726" y="6396"/>
                  </a:lnTo>
                  <a:cubicBezTo>
                    <a:pt x="4852" y="6333"/>
                    <a:pt x="4915" y="6207"/>
                    <a:pt x="4915" y="6081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-44754900" y="4006225"/>
              <a:ext cx="52775" cy="105575"/>
            </a:xfrm>
            <a:custGeom>
              <a:rect b="b" l="l" r="r" t="t"/>
              <a:pathLst>
                <a:path extrusionOk="0" h="4223" w="2111">
                  <a:moveTo>
                    <a:pt x="0" y="1"/>
                  </a:moveTo>
                  <a:lnTo>
                    <a:pt x="0" y="3151"/>
                  </a:lnTo>
                  <a:lnTo>
                    <a:pt x="2111" y="4222"/>
                  </a:lnTo>
                  <a:lnTo>
                    <a:pt x="2111" y="10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-44895900" y="4006225"/>
              <a:ext cx="122900" cy="225300"/>
            </a:xfrm>
            <a:custGeom>
              <a:rect b="b" l="l" r="r" t="t"/>
              <a:pathLst>
                <a:path extrusionOk="0" h="9012" w="4916">
                  <a:moveTo>
                    <a:pt x="1" y="1"/>
                  </a:moveTo>
                  <a:lnTo>
                    <a:pt x="1" y="6176"/>
                  </a:lnTo>
                  <a:cubicBezTo>
                    <a:pt x="1" y="6302"/>
                    <a:pt x="95" y="6428"/>
                    <a:pt x="190" y="6491"/>
                  </a:cubicBezTo>
                  <a:lnTo>
                    <a:pt x="4916" y="9011"/>
                  </a:lnTo>
                  <a:lnTo>
                    <a:pt x="4916" y="6428"/>
                  </a:lnTo>
                  <a:lnTo>
                    <a:pt x="2332" y="5105"/>
                  </a:lnTo>
                  <a:lnTo>
                    <a:pt x="2301" y="5105"/>
                  </a:lnTo>
                  <a:cubicBezTo>
                    <a:pt x="2206" y="5073"/>
                    <a:pt x="2143" y="4947"/>
                    <a:pt x="2143" y="4853"/>
                  </a:cubicBezTo>
                  <a:lnTo>
                    <a:pt x="2143" y="11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41"/>
          <p:cNvGrpSpPr/>
          <p:nvPr/>
        </p:nvGrpSpPr>
        <p:grpSpPr>
          <a:xfrm>
            <a:off x="3502718" y="3315994"/>
            <a:ext cx="448449" cy="452569"/>
            <a:chOff x="-45673275" y="3199325"/>
            <a:chExt cx="299325" cy="302075"/>
          </a:xfrm>
        </p:grpSpPr>
        <p:sp>
          <p:nvSpPr>
            <p:cNvPr id="843" name="Google Shape;843;p41"/>
            <p:cNvSpPr/>
            <p:nvPr/>
          </p:nvSpPr>
          <p:spPr>
            <a:xfrm>
              <a:off x="-45672500" y="3199325"/>
              <a:ext cx="298550" cy="194175"/>
            </a:xfrm>
            <a:custGeom>
              <a:rect b="b" l="l" r="r" t="t"/>
              <a:pathLst>
                <a:path extrusionOk="0" h="7767" w="11942">
                  <a:moveTo>
                    <a:pt x="5947" y="0"/>
                  </a:moveTo>
                  <a:cubicBezTo>
                    <a:pt x="5884" y="0"/>
                    <a:pt x="5829" y="16"/>
                    <a:pt x="5798" y="47"/>
                  </a:cubicBezTo>
                  <a:lnTo>
                    <a:pt x="158" y="3607"/>
                  </a:lnTo>
                  <a:cubicBezTo>
                    <a:pt x="32" y="3670"/>
                    <a:pt x="1" y="3765"/>
                    <a:pt x="1" y="3922"/>
                  </a:cubicBezTo>
                  <a:cubicBezTo>
                    <a:pt x="1" y="4017"/>
                    <a:pt x="64" y="4143"/>
                    <a:pt x="158" y="4237"/>
                  </a:cubicBezTo>
                  <a:lnTo>
                    <a:pt x="5735" y="7735"/>
                  </a:lnTo>
                  <a:cubicBezTo>
                    <a:pt x="5798" y="7766"/>
                    <a:pt x="5861" y="7766"/>
                    <a:pt x="5955" y="7766"/>
                  </a:cubicBezTo>
                  <a:cubicBezTo>
                    <a:pt x="6018" y="7766"/>
                    <a:pt x="6050" y="7766"/>
                    <a:pt x="6144" y="7735"/>
                  </a:cubicBezTo>
                  <a:lnTo>
                    <a:pt x="11784" y="4237"/>
                  </a:lnTo>
                  <a:cubicBezTo>
                    <a:pt x="11878" y="4143"/>
                    <a:pt x="11941" y="4080"/>
                    <a:pt x="11941" y="3922"/>
                  </a:cubicBezTo>
                  <a:cubicBezTo>
                    <a:pt x="11941" y="3796"/>
                    <a:pt x="11847" y="3670"/>
                    <a:pt x="11784" y="3607"/>
                  </a:cubicBezTo>
                  <a:lnTo>
                    <a:pt x="6144" y="47"/>
                  </a:lnTo>
                  <a:cubicBezTo>
                    <a:pt x="6081" y="16"/>
                    <a:pt x="6010" y="0"/>
                    <a:pt x="5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-45673275" y="3387150"/>
              <a:ext cx="299325" cy="114250"/>
            </a:xfrm>
            <a:custGeom>
              <a:rect b="b" l="l" r="r" t="t"/>
              <a:pathLst>
                <a:path extrusionOk="0" h="4570" w="11973">
                  <a:moveTo>
                    <a:pt x="693" y="1"/>
                  </a:moveTo>
                  <a:lnTo>
                    <a:pt x="158" y="348"/>
                  </a:lnTo>
                  <a:cubicBezTo>
                    <a:pt x="32" y="411"/>
                    <a:pt x="0" y="505"/>
                    <a:pt x="0" y="663"/>
                  </a:cubicBezTo>
                  <a:cubicBezTo>
                    <a:pt x="0" y="789"/>
                    <a:pt x="63" y="883"/>
                    <a:pt x="158" y="978"/>
                  </a:cubicBezTo>
                  <a:lnTo>
                    <a:pt x="5797" y="4506"/>
                  </a:lnTo>
                  <a:cubicBezTo>
                    <a:pt x="5829" y="4569"/>
                    <a:pt x="5892" y="4569"/>
                    <a:pt x="5986" y="4569"/>
                  </a:cubicBezTo>
                  <a:cubicBezTo>
                    <a:pt x="6049" y="4569"/>
                    <a:pt x="6112" y="4569"/>
                    <a:pt x="6175" y="4506"/>
                  </a:cubicBezTo>
                  <a:lnTo>
                    <a:pt x="11815" y="978"/>
                  </a:lnTo>
                  <a:cubicBezTo>
                    <a:pt x="11941" y="883"/>
                    <a:pt x="11972" y="820"/>
                    <a:pt x="11972" y="663"/>
                  </a:cubicBezTo>
                  <a:cubicBezTo>
                    <a:pt x="11972" y="537"/>
                    <a:pt x="11878" y="411"/>
                    <a:pt x="11815" y="348"/>
                  </a:cubicBezTo>
                  <a:lnTo>
                    <a:pt x="11248" y="1"/>
                  </a:lnTo>
                  <a:lnTo>
                    <a:pt x="6175" y="3151"/>
                  </a:lnTo>
                  <a:cubicBezTo>
                    <a:pt x="6144" y="3183"/>
                    <a:pt x="6049" y="3183"/>
                    <a:pt x="5986" y="3183"/>
                  </a:cubicBezTo>
                  <a:cubicBezTo>
                    <a:pt x="5892" y="3183"/>
                    <a:pt x="5860" y="3183"/>
                    <a:pt x="5797" y="3151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1"/>
            <p:cNvSpPr/>
            <p:nvPr/>
          </p:nvSpPr>
          <p:spPr>
            <a:xfrm>
              <a:off x="-45673275" y="3334400"/>
              <a:ext cx="299325" cy="113425"/>
            </a:xfrm>
            <a:custGeom>
              <a:rect b="b" l="l" r="r" t="t"/>
              <a:pathLst>
                <a:path extrusionOk="0" h="4537" w="11973">
                  <a:moveTo>
                    <a:pt x="693" y="0"/>
                  </a:moveTo>
                  <a:lnTo>
                    <a:pt x="158" y="378"/>
                  </a:lnTo>
                  <a:cubicBezTo>
                    <a:pt x="32" y="441"/>
                    <a:pt x="0" y="536"/>
                    <a:pt x="0" y="693"/>
                  </a:cubicBezTo>
                  <a:cubicBezTo>
                    <a:pt x="0" y="851"/>
                    <a:pt x="63" y="914"/>
                    <a:pt x="158" y="1008"/>
                  </a:cubicBezTo>
                  <a:lnTo>
                    <a:pt x="5797" y="4505"/>
                  </a:lnTo>
                  <a:cubicBezTo>
                    <a:pt x="5829" y="4537"/>
                    <a:pt x="5892" y="4537"/>
                    <a:pt x="5986" y="4537"/>
                  </a:cubicBezTo>
                  <a:cubicBezTo>
                    <a:pt x="6049" y="4537"/>
                    <a:pt x="6112" y="4537"/>
                    <a:pt x="6175" y="4505"/>
                  </a:cubicBezTo>
                  <a:lnTo>
                    <a:pt x="11815" y="1008"/>
                  </a:lnTo>
                  <a:cubicBezTo>
                    <a:pt x="11941" y="914"/>
                    <a:pt x="11972" y="851"/>
                    <a:pt x="11972" y="693"/>
                  </a:cubicBezTo>
                  <a:cubicBezTo>
                    <a:pt x="11972" y="536"/>
                    <a:pt x="11878" y="441"/>
                    <a:pt x="11815" y="378"/>
                  </a:cubicBezTo>
                  <a:lnTo>
                    <a:pt x="11248" y="0"/>
                  </a:lnTo>
                  <a:lnTo>
                    <a:pt x="6175" y="3214"/>
                  </a:lnTo>
                  <a:cubicBezTo>
                    <a:pt x="6144" y="3245"/>
                    <a:pt x="6049" y="3245"/>
                    <a:pt x="5986" y="3245"/>
                  </a:cubicBezTo>
                  <a:cubicBezTo>
                    <a:pt x="5892" y="3245"/>
                    <a:pt x="5860" y="3245"/>
                    <a:pt x="5797" y="3214"/>
                  </a:cubicBezTo>
                  <a:lnTo>
                    <a:pt x="6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6" name="Google Shape;846;p41"/>
          <p:cNvSpPr/>
          <p:nvPr/>
        </p:nvSpPr>
        <p:spPr>
          <a:xfrm>
            <a:off x="2769850" y="1493850"/>
            <a:ext cx="3604200" cy="841200"/>
          </a:xfrm>
          <a:prstGeom prst="roundRect">
            <a:avLst>
              <a:gd fmla="val 45845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1"/>
          <p:cNvSpPr txBox="1"/>
          <p:nvPr>
            <p:ph idx="1" type="subTitle"/>
          </p:nvPr>
        </p:nvSpPr>
        <p:spPr>
          <a:xfrm>
            <a:off x="3082600" y="1601100"/>
            <a:ext cx="29787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 gerenciador de pacote devo utilizar</a:t>
            </a:r>
            <a:endParaRPr/>
          </a:p>
        </p:txBody>
      </p:sp>
      <p:cxnSp>
        <p:nvCxnSpPr>
          <p:cNvPr id="848" name="Google Shape;848;p41"/>
          <p:cNvCxnSpPr>
            <a:stCxn id="846" idx="2"/>
            <a:endCxn id="833" idx="0"/>
          </p:cNvCxnSpPr>
          <p:nvPr/>
        </p:nvCxnSpPr>
        <p:spPr>
          <a:xfrm rot="5400000">
            <a:off x="3807850" y="2254050"/>
            <a:ext cx="683100" cy="845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41"/>
          <p:cNvCxnSpPr>
            <a:stCxn id="846" idx="2"/>
            <a:endCxn id="834" idx="0"/>
          </p:cNvCxnSpPr>
          <p:nvPr/>
        </p:nvCxnSpPr>
        <p:spPr>
          <a:xfrm flipH="1" rot="-5400000">
            <a:off x="4647850" y="2259150"/>
            <a:ext cx="683100" cy="8349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41"/>
          <p:cNvSpPr txBox="1"/>
          <p:nvPr/>
        </p:nvSpPr>
        <p:spPr>
          <a:xfrm>
            <a:off x="6222925" y="2542150"/>
            <a:ext cx="201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3E9ED"/>
                </a:solidFill>
                <a:latin typeface="Exo 2"/>
                <a:ea typeface="Exo 2"/>
                <a:cs typeface="Exo 2"/>
                <a:sym typeface="Exo 2"/>
              </a:rPr>
              <a:t>npm install --global yarn</a:t>
            </a:r>
            <a:endParaRPr b="1" sz="1100">
              <a:solidFill>
                <a:srgbClr val="E3E9ED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51" name="Google Shape;851;p41"/>
          <p:cNvSpPr/>
          <p:nvPr/>
        </p:nvSpPr>
        <p:spPr>
          <a:xfrm flipH="1">
            <a:off x="6085075" y="2492800"/>
            <a:ext cx="2059200" cy="452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2"/>
          <p:cNvSpPr txBox="1"/>
          <p:nvPr>
            <p:ph idx="1" type="body"/>
          </p:nvPr>
        </p:nvSpPr>
        <p:spPr>
          <a:xfrm>
            <a:off x="948600" y="2038900"/>
            <a:ext cx="4117800" cy="26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Sobre o </a:t>
            </a:r>
            <a:r>
              <a:rPr lang="en" u="sng">
                <a:solidFill>
                  <a:schemeClr val="hlink"/>
                </a:solidFill>
                <a:hlinkClick r:id="rId3"/>
              </a:rPr>
              <a:t>create-react-app</a:t>
            </a:r>
            <a:r>
              <a:rPr lang="en">
                <a:solidFill>
                  <a:schemeClr val="lt2"/>
                </a:solidFill>
              </a:rPr>
              <a:t>: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Setup de projeto React - Já configura muitas coisas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>
                <a:solidFill>
                  <a:schemeClr val="lt2"/>
                </a:solidFill>
              </a:rPr>
              <a:t>Utiliza </a:t>
            </a:r>
            <a:r>
              <a:rPr lang="en">
                <a:solidFill>
                  <a:schemeClr val="lt2"/>
                </a:solidFill>
              </a:rPr>
              <a:t>npx - Quando você executa um pacote usando NPX, ele procura o pacote no registro local e global e, em seguida, executa o pacote. Se o pacote ainda não estiver instalado, o NPX baixa os arquivos do pacote e instala o pacote, mas apenas armazenará os arquivos em cache em vez de salvá-los</a:t>
            </a:r>
            <a:endParaRPr>
              <a:solidFill>
                <a:schemeClr val="lt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>
                <a:solidFill>
                  <a:schemeClr val="lt2"/>
                </a:solidFill>
              </a:rPr>
              <a:t>Caso veja “É necessário instalar os seguintes pacotes” digite Y ou S no terminal.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57" name="Google Shape;857;p42"/>
          <p:cNvSpPr txBox="1"/>
          <p:nvPr>
            <p:ph type="title"/>
          </p:nvPr>
        </p:nvSpPr>
        <p:spPr>
          <a:xfrm>
            <a:off x="769275" y="2085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create-react-app</a:t>
            </a:r>
            <a:endParaRPr/>
          </a:p>
        </p:txBody>
      </p:sp>
      <p:sp>
        <p:nvSpPr>
          <p:cNvPr id="858" name="Google Shape;858;p42"/>
          <p:cNvSpPr/>
          <p:nvPr/>
        </p:nvSpPr>
        <p:spPr>
          <a:xfrm>
            <a:off x="948601" y="1149525"/>
            <a:ext cx="4540359" cy="52108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Criando projeto</a:t>
            </a:r>
          </a:p>
        </p:txBody>
      </p:sp>
      <p:sp>
        <p:nvSpPr>
          <p:cNvPr id="859" name="Google Shape;859;p42"/>
          <p:cNvSpPr txBox="1"/>
          <p:nvPr/>
        </p:nvSpPr>
        <p:spPr>
          <a:xfrm>
            <a:off x="4409075" y="1891825"/>
            <a:ext cx="2615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D9D9D9"/>
                </a:solidFill>
                <a:latin typeface="Exo 2"/>
                <a:ea typeface="Exo 2"/>
                <a:cs typeface="Exo 2"/>
                <a:sym typeface="Exo 2"/>
              </a:rPr>
              <a:t>npx create-react-app my-app</a:t>
            </a:r>
            <a:endParaRPr b="1" sz="1100">
              <a:solidFill>
                <a:srgbClr val="D9D9D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60" name="Google Shape;860;p42"/>
          <p:cNvSpPr/>
          <p:nvPr/>
        </p:nvSpPr>
        <p:spPr>
          <a:xfrm flipH="1">
            <a:off x="4268275" y="1842475"/>
            <a:ext cx="2502000" cy="4527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</a:t>
            </a:r>
            <a:endParaRPr/>
          </a:p>
        </p:txBody>
      </p:sp>
      <p:sp>
        <p:nvSpPr>
          <p:cNvPr id="866" name="Google Shape;866;p43"/>
          <p:cNvSpPr txBox="1"/>
          <p:nvPr>
            <p:ph idx="1" type="body"/>
          </p:nvPr>
        </p:nvSpPr>
        <p:spPr>
          <a:xfrm>
            <a:off x="1101000" y="1573624"/>
            <a:ext cx="41178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create-react-app já implementa o script para iniciar a aplicação com live reload configurado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package.json é possível ver os scripts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yarn start - comando para iniciar a aplicação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 quiser alterar a porta:</a:t>
            </a:r>
            <a:br>
              <a:rPr lang="en"/>
            </a:br>
            <a:r>
              <a:rPr lang="en" sz="1050">
                <a:solidFill>
                  <a:srgbClr val="7FDBCA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en" sz="10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C789D6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PORT=3006 react-scripts start</a:t>
            </a:r>
            <a:r>
              <a:rPr lang="en" sz="1050">
                <a:solidFill>
                  <a:srgbClr val="D9F5DD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50">
                <a:solidFill>
                  <a:srgbClr val="D6DEEB"/>
                </a:solidFill>
                <a:highlight>
                  <a:srgbClr val="01162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4"/>
          <p:cNvSpPr txBox="1"/>
          <p:nvPr>
            <p:ph idx="1" type="body"/>
          </p:nvPr>
        </p:nvSpPr>
        <p:spPr>
          <a:xfrm>
            <a:off x="720000" y="1635675"/>
            <a:ext cx="77040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Comentários importantes ao projeto padrão criado com create-react-app</a:t>
            </a:r>
            <a:r>
              <a:rPr lang="en" sz="1400"/>
              <a:t>: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Pasta </a:t>
            </a:r>
            <a:r>
              <a:rPr b="1" lang="en" sz="1400">
                <a:solidFill>
                  <a:schemeClr val="lt1"/>
                </a:solidFill>
              </a:rPr>
              <a:t>node_modules </a:t>
            </a:r>
            <a:r>
              <a:rPr lang="en" sz="1400"/>
              <a:t>é exatamente aquela explicada no frontend essencial. Contém todas as dependências de bibliotecas utilizadas.</a:t>
            </a:r>
            <a:endParaRPr sz="1400"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 arquivo</a:t>
            </a:r>
            <a:r>
              <a:rPr lang="en" sz="1400"/>
              <a:t> </a:t>
            </a:r>
            <a:r>
              <a:rPr b="1" lang="en" sz="1400">
                <a:solidFill>
                  <a:schemeClr val="lt1"/>
                </a:solidFill>
              </a:rPr>
              <a:t>package.json </a:t>
            </a:r>
            <a:r>
              <a:rPr lang="en" sz="1400"/>
              <a:t>contém configurações como nome do projeto, scripts e informações de dependências.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 arquivo </a:t>
            </a:r>
            <a:r>
              <a:rPr b="1" lang="en" sz="1400">
                <a:solidFill>
                  <a:schemeClr val="lt1"/>
                </a:solidFill>
              </a:rPr>
              <a:t>.gitignore </a:t>
            </a:r>
            <a:r>
              <a:rPr lang="en" sz="1400"/>
              <a:t>contém uma lista de arquivos e diretórios a serem ignorados no commit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 arquivo </a:t>
            </a:r>
            <a:r>
              <a:rPr b="1" lang="en" sz="1400">
                <a:solidFill>
                  <a:schemeClr val="lt1"/>
                </a:solidFill>
              </a:rPr>
              <a:t>.yarn.lock/package.lock.json </a:t>
            </a:r>
            <a:r>
              <a:rPr lang="en" sz="1400"/>
              <a:t>contém lista de referências de dependências para evitar conflitos.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 pasta </a:t>
            </a:r>
            <a:r>
              <a:rPr b="1" lang="en" sz="1400">
                <a:solidFill>
                  <a:schemeClr val="lt1"/>
                </a:solidFill>
              </a:rPr>
              <a:t>public </a:t>
            </a:r>
            <a:r>
              <a:rPr lang="en" sz="1400"/>
              <a:t>contém imagens, ícones e o index.html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Pasta </a:t>
            </a:r>
            <a:r>
              <a:rPr b="1" lang="en" sz="1400">
                <a:solidFill>
                  <a:schemeClr val="lt1"/>
                </a:solidFill>
              </a:rPr>
              <a:t>src (source/fonte) </a:t>
            </a:r>
            <a:r>
              <a:rPr lang="en" sz="1400"/>
              <a:t>contém o código fonte propriamente veremos a seguir</a:t>
            </a:r>
            <a:endParaRPr sz="1400"/>
          </a:p>
        </p:txBody>
      </p:sp>
      <p:sp>
        <p:nvSpPr>
          <p:cNvPr id="872" name="Google Shape;872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Projeto padrão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index.js</a:t>
            </a:r>
            <a:endParaRPr/>
          </a:p>
        </p:txBody>
      </p:sp>
      <p:sp>
        <p:nvSpPr>
          <p:cNvPr id="878" name="Google Shape;878;p45"/>
          <p:cNvSpPr txBox="1"/>
          <p:nvPr>
            <p:ph idx="1" type="body"/>
          </p:nvPr>
        </p:nvSpPr>
        <p:spPr>
          <a:xfrm>
            <a:off x="1101000" y="1573624"/>
            <a:ext cx="41178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tem no index.js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Importação do React - para utilizar componentes em React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Importação ReactDOM - Manipulação do DOM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Importação do 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Importação do componente App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Ferramenta de performance - não iremos utilizar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Falaremos a seguir um pouco mais sobre DOM e sobre componentes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6"/>
          <p:cNvSpPr/>
          <p:nvPr/>
        </p:nvSpPr>
        <p:spPr>
          <a:xfrm>
            <a:off x="1676075" y="1256875"/>
            <a:ext cx="5792100" cy="1835100"/>
          </a:xfrm>
          <a:prstGeom prst="roundRect">
            <a:avLst>
              <a:gd fmla="val 313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46"/>
          <p:cNvSpPr txBox="1"/>
          <p:nvPr>
            <p:ph type="title"/>
          </p:nvPr>
        </p:nvSpPr>
        <p:spPr>
          <a:xfrm>
            <a:off x="2391900" y="33547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</a:t>
            </a:r>
            <a:endParaRPr/>
          </a:p>
        </p:txBody>
      </p:sp>
      <p:sp>
        <p:nvSpPr>
          <p:cNvPr id="885" name="Google Shape;885;p46"/>
          <p:cNvSpPr txBox="1"/>
          <p:nvPr>
            <p:ph idx="1" type="subTitle"/>
          </p:nvPr>
        </p:nvSpPr>
        <p:spPr>
          <a:xfrm>
            <a:off x="1956450" y="1580488"/>
            <a:ext cx="5231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 aplicativo de página única é uma aplicação web ou site que consiste de uma única página web (só tem um html)</a:t>
            </a:r>
            <a:endParaRPr/>
          </a:p>
        </p:txBody>
      </p:sp>
      <p:sp>
        <p:nvSpPr>
          <p:cNvPr id="886" name="Google Shape;886;p46"/>
          <p:cNvSpPr/>
          <p:nvPr/>
        </p:nvSpPr>
        <p:spPr>
          <a:xfrm rot="294180">
            <a:off x="3828119" y="4076720"/>
            <a:ext cx="1487772" cy="240142"/>
          </a:xfrm>
          <a:custGeom>
            <a:rect b="b" l="l" r="r" t="t"/>
            <a:pathLst>
              <a:path extrusionOk="0" h="55580" w="285750">
                <a:moveTo>
                  <a:pt x="199259" y="0"/>
                </a:moveTo>
                <a:lnTo>
                  <a:pt x="194628" y="189"/>
                </a:lnTo>
                <a:lnTo>
                  <a:pt x="189901" y="378"/>
                </a:lnTo>
                <a:lnTo>
                  <a:pt x="185270" y="662"/>
                </a:lnTo>
                <a:lnTo>
                  <a:pt x="176006" y="1512"/>
                </a:lnTo>
                <a:lnTo>
                  <a:pt x="171374" y="2080"/>
                </a:lnTo>
                <a:lnTo>
                  <a:pt x="166837" y="2836"/>
                </a:lnTo>
                <a:lnTo>
                  <a:pt x="157574" y="4254"/>
                </a:lnTo>
                <a:lnTo>
                  <a:pt x="153036" y="4915"/>
                </a:lnTo>
                <a:lnTo>
                  <a:pt x="148405" y="5671"/>
                </a:lnTo>
                <a:lnTo>
                  <a:pt x="139330" y="7278"/>
                </a:lnTo>
                <a:lnTo>
                  <a:pt x="134793" y="8129"/>
                </a:lnTo>
                <a:lnTo>
                  <a:pt x="130161" y="8980"/>
                </a:lnTo>
                <a:lnTo>
                  <a:pt x="121181" y="10776"/>
                </a:lnTo>
                <a:lnTo>
                  <a:pt x="112107" y="12761"/>
                </a:lnTo>
                <a:lnTo>
                  <a:pt x="103127" y="14746"/>
                </a:lnTo>
                <a:lnTo>
                  <a:pt x="85262" y="19661"/>
                </a:lnTo>
                <a:lnTo>
                  <a:pt x="80914" y="20890"/>
                </a:lnTo>
                <a:lnTo>
                  <a:pt x="76471" y="22308"/>
                </a:lnTo>
                <a:lnTo>
                  <a:pt x="67680" y="25049"/>
                </a:lnTo>
                <a:lnTo>
                  <a:pt x="58984" y="28074"/>
                </a:lnTo>
                <a:lnTo>
                  <a:pt x="50382" y="31193"/>
                </a:lnTo>
                <a:lnTo>
                  <a:pt x="41780" y="34407"/>
                </a:lnTo>
                <a:lnTo>
                  <a:pt x="33178" y="37810"/>
                </a:lnTo>
                <a:lnTo>
                  <a:pt x="24766" y="41401"/>
                </a:lnTo>
                <a:lnTo>
                  <a:pt x="20607" y="43292"/>
                </a:lnTo>
                <a:lnTo>
                  <a:pt x="16447" y="45182"/>
                </a:lnTo>
                <a:lnTo>
                  <a:pt x="12288" y="47167"/>
                </a:lnTo>
                <a:lnTo>
                  <a:pt x="8129" y="49247"/>
                </a:lnTo>
                <a:lnTo>
                  <a:pt x="4065" y="51326"/>
                </a:lnTo>
                <a:lnTo>
                  <a:pt x="0" y="53500"/>
                </a:lnTo>
                <a:lnTo>
                  <a:pt x="1040" y="55580"/>
                </a:lnTo>
                <a:lnTo>
                  <a:pt x="9547" y="52555"/>
                </a:lnTo>
                <a:lnTo>
                  <a:pt x="18149" y="49720"/>
                </a:lnTo>
                <a:lnTo>
                  <a:pt x="26845" y="47073"/>
                </a:lnTo>
                <a:lnTo>
                  <a:pt x="35542" y="44615"/>
                </a:lnTo>
                <a:lnTo>
                  <a:pt x="44238" y="42252"/>
                </a:lnTo>
                <a:lnTo>
                  <a:pt x="53029" y="40078"/>
                </a:lnTo>
                <a:lnTo>
                  <a:pt x="61820" y="37999"/>
                </a:lnTo>
                <a:lnTo>
                  <a:pt x="70705" y="36203"/>
                </a:lnTo>
                <a:lnTo>
                  <a:pt x="79496" y="34407"/>
                </a:lnTo>
                <a:lnTo>
                  <a:pt x="88381" y="32705"/>
                </a:lnTo>
                <a:lnTo>
                  <a:pt x="97267" y="31193"/>
                </a:lnTo>
                <a:lnTo>
                  <a:pt x="106057" y="29775"/>
                </a:lnTo>
                <a:lnTo>
                  <a:pt x="115037" y="28546"/>
                </a:lnTo>
                <a:lnTo>
                  <a:pt x="123923" y="27412"/>
                </a:lnTo>
                <a:lnTo>
                  <a:pt x="132808" y="26467"/>
                </a:lnTo>
                <a:lnTo>
                  <a:pt x="141693" y="25616"/>
                </a:lnTo>
                <a:lnTo>
                  <a:pt x="146231" y="25238"/>
                </a:lnTo>
                <a:lnTo>
                  <a:pt x="150673" y="24954"/>
                </a:lnTo>
                <a:lnTo>
                  <a:pt x="155116" y="24671"/>
                </a:lnTo>
                <a:lnTo>
                  <a:pt x="159559" y="24482"/>
                </a:lnTo>
                <a:lnTo>
                  <a:pt x="168539" y="24293"/>
                </a:lnTo>
                <a:lnTo>
                  <a:pt x="177424" y="24198"/>
                </a:lnTo>
                <a:lnTo>
                  <a:pt x="186309" y="24198"/>
                </a:lnTo>
                <a:lnTo>
                  <a:pt x="195195" y="24104"/>
                </a:lnTo>
                <a:lnTo>
                  <a:pt x="204080" y="23915"/>
                </a:lnTo>
                <a:lnTo>
                  <a:pt x="208523" y="23725"/>
                </a:lnTo>
                <a:lnTo>
                  <a:pt x="212966" y="23536"/>
                </a:lnTo>
                <a:lnTo>
                  <a:pt x="221851" y="23064"/>
                </a:lnTo>
                <a:lnTo>
                  <a:pt x="226388" y="22780"/>
                </a:lnTo>
                <a:lnTo>
                  <a:pt x="228562" y="22686"/>
                </a:lnTo>
                <a:lnTo>
                  <a:pt x="230831" y="22591"/>
                </a:lnTo>
                <a:lnTo>
                  <a:pt x="239716" y="22308"/>
                </a:lnTo>
                <a:lnTo>
                  <a:pt x="244253" y="22119"/>
                </a:lnTo>
                <a:lnTo>
                  <a:pt x="248791" y="21835"/>
                </a:lnTo>
                <a:lnTo>
                  <a:pt x="253233" y="21551"/>
                </a:lnTo>
                <a:lnTo>
                  <a:pt x="257771" y="21268"/>
                </a:lnTo>
                <a:lnTo>
                  <a:pt x="266845" y="20890"/>
                </a:lnTo>
                <a:lnTo>
                  <a:pt x="271477" y="20606"/>
                </a:lnTo>
                <a:lnTo>
                  <a:pt x="276014" y="20323"/>
                </a:lnTo>
                <a:lnTo>
                  <a:pt x="280646" y="19850"/>
                </a:lnTo>
                <a:lnTo>
                  <a:pt x="285372" y="19283"/>
                </a:lnTo>
                <a:lnTo>
                  <a:pt x="285750" y="17014"/>
                </a:lnTo>
                <a:lnTo>
                  <a:pt x="281402" y="15218"/>
                </a:lnTo>
                <a:lnTo>
                  <a:pt x="277054" y="13517"/>
                </a:lnTo>
                <a:lnTo>
                  <a:pt x="272611" y="12005"/>
                </a:lnTo>
                <a:lnTo>
                  <a:pt x="268168" y="10492"/>
                </a:lnTo>
                <a:lnTo>
                  <a:pt x="259188" y="7751"/>
                </a:lnTo>
                <a:lnTo>
                  <a:pt x="256920" y="7089"/>
                </a:lnTo>
                <a:lnTo>
                  <a:pt x="254651" y="6617"/>
                </a:lnTo>
                <a:lnTo>
                  <a:pt x="252383" y="6144"/>
                </a:lnTo>
                <a:lnTo>
                  <a:pt x="250114" y="5671"/>
                </a:lnTo>
                <a:lnTo>
                  <a:pt x="245577" y="4726"/>
                </a:lnTo>
                <a:lnTo>
                  <a:pt x="240945" y="3875"/>
                </a:lnTo>
                <a:lnTo>
                  <a:pt x="231776" y="2269"/>
                </a:lnTo>
                <a:lnTo>
                  <a:pt x="227144" y="1701"/>
                </a:lnTo>
                <a:lnTo>
                  <a:pt x="222513" y="1229"/>
                </a:lnTo>
                <a:lnTo>
                  <a:pt x="213249" y="567"/>
                </a:lnTo>
                <a:lnTo>
                  <a:pt x="208523" y="189"/>
                </a:lnTo>
                <a:lnTo>
                  <a:pt x="2038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580000" dist="4762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7"/>
          <p:cNvSpPr/>
          <p:nvPr/>
        </p:nvSpPr>
        <p:spPr>
          <a:xfrm>
            <a:off x="1676075" y="1256875"/>
            <a:ext cx="5792100" cy="1835100"/>
          </a:xfrm>
          <a:prstGeom prst="roundRect">
            <a:avLst>
              <a:gd fmla="val 313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47"/>
          <p:cNvSpPr txBox="1"/>
          <p:nvPr>
            <p:ph type="title"/>
          </p:nvPr>
        </p:nvSpPr>
        <p:spPr>
          <a:xfrm>
            <a:off x="2391900" y="33547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DOM</a:t>
            </a:r>
            <a:endParaRPr/>
          </a:p>
        </p:txBody>
      </p:sp>
      <p:sp>
        <p:nvSpPr>
          <p:cNvPr id="893" name="Google Shape;893;p47"/>
          <p:cNvSpPr txBox="1"/>
          <p:nvPr>
            <p:ph idx="1" type="subTitle"/>
          </p:nvPr>
        </p:nvSpPr>
        <p:spPr>
          <a:xfrm>
            <a:off x="1956450" y="1580488"/>
            <a:ext cx="5231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Object Model é uma interface que representa como os documentos HTML são lidos pelo seu browser</a:t>
            </a:r>
            <a:endParaRPr/>
          </a:p>
        </p:txBody>
      </p:sp>
      <p:sp>
        <p:nvSpPr>
          <p:cNvPr id="894" name="Google Shape;894;p47"/>
          <p:cNvSpPr/>
          <p:nvPr/>
        </p:nvSpPr>
        <p:spPr>
          <a:xfrm rot="294180">
            <a:off x="3828119" y="4076720"/>
            <a:ext cx="1487772" cy="240142"/>
          </a:xfrm>
          <a:custGeom>
            <a:rect b="b" l="l" r="r" t="t"/>
            <a:pathLst>
              <a:path extrusionOk="0" h="55580" w="285750">
                <a:moveTo>
                  <a:pt x="199259" y="0"/>
                </a:moveTo>
                <a:lnTo>
                  <a:pt x="194628" y="189"/>
                </a:lnTo>
                <a:lnTo>
                  <a:pt x="189901" y="378"/>
                </a:lnTo>
                <a:lnTo>
                  <a:pt x="185270" y="662"/>
                </a:lnTo>
                <a:lnTo>
                  <a:pt x="176006" y="1512"/>
                </a:lnTo>
                <a:lnTo>
                  <a:pt x="171374" y="2080"/>
                </a:lnTo>
                <a:lnTo>
                  <a:pt x="166837" y="2836"/>
                </a:lnTo>
                <a:lnTo>
                  <a:pt x="157574" y="4254"/>
                </a:lnTo>
                <a:lnTo>
                  <a:pt x="153036" y="4915"/>
                </a:lnTo>
                <a:lnTo>
                  <a:pt x="148405" y="5671"/>
                </a:lnTo>
                <a:lnTo>
                  <a:pt x="139330" y="7278"/>
                </a:lnTo>
                <a:lnTo>
                  <a:pt x="134793" y="8129"/>
                </a:lnTo>
                <a:lnTo>
                  <a:pt x="130161" y="8980"/>
                </a:lnTo>
                <a:lnTo>
                  <a:pt x="121181" y="10776"/>
                </a:lnTo>
                <a:lnTo>
                  <a:pt x="112107" y="12761"/>
                </a:lnTo>
                <a:lnTo>
                  <a:pt x="103127" y="14746"/>
                </a:lnTo>
                <a:lnTo>
                  <a:pt x="85262" y="19661"/>
                </a:lnTo>
                <a:lnTo>
                  <a:pt x="80914" y="20890"/>
                </a:lnTo>
                <a:lnTo>
                  <a:pt x="76471" y="22308"/>
                </a:lnTo>
                <a:lnTo>
                  <a:pt x="67680" y="25049"/>
                </a:lnTo>
                <a:lnTo>
                  <a:pt x="58984" y="28074"/>
                </a:lnTo>
                <a:lnTo>
                  <a:pt x="50382" y="31193"/>
                </a:lnTo>
                <a:lnTo>
                  <a:pt x="41780" y="34407"/>
                </a:lnTo>
                <a:lnTo>
                  <a:pt x="33178" y="37810"/>
                </a:lnTo>
                <a:lnTo>
                  <a:pt x="24766" y="41401"/>
                </a:lnTo>
                <a:lnTo>
                  <a:pt x="20607" y="43292"/>
                </a:lnTo>
                <a:lnTo>
                  <a:pt x="16447" y="45182"/>
                </a:lnTo>
                <a:lnTo>
                  <a:pt x="12288" y="47167"/>
                </a:lnTo>
                <a:lnTo>
                  <a:pt x="8129" y="49247"/>
                </a:lnTo>
                <a:lnTo>
                  <a:pt x="4065" y="51326"/>
                </a:lnTo>
                <a:lnTo>
                  <a:pt x="0" y="53500"/>
                </a:lnTo>
                <a:lnTo>
                  <a:pt x="1040" y="55580"/>
                </a:lnTo>
                <a:lnTo>
                  <a:pt x="9547" y="52555"/>
                </a:lnTo>
                <a:lnTo>
                  <a:pt x="18149" y="49720"/>
                </a:lnTo>
                <a:lnTo>
                  <a:pt x="26845" y="47073"/>
                </a:lnTo>
                <a:lnTo>
                  <a:pt x="35542" y="44615"/>
                </a:lnTo>
                <a:lnTo>
                  <a:pt x="44238" y="42252"/>
                </a:lnTo>
                <a:lnTo>
                  <a:pt x="53029" y="40078"/>
                </a:lnTo>
                <a:lnTo>
                  <a:pt x="61820" y="37999"/>
                </a:lnTo>
                <a:lnTo>
                  <a:pt x="70705" y="36203"/>
                </a:lnTo>
                <a:lnTo>
                  <a:pt x="79496" y="34407"/>
                </a:lnTo>
                <a:lnTo>
                  <a:pt x="88381" y="32705"/>
                </a:lnTo>
                <a:lnTo>
                  <a:pt x="97267" y="31193"/>
                </a:lnTo>
                <a:lnTo>
                  <a:pt x="106057" y="29775"/>
                </a:lnTo>
                <a:lnTo>
                  <a:pt x="115037" y="28546"/>
                </a:lnTo>
                <a:lnTo>
                  <a:pt x="123923" y="27412"/>
                </a:lnTo>
                <a:lnTo>
                  <a:pt x="132808" y="26467"/>
                </a:lnTo>
                <a:lnTo>
                  <a:pt x="141693" y="25616"/>
                </a:lnTo>
                <a:lnTo>
                  <a:pt x="146231" y="25238"/>
                </a:lnTo>
                <a:lnTo>
                  <a:pt x="150673" y="24954"/>
                </a:lnTo>
                <a:lnTo>
                  <a:pt x="155116" y="24671"/>
                </a:lnTo>
                <a:lnTo>
                  <a:pt x="159559" y="24482"/>
                </a:lnTo>
                <a:lnTo>
                  <a:pt x="168539" y="24293"/>
                </a:lnTo>
                <a:lnTo>
                  <a:pt x="177424" y="24198"/>
                </a:lnTo>
                <a:lnTo>
                  <a:pt x="186309" y="24198"/>
                </a:lnTo>
                <a:lnTo>
                  <a:pt x="195195" y="24104"/>
                </a:lnTo>
                <a:lnTo>
                  <a:pt x="204080" y="23915"/>
                </a:lnTo>
                <a:lnTo>
                  <a:pt x="208523" y="23725"/>
                </a:lnTo>
                <a:lnTo>
                  <a:pt x="212966" y="23536"/>
                </a:lnTo>
                <a:lnTo>
                  <a:pt x="221851" y="23064"/>
                </a:lnTo>
                <a:lnTo>
                  <a:pt x="226388" y="22780"/>
                </a:lnTo>
                <a:lnTo>
                  <a:pt x="228562" y="22686"/>
                </a:lnTo>
                <a:lnTo>
                  <a:pt x="230831" y="22591"/>
                </a:lnTo>
                <a:lnTo>
                  <a:pt x="239716" y="22308"/>
                </a:lnTo>
                <a:lnTo>
                  <a:pt x="244253" y="22119"/>
                </a:lnTo>
                <a:lnTo>
                  <a:pt x="248791" y="21835"/>
                </a:lnTo>
                <a:lnTo>
                  <a:pt x="253233" y="21551"/>
                </a:lnTo>
                <a:lnTo>
                  <a:pt x="257771" y="21268"/>
                </a:lnTo>
                <a:lnTo>
                  <a:pt x="266845" y="20890"/>
                </a:lnTo>
                <a:lnTo>
                  <a:pt x="271477" y="20606"/>
                </a:lnTo>
                <a:lnTo>
                  <a:pt x="276014" y="20323"/>
                </a:lnTo>
                <a:lnTo>
                  <a:pt x="280646" y="19850"/>
                </a:lnTo>
                <a:lnTo>
                  <a:pt x="285372" y="19283"/>
                </a:lnTo>
                <a:lnTo>
                  <a:pt x="285750" y="17014"/>
                </a:lnTo>
                <a:lnTo>
                  <a:pt x="281402" y="15218"/>
                </a:lnTo>
                <a:lnTo>
                  <a:pt x="277054" y="13517"/>
                </a:lnTo>
                <a:lnTo>
                  <a:pt x="272611" y="12005"/>
                </a:lnTo>
                <a:lnTo>
                  <a:pt x="268168" y="10492"/>
                </a:lnTo>
                <a:lnTo>
                  <a:pt x="259188" y="7751"/>
                </a:lnTo>
                <a:lnTo>
                  <a:pt x="256920" y="7089"/>
                </a:lnTo>
                <a:lnTo>
                  <a:pt x="254651" y="6617"/>
                </a:lnTo>
                <a:lnTo>
                  <a:pt x="252383" y="6144"/>
                </a:lnTo>
                <a:lnTo>
                  <a:pt x="250114" y="5671"/>
                </a:lnTo>
                <a:lnTo>
                  <a:pt x="245577" y="4726"/>
                </a:lnTo>
                <a:lnTo>
                  <a:pt x="240945" y="3875"/>
                </a:lnTo>
                <a:lnTo>
                  <a:pt x="231776" y="2269"/>
                </a:lnTo>
                <a:lnTo>
                  <a:pt x="227144" y="1701"/>
                </a:lnTo>
                <a:lnTo>
                  <a:pt x="222513" y="1229"/>
                </a:lnTo>
                <a:lnTo>
                  <a:pt x="213249" y="567"/>
                </a:lnTo>
                <a:lnTo>
                  <a:pt x="208523" y="189"/>
                </a:lnTo>
                <a:lnTo>
                  <a:pt x="2038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580000" dist="4762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/>
          <p:nvPr/>
        </p:nvSpPr>
        <p:spPr>
          <a:xfrm>
            <a:off x="1676075" y="1256875"/>
            <a:ext cx="5792100" cy="1835100"/>
          </a:xfrm>
          <a:prstGeom prst="roundRect">
            <a:avLst>
              <a:gd fmla="val 313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8"/>
          <p:cNvSpPr txBox="1"/>
          <p:nvPr>
            <p:ph type="title"/>
          </p:nvPr>
        </p:nvSpPr>
        <p:spPr>
          <a:xfrm>
            <a:off x="2391900" y="33547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DOM</a:t>
            </a:r>
            <a:endParaRPr/>
          </a:p>
        </p:txBody>
      </p:sp>
      <p:sp>
        <p:nvSpPr>
          <p:cNvPr id="901" name="Google Shape;901;p48"/>
          <p:cNvSpPr txBox="1"/>
          <p:nvPr>
            <p:ph idx="1" type="subTitle"/>
          </p:nvPr>
        </p:nvSpPr>
        <p:spPr>
          <a:xfrm>
            <a:off x="1956450" y="1580488"/>
            <a:ext cx="5231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onceito de programação onde uma representação ideal, ou “virtual”, da interface do usuário é mantida em memória e sincronizada com o DOM “real” por uma biblioteca como o ReactDOM</a:t>
            </a:r>
            <a:endParaRPr/>
          </a:p>
        </p:txBody>
      </p:sp>
      <p:sp>
        <p:nvSpPr>
          <p:cNvPr id="902" name="Google Shape;902;p48"/>
          <p:cNvSpPr/>
          <p:nvPr/>
        </p:nvSpPr>
        <p:spPr>
          <a:xfrm rot="294180">
            <a:off x="3828119" y="4076720"/>
            <a:ext cx="1487772" cy="240142"/>
          </a:xfrm>
          <a:custGeom>
            <a:rect b="b" l="l" r="r" t="t"/>
            <a:pathLst>
              <a:path extrusionOk="0" h="55580" w="285750">
                <a:moveTo>
                  <a:pt x="199259" y="0"/>
                </a:moveTo>
                <a:lnTo>
                  <a:pt x="194628" y="189"/>
                </a:lnTo>
                <a:lnTo>
                  <a:pt x="189901" y="378"/>
                </a:lnTo>
                <a:lnTo>
                  <a:pt x="185270" y="662"/>
                </a:lnTo>
                <a:lnTo>
                  <a:pt x="176006" y="1512"/>
                </a:lnTo>
                <a:lnTo>
                  <a:pt x="171374" y="2080"/>
                </a:lnTo>
                <a:lnTo>
                  <a:pt x="166837" y="2836"/>
                </a:lnTo>
                <a:lnTo>
                  <a:pt x="157574" y="4254"/>
                </a:lnTo>
                <a:lnTo>
                  <a:pt x="153036" y="4915"/>
                </a:lnTo>
                <a:lnTo>
                  <a:pt x="148405" y="5671"/>
                </a:lnTo>
                <a:lnTo>
                  <a:pt x="139330" y="7278"/>
                </a:lnTo>
                <a:lnTo>
                  <a:pt x="134793" y="8129"/>
                </a:lnTo>
                <a:lnTo>
                  <a:pt x="130161" y="8980"/>
                </a:lnTo>
                <a:lnTo>
                  <a:pt x="121181" y="10776"/>
                </a:lnTo>
                <a:lnTo>
                  <a:pt x="112107" y="12761"/>
                </a:lnTo>
                <a:lnTo>
                  <a:pt x="103127" y="14746"/>
                </a:lnTo>
                <a:lnTo>
                  <a:pt x="85262" y="19661"/>
                </a:lnTo>
                <a:lnTo>
                  <a:pt x="80914" y="20890"/>
                </a:lnTo>
                <a:lnTo>
                  <a:pt x="76471" y="22308"/>
                </a:lnTo>
                <a:lnTo>
                  <a:pt x="67680" y="25049"/>
                </a:lnTo>
                <a:lnTo>
                  <a:pt x="58984" y="28074"/>
                </a:lnTo>
                <a:lnTo>
                  <a:pt x="50382" y="31193"/>
                </a:lnTo>
                <a:lnTo>
                  <a:pt x="41780" y="34407"/>
                </a:lnTo>
                <a:lnTo>
                  <a:pt x="33178" y="37810"/>
                </a:lnTo>
                <a:lnTo>
                  <a:pt x="24766" y="41401"/>
                </a:lnTo>
                <a:lnTo>
                  <a:pt x="20607" y="43292"/>
                </a:lnTo>
                <a:lnTo>
                  <a:pt x="16447" y="45182"/>
                </a:lnTo>
                <a:lnTo>
                  <a:pt x="12288" y="47167"/>
                </a:lnTo>
                <a:lnTo>
                  <a:pt x="8129" y="49247"/>
                </a:lnTo>
                <a:lnTo>
                  <a:pt x="4065" y="51326"/>
                </a:lnTo>
                <a:lnTo>
                  <a:pt x="0" y="53500"/>
                </a:lnTo>
                <a:lnTo>
                  <a:pt x="1040" y="55580"/>
                </a:lnTo>
                <a:lnTo>
                  <a:pt x="9547" y="52555"/>
                </a:lnTo>
                <a:lnTo>
                  <a:pt x="18149" y="49720"/>
                </a:lnTo>
                <a:lnTo>
                  <a:pt x="26845" y="47073"/>
                </a:lnTo>
                <a:lnTo>
                  <a:pt x="35542" y="44615"/>
                </a:lnTo>
                <a:lnTo>
                  <a:pt x="44238" y="42252"/>
                </a:lnTo>
                <a:lnTo>
                  <a:pt x="53029" y="40078"/>
                </a:lnTo>
                <a:lnTo>
                  <a:pt x="61820" y="37999"/>
                </a:lnTo>
                <a:lnTo>
                  <a:pt x="70705" y="36203"/>
                </a:lnTo>
                <a:lnTo>
                  <a:pt x="79496" y="34407"/>
                </a:lnTo>
                <a:lnTo>
                  <a:pt x="88381" y="32705"/>
                </a:lnTo>
                <a:lnTo>
                  <a:pt x="97267" y="31193"/>
                </a:lnTo>
                <a:lnTo>
                  <a:pt x="106057" y="29775"/>
                </a:lnTo>
                <a:lnTo>
                  <a:pt x="115037" y="28546"/>
                </a:lnTo>
                <a:lnTo>
                  <a:pt x="123923" y="27412"/>
                </a:lnTo>
                <a:lnTo>
                  <a:pt x="132808" y="26467"/>
                </a:lnTo>
                <a:lnTo>
                  <a:pt x="141693" y="25616"/>
                </a:lnTo>
                <a:lnTo>
                  <a:pt x="146231" y="25238"/>
                </a:lnTo>
                <a:lnTo>
                  <a:pt x="150673" y="24954"/>
                </a:lnTo>
                <a:lnTo>
                  <a:pt x="155116" y="24671"/>
                </a:lnTo>
                <a:lnTo>
                  <a:pt x="159559" y="24482"/>
                </a:lnTo>
                <a:lnTo>
                  <a:pt x="168539" y="24293"/>
                </a:lnTo>
                <a:lnTo>
                  <a:pt x="177424" y="24198"/>
                </a:lnTo>
                <a:lnTo>
                  <a:pt x="186309" y="24198"/>
                </a:lnTo>
                <a:lnTo>
                  <a:pt x="195195" y="24104"/>
                </a:lnTo>
                <a:lnTo>
                  <a:pt x="204080" y="23915"/>
                </a:lnTo>
                <a:lnTo>
                  <a:pt x="208523" y="23725"/>
                </a:lnTo>
                <a:lnTo>
                  <a:pt x="212966" y="23536"/>
                </a:lnTo>
                <a:lnTo>
                  <a:pt x="221851" y="23064"/>
                </a:lnTo>
                <a:lnTo>
                  <a:pt x="226388" y="22780"/>
                </a:lnTo>
                <a:lnTo>
                  <a:pt x="228562" y="22686"/>
                </a:lnTo>
                <a:lnTo>
                  <a:pt x="230831" y="22591"/>
                </a:lnTo>
                <a:lnTo>
                  <a:pt x="239716" y="22308"/>
                </a:lnTo>
                <a:lnTo>
                  <a:pt x="244253" y="22119"/>
                </a:lnTo>
                <a:lnTo>
                  <a:pt x="248791" y="21835"/>
                </a:lnTo>
                <a:lnTo>
                  <a:pt x="253233" y="21551"/>
                </a:lnTo>
                <a:lnTo>
                  <a:pt x="257771" y="21268"/>
                </a:lnTo>
                <a:lnTo>
                  <a:pt x="266845" y="20890"/>
                </a:lnTo>
                <a:lnTo>
                  <a:pt x="271477" y="20606"/>
                </a:lnTo>
                <a:lnTo>
                  <a:pt x="276014" y="20323"/>
                </a:lnTo>
                <a:lnTo>
                  <a:pt x="280646" y="19850"/>
                </a:lnTo>
                <a:lnTo>
                  <a:pt x="285372" y="19283"/>
                </a:lnTo>
                <a:lnTo>
                  <a:pt x="285750" y="17014"/>
                </a:lnTo>
                <a:lnTo>
                  <a:pt x="281402" y="15218"/>
                </a:lnTo>
                <a:lnTo>
                  <a:pt x="277054" y="13517"/>
                </a:lnTo>
                <a:lnTo>
                  <a:pt x="272611" y="12005"/>
                </a:lnTo>
                <a:lnTo>
                  <a:pt x="268168" y="10492"/>
                </a:lnTo>
                <a:lnTo>
                  <a:pt x="259188" y="7751"/>
                </a:lnTo>
                <a:lnTo>
                  <a:pt x="256920" y="7089"/>
                </a:lnTo>
                <a:lnTo>
                  <a:pt x="254651" y="6617"/>
                </a:lnTo>
                <a:lnTo>
                  <a:pt x="252383" y="6144"/>
                </a:lnTo>
                <a:lnTo>
                  <a:pt x="250114" y="5671"/>
                </a:lnTo>
                <a:lnTo>
                  <a:pt x="245577" y="4726"/>
                </a:lnTo>
                <a:lnTo>
                  <a:pt x="240945" y="3875"/>
                </a:lnTo>
                <a:lnTo>
                  <a:pt x="231776" y="2269"/>
                </a:lnTo>
                <a:lnTo>
                  <a:pt x="227144" y="1701"/>
                </a:lnTo>
                <a:lnTo>
                  <a:pt x="222513" y="1229"/>
                </a:lnTo>
                <a:lnTo>
                  <a:pt x="213249" y="567"/>
                </a:lnTo>
                <a:lnTo>
                  <a:pt x="208523" y="189"/>
                </a:lnTo>
                <a:lnTo>
                  <a:pt x="2038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580000" dist="4762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sp>
        <p:nvSpPr>
          <p:cNvPr id="908" name="Google Shape;908;p49"/>
          <p:cNvSpPr txBox="1"/>
          <p:nvPr>
            <p:ph idx="1" type="body"/>
          </p:nvPr>
        </p:nvSpPr>
        <p:spPr>
          <a:xfrm>
            <a:off x="1051750" y="1675100"/>
            <a:ext cx="4117800" cy="31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arquivo App.js é um componente React</a:t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Componentes permitem você dividir a UI em partes independentes, reutilizáveis e pensar em cada parte isoladamente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Conceitualmente, componentes são como funções JavaScript. Eles aceitam entradas arbitrárias (chamadas “props”) e retornam elementos React que descrevem o que deve aparecer na tela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Componentes podem ser de Função e Classe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 um jeito simples: Você cria sua própria “Tag” a ser utilizada já com HTML, CSS e JS, tudo junto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Vamos criar um componente!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endParaRPr/>
          </a:p>
        </p:txBody>
      </p:sp>
      <p:pic>
        <p:nvPicPr>
          <p:cNvPr id="914" name="Google Shape;91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175" y="1369650"/>
            <a:ext cx="6101650" cy="34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>
            <a:off x="1028921" y="3490519"/>
            <a:ext cx="774900" cy="7749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"/>
          <p:cNvSpPr/>
          <p:nvPr/>
        </p:nvSpPr>
        <p:spPr>
          <a:xfrm>
            <a:off x="1028921" y="1521275"/>
            <a:ext cx="774900" cy="7749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028921" y="2469486"/>
            <a:ext cx="774900" cy="7749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4882255" y="1521275"/>
            <a:ext cx="774900" cy="7749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4882255" y="2469486"/>
            <a:ext cx="774900" cy="7749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 txBox="1"/>
          <p:nvPr>
            <p:ph idx="9" type="title"/>
          </p:nvPr>
        </p:nvSpPr>
        <p:spPr>
          <a:xfrm>
            <a:off x="1028928" y="2469486"/>
            <a:ext cx="774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7" name="Google Shape;277;p33"/>
          <p:cNvSpPr txBox="1"/>
          <p:nvPr>
            <p:ph idx="8" type="title"/>
          </p:nvPr>
        </p:nvSpPr>
        <p:spPr>
          <a:xfrm>
            <a:off x="1028928" y="1521275"/>
            <a:ext cx="774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" name="Google Shape;278;p33"/>
          <p:cNvSpPr txBox="1"/>
          <p:nvPr>
            <p:ph idx="13" type="title"/>
          </p:nvPr>
        </p:nvSpPr>
        <p:spPr>
          <a:xfrm>
            <a:off x="4882262" y="1521275"/>
            <a:ext cx="774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9" name="Google Shape;279;p33"/>
          <p:cNvSpPr txBox="1"/>
          <p:nvPr>
            <p:ph idx="14" type="title"/>
          </p:nvPr>
        </p:nvSpPr>
        <p:spPr>
          <a:xfrm>
            <a:off x="4882262" y="2469486"/>
            <a:ext cx="774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0" name="Google Shape;280;p3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281" name="Google Shape;281;p33"/>
          <p:cNvSpPr txBox="1"/>
          <p:nvPr>
            <p:ph type="title"/>
          </p:nvPr>
        </p:nvSpPr>
        <p:spPr>
          <a:xfrm>
            <a:off x="1956199" y="1424000"/>
            <a:ext cx="2497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282" name="Google Shape;282;p33"/>
          <p:cNvSpPr txBox="1"/>
          <p:nvPr>
            <p:ph idx="1" type="subTitle"/>
          </p:nvPr>
        </p:nvSpPr>
        <p:spPr>
          <a:xfrm>
            <a:off x="1956208" y="1867540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Angular, Vue, React e outros</a:t>
            </a:r>
            <a:endParaRPr/>
          </a:p>
        </p:txBody>
      </p:sp>
      <p:sp>
        <p:nvSpPr>
          <p:cNvPr id="283" name="Google Shape;283;p33"/>
          <p:cNvSpPr txBox="1"/>
          <p:nvPr>
            <p:ph idx="2" type="title"/>
          </p:nvPr>
        </p:nvSpPr>
        <p:spPr>
          <a:xfrm>
            <a:off x="5809578" y="1423988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Estados</a:t>
            </a:r>
            <a:endParaRPr/>
          </a:p>
        </p:txBody>
      </p:sp>
      <p:sp>
        <p:nvSpPr>
          <p:cNvPr id="284" name="Google Shape;284;p33"/>
          <p:cNvSpPr txBox="1"/>
          <p:nvPr>
            <p:ph idx="3" type="subTitle"/>
          </p:nvPr>
        </p:nvSpPr>
        <p:spPr>
          <a:xfrm>
            <a:off x="5809579" y="1867540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285" name="Google Shape;285;p33"/>
          <p:cNvSpPr txBox="1"/>
          <p:nvPr>
            <p:ph idx="4" type="title"/>
          </p:nvPr>
        </p:nvSpPr>
        <p:spPr>
          <a:xfrm>
            <a:off x="1956288" y="2469475"/>
            <a:ext cx="27735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Iniciando projeto</a:t>
            </a:r>
            <a:endParaRPr/>
          </a:p>
        </p:txBody>
      </p:sp>
      <p:sp>
        <p:nvSpPr>
          <p:cNvPr id="286" name="Google Shape;286;p33"/>
          <p:cNvSpPr txBox="1"/>
          <p:nvPr>
            <p:ph idx="5" type="subTitle"/>
          </p:nvPr>
        </p:nvSpPr>
        <p:spPr>
          <a:xfrm>
            <a:off x="1956208" y="2852177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 e estrutura</a:t>
            </a:r>
            <a:endParaRPr/>
          </a:p>
        </p:txBody>
      </p:sp>
      <p:sp>
        <p:nvSpPr>
          <p:cNvPr id="287" name="Google Shape;287;p33"/>
          <p:cNvSpPr txBox="1"/>
          <p:nvPr>
            <p:ph idx="6" type="title"/>
          </p:nvPr>
        </p:nvSpPr>
        <p:spPr>
          <a:xfrm>
            <a:off x="5809578" y="2408613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288" name="Google Shape;288;p33"/>
          <p:cNvSpPr txBox="1"/>
          <p:nvPr>
            <p:ph idx="7" type="subTitle"/>
          </p:nvPr>
        </p:nvSpPr>
        <p:spPr>
          <a:xfrm>
            <a:off x="5809579" y="2852177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Effects, onClick, onChange entre outros</a:t>
            </a:r>
            <a:endParaRPr/>
          </a:p>
        </p:txBody>
      </p:sp>
      <p:sp>
        <p:nvSpPr>
          <p:cNvPr id="289" name="Google Shape;289;p33"/>
          <p:cNvSpPr txBox="1"/>
          <p:nvPr>
            <p:ph idx="16" type="title"/>
          </p:nvPr>
        </p:nvSpPr>
        <p:spPr>
          <a:xfrm>
            <a:off x="1956200" y="3378075"/>
            <a:ext cx="2305500" cy="4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Estilizando</a:t>
            </a:r>
            <a:endParaRPr/>
          </a:p>
        </p:txBody>
      </p:sp>
      <p:sp>
        <p:nvSpPr>
          <p:cNvPr id="290" name="Google Shape;290;p33"/>
          <p:cNvSpPr txBox="1"/>
          <p:nvPr>
            <p:ph idx="17" type="subTitle"/>
          </p:nvPr>
        </p:nvSpPr>
        <p:spPr>
          <a:xfrm>
            <a:off x="1956208" y="383680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Biblioteca de UI e styled components</a:t>
            </a:r>
            <a:endParaRPr/>
          </a:p>
        </p:txBody>
      </p:sp>
      <p:sp>
        <p:nvSpPr>
          <p:cNvPr id="291" name="Google Shape;291;p33"/>
          <p:cNvSpPr txBox="1"/>
          <p:nvPr>
            <p:ph idx="18" type="title"/>
          </p:nvPr>
        </p:nvSpPr>
        <p:spPr>
          <a:xfrm>
            <a:off x="1028928" y="3490519"/>
            <a:ext cx="774900" cy="77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4882271" y="3761350"/>
            <a:ext cx="3145500" cy="6768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5609221" y="3920950"/>
            <a:ext cx="1635639" cy="36121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REACT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51"/>
          <p:cNvSpPr txBox="1"/>
          <p:nvPr>
            <p:ph type="title"/>
          </p:nvPr>
        </p:nvSpPr>
        <p:spPr>
          <a:xfrm>
            <a:off x="660875" y="169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br>
              <a:rPr lang="en"/>
            </a:br>
            <a:r>
              <a:rPr lang="en"/>
              <a:t>função</a:t>
            </a:r>
            <a:endParaRPr/>
          </a:p>
        </p:txBody>
      </p:sp>
      <p:pic>
        <p:nvPicPr>
          <p:cNvPr id="920" name="Google Shape;92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525" y="1617350"/>
            <a:ext cx="5040950" cy="33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2"/>
          <p:cNvSpPr txBox="1"/>
          <p:nvPr>
            <p:ph type="title"/>
          </p:nvPr>
        </p:nvSpPr>
        <p:spPr>
          <a:xfrm>
            <a:off x="660875" y="169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COMPONENTES</a:t>
            </a:r>
            <a:br>
              <a:rPr lang="en"/>
            </a:br>
            <a:r>
              <a:rPr lang="en"/>
              <a:t>classe</a:t>
            </a:r>
            <a:endParaRPr/>
          </a:p>
        </p:txBody>
      </p:sp>
      <p:pic>
        <p:nvPicPr>
          <p:cNvPr id="926" name="Google Shape;9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900" y="1544550"/>
            <a:ext cx="5990200" cy="32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3"/>
          <p:cNvSpPr/>
          <p:nvPr/>
        </p:nvSpPr>
        <p:spPr>
          <a:xfrm>
            <a:off x="1676075" y="1256875"/>
            <a:ext cx="5792100" cy="1835100"/>
          </a:xfrm>
          <a:prstGeom prst="roundRect">
            <a:avLst>
              <a:gd fmla="val 313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3"/>
          <p:cNvSpPr txBox="1"/>
          <p:nvPr>
            <p:ph type="title"/>
          </p:nvPr>
        </p:nvSpPr>
        <p:spPr>
          <a:xfrm>
            <a:off x="2391900" y="335471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Arquivos jsx</a:t>
            </a:r>
            <a:endParaRPr/>
          </a:p>
        </p:txBody>
      </p:sp>
      <p:sp>
        <p:nvSpPr>
          <p:cNvPr id="933" name="Google Shape;933;p53"/>
          <p:cNvSpPr txBox="1"/>
          <p:nvPr>
            <p:ph idx="1" type="subTitle"/>
          </p:nvPr>
        </p:nvSpPr>
        <p:spPr>
          <a:xfrm>
            <a:off x="1956450" y="1580488"/>
            <a:ext cx="5231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 é uma extensão de sintaxe para JavaScript para criação de componentes React</a:t>
            </a:r>
            <a:endParaRPr/>
          </a:p>
        </p:txBody>
      </p:sp>
      <p:sp>
        <p:nvSpPr>
          <p:cNvPr id="934" name="Google Shape;934;p53"/>
          <p:cNvSpPr/>
          <p:nvPr/>
        </p:nvSpPr>
        <p:spPr>
          <a:xfrm rot="294180">
            <a:off x="3828119" y="4076720"/>
            <a:ext cx="1487772" cy="240142"/>
          </a:xfrm>
          <a:custGeom>
            <a:rect b="b" l="l" r="r" t="t"/>
            <a:pathLst>
              <a:path extrusionOk="0" h="55580" w="285750">
                <a:moveTo>
                  <a:pt x="199259" y="0"/>
                </a:moveTo>
                <a:lnTo>
                  <a:pt x="194628" y="189"/>
                </a:lnTo>
                <a:lnTo>
                  <a:pt x="189901" y="378"/>
                </a:lnTo>
                <a:lnTo>
                  <a:pt x="185270" y="662"/>
                </a:lnTo>
                <a:lnTo>
                  <a:pt x="176006" y="1512"/>
                </a:lnTo>
                <a:lnTo>
                  <a:pt x="171374" y="2080"/>
                </a:lnTo>
                <a:lnTo>
                  <a:pt x="166837" y="2836"/>
                </a:lnTo>
                <a:lnTo>
                  <a:pt x="157574" y="4254"/>
                </a:lnTo>
                <a:lnTo>
                  <a:pt x="153036" y="4915"/>
                </a:lnTo>
                <a:lnTo>
                  <a:pt x="148405" y="5671"/>
                </a:lnTo>
                <a:lnTo>
                  <a:pt x="139330" y="7278"/>
                </a:lnTo>
                <a:lnTo>
                  <a:pt x="134793" y="8129"/>
                </a:lnTo>
                <a:lnTo>
                  <a:pt x="130161" y="8980"/>
                </a:lnTo>
                <a:lnTo>
                  <a:pt x="121181" y="10776"/>
                </a:lnTo>
                <a:lnTo>
                  <a:pt x="112107" y="12761"/>
                </a:lnTo>
                <a:lnTo>
                  <a:pt x="103127" y="14746"/>
                </a:lnTo>
                <a:lnTo>
                  <a:pt x="85262" y="19661"/>
                </a:lnTo>
                <a:lnTo>
                  <a:pt x="80914" y="20890"/>
                </a:lnTo>
                <a:lnTo>
                  <a:pt x="76471" y="22308"/>
                </a:lnTo>
                <a:lnTo>
                  <a:pt x="67680" y="25049"/>
                </a:lnTo>
                <a:lnTo>
                  <a:pt x="58984" y="28074"/>
                </a:lnTo>
                <a:lnTo>
                  <a:pt x="50382" y="31193"/>
                </a:lnTo>
                <a:lnTo>
                  <a:pt x="41780" y="34407"/>
                </a:lnTo>
                <a:lnTo>
                  <a:pt x="33178" y="37810"/>
                </a:lnTo>
                <a:lnTo>
                  <a:pt x="24766" y="41401"/>
                </a:lnTo>
                <a:lnTo>
                  <a:pt x="20607" y="43292"/>
                </a:lnTo>
                <a:lnTo>
                  <a:pt x="16447" y="45182"/>
                </a:lnTo>
                <a:lnTo>
                  <a:pt x="12288" y="47167"/>
                </a:lnTo>
                <a:lnTo>
                  <a:pt x="8129" y="49247"/>
                </a:lnTo>
                <a:lnTo>
                  <a:pt x="4065" y="51326"/>
                </a:lnTo>
                <a:lnTo>
                  <a:pt x="0" y="53500"/>
                </a:lnTo>
                <a:lnTo>
                  <a:pt x="1040" y="55580"/>
                </a:lnTo>
                <a:lnTo>
                  <a:pt x="9547" y="52555"/>
                </a:lnTo>
                <a:lnTo>
                  <a:pt x="18149" y="49720"/>
                </a:lnTo>
                <a:lnTo>
                  <a:pt x="26845" y="47073"/>
                </a:lnTo>
                <a:lnTo>
                  <a:pt x="35542" y="44615"/>
                </a:lnTo>
                <a:lnTo>
                  <a:pt x="44238" y="42252"/>
                </a:lnTo>
                <a:lnTo>
                  <a:pt x="53029" y="40078"/>
                </a:lnTo>
                <a:lnTo>
                  <a:pt x="61820" y="37999"/>
                </a:lnTo>
                <a:lnTo>
                  <a:pt x="70705" y="36203"/>
                </a:lnTo>
                <a:lnTo>
                  <a:pt x="79496" y="34407"/>
                </a:lnTo>
                <a:lnTo>
                  <a:pt x="88381" y="32705"/>
                </a:lnTo>
                <a:lnTo>
                  <a:pt x="97267" y="31193"/>
                </a:lnTo>
                <a:lnTo>
                  <a:pt x="106057" y="29775"/>
                </a:lnTo>
                <a:lnTo>
                  <a:pt x="115037" y="28546"/>
                </a:lnTo>
                <a:lnTo>
                  <a:pt x="123923" y="27412"/>
                </a:lnTo>
                <a:lnTo>
                  <a:pt x="132808" y="26467"/>
                </a:lnTo>
                <a:lnTo>
                  <a:pt x="141693" y="25616"/>
                </a:lnTo>
                <a:lnTo>
                  <a:pt x="146231" y="25238"/>
                </a:lnTo>
                <a:lnTo>
                  <a:pt x="150673" y="24954"/>
                </a:lnTo>
                <a:lnTo>
                  <a:pt x="155116" y="24671"/>
                </a:lnTo>
                <a:lnTo>
                  <a:pt x="159559" y="24482"/>
                </a:lnTo>
                <a:lnTo>
                  <a:pt x="168539" y="24293"/>
                </a:lnTo>
                <a:lnTo>
                  <a:pt x="177424" y="24198"/>
                </a:lnTo>
                <a:lnTo>
                  <a:pt x="186309" y="24198"/>
                </a:lnTo>
                <a:lnTo>
                  <a:pt x="195195" y="24104"/>
                </a:lnTo>
                <a:lnTo>
                  <a:pt x="204080" y="23915"/>
                </a:lnTo>
                <a:lnTo>
                  <a:pt x="208523" y="23725"/>
                </a:lnTo>
                <a:lnTo>
                  <a:pt x="212966" y="23536"/>
                </a:lnTo>
                <a:lnTo>
                  <a:pt x="221851" y="23064"/>
                </a:lnTo>
                <a:lnTo>
                  <a:pt x="226388" y="22780"/>
                </a:lnTo>
                <a:lnTo>
                  <a:pt x="228562" y="22686"/>
                </a:lnTo>
                <a:lnTo>
                  <a:pt x="230831" y="22591"/>
                </a:lnTo>
                <a:lnTo>
                  <a:pt x="239716" y="22308"/>
                </a:lnTo>
                <a:lnTo>
                  <a:pt x="244253" y="22119"/>
                </a:lnTo>
                <a:lnTo>
                  <a:pt x="248791" y="21835"/>
                </a:lnTo>
                <a:lnTo>
                  <a:pt x="253233" y="21551"/>
                </a:lnTo>
                <a:lnTo>
                  <a:pt x="257771" y="21268"/>
                </a:lnTo>
                <a:lnTo>
                  <a:pt x="266845" y="20890"/>
                </a:lnTo>
                <a:lnTo>
                  <a:pt x="271477" y="20606"/>
                </a:lnTo>
                <a:lnTo>
                  <a:pt x="276014" y="20323"/>
                </a:lnTo>
                <a:lnTo>
                  <a:pt x="280646" y="19850"/>
                </a:lnTo>
                <a:lnTo>
                  <a:pt x="285372" y="19283"/>
                </a:lnTo>
                <a:lnTo>
                  <a:pt x="285750" y="17014"/>
                </a:lnTo>
                <a:lnTo>
                  <a:pt x="281402" y="15218"/>
                </a:lnTo>
                <a:lnTo>
                  <a:pt x="277054" y="13517"/>
                </a:lnTo>
                <a:lnTo>
                  <a:pt x="272611" y="12005"/>
                </a:lnTo>
                <a:lnTo>
                  <a:pt x="268168" y="10492"/>
                </a:lnTo>
                <a:lnTo>
                  <a:pt x="259188" y="7751"/>
                </a:lnTo>
                <a:lnTo>
                  <a:pt x="256920" y="7089"/>
                </a:lnTo>
                <a:lnTo>
                  <a:pt x="254651" y="6617"/>
                </a:lnTo>
                <a:lnTo>
                  <a:pt x="252383" y="6144"/>
                </a:lnTo>
                <a:lnTo>
                  <a:pt x="250114" y="5671"/>
                </a:lnTo>
                <a:lnTo>
                  <a:pt x="245577" y="4726"/>
                </a:lnTo>
                <a:lnTo>
                  <a:pt x="240945" y="3875"/>
                </a:lnTo>
                <a:lnTo>
                  <a:pt x="231776" y="2269"/>
                </a:lnTo>
                <a:lnTo>
                  <a:pt x="227144" y="1701"/>
                </a:lnTo>
                <a:lnTo>
                  <a:pt x="222513" y="1229"/>
                </a:lnTo>
                <a:lnTo>
                  <a:pt x="213249" y="567"/>
                </a:lnTo>
                <a:lnTo>
                  <a:pt x="208523" y="189"/>
                </a:lnTo>
                <a:lnTo>
                  <a:pt x="20389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rotWithShape="0" algn="bl" dir="2580000" dist="47625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APAGAR </a:t>
            </a:r>
            <a:endParaRPr/>
          </a:p>
        </p:txBody>
      </p:sp>
      <p:sp>
        <p:nvSpPr>
          <p:cNvPr id="940" name="Google Shape;940;p54"/>
          <p:cNvSpPr txBox="1"/>
          <p:nvPr>
            <p:ph idx="1" type="body"/>
          </p:nvPr>
        </p:nvSpPr>
        <p:spPr>
          <a:xfrm>
            <a:off x="1101000" y="1573624"/>
            <a:ext cx="41178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Arquivos que podemos apagar pois não vamos abordar ou são desnecessários: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App.test.js - Arquivo para testes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Logo.svg - arquivo com a logo utilizada no componente App padrão do React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setupTests.js - Arquivo de configuração para testes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Index.css e App.css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55"/>
          <p:cNvGrpSpPr/>
          <p:nvPr/>
        </p:nvGrpSpPr>
        <p:grpSpPr>
          <a:xfrm>
            <a:off x="1510687" y="1322519"/>
            <a:ext cx="2672861" cy="2033318"/>
            <a:chOff x="1408649" y="1490819"/>
            <a:chExt cx="2672861" cy="2033318"/>
          </a:xfrm>
        </p:grpSpPr>
        <p:sp>
          <p:nvSpPr>
            <p:cNvPr id="946" name="Google Shape;946;p55"/>
            <p:cNvSpPr/>
            <p:nvPr/>
          </p:nvSpPr>
          <p:spPr>
            <a:xfrm>
              <a:off x="1523304" y="1529048"/>
              <a:ext cx="2558207" cy="1995089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55"/>
            <p:cNvGrpSpPr/>
            <p:nvPr/>
          </p:nvGrpSpPr>
          <p:grpSpPr>
            <a:xfrm>
              <a:off x="1440848" y="1490819"/>
              <a:ext cx="2489824" cy="1884522"/>
              <a:chOff x="1440848" y="1490819"/>
              <a:chExt cx="2489824" cy="1884522"/>
            </a:xfrm>
          </p:grpSpPr>
          <p:sp>
            <p:nvSpPr>
              <p:cNvPr id="948" name="Google Shape;948;p55"/>
              <p:cNvSpPr/>
              <p:nvPr/>
            </p:nvSpPr>
            <p:spPr>
              <a:xfrm>
                <a:off x="1448889" y="2588946"/>
                <a:ext cx="28178" cy="16116"/>
              </a:xfrm>
              <a:custGeom>
                <a:rect b="b" l="l" r="r" t="t"/>
                <a:pathLst>
                  <a:path extrusionOk="0" h="481" w="841">
                    <a:moveTo>
                      <a:pt x="60" y="0"/>
                    </a:moveTo>
                    <a:lnTo>
                      <a:pt x="0" y="480"/>
                    </a:lnTo>
                    <a:lnTo>
                      <a:pt x="300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55"/>
              <p:cNvSpPr/>
              <p:nvPr/>
            </p:nvSpPr>
            <p:spPr>
              <a:xfrm>
                <a:off x="1446879" y="2588946"/>
                <a:ext cx="72438" cy="42250"/>
              </a:xfrm>
              <a:custGeom>
                <a:rect b="b" l="l" r="r" t="t"/>
                <a:pathLst>
                  <a:path extrusionOk="0" h="1261" w="2162">
                    <a:moveTo>
                      <a:pt x="2161" y="0"/>
                    </a:moveTo>
                    <a:lnTo>
                      <a:pt x="1381" y="240"/>
                    </a:lnTo>
                    <a:lnTo>
                      <a:pt x="480" y="600"/>
                    </a:lnTo>
                    <a:lnTo>
                      <a:pt x="0" y="720"/>
                    </a:lnTo>
                    <a:lnTo>
                      <a:pt x="0" y="1261"/>
                    </a:lnTo>
                    <a:lnTo>
                      <a:pt x="781" y="1261"/>
                    </a:lnTo>
                    <a:lnTo>
                      <a:pt x="1021" y="960"/>
                    </a:lnTo>
                    <a:lnTo>
                      <a:pt x="1381" y="600"/>
                    </a:lnTo>
                    <a:lnTo>
                      <a:pt x="1741" y="300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55"/>
              <p:cNvSpPr/>
              <p:nvPr/>
            </p:nvSpPr>
            <p:spPr>
              <a:xfrm>
                <a:off x="1442858" y="2661316"/>
                <a:ext cx="30188" cy="40273"/>
              </a:xfrm>
              <a:custGeom>
                <a:rect b="b" l="l" r="r" t="t"/>
                <a:pathLst>
                  <a:path extrusionOk="0" h="1202" w="901">
                    <a:moveTo>
                      <a:pt x="60" y="1"/>
                    </a:moveTo>
                    <a:lnTo>
                      <a:pt x="0" y="1201"/>
                    </a:lnTo>
                    <a:lnTo>
                      <a:pt x="480" y="1201"/>
                    </a:lnTo>
                    <a:lnTo>
                      <a:pt x="480" y="1141"/>
                    </a:lnTo>
                    <a:lnTo>
                      <a:pt x="540" y="781"/>
                    </a:lnTo>
                    <a:lnTo>
                      <a:pt x="720" y="30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55"/>
              <p:cNvSpPr/>
              <p:nvPr/>
            </p:nvSpPr>
            <p:spPr>
              <a:xfrm>
                <a:off x="1454920" y="2518552"/>
                <a:ext cx="114654" cy="40240"/>
              </a:xfrm>
              <a:custGeom>
                <a:rect b="b" l="l" r="r" t="t"/>
                <a:pathLst>
                  <a:path extrusionOk="0" h="1201" w="3422">
                    <a:moveTo>
                      <a:pt x="180" y="0"/>
                    </a:moveTo>
                    <a:lnTo>
                      <a:pt x="0" y="1201"/>
                    </a:lnTo>
                    <a:lnTo>
                      <a:pt x="1321" y="1201"/>
                    </a:lnTo>
                    <a:lnTo>
                      <a:pt x="1621" y="1081"/>
                    </a:lnTo>
                    <a:lnTo>
                      <a:pt x="1561" y="1081"/>
                    </a:lnTo>
                    <a:lnTo>
                      <a:pt x="721" y="1021"/>
                    </a:lnTo>
                    <a:lnTo>
                      <a:pt x="360" y="1021"/>
                    </a:lnTo>
                    <a:lnTo>
                      <a:pt x="721" y="961"/>
                    </a:lnTo>
                    <a:lnTo>
                      <a:pt x="1561" y="780"/>
                    </a:lnTo>
                    <a:lnTo>
                      <a:pt x="2461" y="660"/>
                    </a:lnTo>
                    <a:lnTo>
                      <a:pt x="2882" y="660"/>
                    </a:lnTo>
                    <a:lnTo>
                      <a:pt x="2341" y="540"/>
                    </a:lnTo>
                    <a:lnTo>
                      <a:pt x="1501" y="480"/>
                    </a:lnTo>
                    <a:lnTo>
                      <a:pt x="1081" y="420"/>
                    </a:lnTo>
                    <a:lnTo>
                      <a:pt x="1501" y="360"/>
                    </a:lnTo>
                    <a:lnTo>
                      <a:pt x="2341" y="300"/>
                    </a:lnTo>
                    <a:lnTo>
                      <a:pt x="2942" y="240"/>
                    </a:lnTo>
                    <a:lnTo>
                      <a:pt x="3422" y="240"/>
                    </a:lnTo>
                    <a:lnTo>
                      <a:pt x="3182" y="180"/>
                    </a:lnTo>
                    <a:lnTo>
                      <a:pt x="3002" y="180"/>
                    </a:lnTo>
                    <a:lnTo>
                      <a:pt x="3002" y="120"/>
                    </a:lnTo>
                    <a:lnTo>
                      <a:pt x="2521" y="120"/>
                    </a:lnTo>
                    <a:lnTo>
                      <a:pt x="2281" y="60"/>
                    </a:lnTo>
                    <a:lnTo>
                      <a:pt x="2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55"/>
              <p:cNvSpPr/>
              <p:nvPr/>
            </p:nvSpPr>
            <p:spPr>
              <a:xfrm>
                <a:off x="1440848" y="2733721"/>
                <a:ext cx="98572" cy="50325"/>
              </a:xfrm>
              <a:custGeom>
                <a:rect b="b" l="l" r="r" t="t"/>
                <a:pathLst>
                  <a:path extrusionOk="0" h="1502" w="2942">
                    <a:moveTo>
                      <a:pt x="0" y="1"/>
                    </a:moveTo>
                    <a:lnTo>
                      <a:pt x="0" y="61"/>
                    </a:lnTo>
                    <a:lnTo>
                      <a:pt x="60" y="1502"/>
                    </a:lnTo>
                    <a:lnTo>
                      <a:pt x="1561" y="1502"/>
                    </a:lnTo>
                    <a:lnTo>
                      <a:pt x="1981" y="1201"/>
                    </a:lnTo>
                    <a:lnTo>
                      <a:pt x="2461" y="1021"/>
                    </a:lnTo>
                    <a:lnTo>
                      <a:pt x="2161" y="1021"/>
                    </a:lnTo>
                    <a:lnTo>
                      <a:pt x="1981" y="1081"/>
                    </a:lnTo>
                    <a:lnTo>
                      <a:pt x="1981" y="1081"/>
                    </a:lnTo>
                    <a:lnTo>
                      <a:pt x="2101" y="961"/>
                    </a:lnTo>
                    <a:lnTo>
                      <a:pt x="2461" y="781"/>
                    </a:lnTo>
                    <a:lnTo>
                      <a:pt x="2461" y="721"/>
                    </a:lnTo>
                    <a:lnTo>
                      <a:pt x="2581" y="721"/>
                    </a:lnTo>
                    <a:lnTo>
                      <a:pt x="2701" y="361"/>
                    </a:lnTo>
                    <a:lnTo>
                      <a:pt x="2941" y="1"/>
                    </a:lnTo>
                    <a:lnTo>
                      <a:pt x="2881" y="1"/>
                    </a:lnTo>
                    <a:lnTo>
                      <a:pt x="2521" y="241"/>
                    </a:lnTo>
                    <a:lnTo>
                      <a:pt x="2401" y="361"/>
                    </a:lnTo>
                    <a:lnTo>
                      <a:pt x="2161" y="601"/>
                    </a:lnTo>
                    <a:lnTo>
                      <a:pt x="2101" y="661"/>
                    </a:lnTo>
                    <a:lnTo>
                      <a:pt x="2161" y="541"/>
                    </a:lnTo>
                    <a:lnTo>
                      <a:pt x="2341" y="301"/>
                    </a:lnTo>
                    <a:lnTo>
                      <a:pt x="2521" y="61"/>
                    </a:lnTo>
                    <a:lnTo>
                      <a:pt x="25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55"/>
              <p:cNvSpPr/>
              <p:nvPr/>
            </p:nvSpPr>
            <p:spPr>
              <a:xfrm>
                <a:off x="1444868" y="2832292"/>
                <a:ext cx="70428" cy="50291"/>
              </a:xfrm>
              <a:custGeom>
                <a:rect b="b" l="l" r="r" t="t"/>
                <a:pathLst>
                  <a:path extrusionOk="0" h="1501" w="2102">
                    <a:moveTo>
                      <a:pt x="0" y="0"/>
                    </a:moveTo>
                    <a:lnTo>
                      <a:pt x="180" y="1501"/>
                    </a:lnTo>
                    <a:lnTo>
                      <a:pt x="1681" y="1501"/>
                    </a:lnTo>
                    <a:lnTo>
                      <a:pt x="1861" y="1141"/>
                    </a:lnTo>
                    <a:lnTo>
                      <a:pt x="2041" y="841"/>
                    </a:lnTo>
                    <a:lnTo>
                      <a:pt x="2101" y="780"/>
                    </a:lnTo>
                    <a:lnTo>
                      <a:pt x="1741" y="901"/>
                    </a:lnTo>
                    <a:lnTo>
                      <a:pt x="1501" y="1081"/>
                    </a:lnTo>
                    <a:lnTo>
                      <a:pt x="1321" y="1201"/>
                    </a:lnTo>
                    <a:lnTo>
                      <a:pt x="1261" y="1321"/>
                    </a:lnTo>
                    <a:lnTo>
                      <a:pt x="1201" y="1381"/>
                    </a:lnTo>
                    <a:lnTo>
                      <a:pt x="1201" y="1321"/>
                    </a:lnTo>
                    <a:lnTo>
                      <a:pt x="1261" y="1141"/>
                    </a:lnTo>
                    <a:lnTo>
                      <a:pt x="1381" y="961"/>
                    </a:lnTo>
                    <a:lnTo>
                      <a:pt x="1561" y="720"/>
                    </a:lnTo>
                    <a:lnTo>
                      <a:pt x="1681" y="600"/>
                    </a:lnTo>
                    <a:lnTo>
                      <a:pt x="1321" y="780"/>
                    </a:lnTo>
                    <a:lnTo>
                      <a:pt x="781" y="1261"/>
                    </a:lnTo>
                    <a:lnTo>
                      <a:pt x="660" y="1381"/>
                    </a:lnTo>
                    <a:lnTo>
                      <a:pt x="600" y="1441"/>
                    </a:lnTo>
                    <a:lnTo>
                      <a:pt x="600" y="1381"/>
                    </a:lnTo>
                    <a:lnTo>
                      <a:pt x="720" y="1201"/>
                    </a:lnTo>
                    <a:lnTo>
                      <a:pt x="1141" y="600"/>
                    </a:lnTo>
                    <a:lnTo>
                      <a:pt x="1441" y="300"/>
                    </a:lnTo>
                    <a:lnTo>
                      <a:pt x="1741" y="0"/>
                    </a:lnTo>
                    <a:lnTo>
                      <a:pt x="1381" y="0"/>
                    </a:lnTo>
                    <a:lnTo>
                      <a:pt x="961" y="12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55"/>
              <p:cNvSpPr/>
              <p:nvPr/>
            </p:nvSpPr>
            <p:spPr>
              <a:xfrm>
                <a:off x="1458940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781" y="1"/>
                    </a:moveTo>
                    <a:lnTo>
                      <a:pt x="421" y="421"/>
                    </a:lnTo>
                    <a:lnTo>
                      <a:pt x="120" y="8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961" y="1201"/>
                    </a:lnTo>
                    <a:lnTo>
                      <a:pt x="1021" y="721"/>
                    </a:lnTo>
                    <a:lnTo>
                      <a:pt x="1141" y="18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55"/>
              <p:cNvSpPr/>
              <p:nvPr/>
            </p:nvSpPr>
            <p:spPr>
              <a:xfrm>
                <a:off x="1529335" y="2615079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360" y="0"/>
                    </a:moveTo>
                    <a:lnTo>
                      <a:pt x="240" y="180"/>
                    </a:lnTo>
                    <a:lnTo>
                      <a:pt x="240" y="240"/>
                    </a:lnTo>
                    <a:lnTo>
                      <a:pt x="120" y="361"/>
                    </a:lnTo>
                    <a:lnTo>
                      <a:pt x="0" y="481"/>
                    </a:lnTo>
                    <a:lnTo>
                      <a:pt x="180" y="481"/>
                    </a:lnTo>
                    <a:lnTo>
                      <a:pt x="180" y="421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55"/>
              <p:cNvSpPr/>
              <p:nvPr/>
            </p:nvSpPr>
            <p:spPr>
              <a:xfrm>
                <a:off x="1483064" y="3055536"/>
                <a:ext cx="199154" cy="54312"/>
              </a:xfrm>
              <a:custGeom>
                <a:rect b="b" l="l" r="r" t="t"/>
                <a:pathLst>
                  <a:path extrusionOk="0" h="1621" w="5944">
                    <a:moveTo>
                      <a:pt x="1" y="0"/>
                    </a:moveTo>
                    <a:lnTo>
                      <a:pt x="481" y="1621"/>
                    </a:lnTo>
                    <a:lnTo>
                      <a:pt x="5463" y="1621"/>
                    </a:lnTo>
                    <a:lnTo>
                      <a:pt x="5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55"/>
              <p:cNvSpPr/>
              <p:nvPr/>
            </p:nvSpPr>
            <p:spPr>
              <a:xfrm>
                <a:off x="1495126" y="2661316"/>
                <a:ext cx="30222" cy="40273"/>
              </a:xfrm>
              <a:custGeom>
                <a:rect b="b" l="l" r="r" t="t"/>
                <a:pathLst>
                  <a:path extrusionOk="0" h="1202" w="902">
                    <a:moveTo>
                      <a:pt x="481" y="1"/>
                    </a:moveTo>
                    <a:lnTo>
                      <a:pt x="361" y="241"/>
                    </a:lnTo>
                    <a:lnTo>
                      <a:pt x="121" y="781"/>
                    </a:lnTo>
                    <a:lnTo>
                      <a:pt x="1" y="1201"/>
                    </a:lnTo>
                    <a:lnTo>
                      <a:pt x="781" y="1201"/>
                    </a:lnTo>
                    <a:lnTo>
                      <a:pt x="781" y="1141"/>
                    </a:lnTo>
                    <a:lnTo>
                      <a:pt x="781" y="901"/>
                    </a:lnTo>
                    <a:lnTo>
                      <a:pt x="84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55"/>
              <p:cNvSpPr/>
              <p:nvPr/>
            </p:nvSpPr>
            <p:spPr>
              <a:xfrm>
                <a:off x="1529335" y="2518552"/>
                <a:ext cx="14106" cy="34"/>
              </a:xfrm>
              <a:custGeom>
                <a:rect b="b" l="l" r="r" t="t"/>
                <a:pathLst>
                  <a:path extrusionOk="0" h="1" w="421">
                    <a:moveTo>
                      <a:pt x="60" y="0"/>
                    </a:moveTo>
                    <a:lnTo>
                      <a:pt x="6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4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55"/>
              <p:cNvSpPr/>
              <p:nvPr/>
            </p:nvSpPr>
            <p:spPr>
              <a:xfrm>
                <a:off x="1515262" y="2874509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300" y="1"/>
                    </a:moveTo>
                    <a:lnTo>
                      <a:pt x="120" y="121"/>
                    </a:lnTo>
                    <a:lnTo>
                      <a:pt x="0" y="241"/>
                    </a:lnTo>
                    <a:lnTo>
                      <a:pt x="120" y="241"/>
                    </a:lnTo>
                    <a:lnTo>
                      <a:pt x="240" y="121"/>
                    </a:lnTo>
                    <a:lnTo>
                      <a:pt x="300" y="6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55"/>
              <p:cNvSpPr/>
              <p:nvPr/>
            </p:nvSpPr>
            <p:spPr>
              <a:xfrm>
                <a:off x="1509232" y="2315411"/>
                <a:ext cx="46270" cy="20137"/>
              </a:xfrm>
              <a:custGeom>
                <a:rect b="b" l="l" r="r" t="t"/>
                <a:pathLst>
                  <a:path extrusionOk="0" h="601" w="1381">
                    <a:moveTo>
                      <a:pt x="180" y="1"/>
                    </a:moveTo>
                    <a:lnTo>
                      <a:pt x="0" y="361"/>
                    </a:lnTo>
                    <a:lnTo>
                      <a:pt x="120" y="361"/>
                    </a:lnTo>
                    <a:lnTo>
                      <a:pt x="840" y="421"/>
                    </a:lnTo>
                    <a:lnTo>
                      <a:pt x="1140" y="541"/>
                    </a:lnTo>
                    <a:lnTo>
                      <a:pt x="1381" y="601"/>
                    </a:lnTo>
                    <a:lnTo>
                      <a:pt x="1381" y="601"/>
                    </a:lnTo>
                    <a:lnTo>
                      <a:pt x="1261" y="481"/>
                    </a:lnTo>
                    <a:lnTo>
                      <a:pt x="780" y="24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55"/>
              <p:cNvSpPr/>
              <p:nvPr/>
            </p:nvSpPr>
            <p:spPr>
              <a:xfrm>
                <a:off x="1479043" y="2611059"/>
                <a:ext cx="30222" cy="20137"/>
              </a:xfrm>
              <a:custGeom>
                <a:rect b="b" l="l" r="r" t="t"/>
                <a:pathLst>
                  <a:path extrusionOk="0" h="601" w="902">
                    <a:moveTo>
                      <a:pt x="901" y="0"/>
                    </a:moveTo>
                    <a:lnTo>
                      <a:pt x="541" y="180"/>
                    </a:lnTo>
                    <a:lnTo>
                      <a:pt x="1" y="601"/>
                    </a:lnTo>
                    <a:lnTo>
                      <a:pt x="421" y="601"/>
                    </a:lnTo>
                    <a:lnTo>
                      <a:pt x="661" y="30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55"/>
              <p:cNvSpPr/>
              <p:nvPr/>
            </p:nvSpPr>
            <p:spPr>
              <a:xfrm>
                <a:off x="1515262" y="1490819"/>
                <a:ext cx="1878458" cy="997578"/>
              </a:xfrm>
              <a:custGeom>
                <a:rect b="b" l="l" r="r" t="t"/>
                <a:pathLst>
                  <a:path extrusionOk="0" h="29774" w="56065">
                    <a:moveTo>
                      <a:pt x="47160" y="13807"/>
                    </a:moveTo>
                    <a:lnTo>
                      <a:pt x="47160" y="13807"/>
                    </a:lnTo>
                    <a:lnTo>
                      <a:pt x="47160" y="13807"/>
                    </a:lnTo>
                    <a:close/>
                    <a:moveTo>
                      <a:pt x="47160" y="13807"/>
                    </a:moveTo>
                    <a:lnTo>
                      <a:pt x="47120" y="13987"/>
                    </a:lnTo>
                    <a:lnTo>
                      <a:pt x="47120" y="14047"/>
                    </a:lnTo>
                    <a:lnTo>
                      <a:pt x="47160" y="13807"/>
                    </a:lnTo>
                    <a:close/>
                    <a:moveTo>
                      <a:pt x="47120" y="14047"/>
                    </a:moveTo>
                    <a:lnTo>
                      <a:pt x="47120" y="14047"/>
                    </a:lnTo>
                    <a:lnTo>
                      <a:pt x="47120" y="14047"/>
                    </a:lnTo>
                    <a:close/>
                    <a:moveTo>
                      <a:pt x="45800" y="16028"/>
                    </a:moveTo>
                    <a:lnTo>
                      <a:pt x="45800" y="16448"/>
                    </a:lnTo>
                    <a:lnTo>
                      <a:pt x="45860" y="16328"/>
                    </a:lnTo>
                    <a:lnTo>
                      <a:pt x="45800" y="16028"/>
                    </a:lnTo>
                    <a:close/>
                    <a:moveTo>
                      <a:pt x="35535" y="19809"/>
                    </a:moveTo>
                    <a:lnTo>
                      <a:pt x="35535" y="19869"/>
                    </a:lnTo>
                    <a:lnTo>
                      <a:pt x="35415" y="19809"/>
                    </a:lnTo>
                    <a:close/>
                    <a:moveTo>
                      <a:pt x="17287" y="9065"/>
                    </a:moveTo>
                    <a:lnTo>
                      <a:pt x="18068" y="9125"/>
                    </a:lnTo>
                    <a:lnTo>
                      <a:pt x="18788" y="9245"/>
                    </a:lnTo>
                    <a:lnTo>
                      <a:pt x="19508" y="9425"/>
                    </a:lnTo>
                    <a:lnTo>
                      <a:pt x="20229" y="9665"/>
                    </a:lnTo>
                    <a:lnTo>
                      <a:pt x="20889" y="9965"/>
                    </a:lnTo>
                    <a:lnTo>
                      <a:pt x="21549" y="10385"/>
                    </a:lnTo>
                    <a:lnTo>
                      <a:pt x="22090" y="10806"/>
                    </a:lnTo>
                    <a:lnTo>
                      <a:pt x="22630" y="11286"/>
                    </a:lnTo>
                    <a:lnTo>
                      <a:pt x="23170" y="11826"/>
                    </a:lnTo>
                    <a:lnTo>
                      <a:pt x="23590" y="12426"/>
                    </a:lnTo>
                    <a:lnTo>
                      <a:pt x="23950" y="13027"/>
                    </a:lnTo>
                    <a:lnTo>
                      <a:pt x="24311" y="13747"/>
                    </a:lnTo>
                    <a:lnTo>
                      <a:pt x="24551" y="14407"/>
                    </a:lnTo>
                    <a:lnTo>
                      <a:pt x="24731" y="15127"/>
                    </a:lnTo>
                    <a:lnTo>
                      <a:pt x="24851" y="15908"/>
                    </a:lnTo>
                    <a:lnTo>
                      <a:pt x="24911" y="16688"/>
                    </a:lnTo>
                    <a:lnTo>
                      <a:pt x="24851" y="17468"/>
                    </a:lnTo>
                    <a:lnTo>
                      <a:pt x="24731" y="18249"/>
                    </a:lnTo>
                    <a:lnTo>
                      <a:pt x="24551" y="18969"/>
                    </a:lnTo>
                    <a:lnTo>
                      <a:pt x="24311" y="19629"/>
                    </a:lnTo>
                    <a:lnTo>
                      <a:pt x="23950" y="20350"/>
                    </a:lnTo>
                    <a:lnTo>
                      <a:pt x="23590" y="20950"/>
                    </a:lnTo>
                    <a:lnTo>
                      <a:pt x="23170" y="21550"/>
                    </a:lnTo>
                    <a:lnTo>
                      <a:pt x="22630" y="22090"/>
                    </a:lnTo>
                    <a:lnTo>
                      <a:pt x="22090" y="22571"/>
                    </a:lnTo>
                    <a:lnTo>
                      <a:pt x="21549" y="22991"/>
                    </a:lnTo>
                    <a:lnTo>
                      <a:pt x="20889" y="23411"/>
                    </a:lnTo>
                    <a:lnTo>
                      <a:pt x="20229" y="23711"/>
                    </a:lnTo>
                    <a:lnTo>
                      <a:pt x="19508" y="23951"/>
                    </a:lnTo>
                    <a:lnTo>
                      <a:pt x="18788" y="24131"/>
                    </a:lnTo>
                    <a:lnTo>
                      <a:pt x="18068" y="24251"/>
                    </a:lnTo>
                    <a:lnTo>
                      <a:pt x="17287" y="24311"/>
                    </a:lnTo>
                    <a:lnTo>
                      <a:pt x="16507" y="24251"/>
                    </a:lnTo>
                    <a:lnTo>
                      <a:pt x="15727" y="24131"/>
                    </a:lnTo>
                    <a:lnTo>
                      <a:pt x="15007" y="23951"/>
                    </a:lnTo>
                    <a:lnTo>
                      <a:pt x="14286" y="23711"/>
                    </a:lnTo>
                    <a:lnTo>
                      <a:pt x="13626" y="23411"/>
                    </a:lnTo>
                    <a:lnTo>
                      <a:pt x="13026" y="22991"/>
                    </a:lnTo>
                    <a:lnTo>
                      <a:pt x="12425" y="22571"/>
                    </a:lnTo>
                    <a:lnTo>
                      <a:pt x="11885" y="22090"/>
                    </a:lnTo>
                    <a:lnTo>
                      <a:pt x="11405" y="21550"/>
                    </a:lnTo>
                    <a:lnTo>
                      <a:pt x="10925" y="20950"/>
                    </a:lnTo>
                    <a:lnTo>
                      <a:pt x="10565" y="20350"/>
                    </a:lnTo>
                    <a:lnTo>
                      <a:pt x="10264" y="19629"/>
                    </a:lnTo>
                    <a:lnTo>
                      <a:pt x="9964" y="18969"/>
                    </a:lnTo>
                    <a:lnTo>
                      <a:pt x="9784" y="18249"/>
                    </a:lnTo>
                    <a:lnTo>
                      <a:pt x="9664" y="17468"/>
                    </a:lnTo>
                    <a:lnTo>
                      <a:pt x="9664" y="16688"/>
                    </a:lnTo>
                    <a:lnTo>
                      <a:pt x="9664" y="15848"/>
                    </a:lnTo>
                    <a:lnTo>
                      <a:pt x="9844" y="15007"/>
                    </a:lnTo>
                    <a:lnTo>
                      <a:pt x="10084" y="14167"/>
                    </a:lnTo>
                    <a:lnTo>
                      <a:pt x="10385" y="13387"/>
                    </a:lnTo>
                    <a:lnTo>
                      <a:pt x="10745" y="12786"/>
                    </a:lnTo>
                    <a:lnTo>
                      <a:pt x="11105" y="12186"/>
                    </a:lnTo>
                    <a:lnTo>
                      <a:pt x="11585" y="11646"/>
                    </a:lnTo>
                    <a:lnTo>
                      <a:pt x="12065" y="11106"/>
                    </a:lnTo>
                    <a:lnTo>
                      <a:pt x="12605" y="10686"/>
                    </a:lnTo>
                    <a:lnTo>
                      <a:pt x="13206" y="10265"/>
                    </a:lnTo>
                    <a:lnTo>
                      <a:pt x="13806" y="9905"/>
                    </a:lnTo>
                    <a:lnTo>
                      <a:pt x="14466" y="9605"/>
                    </a:lnTo>
                    <a:lnTo>
                      <a:pt x="15127" y="9365"/>
                    </a:lnTo>
                    <a:lnTo>
                      <a:pt x="15787" y="9185"/>
                    </a:lnTo>
                    <a:lnTo>
                      <a:pt x="16507" y="9125"/>
                    </a:lnTo>
                    <a:lnTo>
                      <a:pt x="17287" y="9065"/>
                    </a:lnTo>
                    <a:close/>
                    <a:moveTo>
                      <a:pt x="30133" y="27253"/>
                    </a:moveTo>
                    <a:lnTo>
                      <a:pt x="30133" y="27253"/>
                    </a:lnTo>
                    <a:lnTo>
                      <a:pt x="30133" y="27253"/>
                    </a:lnTo>
                    <a:close/>
                    <a:moveTo>
                      <a:pt x="30133" y="27253"/>
                    </a:moveTo>
                    <a:lnTo>
                      <a:pt x="30013" y="27313"/>
                    </a:lnTo>
                    <a:lnTo>
                      <a:pt x="29998" y="27325"/>
                    </a:lnTo>
                    <a:lnTo>
                      <a:pt x="30133" y="27253"/>
                    </a:lnTo>
                    <a:close/>
                    <a:moveTo>
                      <a:pt x="11045" y="29354"/>
                    </a:moveTo>
                    <a:lnTo>
                      <a:pt x="11105" y="29594"/>
                    </a:lnTo>
                    <a:lnTo>
                      <a:pt x="11105" y="29534"/>
                    </a:lnTo>
                    <a:lnTo>
                      <a:pt x="11045" y="29354"/>
                    </a:lnTo>
                    <a:close/>
                    <a:moveTo>
                      <a:pt x="33434" y="1"/>
                    </a:moveTo>
                    <a:lnTo>
                      <a:pt x="31934" y="121"/>
                    </a:lnTo>
                    <a:lnTo>
                      <a:pt x="30493" y="241"/>
                    </a:lnTo>
                    <a:lnTo>
                      <a:pt x="29053" y="481"/>
                    </a:lnTo>
                    <a:lnTo>
                      <a:pt x="27612" y="721"/>
                    </a:lnTo>
                    <a:lnTo>
                      <a:pt x="26171" y="1021"/>
                    </a:lnTo>
                    <a:lnTo>
                      <a:pt x="24791" y="1382"/>
                    </a:lnTo>
                    <a:lnTo>
                      <a:pt x="23410" y="1802"/>
                    </a:lnTo>
                    <a:lnTo>
                      <a:pt x="22030" y="2282"/>
                    </a:lnTo>
                    <a:lnTo>
                      <a:pt x="20709" y="2822"/>
                    </a:lnTo>
                    <a:lnTo>
                      <a:pt x="19448" y="3362"/>
                    </a:lnTo>
                    <a:lnTo>
                      <a:pt x="18128" y="4023"/>
                    </a:lnTo>
                    <a:lnTo>
                      <a:pt x="16927" y="4683"/>
                    </a:lnTo>
                    <a:lnTo>
                      <a:pt x="15667" y="5343"/>
                    </a:lnTo>
                    <a:lnTo>
                      <a:pt x="14526" y="6124"/>
                    </a:lnTo>
                    <a:lnTo>
                      <a:pt x="13326" y="6904"/>
                    </a:lnTo>
                    <a:lnTo>
                      <a:pt x="12245" y="7744"/>
                    </a:lnTo>
                    <a:lnTo>
                      <a:pt x="11105" y="8645"/>
                    </a:lnTo>
                    <a:lnTo>
                      <a:pt x="10084" y="9545"/>
                    </a:lnTo>
                    <a:lnTo>
                      <a:pt x="9064" y="10505"/>
                    </a:lnTo>
                    <a:lnTo>
                      <a:pt x="8044" y="11526"/>
                    </a:lnTo>
                    <a:lnTo>
                      <a:pt x="7143" y="12546"/>
                    </a:lnTo>
                    <a:lnTo>
                      <a:pt x="6183" y="13627"/>
                    </a:lnTo>
                    <a:lnTo>
                      <a:pt x="5342" y="14707"/>
                    </a:lnTo>
                    <a:lnTo>
                      <a:pt x="4502" y="15848"/>
                    </a:lnTo>
                    <a:lnTo>
                      <a:pt x="3722" y="16988"/>
                    </a:lnTo>
                    <a:lnTo>
                      <a:pt x="3001" y="18189"/>
                    </a:lnTo>
                    <a:lnTo>
                      <a:pt x="2281" y="19449"/>
                    </a:lnTo>
                    <a:lnTo>
                      <a:pt x="1621" y="20650"/>
                    </a:lnTo>
                    <a:lnTo>
                      <a:pt x="1021" y="21970"/>
                    </a:lnTo>
                    <a:lnTo>
                      <a:pt x="480" y="23291"/>
                    </a:lnTo>
                    <a:lnTo>
                      <a:pt x="0" y="24612"/>
                    </a:lnTo>
                    <a:lnTo>
                      <a:pt x="60" y="24612"/>
                    </a:lnTo>
                    <a:lnTo>
                      <a:pt x="600" y="24732"/>
                    </a:lnTo>
                    <a:lnTo>
                      <a:pt x="1141" y="24912"/>
                    </a:lnTo>
                    <a:lnTo>
                      <a:pt x="1441" y="25032"/>
                    </a:lnTo>
                    <a:lnTo>
                      <a:pt x="1681" y="25212"/>
                    </a:lnTo>
                    <a:lnTo>
                      <a:pt x="1801" y="25392"/>
                    </a:lnTo>
                    <a:lnTo>
                      <a:pt x="2341" y="25452"/>
                    </a:lnTo>
                    <a:lnTo>
                      <a:pt x="2221" y="25392"/>
                    </a:lnTo>
                    <a:lnTo>
                      <a:pt x="1981" y="25152"/>
                    </a:lnTo>
                    <a:lnTo>
                      <a:pt x="1441" y="24852"/>
                    </a:lnTo>
                    <a:lnTo>
                      <a:pt x="900" y="24612"/>
                    </a:lnTo>
                    <a:lnTo>
                      <a:pt x="720" y="24551"/>
                    </a:lnTo>
                    <a:lnTo>
                      <a:pt x="960" y="24551"/>
                    </a:lnTo>
                    <a:lnTo>
                      <a:pt x="1501" y="24732"/>
                    </a:lnTo>
                    <a:lnTo>
                      <a:pt x="1921" y="24912"/>
                    </a:lnTo>
                    <a:lnTo>
                      <a:pt x="2281" y="25092"/>
                    </a:lnTo>
                    <a:lnTo>
                      <a:pt x="2161" y="24972"/>
                    </a:lnTo>
                    <a:lnTo>
                      <a:pt x="1921" y="24732"/>
                    </a:lnTo>
                    <a:lnTo>
                      <a:pt x="1801" y="24672"/>
                    </a:lnTo>
                    <a:lnTo>
                      <a:pt x="1741" y="24612"/>
                    </a:lnTo>
                    <a:lnTo>
                      <a:pt x="1801" y="24612"/>
                    </a:lnTo>
                    <a:lnTo>
                      <a:pt x="1921" y="24672"/>
                    </a:lnTo>
                    <a:lnTo>
                      <a:pt x="2281" y="24852"/>
                    </a:lnTo>
                    <a:lnTo>
                      <a:pt x="2581" y="25092"/>
                    </a:lnTo>
                    <a:lnTo>
                      <a:pt x="2761" y="25272"/>
                    </a:lnTo>
                    <a:lnTo>
                      <a:pt x="2881" y="25332"/>
                    </a:lnTo>
                    <a:lnTo>
                      <a:pt x="3001" y="25572"/>
                    </a:lnTo>
                    <a:lnTo>
                      <a:pt x="3302" y="25632"/>
                    </a:lnTo>
                    <a:lnTo>
                      <a:pt x="3241" y="25572"/>
                    </a:lnTo>
                    <a:lnTo>
                      <a:pt x="2881" y="25272"/>
                    </a:lnTo>
                    <a:lnTo>
                      <a:pt x="2641" y="25092"/>
                    </a:lnTo>
                    <a:lnTo>
                      <a:pt x="2161" y="24672"/>
                    </a:lnTo>
                    <a:lnTo>
                      <a:pt x="2161" y="24672"/>
                    </a:lnTo>
                    <a:lnTo>
                      <a:pt x="2581" y="24912"/>
                    </a:lnTo>
                    <a:lnTo>
                      <a:pt x="3001" y="24972"/>
                    </a:lnTo>
                    <a:lnTo>
                      <a:pt x="3121" y="25032"/>
                    </a:lnTo>
                    <a:lnTo>
                      <a:pt x="3602" y="25212"/>
                    </a:lnTo>
                    <a:lnTo>
                      <a:pt x="3842" y="25392"/>
                    </a:lnTo>
                    <a:lnTo>
                      <a:pt x="3842" y="25392"/>
                    </a:lnTo>
                    <a:lnTo>
                      <a:pt x="3422" y="24972"/>
                    </a:lnTo>
                    <a:lnTo>
                      <a:pt x="3121" y="24732"/>
                    </a:lnTo>
                    <a:lnTo>
                      <a:pt x="3001" y="24672"/>
                    </a:lnTo>
                    <a:lnTo>
                      <a:pt x="2821" y="24612"/>
                    </a:lnTo>
                    <a:lnTo>
                      <a:pt x="3001" y="24612"/>
                    </a:lnTo>
                    <a:lnTo>
                      <a:pt x="3121" y="24672"/>
                    </a:lnTo>
                    <a:lnTo>
                      <a:pt x="3181" y="24732"/>
                    </a:lnTo>
                    <a:lnTo>
                      <a:pt x="3302" y="24732"/>
                    </a:lnTo>
                    <a:lnTo>
                      <a:pt x="3842" y="24972"/>
                    </a:lnTo>
                    <a:lnTo>
                      <a:pt x="4442" y="25332"/>
                    </a:lnTo>
                    <a:lnTo>
                      <a:pt x="4742" y="25572"/>
                    </a:lnTo>
                    <a:lnTo>
                      <a:pt x="4922" y="25632"/>
                    </a:lnTo>
                    <a:lnTo>
                      <a:pt x="5102" y="25692"/>
                    </a:lnTo>
                    <a:lnTo>
                      <a:pt x="5282" y="25752"/>
                    </a:lnTo>
                    <a:lnTo>
                      <a:pt x="4862" y="25512"/>
                    </a:lnTo>
                    <a:lnTo>
                      <a:pt x="4682" y="25452"/>
                    </a:lnTo>
                    <a:lnTo>
                      <a:pt x="4862" y="25452"/>
                    </a:lnTo>
                    <a:lnTo>
                      <a:pt x="5402" y="25692"/>
                    </a:lnTo>
                    <a:lnTo>
                      <a:pt x="5763" y="25872"/>
                    </a:lnTo>
                    <a:lnTo>
                      <a:pt x="6063" y="26112"/>
                    </a:lnTo>
                    <a:lnTo>
                      <a:pt x="5763" y="25812"/>
                    </a:lnTo>
                    <a:lnTo>
                      <a:pt x="5222" y="25392"/>
                    </a:lnTo>
                    <a:lnTo>
                      <a:pt x="5102" y="25332"/>
                    </a:lnTo>
                    <a:lnTo>
                      <a:pt x="4982" y="25272"/>
                    </a:lnTo>
                    <a:lnTo>
                      <a:pt x="5102" y="25272"/>
                    </a:lnTo>
                    <a:lnTo>
                      <a:pt x="5282" y="25392"/>
                    </a:lnTo>
                    <a:lnTo>
                      <a:pt x="5823" y="25692"/>
                    </a:lnTo>
                    <a:lnTo>
                      <a:pt x="6063" y="25812"/>
                    </a:lnTo>
                    <a:lnTo>
                      <a:pt x="6243" y="25932"/>
                    </a:lnTo>
                    <a:lnTo>
                      <a:pt x="6723" y="26172"/>
                    </a:lnTo>
                    <a:lnTo>
                      <a:pt x="7083" y="26412"/>
                    </a:lnTo>
                    <a:lnTo>
                      <a:pt x="7323" y="26652"/>
                    </a:lnTo>
                    <a:lnTo>
                      <a:pt x="7503" y="26772"/>
                    </a:lnTo>
                    <a:lnTo>
                      <a:pt x="7923" y="27073"/>
                    </a:lnTo>
                    <a:lnTo>
                      <a:pt x="7923" y="27133"/>
                    </a:lnTo>
                    <a:lnTo>
                      <a:pt x="7984" y="27133"/>
                    </a:lnTo>
                    <a:lnTo>
                      <a:pt x="7803" y="26832"/>
                    </a:lnTo>
                    <a:lnTo>
                      <a:pt x="7563" y="26472"/>
                    </a:lnTo>
                    <a:lnTo>
                      <a:pt x="7203" y="26052"/>
                    </a:lnTo>
                    <a:lnTo>
                      <a:pt x="7083" y="25932"/>
                    </a:lnTo>
                    <a:lnTo>
                      <a:pt x="7203" y="25992"/>
                    </a:lnTo>
                    <a:lnTo>
                      <a:pt x="7443" y="26172"/>
                    </a:lnTo>
                    <a:lnTo>
                      <a:pt x="7503" y="26172"/>
                    </a:lnTo>
                    <a:lnTo>
                      <a:pt x="7623" y="26292"/>
                    </a:lnTo>
                    <a:lnTo>
                      <a:pt x="8104" y="26592"/>
                    </a:lnTo>
                    <a:lnTo>
                      <a:pt x="8524" y="27073"/>
                    </a:lnTo>
                    <a:lnTo>
                      <a:pt x="8704" y="27373"/>
                    </a:lnTo>
                    <a:lnTo>
                      <a:pt x="8764" y="27493"/>
                    </a:lnTo>
                    <a:lnTo>
                      <a:pt x="8824" y="27553"/>
                    </a:lnTo>
                    <a:lnTo>
                      <a:pt x="8644" y="27193"/>
                    </a:lnTo>
                    <a:lnTo>
                      <a:pt x="8344" y="26712"/>
                    </a:lnTo>
                    <a:lnTo>
                      <a:pt x="8224" y="26532"/>
                    </a:lnTo>
                    <a:lnTo>
                      <a:pt x="8224" y="26532"/>
                    </a:lnTo>
                    <a:lnTo>
                      <a:pt x="8404" y="26712"/>
                    </a:lnTo>
                    <a:lnTo>
                      <a:pt x="8764" y="27073"/>
                    </a:lnTo>
                    <a:lnTo>
                      <a:pt x="9124" y="27613"/>
                    </a:lnTo>
                    <a:lnTo>
                      <a:pt x="9244" y="27913"/>
                    </a:lnTo>
                    <a:lnTo>
                      <a:pt x="9424" y="28093"/>
                    </a:lnTo>
                    <a:lnTo>
                      <a:pt x="9484" y="28153"/>
                    </a:lnTo>
                    <a:lnTo>
                      <a:pt x="9424" y="27913"/>
                    </a:lnTo>
                    <a:lnTo>
                      <a:pt x="9304" y="27613"/>
                    </a:lnTo>
                    <a:lnTo>
                      <a:pt x="9184" y="27313"/>
                    </a:lnTo>
                    <a:lnTo>
                      <a:pt x="8944" y="27073"/>
                    </a:lnTo>
                    <a:lnTo>
                      <a:pt x="8764" y="26832"/>
                    </a:lnTo>
                    <a:lnTo>
                      <a:pt x="9004" y="27013"/>
                    </a:lnTo>
                    <a:lnTo>
                      <a:pt x="9304" y="27253"/>
                    </a:lnTo>
                    <a:lnTo>
                      <a:pt x="9484" y="27553"/>
                    </a:lnTo>
                    <a:lnTo>
                      <a:pt x="9664" y="27853"/>
                    </a:lnTo>
                    <a:lnTo>
                      <a:pt x="9664" y="27913"/>
                    </a:lnTo>
                    <a:lnTo>
                      <a:pt x="9724" y="27913"/>
                    </a:lnTo>
                    <a:lnTo>
                      <a:pt x="9904" y="28213"/>
                    </a:lnTo>
                    <a:lnTo>
                      <a:pt x="9844" y="27913"/>
                    </a:lnTo>
                    <a:lnTo>
                      <a:pt x="9784" y="27853"/>
                    </a:lnTo>
                    <a:lnTo>
                      <a:pt x="9844" y="27853"/>
                    </a:lnTo>
                    <a:lnTo>
                      <a:pt x="9784" y="27793"/>
                    </a:lnTo>
                    <a:lnTo>
                      <a:pt x="9784" y="27793"/>
                    </a:lnTo>
                    <a:lnTo>
                      <a:pt x="9904" y="27853"/>
                    </a:lnTo>
                    <a:lnTo>
                      <a:pt x="9904" y="27973"/>
                    </a:lnTo>
                    <a:lnTo>
                      <a:pt x="9964" y="27973"/>
                    </a:lnTo>
                    <a:lnTo>
                      <a:pt x="10144" y="28213"/>
                    </a:lnTo>
                    <a:lnTo>
                      <a:pt x="10385" y="28453"/>
                    </a:lnTo>
                    <a:lnTo>
                      <a:pt x="10565" y="28813"/>
                    </a:lnTo>
                    <a:lnTo>
                      <a:pt x="10505" y="28573"/>
                    </a:lnTo>
                    <a:lnTo>
                      <a:pt x="10325" y="28213"/>
                    </a:lnTo>
                    <a:lnTo>
                      <a:pt x="10144" y="27973"/>
                    </a:lnTo>
                    <a:lnTo>
                      <a:pt x="10024" y="27793"/>
                    </a:lnTo>
                    <a:lnTo>
                      <a:pt x="10204" y="27913"/>
                    </a:lnTo>
                    <a:lnTo>
                      <a:pt x="10385" y="28153"/>
                    </a:lnTo>
                    <a:lnTo>
                      <a:pt x="10625" y="28513"/>
                    </a:lnTo>
                    <a:lnTo>
                      <a:pt x="10985" y="29173"/>
                    </a:lnTo>
                    <a:lnTo>
                      <a:pt x="11045" y="29354"/>
                    </a:lnTo>
                    <a:lnTo>
                      <a:pt x="10985" y="29113"/>
                    </a:lnTo>
                    <a:lnTo>
                      <a:pt x="10805" y="28573"/>
                    </a:lnTo>
                    <a:lnTo>
                      <a:pt x="10745" y="28393"/>
                    </a:lnTo>
                    <a:lnTo>
                      <a:pt x="10865" y="28573"/>
                    </a:lnTo>
                    <a:lnTo>
                      <a:pt x="11105" y="29053"/>
                    </a:lnTo>
                    <a:lnTo>
                      <a:pt x="11165" y="29113"/>
                    </a:lnTo>
                    <a:lnTo>
                      <a:pt x="11045" y="28693"/>
                    </a:lnTo>
                    <a:lnTo>
                      <a:pt x="11165" y="28873"/>
                    </a:lnTo>
                    <a:lnTo>
                      <a:pt x="11345" y="29354"/>
                    </a:lnTo>
                    <a:lnTo>
                      <a:pt x="11405" y="29474"/>
                    </a:lnTo>
                    <a:lnTo>
                      <a:pt x="11585" y="29774"/>
                    </a:lnTo>
                    <a:lnTo>
                      <a:pt x="11825" y="29774"/>
                    </a:lnTo>
                    <a:lnTo>
                      <a:pt x="11645" y="29414"/>
                    </a:lnTo>
                    <a:lnTo>
                      <a:pt x="11525" y="29294"/>
                    </a:lnTo>
                    <a:lnTo>
                      <a:pt x="11465" y="29233"/>
                    </a:lnTo>
                    <a:lnTo>
                      <a:pt x="11525" y="29233"/>
                    </a:lnTo>
                    <a:lnTo>
                      <a:pt x="11705" y="29414"/>
                    </a:lnTo>
                    <a:lnTo>
                      <a:pt x="11945" y="29774"/>
                    </a:lnTo>
                    <a:lnTo>
                      <a:pt x="13566" y="29774"/>
                    </a:lnTo>
                    <a:lnTo>
                      <a:pt x="13626" y="29654"/>
                    </a:lnTo>
                    <a:lnTo>
                      <a:pt x="14046" y="29233"/>
                    </a:lnTo>
                    <a:lnTo>
                      <a:pt x="14406" y="28993"/>
                    </a:lnTo>
                    <a:lnTo>
                      <a:pt x="14166" y="29354"/>
                    </a:lnTo>
                    <a:lnTo>
                      <a:pt x="13806" y="29774"/>
                    </a:lnTo>
                    <a:lnTo>
                      <a:pt x="13926" y="29774"/>
                    </a:lnTo>
                    <a:lnTo>
                      <a:pt x="13986" y="29714"/>
                    </a:lnTo>
                    <a:lnTo>
                      <a:pt x="13986" y="29654"/>
                    </a:lnTo>
                    <a:lnTo>
                      <a:pt x="14466" y="29233"/>
                    </a:lnTo>
                    <a:lnTo>
                      <a:pt x="14946" y="28873"/>
                    </a:lnTo>
                    <a:lnTo>
                      <a:pt x="15127" y="28753"/>
                    </a:lnTo>
                    <a:lnTo>
                      <a:pt x="15127" y="28753"/>
                    </a:lnTo>
                    <a:lnTo>
                      <a:pt x="15007" y="28933"/>
                    </a:lnTo>
                    <a:lnTo>
                      <a:pt x="15307" y="28693"/>
                    </a:lnTo>
                    <a:lnTo>
                      <a:pt x="15607" y="28513"/>
                    </a:lnTo>
                    <a:lnTo>
                      <a:pt x="15847" y="28453"/>
                    </a:lnTo>
                    <a:lnTo>
                      <a:pt x="16147" y="28213"/>
                    </a:lnTo>
                    <a:lnTo>
                      <a:pt x="15967" y="28513"/>
                    </a:lnTo>
                    <a:lnTo>
                      <a:pt x="16027" y="28453"/>
                    </a:lnTo>
                    <a:lnTo>
                      <a:pt x="16327" y="28213"/>
                    </a:lnTo>
                    <a:lnTo>
                      <a:pt x="16447" y="28153"/>
                    </a:lnTo>
                    <a:lnTo>
                      <a:pt x="16387" y="28273"/>
                    </a:lnTo>
                    <a:lnTo>
                      <a:pt x="16327" y="28333"/>
                    </a:lnTo>
                    <a:lnTo>
                      <a:pt x="16747" y="28213"/>
                    </a:lnTo>
                    <a:lnTo>
                      <a:pt x="17167" y="27973"/>
                    </a:lnTo>
                    <a:lnTo>
                      <a:pt x="17107" y="28033"/>
                    </a:lnTo>
                    <a:lnTo>
                      <a:pt x="17107" y="28033"/>
                    </a:lnTo>
                    <a:lnTo>
                      <a:pt x="17287" y="27973"/>
                    </a:lnTo>
                    <a:lnTo>
                      <a:pt x="17648" y="27793"/>
                    </a:lnTo>
                    <a:lnTo>
                      <a:pt x="17768" y="27793"/>
                    </a:lnTo>
                    <a:lnTo>
                      <a:pt x="17828" y="27733"/>
                    </a:lnTo>
                    <a:lnTo>
                      <a:pt x="17828" y="27793"/>
                    </a:lnTo>
                    <a:lnTo>
                      <a:pt x="17708" y="27853"/>
                    </a:lnTo>
                    <a:lnTo>
                      <a:pt x="17588" y="27913"/>
                    </a:lnTo>
                    <a:lnTo>
                      <a:pt x="17768" y="27853"/>
                    </a:lnTo>
                    <a:lnTo>
                      <a:pt x="18128" y="27733"/>
                    </a:lnTo>
                    <a:lnTo>
                      <a:pt x="18308" y="27673"/>
                    </a:lnTo>
                    <a:lnTo>
                      <a:pt x="18188" y="27793"/>
                    </a:lnTo>
                    <a:lnTo>
                      <a:pt x="18128" y="27853"/>
                    </a:lnTo>
                    <a:lnTo>
                      <a:pt x="19088" y="27493"/>
                    </a:lnTo>
                    <a:lnTo>
                      <a:pt x="19869" y="27373"/>
                    </a:lnTo>
                    <a:lnTo>
                      <a:pt x="20109" y="27373"/>
                    </a:lnTo>
                    <a:lnTo>
                      <a:pt x="19869" y="27433"/>
                    </a:lnTo>
                    <a:lnTo>
                      <a:pt x="19208" y="27733"/>
                    </a:lnTo>
                    <a:lnTo>
                      <a:pt x="18608" y="28033"/>
                    </a:lnTo>
                    <a:lnTo>
                      <a:pt x="18608" y="28033"/>
                    </a:lnTo>
                    <a:lnTo>
                      <a:pt x="19088" y="27913"/>
                    </a:lnTo>
                    <a:lnTo>
                      <a:pt x="19689" y="27793"/>
                    </a:lnTo>
                    <a:lnTo>
                      <a:pt x="20469" y="27793"/>
                    </a:lnTo>
                    <a:lnTo>
                      <a:pt x="20709" y="27853"/>
                    </a:lnTo>
                    <a:lnTo>
                      <a:pt x="20469" y="27853"/>
                    </a:lnTo>
                    <a:lnTo>
                      <a:pt x="19929" y="27973"/>
                    </a:lnTo>
                    <a:lnTo>
                      <a:pt x="20289" y="28033"/>
                    </a:lnTo>
                    <a:lnTo>
                      <a:pt x="20589" y="28153"/>
                    </a:lnTo>
                    <a:lnTo>
                      <a:pt x="20649" y="28153"/>
                    </a:lnTo>
                    <a:lnTo>
                      <a:pt x="20949" y="28033"/>
                    </a:lnTo>
                    <a:lnTo>
                      <a:pt x="21069" y="28033"/>
                    </a:lnTo>
                    <a:lnTo>
                      <a:pt x="21009" y="28093"/>
                    </a:lnTo>
                    <a:lnTo>
                      <a:pt x="20829" y="28273"/>
                    </a:lnTo>
                    <a:lnTo>
                      <a:pt x="21189" y="28153"/>
                    </a:lnTo>
                    <a:lnTo>
                      <a:pt x="21609" y="28033"/>
                    </a:lnTo>
                    <a:lnTo>
                      <a:pt x="21909" y="27973"/>
                    </a:lnTo>
                    <a:lnTo>
                      <a:pt x="21309" y="28333"/>
                    </a:lnTo>
                    <a:lnTo>
                      <a:pt x="21189" y="28453"/>
                    </a:lnTo>
                    <a:lnTo>
                      <a:pt x="21189" y="28513"/>
                    </a:lnTo>
                    <a:lnTo>
                      <a:pt x="21369" y="28453"/>
                    </a:lnTo>
                    <a:lnTo>
                      <a:pt x="21609" y="28393"/>
                    </a:lnTo>
                    <a:lnTo>
                      <a:pt x="21909" y="28333"/>
                    </a:lnTo>
                    <a:lnTo>
                      <a:pt x="22450" y="28393"/>
                    </a:lnTo>
                    <a:lnTo>
                      <a:pt x="22690" y="28393"/>
                    </a:lnTo>
                    <a:lnTo>
                      <a:pt x="22450" y="28453"/>
                    </a:lnTo>
                    <a:lnTo>
                      <a:pt x="21970" y="28573"/>
                    </a:lnTo>
                    <a:lnTo>
                      <a:pt x="21489" y="28813"/>
                    </a:lnTo>
                    <a:lnTo>
                      <a:pt x="21369" y="28873"/>
                    </a:lnTo>
                    <a:lnTo>
                      <a:pt x="21429" y="28873"/>
                    </a:lnTo>
                    <a:lnTo>
                      <a:pt x="21669" y="28813"/>
                    </a:lnTo>
                    <a:lnTo>
                      <a:pt x="22150" y="28693"/>
                    </a:lnTo>
                    <a:lnTo>
                      <a:pt x="22690" y="28633"/>
                    </a:lnTo>
                    <a:lnTo>
                      <a:pt x="22210" y="28933"/>
                    </a:lnTo>
                    <a:lnTo>
                      <a:pt x="22030" y="28993"/>
                    </a:lnTo>
                    <a:lnTo>
                      <a:pt x="22870" y="28993"/>
                    </a:lnTo>
                    <a:lnTo>
                      <a:pt x="23410" y="29053"/>
                    </a:lnTo>
                    <a:lnTo>
                      <a:pt x="23590" y="29113"/>
                    </a:lnTo>
                    <a:lnTo>
                      <a:pt x="23410" y="29113"/>
                    </a:lnTo>
                    <a:lnTo>
                      <a:pt x="22870" y="29173"/>
                    </a:lnTo>
                    <a:lnTo>
                      <a:pt x="22570" y="29233"/>
                    </a:lnTo>
                    <a:lnTo>
                      <a:pt x="22690" y="29294"/>
                    </a:lnTo>
                    <a:lnTo>
                      <a:pt x="22930" y="29294"/>
                    </a:lnTo>
                    <a:lnTo>
                      <a:pt x="23110" y="29354"/>
                    </a:lnTo>
                    <a:lnTo>
                      <a:pt x="23230" y="29414"/>
                    </a:lnTo>
                    <a:lnTo>
                      <a:pt x="22930" y="29414"/>
                    </a:lnTo>
                    <a:lnTo>
                      <a:pt x="22750" y="29474"/>
                    </a:lnTo>
                    <a:lnTo>
                      <a:pt x="22450" y="29594"/>
                    </a:lnTo>
                    <a:lnTo>
                      <a:pt x="22510" y="29594"/>
                    </a:lnTo>
                    <a:lnTo>
                      <a:pt x="22750" y="29654"/>
                    </a:lnTo>
                    <a:lnTo>
                      <a:pt x="23050" y="29774"/>
                    </a:lnTo>
                    <a:lnTo>
                      <a:pt x="28452" y="29774"/>
                    </a:lnTo>
                    <a:lnTo>
                      <a:pt x="29293" y="28993"/>
                    </a:lnTo>
                    <a:lnTo>
                      <a:pt x="29893" y="28513"/>
                    </a:lnTo>
                    <a:lnTo>
                      <a:pt x="30433" y="28093"/>
                    </a:lnTo>
                    <a:lnTo>
                      <a:pt x="30553" y="28033"/>
                    </a:lnTo>
                    <a:lnTo>
                      <a:pt x="30193" y="28153"/>
                    </a:lnTo>
                    <a:lnTo>
                      <a:pt x="29953" y="28273"/>
                    </a:lnTo>
                    <a:lnTo>
                      <a:pt x="29713" y="28393"/>
                    </a:lnTo>
                    <a:lnTo>
                      <a:pt x="29293" y="28693"/>
                    </a:lnTo>
                    <a:lnTo>
                      <a:pt x="29113" y="28753"/>
                    </a:lnTo>
                    <a:lnTo>
                      <a:pt x="28993" y="28813"/>
                    </a:lnTo>
                    <a:lnTo>
                      <a:pt x="28812" y="28813"/>
                    </a:lnTo>
                    <a:lnTo>
                      <a:pt x="28872" y="28753"/>
                    </a:lnTo>
                    <a:lnTo>
                      <a:pt x="28932" y="28753"/>
                    </a:lnTo>
                    <a:lnTo>
                      <a:pt x="29053" y="28693"/>
                    </a:lnTo>
                    <a:lnTo>
                      <a:pt x="29233" y="28573"/>
                    </a:lnTo>
                    <a:lnTo>
                      <a:pt x="29533" y="28213"/>
                    </a:lnTo>
                    <a:lnTo>
                      <a:pt x="29713" y="27973"/>
                    </a:lnTo>
                    <a:lnTo>
                      <a:pt x="29953" y="27793"/>
                    </a:lnTo>
                    <a:lnTo>
                      <a:pt x="30313" y="27493"/>
                    </a:lnTo>
                    <a:lnTo>
                      <a:pt x="30733" y="27253"/>
                    </a:lnTo>
                    <a:lnTo>
                      <a:pt x="30733" y="27253"/>
                    </a:lnTo>
                    <a:lnTo>
                      <a:pt x="30073" y="27493"/>
                    </a:lnTo>
                    <a:lnTo>
                      <a:pt x="29713" y="27553"/>
                    </a:lnTo>
                    <a:lnTo>
                      <a:pt x="29713" y="27553"/>
                    </a:lnTo>
                    <a:lnTo>
                      <a:pt x="29998" y="27325"/>
                    </a:lnTo>
                    <a:lnTo>
                      <a:pt x="29233" y="27733"/>
                    </a:lnTo>
                    <a:lnTo>
                      <a:pt x="28632" y="28093"/>
                    </a:lnTo>
                    <a:lnTo>
                      <a:pt x="29173" y="27673"/>
                    </a:lnTo>
                    <a:lnTo>
                      <a:pt x="30373" y="26592"/>
                    </a:lnTo>
                    <a:lnTo>
                      <a:pt x="31213" y="25992"/>
                    </a:lnTo>
                    <a:lnTo>
                      <a:pt x="30493" y="26292"/>
                    </a:lnTo>
                    <a:lnTo>
                      <a:pt x="29593" y="26652"/>
                    </a:lnTo>
                    <a:lnTo>
                      <a:pt x="29173" y="26772"/>
                    </a:lnTo>
                    <a:lnTo>
                      <a:pt x="28812" y="26832"/>
                    </a:lnTo>
                    <a:lnTo>
                      <a:pt x="28212" y="26832"/>
                    </a:lnTo>
                    <a:lnTo>
                      <a:pt x="28452" y="26772"/>
                    </a:lnTo>
                    <a:lnTo>
                      <a:pt x="28752" y="26712"/>
                    </a:lnTo>
                    <a:lnTo>
                      <a:pt x="29473" y="26412"/>
                    </a:lnTo>
                    <a:lnTo>
                      <a:pt x="30313" y="25932"/>
                    </a:lnTo>
                    <a:lnTo>
                      <a:pt x="31874" y="24852"/>
                    </a:lnTo>
                    <a:lnTo>
                      <a:pt x="32174" y="24672"/>
                    </a:lnTo>
                    <a:lnTo>
                      <a:pt x="32354" y="24551"/>
                    </a:lnTo>
                    <a:lnTo>
                      <a:pt x="32654" y="24311"/>
                    </a:lnTo>
                    <a:lnTo>
                      <a:pt x="33494" y="23831"/>
                    </a:lnTo>
                    <a:lnTo>
                      <a:pt x="34215" y="23411"/>
                    </a:lnTo>
                    <a:lnTo>
                      <a:pt x="35175" y="22931"/>
                    </a:lnTo>
                    <a:lnTo>
                      <a:pt x="35835" y="22631"/>
                    </a:lnTo>
                    <a:lnTo>
                      <a:pt x="35295" y="22691"/>
                    </a:lnTo>
                    <a:lnTo>
                      <a:pt x="34695" y="22751"/>
                    </a:lnTo>
                    <a:lnTo>
                      <a:pt x="34095" y="22871"/>
                    </a:lnTo>
                    <a:lnTo>
                      <a:pt x="33614" y="23051"/>
                    </a:lnTo>
                    <a:lnTo>
                      <a:pt x="33254" y="23171"/>
                    </a:lnTo>
                    <a:lnTo>
                      <a:pt x="33134" y="23171"/>
                    </a:lnTo>
                    <a:lnTo>
                      <a:pt x="33254" y="23111"/>
                    </a:lnTo>
                    <a:lnTo>
                      <a:pt x="33554" y="22931"/>
                    </a:lnTo>
                    <a:lnTo>
                      <a:pt x="34395" y="22451"/>
                    </a:lnTo>
                    <a:lnTo>
                      <a:pt x="34215" y="22511"/>
                    </a:lnTo>
                    <a:lnTo>
                      <a:pt x="34095" y="22511"/>
                    </a:lnTo>
                    <a:lnTo>
                      <a:pt x="34215" y="22451"/>
                    </a:lnTo>
                    <a:lnTo>
                      <a:pt x="34515" y="22271"/>
                    </a:lnTo>
                    <a:lnTo>
                      <a:pt x="34995" y="22090"/>
                    </a:lnTo>
                    <a:lnTo>
                      <a:pt x="35595" y="21910"/>
                    </a:lnTo>
                    <a:lnTo>
                      <a:pt x="36016" y="21790"/>
                    </a:lnTo>
                    <a:lnTo>
                      <a:pt x="34515" y="21550"/>
                    </a:lnTo>
                    <a:lnTo>
                      <a:pt x="34995" y="21430"/>
                    </a:lnTo>
                    <a:lnTo>
                      <a:pt x="36016" y="21370"/>
                    </a:lnTo>
                    <a:lnTo>
                      <a:pt x="36256" y="21310"/>
                    </a:lnTo>
                    <a:lnTo>
                      <a:pt x="36196" y="21310"/>
                    </a:lnTo>
                    <a:lnTo>
                      <a:pt x="35895" y="21370"/>
                    </a:lnTo>
                    <a:lnTo>
                      <a:pt x="35775" y="21370"/>
                    </a:lnTo>
                    <a:lnTo>
                      <a:pt x="35895" y="21310"/>
                    </a:lnTo>
                    <a:lnTo>
                      <a:pt x="36136" y="21190"/>
                    </a:lnTo>
                    <a:lnTo>
                      <a:pt x="36496" y="21070"/>
                    </a:lnTo>
                    <a:lnTo>
                      <a:pt x="36856" y="21010"/>
                    </a:lnTo>
                    <a:lnTo>
                      <a:pt x="36916" y="21010"/>
                    </a:lnTo>
                    <a:lnTo>
                      <a:pt x="36976" y="20950"/>
                    </a:lnTo>
                    <a:lnTo>
                      <a:pt x="36616" y="20830"/>
                    </a:lnTo>
                    <a:lnTo>
                      <a:pt x="37516" y="20770"/>
                    </a:lnTo>
                    <a:lnTo>
                      <a:pt x="37756" y="20710"/>
                    </a:lnTo>
                    <a:lnTo>
                      <a:pt x="37876" y="20710"/>
                    </a:lnTo>
                    <a:lnTo>
                      <a:pt x="38236" y="20650"/>
                    </a:lnTo>
                    <a:lnTo>
                      <a:pt x="38297" y="20650"/>
                    </a:lnTo>
                    <a:lnTo>
                      <a:pt x="38597" y="20590"/>
                    </a:lnTo>
                    <a:lnTo>
                      <a:pt x="37816" y="20590"/>
                    </a:lnTo>
                    <a:lnTo>
                      <a:pt x="37336" y="20470"/>
                    </a:lnTo>
                    <a:lnTo>
                      <a:pt x="37816" y="20470"/>
                    </a:lnTo>
                    <a:lnTo>
                      <a:pt x="38477" y="20290"/>
                    </a:lnTo>
                    <a:lnTo>
                      <a:pt x="39257" y="20050"/>
                    </a:lnTo>
                    <a:lnTo>
                      <a:pt x="39737" y="19869"/>
                    </a:lnTo>
                    <a:lnTo>
                      <a:pt x="39377" y="19869"/>
                    </a:lnTo>
                    <a:lnTo>
                      <a:pt x="39137" y="19809"/>
                    </a:lnTo>
                    <a:lnTo>
                      <a:pt x="38957" y="19749"/>
                    </a:lnTo>
                    <a:lnTo>
                      <a:pt x="38957" y="19689"/>
                    </a:lnTo>
                    <a:lnTo>
                      <a:pt x="39017" y="19749"/>
                    </a:lnTo>
                    <a:lnTo>
                      <a:pt x="39737" y="19749"/>
                    </a:lnTo>
                    <a:lnTo>
                      <a:pt x="40337" y="19629"/>
                    </a:lnTo>
                    <a:lnTo>
                      <a:pt x="40337" y="19509"/>
                    </a:lnTo>
                    <a:lnTo>
                      <a:pt x="40217" y="19209"/>
                    </a:lnTo>
                    <a:lnTo>
                      <a:pt x="40157" y="18729"/>
                    </a:lnTo>
                    <a:lnTo>
                      <a:pt x="39977" y="18669"/>
                    </a:lnTo>
                    <a:lnTo>
                      <a:pt x="40157" y="18669"/>
                    </a:lnTo>
                    <a:lnTo>
                      <a:pt x="40097" y="18189"/>
                    </a:lnTo>
                    <a:lnTo>
                      <a:pt x="40097" y="17709"/>
                    </a:lnTo>
                    <a:lnTo>
                      <a:pt x="40097" y="17288"/>
                    </a:lnTo>
                    <a:lnTo>
                      <a:pt x="39977" y="17588"/>
                    </a:lnTo>
                    <a:lnTo>
                      <a:pt x="39797" y="18009"/>
                    </a:lnTo>
                    <a:lnTo>
                      <a:pt x="39677" y="18429"/>
                    </a:lnTo>
                    <a:lnTo>
                      <a:pt x="39677" y="18729"/>
                    </a:lnTo>
                    <a:lnTo>
                      <a:pt x="39677" y="18789"/>
                    </a:lnTo>
                    <a:lnTo>
                      <a:pt x="39617" y="18729"/>
                    </a:lnTo>
                    <a:lnTo>
                      <a:pt x="39617" y="18429"/>
                    </a:lnTo>
                    <a:lnTo>
                      <a:pt x="39617" y="18009"/>
                    </a:lnTo>
                    <a:lnTo>
                      <a:pt x="39677" y="17528"/>
                    </a:lnTo>
                    <a:lnTo>
                      <a:pt x="39857" y="16568"/>
                    </a:lnTo>
                    <a:lnTo>
                      <a:pt x="39977" y="16148"/>
                    </a:lnTo>
                    <a:lnTo>
                      <a:pt x="40097" y="15968"/>
                    </a:lnTo>
                    <a:lnTo>
                      <a:pt x="40277" y="15668"/>
                    </a:lnTo>
                    <a:lnTo>
                      <a:pt x="40097" y="15608"/>
                    </a:lnTo>
                    <a:lnTo>
                      <a:pt x="39917" y="15788"/>
                    </a:lnTo>
                    <a:lnTo>
                      <a:pt x="39617" y="16208"/>
                    </a:lnTo>
                    <a:lnTo>
                      <a:pt x="39377" y="16508"/>
                    </a:lnTo>
                    <a:lnTo>
                      <a:pt x="39137" y="16928"/>
                    </a:lnTo>
                    <a:lnTo>
                      <a:pt x="38957" y="17288"/>
                    </a:lnTo>
                    <a:lnTo>
                      <a:pt x="38837" y="17709"/>
                    </a:lnTo>
                    <a:lnTo>
                      <a:pt x="38777" y="17949"/>
                    </a:lnTo>
                    <a:lnTo>
                      <a:pt x="38717" y="17649"/>
                    </a:lnTo>
                    <a:lnTo>
                      <a:pt x="38777" y="17288"/>
                    </a:lnTo>
                    <a:lnTo>
                      <a:pt x="38837" y="16808"/>
                    </a:lnTo>
                    <a:lnTo>
                      <a:pt x="38957" y="16328"/>
                    </a:lnTo>
                    <a:lnTo>
                      <a:pt x="39137" y="15908"/>
                    </a:lnTo>
                    <a:lnTo>
                      <a:pt x="39317" y="15548"/>
                    </a:lnTo>
                    <a:lnTo>
                      <a:pt x="39197" y="15728"/>
                    </a:lnTo>
                    <a:lnTo>
                      <a:pt x="39017" y="15908"/>
                    </a:lnTo>
                    <a:lnTo>
                      <a:pt x="38837" y="16148"/>
                    </a:lnTo>
                    <a:lnTo>
                      <a:pt x="38597" y="16508"/>
                    </a:lnTo>
                    <a:lnTo>
                      <a:pt x="38357" y="16928"/>
                    </a:lnTo>
                    <a:lnTo>
                      <a:pt x="38236" y="17408"/>
                    </a:lnTo>
                    <a:lnTo>
                      <a:pt x="38116" y="17769"/>
                    </a:lnTo>
                    <a:lnTo>
                      <a:pt x="38056" y="18069"/>
                    </a:lnTo>
                    <a:lnTo>
                      <a:pt x="37996" y="17769"/>
                    </a:lnTo>
                    <a:lnTo>
                      <a:pt x="37996" y="17348"/>
                    </a:lnTo>
                    <a:lnTo>
                      <a:pt x="38056" y="16868"/>
                    </a:lnTo>
                    <a:lnTo>
                      <a:pt x="38176" y="16328"/>
                    </a:lnTo>
                    <a:lnTo>
                      <a:pt x="38357" y="15908"/>
                    </a:lnTo>
                    <a:lnTo>
                      <a:pt x="38537" y="15548"/>
                    </a:lnTo>
                    <a:lnTo>
                      <a:pt x="38657" y="15368"/>
                    </a:lnTo>
                    <a:lnTo>
                      <a:pt x="38477" y="15368"/>
                    </a:lnTo>
                    <a:lnTo>
                      <a:pt x="38236" y="15908"/>
                    </a:lnTo>
                    <a:lnTo>
                      <a:pt x="38176" y="16148"/>
                    </a:lnTo>
                    <a:lnTo>
                      <a:pt x="38056" y="16388"/>
                    </a:lnTo>
                    <a:lnTo>
                      <a:pt x="37996" y="16568"/>
                    </a:lnTo>
                    <a:lnTo>
                      <a:pt x="37816" y="17168"/>
                    </a:lnTo>
                    <a:lnTo>
                      <a:pt x="37756" y="17769"/>
                    </a:lnTo>
                    <a:lnTo>
                      <a:pt x="37756" y="18369"/>
                    </a:lnTo>
                    <a:lnTo>
                      <a:pt x="37816" y="18909"/>
                    </a:lnTo>
                    <a:lnTo>
                      <a:pt x="37936" y="19269"/>
                    </a:lnTo>
                    <a:lnTo>
                      <a:pt x="37936" y="19449"/>
                    </a:lnTo>
                    <a:lnTo>
                      <a:pt x="37876" y="19329"/>
                    </a:lnTo>
                    <a:lnTo>
                      <a:pt x="37696" y="18969"/>
                    </a:lnTo>
                    <a:lnTo>
                      <a:pt x="37576" y="18609"/>
                    </a:lnTo>
                    <a:lnTo>
                      <a:pt x="37516" y="18189"/>
                    </a:lnTo>
                    <a:lnTo>
                      <a:pt x="37516" y="18249"/>
                    </a:lnTo>
                    <a:lnTo>
                      <a:pt x="37456" y="18129"/>
                    </a:lnTo>
                    <a:lnTo>
                      <a:pt x="37336" y="17889"/>
                    </a:lnTo>
                    <a:lnTo>
                      <a:pt x="37336" y="17829"/>
                    </a:lnTo>
                    <a:lnTo>
                      <a:pt x="37276" y="17769"/>
                    </a:lnTo>
                    <a:lnTo>
                      <a:pt x="37036" y="17649"/>
                    </a:lnTo>
                    <a:lnTo>
                      <a:pt x="37036" y="17649"/>
                    </a:lnTo>
                    <a:lnTo>
                      <a:pt x="37396" y="18549"/>
                    </a:lnTo>
                    <a:lnTo>
                      <a:pt x="37576" y="18849"/>
                    </a:lnTo>
                    <a:lnTo>
                      <a:pt x="37636" y="18969"/>
                    </a:lnTo>
                    <a:lnTo>
                      <a:pt x="37516" y="18849"/>
                    </a:lnTo>
                    <a:lnTo>
                      <a:pt x="37336" y="18609"/>
                    </a:lnTo>
                    <a:lnTo>
                      <a:pt x="36856" y="18009"/>
                    </a:lnTo>
                    <a:lnTo>
                      <a:pt x="37096" y="18489"/>
                    </a:lnTo>
                    <a:lnTo>
                      <a:pt x="36796" y="18189"/>
                    </a:lnTo>
                    <a:lnTo>
                      <a:pt x="36496" y="17829"/>
                    </a:lnTo>
                    <a:lnTo>
                      <a:pt x="36436" y="17769"/>
                    </a:lnTo>
                    <a:lnTo>
                      <a:pt x="36076" y="17588"/>
                    </a:lnTo>
                    <a:lnTo>
                      <a:pt x="35955" y="17468"/>
                    </a:lnTo>
                    <a:lnTo>
                      <a:pt x="36496" y="18429"/>
                    </a:lnTo>
                    <a:lnTo>
                      <a:pt x="37096" y="19449"/>
                    </a:lnTo>
                    <a:lnTo>
                      <a:pt x="37456" y="19869"/>
                    </a:lnTo>
                    <a:lnTo>
                      <a:pt x="37456" y="19869"/>
                    </a:lnTo>
                    <a:lnTo>
                      <a:pt x="37036" y="19509"/>
                    </a:lnTo>
                    <a:lnTo>
                      <a:pt x="36616" y="19089"/>
                    </a:lnTo>
                    <a:lnTo>
                      <a:pt x="36616" y="19029"/>
                    </a:lnTo>
                    <a:lnTo>
                      <a:pt x="36316" y="18849"/>
                    </a:lnTo>
                    <a:lnTo>
                      <a:pt x="35895" y="18609"/>
                    </a:lnTo>
                    <a:lnTo>
                      <a:pt x="35415" y="18249"/>
                    </a:lnTo>
                    <a:lnTo>
                      <a:pt x="35355" y="18189"/>
                    </a:lnTo>
                    <a:lnTo>
                      <a:pt x="35655" y="18549"/>
                    </a:lnTo>
                    <a:lnTo>
                      <a:pt x="36076" y="19089"/>
                    </a:lnTo>
                    <a:lnTo>
                      <a:pt x="36436" y="19509"/>
                    </a:lnTo>
                    <a:lnTo>
                      <a:pt x="36616" y="19689"/>
                    </a:lnTo>
                    <a:lnTo>
                      <a:pt x="36796" y="19749"/>
                    </a:lnTo>
                    <a:lnTo>
                      <a:pt x="36856" y="19809"/>
                    </a:lnTo>
                    <a:lnTo>
                      <a:pt x="36736" y="19809"/>
                    </a:lnTo>
                    <a:lnTo>
                      <a:pt x="36616" y="19749"/>
                    </a:lnTo>
                    <a:lnTo>
                      <a:pt x="36376" y="19629"/>
                    </a:lnTo>
                    <a:lnTo>
                      <a:pt x="35895" y="19269"/>
                    </a:lnTo>
                    <a:lnTo>
                      <a:pt x="35415" y="18789"/>
                    </a:lnTo>
                    <a:lnTo>
                      <a:pt x="34635" y="17949"/>
                    </a:lnTo>
                    <a:lnTo>
                      <a:pt x="35115" y="18729"/>
                    </a:lnTo>
                    <a:lnTo>
                      <a:pt x="34875" y="18549"/>
                    </a:lnTo>
                    <a:lnTo>
                      <a:pt x="34335" y="18009"/>
                    </a:lnTo>
                    <a:lnTo>
                      <a:pt x="34635" y="18609"/>
                    </a:lnTo>
                    <a:lnTo>
                      <a:pt x="34875" y="19149"/>
                    </a:lnTo>
                    <a:lnTo>
                      <a:pt x="35175" y="19509"/>
                    </a:lnTo>
                    <a:lnTo>
                      <a:pt x="35415" y="19809"/>
                    </a:lnTo>
                    <a:lnTo>
                      <a:pt x="35415" y="19809"/>
                    </a:lnTo>
                    <a:lnTo>
                      <a:pt x="35115" y="19629"/>
                    </a:lnTo>
                    <a:lnTo>
                      <a:pt x="34755" y="19269"/>
                    </a:lnTo>
                    <a:lnTo>
                      <a:pt x="34335" y="18789"/>
                    </a:lnTo>
                    <a:lnTo>
                      <a:pt x="33675" y="17769"/>
                    </a:lnTo>
                    <a:lnTo>
                      <a:pt x="33434" y="17468"/>
                    </a:lnTo>
                    <a:lnTo>
                      <a:pt x="33554" y="17949"/>
                    </a:lnTo>
                    <a:lnTo>
                      <a:pt x="33735" y="18489"/>
                    </a:lnTo>
                    <a:lnTo>
                      <a:pt x="33975" y="19029"/>
                    </a:lnTo>
                    <a:lnTo>
                      <a:pt x="34215" y="19449"/>
                    </a:lnTo>
                    <a:lnTo>
                      <a:pt x="34455" y="19689"/>
                    </a:lnTo>
                    <a:lnTo>
                      <a:pt x="34515" y="19809"/>
                    </a:lnTo>
                    <a:lnTo>
                      <a:pt x="34395" y="19689"/>
                    </a:lnTo>
                    <a:lnTo>
                      <a:pt x="34155" y="19509"/>
                    </a:lnTo>
                    <a:lnTo>
                      <a:pt x="33795" y="19149"/>
                    </a:lnTo>
                    <a:lnTo>
                      <a:pt x="33434" y="18669"/>
                    </a:lnTo>
                    <a:lnTo>
                      <a:pt x="33134" y="18129"/>
                    </a:lnTo>
                    <a:lnTo>
                      <a:pt x="32894" y="17588"/>
                    </a:lnTo>
                    <a:lnTo>
                      <a:pt x="32654" y="16988"/>
                    </a:lnTo>
                    <a:lnTo>
                      <a:pt x="32594" y="16628"/>
                    </a:lnTo>
                    <a:lnTo>
                      <a:pt x="32534" y="16688"/>
                    </a:lnTo>
                    <a:lnTo>
                      <a:pt x="32534" y="16928"/>
                    </a:lnTo>
                    <a:lnTo>
                      <a:pt x="32534" y="17528"/>
                    </a:lnTo>
                    <a:lnTo>
                      <a:pt x="32534" y="18069"/>
                    </a:lnTo>
                    <a:lnTo>
                      <a:pt x="32654" y="18609"/>
                    </a:lnTo>
                    <a:lnTo>
                      <a:pt x="32774" y="19149"/>
                    </a:lnTo>
                    <a:lnTo>
                      <a:pt x="32894" y="19569"/>
                    </a:lnTo>
                    <a:lnTo>
                      <a:pt x="33014" y="19930"/>
                    </a:lnTo>
                    <a:lnTo>
                      <a:pt x="32834" y="19629"/>
                    </a:lnTo>
                    <a:lnTo>
                      <a:pt x="32534" y="19209"/>
                    </a:lnTo>
                    <a:lnTo>
                      <a:pt x="32294" y="18729"/>
                    </a:lnTo>
                    <a:lnTo>
                      <a:pt x="32114" y="18189"/>
                    </a:lnTo>
                    <a:lnTo>
                      <a:pt x="31994" y="17709"/>
                    </a:lnTo>
                    <a:lnTo>
                      <a:pt x="32114" y="18369"/>
                    </a:lnTo>
                    <a:lnTo>
                      <a:pt x="32174" y="18789"/>
                    </a:lnTo>
                    <a:lnTo>
                      <a:pt x="32294" y="19149"/>
                    </a:lnTo>
                    <a:lnTo>
                      <a:pt x="32594" y="19689"/>
                    </a:lnTo>
                    <a:lnTo>
                      <a:pt x="32894" y="20170"/>
                    </a:lnTo>
                    <a:lnTo>
                      <a:pt x="33194" y="20410"/>
                    </a:lnTo>
                    <a:lnTo>
                      <a:pt x="33314" y="20470"/>
                    </a:lnTo>
                    <a:lnTo>
                      <a:pt x="33134" y="20410"/>
                    </a:lnTo>
                    <a:lnTo>
                      <a:pt x="32834" y="20230"/>
                    </a:lnTo>
                    <a:lnTo>
                      <a:pt x="32414" y="19869"/>
                    </a:lnTo>
                    <a:lnTo>
                      <a:pt x="31994" y="19329"/>
                    </a:lnTo>
                    <a:lnTo>
                      <a:pt x="31694" y="18669"/>
                    </a:lnTo>
                    <a:lnTo>
                      <a:pt x="31454" y="18069"/>
                    </a:lnTo>
                    <a:lnTo>
                      <a:pt x="31394" y="17829"/>
                    </a:lnTo>
                    <a:lnTo>
                      <a:pt x="31394" y="18009"/>
                    </a:lnTo>
                    <a:lnTo>
                      <a:pt x="31394" y="18249"/>
                    </a:lnTo>
                    <a:lnTo>
                      <a:pt x="31394" y="18489"/>
                    </a:lnTo>
                    <a:lnTo>
                      <a:pt x="31454" y="19029"/>
                    </a:lnTo>
                    <a:lnTo>
                      <a:pt x="31634" y="19629"/>
                    </a:lnTo>
                    <a:lnTo>
                      <a:pt x="31814" y="20170"/>
                    </a:lnTo>
                    <a:lnTo>
                      <a:pt x="32054" y="20590"/>
                    </a:lnTo>
                    <a:lnTo>
                      <a:pt x="32294" y="20890"/>
                    </a:lnTo>
                    <a:lnTo>
                      <a:pt x="32354" y="21010"/>
                    </a:lnTo>
                    <a:lnTo>
                      <a:pt x="32294" y="20950"/>
                    </a:lnTo>
                    <a:lnTo>
                      <a:pt x="31994" y="20650"/>
                    </a:lnTo>
                    <a:lnTo>
                      <a:pt x="31634" y="20290"/>
                    </a:lnTo>
                    <a:lnTo>
                      <a:pt x="31334" y="19749"/>
                    </a:lnTo>
                    <a:lnTo>
                      <a:pt x="31033" y="19149"/>
                    </a:lnTo>
                    <a:lnTo>
                      <a:pt x="30853" y="18549"/>
                    </a:lnTo>
                    <a:lnTo>
                      <a:pt x="30793" y="18309"/>
                    </a:lnTo>
                    <a:lnTo>
                      <a:pt x="30793" y="18069"/>
                    </a:lnTo>
                    <a:lnTo>
                      <a:pt x="30733" y="18489"/>
                    </a:lnTo>
                    <a:lnTo>
                      <a:pt x="30793" y="18909"/>
                    </a:lnTo>
                    <a:lnTo>
                      <a:pt x="30913" y="19749"/>
                    </a:lnTo>
                    <a:lnTo>
                      <a:pt x="30973" y="20170"/>
                    </a:lnTo>
                    <a:lnTo>
                      <a:pt x="30793" y="19809"/>
                    </a:lnTo>
                    <a:lnTo>
                      <a:pt x="30433" y="19029"/>
                    </a:lnTo>
                    <a:lnTo>
                      <a:pt x="30313" y="18549"/>
                    </a:lnTo>
                    <a:lnTo>
                      <a:pt x="30193" y="18129"/>
                    </a:lnTo>
                    <a:lnTo>
                      <a:pt x="30133" y="18369"/>
                    </a:lnTo>
                    <a:lnTo>
                      <a:pt x="30013" y="18729"/>
                    </a:lnTo>
                    <a:lnTo>
                      <a:pt x="29953" y="19149"/>
                    </a:lnTo>
                    <a:lnTo>
                      <a:pt x="29953" y="19569"/>
                    </a:lnTo>
                    <a:lnTo>
                      <a:pt x="29953" y="19930"/>
                    </a:lnTo>
                    <a:lnTo>
                      <a:pt x="29953" y="20170"/>
                    </a:lnTo>
                    <a:lnTo>
                      <a:pt x="29833" y="19930"/>
                    </a:lnTo>
                    <a:lnTo>
                      <a:pt x="29713" y="19569"/>
                    </a:lnTo>
                    <a:lnTo>
                      <a:pt x="29653" y="19149"/>
                    </a:lnTo>
                    <a:lnTo>
                      <a:pt x="29593" y="18969"/>
                    </a:lnTo>
                    <a:lnTo>
                      <a:pt x="29473" y="19269"/>
                    </a:lnTo>
                    <a:lnTo>
                      <a:pt x="29353" y="19749"/>
                    </a:lnTo>
                    <a:lnTo>
                      <a:pt x="29233" y="20290"/>
                    </a:lnTo>
                    <a:lnTo>
                      <a:pt x="29233" y="20830"/>
                    </a:lnTo>
                    <a:lnTo>
                      <a:pt x="29233" y="21310"/>
                    </a:lnTo>
                    <a:lnTo>
                      <a:pt x="29233" y="21610"/>
                    </a:lnTo>
                    <a:lnTo>
                      <a:pt x="29113" y="21310"/>
                    </a:lnTo>
                    <a:lnTo>
                      <a:pt x="28993" y="20830"/>
                    </a:lnTo>
                    <a:lnTo>
                      <a:pt x="28932" y="20290"/>
                    </a:lnTo>
                    <a:lnTo>
                      <a:pt x="28872" y="19689"/>
                    </a:lnTo>
                    <a:lnTo>
                      <a:pt x="28932" y="19149"/>
                    </a:lnTo>
                    <a:lnTo>
                      <a:pt x="28993" y="18729"/>
                    </a:lnTo>
                    <a:lnTo>
                      <a:pt x="29113" y="18489"/>
                    </a:lnTo>
                    <a:lnTo>
                      <a:pt x="29233" y="18129"/>
                    </a:lnTo>
                    <a:lnTo>
                      <a:pt x="29233" y="18069"/>
                    </a:lnTo>
                    <a:lnTo>
                      <a:pt x="28872" y="18309"/>
                    </a:lnTo>
                    <a:lnTo>
                      <a:pt x="28512" y="18609"/>
                    </a:lnTo>
                    <a:lnTo>
                      <a:pt x="28152" y="18969"/>
                    </a:lnTo>
                    <a:lnTo>
                      <a:pt x="27792" y="19329"/>
                    </a:lnTo>
                    <a:lnTo>
                      <a:pt x="27552" y="19689"/>
                    </a:lnTo>
                    <a:lnTo>
                      <a:pt x="27372" y="19930"/>
                    </a:lnTo>
                    <a:lnTo>
                      <a:pt x="27372" y="19930"/>
                    </a:lnTo>
                    <a:lnTo>
                      <a:pt x="27432" y="19629"/>
                    </a:lnTo>
                    <a:lnTo>
                      <a:pt x="27612" y="19209"/>
                    </a:lnTo>
                    <a:lnTo>
                      <a:pt x="27852" y="18729"/>
                    </a:lnTo>
                    <a:lnTo>
                      <a:pt x="28212" y="18309"/>
                    </a:lnTo>
                    <a:lnTo>
                      <a:pt x="28512" y="17889"/>
                    </a:lnTo>
                    <a:lnTo>
                      <a:pt x="28632" y="17769"/>
                    </a:lnTo>
                    <a:lnTo>
                      <a:pt x="28272" y="17889"/>
                    </a:lnTo>
                    <a:lnTo>
                      <a:pt x="27972" y="18069"/>
                    </a:lnTo>
                    <a:lnTo>
                      <a:pt x="27792" y="18189"/>
                    </a:lnTo>
                    <a:lnTo>
                      <a:pt x="27912" y="18009"/>
                    </a:lnTo>
                    <a:lnTo>
                      <a:pt x="28152" y="17709"/>
                    </a:lnTo>
                    <a:lnTo>
                      <a:pt x="28452" y="17468"/>
                    </a:lnTo>
                    <a:lnTo>
                      <a:pt x="29113" y="17048"/>
                    </a:lnTo>
                    <a:lnTo>
                      <a:pt x="29593" y="16868"/>
                    </a:lnTo>
                    <a:lnTo>
                      <a:pt x="29713" y="16868"/>
                    </a:lnTo>
                    <a:lnTo>
                      <a:pt x="29713" y="16808"/>
                    </a:lnTo>
                    <a:lnTo>
                      <a:pt x="29473" y="16808"/>
                    </a:lnTo>
                    <a:lnTo>
                      <a:pt x="28872" y="16928"/>
                    </a:lnTo>
                    <a:lnTo>
                      <a:pt x="28572" y="16988"/>
                    </a:lnTo>
                    <a:lnTo>
                      <a:pt x="28332" y="17108"/>
                    </a:lnTo>
                    <a:lnTo>
                      <a:pt x="28212" y="17228"/>
                    </a:lnTo>
                    <a:lnTo>
                      <a:pt x="28152" y="17228"/>
                    </a:lnTo>
                    <a:lnTo>
                      <a:pt x="28152" y="17168"/>
                    </a:lnTo>
                    <a:lnTo>
                      <a:pt x="28272" y="16988"/>
                    </a:lnTo>
                    <a:lnTo>
                      <a:pt x="28452" y="16808"/>
                    </a:lnTo>
                    <a:lnTo>
                      <a:pt x="28752" y="16628"/>
                    </a:lnTo>
                    <a:lnTo>
                      <a:pt x="29293" y="16268"/>
                    </a:lnTo>
                    <a:lnTo>
                      <a:pt x="29713" y="16148"/>
                    </a:lnTo>
                    <a:lnTo>
                      <a:pt x="29833" y="16148"/>
                    </a:lnTo>
                    <a:lnTo>
                      <a:pt x="29353" y="16028"/>
                    </a:lnTo>
                    <a:lnTo>
                      <a:pt x="29053" y="15968"/>
                    </a:lnTo>
                    <a:lnTo>
                      <a:pt x="28812" y="15968"/>
                    </a:lnTo>
                    <a:lnTo>
                      <a:pt x="28632" y="16028"/>
                    </a:lnTo>
                    <a:lnTo>
                      <a:pt x="28572" y="16088"/>
                    </a:lnTo>
                    <a:lnTo>
                      <a:pt x="28572" y="16028"/>
                    </a:lnTo>
                    <a:lnTo>
                      <a:pt x="28752" y="15908"/>
                    </a:lnTo>
                    <a:lnTo>
                      <a:pt x="29053" y="15788"/>
                    </a:lnTo>
                    <a:lnTo>
                      <a:pt x="29353" y="15668"/>
                    </a:lnTo>
                    <a:lnTo>
                      <a:pt x="29593" y="15668"/>
                    </a:lnTo>
                    <a:lnTo>
                      <a:pt x="29053" y="15608"/>
                    </a:lnTo>
                    <a:lnTo>
                      <a:pt x="28272" y="15608"/>
                    </a:lnTo>
                    <a:lnTo>
                      <a:pt x="27972" y="15668"/>
                    </a:lnTo>
                    <a:lnTo>
                      <a:pt x="27912" y="15668"/>
                    </a:lnTo>
                    <a:lnTo>
                      <a:pt x="27972" y="15608"/>
                    </a:lnTo>
                    <a:lnTo>
                      <a:pt x="28212" y="15488"/>
                    </a:lnTo>
                    <a:lnTo>
                      <a:pt x="28632" y="15368"/>
                    </a:lnTo>
                    <a:lnTo>
                      <a:pt x="29053" y="15247"/>
                    </a:lnTo>
                    <a:lnTo>
                      <a:pt x="29773" y="15187"/>
                    </a:lnTo>
                    <a:lnTo>
                      <a:pt x="30313" y="15187"/>
                    </a:lnTo>
                    <a:lnTo>
                      <a:pt x="30073" y="15067"/>
                    </a:lnTo>
                    <a:lnTo>
                      <a:pt x="29233" y="14707"/>
                    </a:lnTo>
                    <a:lnTo>
                      <a:pt x="30133" y="14767"/>
                    </a:lnTo>
                    <a:lnTo>
                      <a:pt x="30793" y="14767"/>
                    </a:lnTo>
                    <a:lnTo>
                      <a:pt x="31213" y="14887"/>
                    </a:lnTo>
                    <a:lnTo>
                      <a:pt x="31273" y="14887"/>
                    </a:lnTo>
                    <a:lnTo>
                      <a:pt x="31334" y="14827"/>
                    </a:lnTo>
                    <a:lnTo>
                      <a:pt x="31093" y="14767"/>
                    </a:lnTo>
                    <a:lnTo>
                      <a:pt x="30733" y="14587"/>
                    </a:lnTo>
                    <a:lnTo>
                      <a:pt x="30313" y="14527"/>
                    </a:lnTo>
                    <a:lnTo>
                      <a:pt x="29593" y="14407"/>
                    </a:lnTo>
                    <a:lnTo>
                      <a:pt x="29233" y="14407"/>
                    </a:lnTo>
                    <a:lnTo>
                      <a:pt x="29593" y="14287"/>
                    </a:lnTo>
                    <a:lnTo>
                      <a:pt x="29953" y="14227"/>
                    </a:lnTo>
                    <a:lnTo>
                      <a:pt x="30373" y="14167"/>
                    </a:lnTo>
                    <a:lnTo>
                      <a:pt x="30793" y="14167"/>
                    </a:lnTo>
                    <a:lnTo>
                      <a:pt x="31273" y="14227"/>
                    </a:lnTo>
                    <a:lnTo>
                      <a:pt x="31514" y="14287"/>
                    </a:lnTo>
                    <a:lnTo>
                      <a:pt x="31514" y="14227"/>
                    </a:lnTo>
                    <a:lnTo>
                      <a:pt x="31574" y="14167"/>
                    </a:lnTo>
                    <a:lnTo>
                      <a:pt x="31334" y="14047"/>
                    </a:lnTo>
                    <a:lnTo>
                      <a:pt x="30733" y="13747"/>
                    </a:lnTo>
                    <a:lnTo>
                      <a:pt x="30313" y="13567"/>
                    </a:lnTo>
                    <a:lnTo>
                      <a:pt x="30793" y="13567"/>
                    </a:lnTo>
                    <a:lnTo>
                      <a:pt x="31454" y="13687"/>
                    </a:lnTo>
                    <a:lnTo>
                      <a:pt x="32054" y="13807"/>
                    </a:lnTo>
                    <a:lnTo>
                      <a:pt x="31754" y="13627"/>
                    </a:lnTo>
                    <a:lnTo>
                      <a:pt x="31574" y="13507"/>
                    </a:lnTo>
                    <a:lnTo>
                      <a:pt x="31814" y="13507"/>
                    </a:lnTo>
                    <a:lnTo>
                      <a:pt x="32234" y="13567"/>
                    </a:lnTo>
                    <a:lnTo>
                      <a:pt x="32354" y="13627"/>
                    </a:lnTo>
                    <a:lnTo>
                      <a:pt x="32774" y="13387"/>
                    </a:lnTo>
                    <a:lnTo>
                      <a:pt x="33314" y="13207"/>
                    </a:lnTo>
                    <a:lnTo>
                      <a:pt x="32834" y="13147"/>
                    </a:lnTo>
                    <a:lnTo>
                      <a:pt x="32474" y="13147"/>
                    </a:lnTo>
                    <a:lnTo>
                      <a:pt x="32114" y="13207"/>
                    </a:lnTo>
                    <a:lnTo>
                      <a:pt x="31994" y="13267"/>
                    </a:lnTo>
                    <a:lnTo>
                      <a:pt x="31994" y="13267"/>
                    </a:lnTo>
                    <a:lnTo>
                      <a:pt x="32114" y="13147"/>
                    </a:lnTo>
                    <a:lnTo>
                      <a:pt x="32474" y="13027"/>
                    </a:lnTo>
                    <a:lnTo>
                      <a:pt x="33014" y="12967"/>
                    </a:lnTo>
                    <a:lnTo>
                      <a:pt x="33675" y="12906"/>
                    </a:lnTo>
                    <a:lnTo>
                      <a:pt x="34635" y="12967"/>
                    </a:lnTo>
                    <a:lnTo>
                      <a:pt x="35355" y="13027"/>
                    </a:lnTo>
                    <a:lnTo>
                      <a:pt x="34455" y="12666"/>
                    </a:lnTo>
                    <a:lnTo>
                      <a:pt x="33855" y="12546"/>
                    </a:lnTo>
                    <a:lnTo>
                      <a:pt x="33374" y="12426"/>
                    </a:lnTo>
                    <a:lnTo>
                      <a:pt x="33014" y="12366"/>
                    </a:lnTo>
                    <a:lnTo>
                      <a:pt x="32894" y="12366"/>
                    </a:lnTo>
                    <a:lnTo>
                      <a:pt x="33014" y="12306"/>
                    </a:lnTo>
                    <a:lnTo>
                      <a:pt x="33915" y="12306"/>
                    </a:lnTo>
                    <a:lnTo>
                      <a:pt x="34515" y="12366"/>
                    </a:lnTo>
                    <a:lnTo>
                      <a:pt x="35355" y="12486"/>
                    </a:lnTo>
                    <a:lnTo>
                      <a:pt x="36076" y="12666"/>
                    </a:lnTo>
                    <a:lnTo>
                      <a:pt x="36016" y="12606"/>
                    </a:lnTo>
                    <a:lnTo>
                      <a:pt x="35775" y="12426"/>
                    </a:lnTo>
                    <a:lnTo>
                      <a:pt x="36016" y="12486"/>
                    </a:lnTo>
                    <a:lnTo>
                      <a:pt x="36676" y="12666"/>
                    </a:lnTo>
                    <a:lnTo>
                      <a:pt x="36856" y="12726"/>
                    </a:lnTo>
                    <a:lnTo>
                      <a:pt x="36736" y="12606"/>
                    </a:lnTo>
                    <a:lnTo>
                      <a:pt x="36556" y="12546"/>
                    </a:lnTo>
                    <a:lnTo>
                      <a:pt x="36496" y="12486"/>
                    </a:lnTo>
                    <a:lnTo>
                      <a:pt x="36556" y="12486"/>
                    </a:lnTo>
                    <a:lnTo>
                      <a:pt x="36736" y="12546"/>
                    </a:lnTo>
                    <a:lnTo>
                      <a:pt x="37336" y="12726"/>
                    </a:lnTo>
                    <a:lnTo>
                      <a:pt x="37696" y="12846"/>
                    </a:lnTo>
                    <a:lnTo>
                      <a:pt x="37576" y="12726"/>
                    </a:lnTo>
                    <a:lnTo>
                      <a:pt x="37576" y="12726"/>
                    </a:lnTo>
                    <a:lnTo>
                      <a:pt x="38236" y="13027"/>
                    </a:lnTo>
                    <a:lnTo>
                      <a:pt x="38837" y="13147"/>
                    </a:lnTo>
                    <a:lnTo>
                      <a:pt x="38777" y="13027"/>
                    </a:lnTo>
                    <a:lnTo>
                      <a:pt x="38657" y="12906"/>
                    </a:lnTo>
                    <a:lnTo>
                      <a:pt x="38597" y="12846"/>
                    </a:lnTo>
                    <a:lnTo>
                      <a:pt x="38657" y="12846"/>
                    </a:lnTo>
                    <a:lnTo>
                      <a:pt x="38837" y="12967"/>
                    </a:lnTo>
                    <a:lnTo>
                      <a:pt x="39377" y="13207"/>
                    </a:lnTo>
                    <a:lnTo>
                      <a:pt x="39437" y="13267"/>
                    </a:lnTo>
                    <a:lnTo>
                      <a:pt x="39497" y="13267"/>
                    </a:lnTo>
                    <a:lnTo>
                      <a:pt x="39197" y="12906"/>
                    </a:lnTo>
                    <a:lnTo>
                      <a:pt x="39677" y="13207"/>
                    </a:lnTo>
                    <a:lnTo>
                      <a:pt x="39857" y="13207"/>
                    </a:lnTo>
                    <a:lnTo>
                      <a:pt x="40037" y="13267"/>
                    </a:lnTo>
                    <a:lnTo>
                      <a:pt x="40517" y="13507"/>
                    </a:lnTo>
                    <a:lnTo>
                      <a:pt x="40998" y="13807"/>
                    </a:lnTo>
                    <a:lnTo>
                      <a:pt x="41118" y="13927"/>
                    </a:lnTo>
                    <a:lnTo>
                      <a:pt x="41418" y="14047"/>
                    </a:lnTo>
                    <a:lnTo>
                      <a:pt x="41418" y="14047"/>
                    </a:lnTo>
                    <a:lnTo>
                      <a:pt x="41058" y="13747"/>
                    </a:lnTo>
                    <a:lnTo>
                      <a:pt x="40818" y="13567"/>
                    </a:lnTo>
                    <a:lnTo>
                      <a:pt x="40698" y="13447"/>
                    </a:lnTo>
                    <a:lnTo>
                      <a:pt x="40818" y="13507"/>
                    </a:lnTo>
                    <a:lnTo>
                      <a:pt x="41118" y="13627"/>
                    </a:lnTo>
                    <a:lnTo>
                      <a:pt x="41478" y="13867"/>
                    </a:lnTo>
                    <a:lnTo>
                      <a:pt x="41958" y="14167"/>
                    </a:lnTo>
                    <a:lnTo>
                      <a:pt x="42678" y="14707"/>
                    </a:lnTo>
                    <a:lnTo>
                      <a:pt x="42798" y="14767"/>
                    </a:lnTo>
                    <a:lnTo>
                      <a:pt x="43219" y="15127"/>
                    </a:lnTo>
                    <a:lnTo>
                      <a:pt x="43219" y="15127"/>
                    </a:lnTo>
                    <a:lnTo>
                      <a:pt x="42979" y="14827"/>
                    </a:lnTo>
                    <a:lnTo>
                      <a:pt x="42438" y="14287"/>
                    </a:lnTo>
                    <a:lnTo>
                      <a:pt x="41898" y="13807"/>
                    </a:lnTo>
                    <a:lnTo>
                      <a:pt x="41538" y="13507"/>
                    </a:lnTo>
                    <a:lnTo>
                      <a:pt x="41538" y="13507"/>
                    </a:lnTo>
                    <a:lnTo>
                      <a:pt x="41958" y="13747"/>
                    </a:lnTo>
                    <a:lnTo>
                      <a:pt x="42558" y="14107"/>
                    </a:lnTo>
                    <a:lnTo>
                      <a:pt x="43219" y="14587"/>
                    </a:lnTo>
                    <a:lnTo>
                      <a:pt x="43879" y="15187"/>
                    </a:lnTo>
                    <a:lnTo>
                      <a:pt x="44359" y="15788"/>
                    </a:lnTo>
                    <a:lnTo>
                      <a:pt x="44599" y="16088"/>
                    </a:lnTo>
                    <a:lnTo>
                      <a:pt x="44779" y="16328"/>
                    </a:lnTo>
                    <a:lnTo>
                      <a:pt x="44899" y="16568"/>
                    </a:lnTo>
                    <a:lnTo>
                      <a:pt x="44899" y="16568"/>
                    </a:lnTo>
                    <a:lnTo>
                      <a:pt x="44839" y="16268"/>
                    </a:lnTo>
                    <a:lnTo>
                      <a:pt x="44659" y="15488"/>
                    </a:lnTo>
                    <a:lnTo>
                      <a:pt x="44539" y="15127"/>
                    </a:lnTo>
                    <a:lnTo>
                      <a:pt x="44539" y="15127"/>
                    </a:lnTo>
                    <a:lnTo>
                      <a:pt x="44719" y="15428"/>
                    </a:lnTo>
                    <a:lnTo>
                      <a:pt x="45139" y="16148"/>
                    </a:lnTo>
                    <a:lnTo>
                      <a:pt x="45380" y="16508"/>
                    </a:lnTo>
                    <a:lnTo>
                      <a:pt x="45380" y="16328"/>
                    </a:lnTo>
                    <a:lnTo>
                      <a:pt x="45259" y="16028"/>
                    </a:lnTo>
                    <a:lnTo>
                      <a:pt x="45320" y="16088"/>
                    </a:lnTo>
                    <a:lnTo>
                      <a:pt x="45320" y="16088"/>
                    </a:lnTo>
                    <a:lnTo>
                      <a:pt x="45259" y="15908"/>
                    </a:lnTo>
                    <a:lnTo>
                      <a:pt x="45199" y="15788"/>
                    </a:lnTo>
                    <a:lnTo>
                      <a:pt x="45199" y="15788"/>
                    </a:lnTo>
                    <a:lnTo>
                      <a:pt x="45259" y="15848"/>
                    </a:lnTo>
                    <a:lnTo>
                      <a:pt x="45380" y="16028"/>
                    </a:lnTo>
                    <a:lnTo>
                      <a:pt x="45440" y="15968"/>
                    </a:lnTo>
                    <a:lnTo>
                      <a:pt x="45500" y="15428"/>
                    </a:lnTo>
                    <a:lnTo>
                      <a:pt x="45680" y="14827"/>
                    </a:lnTo>
                    <a:lnTo>
                      <a:pt x="45920" y="14287"/>
                    </a:lnTo>
                    <a:lnTo>
                      <a:pt x="46220" y="13867"/>
                    </a:lnTo>
                    <a:lnTo>
                      <a:pt x="46400" y="13627"/>
                    </a:lnTo>
                    <a:lnTo>
                      <a:pt x="46520" y="13567"/>
                    </a:lnTo>
                    <a:lnTo>
                      <a:pt x="46460" y="13627"/>
                    </a:lnTo>
                    <a:lnTo>
                      <a:pt x="46280" y="13927"/>
                    </a:lnTo>
                    <a:lnTo>
                      <a:pt x="46040" y="14347"/>
                    </a:lnTo>
                    <a:lnTo>
                      <a:pt x="45920" y="14887"/>
                    </a:lnTo>
                    <a:lnTo>
                      <a:pt x="45800" y="15308"/>
                    </a:lnTo>
                    <a:lnTo>
                      <a:pt x="45800" y="15728"/>
                    </a:lnTo>
                    <a:lnTo>
                      <a:pt x="45800" y="16028"/>
                    </a:lnTo>
                    <a:lnTo>
                      <a:pt x="45860" y="15668"/>
                    </a:lnTo>
                    <a:lnTo>
                      <a:pt x="46040" y="15187"/>
                    </a:lnTo>
                    <a:lnTo>
                      <a:pt x="46400" y="14467"/>
                    </a:lnTo>
                    <a:lnTo>
                      <a:pt x="46640" y="13987"/>
                    </a:lnTo>
                    <a:lnTo>
                      <a:pt x="46700" y="13747"/>
                    </a:lnTo>
                    <a:lnTo>
                      <a:pt x="46940" y="12967"/>
                    </a:lnTo>
                    <a:lnTo>
                      <a:pt x="47060" y="12666"/>
                    </a:lnTo>
                    <a:lnTo>
                      <a:pt x="46940" y="13387"/>
                    </a:lnTo>
                    <a:lnTo>
                      <a:pt x="46940" y="13387"/>
                    </a:lnTo>
                    <a:lnTo>
                      <a:pt x="47000" y="13267"/>
                    </a:lnTo>
                    <a:lnTo>
                      <a:pt x="47300" y="12486"/>
                    </a:lnTo>
                    <a:lnTo>
                      <a:pt x="47480" y="12126"/>
                    </a:lnTo>
                    <a:lnTo>
                      <a:pt x="47360" y="12486"/>
                    </a:lnTo>
                    <a:lnTo>
                      <a:pt x="47240" y="13327"/>
                    </a:lnTo>
                    <a:lnTo>
                      <a:pt x="47160" y="13807"/>
                    </a:lnTo>
                    <a:lnTo>
                      <a:pt x="47240" y="13447"/>
                    </a:lnTo>
                    <a:lnTo>
                      <a:pt x="47420" y="12906"/>
                    </a:lnTo>
                    <a:lnTo>
                      <a:pt x="47661" y="12306"/>
                    </a:lnTo>
                    <a:lnTo>
                      <a:pt x="47901" y="11766"/>
                    </a:lnTo>
                    <a:lnTo>
                      <a:pt x="48201" y="11346"/>
                    </a:lnTo>
                    <a:lnTo>
                      <a:pt x="48381" y="11106"/>
                    </a:lnTo>
                    <a:lnTo>
                      <a:pt x="48501" y="10986"/>
                    </a:lnTo>
                    <a:lnTo>
                      <a:pt x="48441" y="11106"/>
                    </a:lnTo>
                    <a:lnTo>
                      <a:pt x="48261" y="11406"/>
                    </a:lnTo>
                    <a:lnTo>
                      <a:pt x="48021" y="11826"/>
                    </a:lnTo>
                    <a:lnTo>
                      <a:pt x="47841" y="12366"/>
                    </a:lnTo>
                    <a:lnTo>
                      <a:pt x="47781" y="12726"/>
                    </a:lnTo>
                    <a:lnTo>
                      <a:pt x="48021" y="12246"/>
                    </a:lnTo>
                    <a:lnTo>
                      <a:pt x="48321" y="11766"/>
                    </a:lnTo>
                    <a:lnTo>
                      <a:pt x="48561" y="11406"/>
                    </a:lnTo>
                    <a:lnTo>
                      <a:pt x="48621" y="11346"/>
                    </a:lnTo>
                    <a:lnTo>
                      <a:pt x="48681" y="11226"/>
                    </a:lnTo>
                    <a:lnTo>
                      <a:pt x="48801" y="11046"/>
                    </a:lnTo>
                    <a:lnTo>
                      <a:pt x="48741" y="11166"/>
                    </a:lnTo>
                    <a:lnTo>
                      <a:pt x="48801" y="11166"/>
                    </a:lnTo>
                    <a:lnTo>
                      <a:pt x="48741" y="11286"/>
                    </a:lnTo>
                    <a:lnTo>
                      <a:pt x="48681" y="11706"/>
                    </a:lnTo>
                    <a:lnTo>
                      <a:pt x="48921" y="11286"/>
                    </a:lnTo>
                    <a:lnTo>
                      <a:pt x="48981" y="11226"/>
                    </a:lnTo>
                    <a:lnTo>
                      <a:pt x="48981" y="11106"/>
                    </a:lnTo>
                    <a:lnTo>
                      <a:pt x="49221" y="10626"/>
                    </a:lnTo>
                    <a:lnTo>
                      <a:pt x="49461" y="10145"/>
                    </a:lnTo>
                    <a:lnTo>
                      <a:pt x="49821" y="9725"/>
                    </a:lnTo>
                    <a:lnTo>
                      <a:pt x="50182" y="9365"/>
                    </a:lnTo>
                    <a:lnTo>
                      <a:pt x="50422" y="9185"/>
                    </a:lnTo>
                    <a:lnTo>
                      <a:pt x="50542" y="9125"/>
                    </a:lnTo>
                    <a:lnTo>
                      <a:pt x="50422" y="9245"/>
                    </a:lnTo>
                    <a:lnTo>
                      <a:pt x="50242" y="9425"/>
                    </a:lnTo>
                    <a:lnTo>
                      <a:pt x="49941" y="9785"/>
                    </a:lnTo>
                    <a:lnTo>
                      <a:pt x="49641" y="10265"/>
                    </a:lnTo>
                    <a:lnTo>
                      <a:pt x="49461" y="10746"/>
                    </a:lnTo>
                    <a:lnTo>
                      <a:pt x="49341" y="11226"/>
                    </a:lnTo>
                    <a:lnTo>
                      <a:pt x="49281" y="11586"/>
                    </a:lnTo>
                    <a:lnTo>
                      <a:pt x="49401" y="11466"/>
                    </a:lnTo>
                    <a:lnTo>
                      <a:pt x="49641" y="11106"/>
                    </a:lnTo>
                    <a:lnTo>
                      <a:pt x="49821" y="10626"/>
                    </a:lnTo>
                    <a:lnTo>
                      <a:pt x="50002" y="10265"/>
                    </a:lnTo>
                    <a:lnTo>
                      <a:pt x="50242" y="9845"/>
                    </a:lnTo>
                    <a:lnTo>
                      <a:pt x="50722" y="9185"/>
                    </a:lnTo>
                    <a:lnTo>
                      <a:pt x="50962" y="8885"/>
                    </a:lnTo>
                    <a:lnTo>
                      <a:pt x="50782" y="9185"/>
                    </a:lnTo>
                    <a:lnTo>
                      <a:pt x="50422" y="9965"/>
                    </a:lnTo>
                    <a:lnTo>
                      <a:pt x="50182" y="10505"/>
                    </a:lnTo>
                    <a:lnTo>
                      <a:pt x="50242" y="10505"/>
                    </a:lnTo>
                    <a:lnTo>
                      <a:pt x="50302" y="10445"/>
                    </a:lnTo>
                    <a:lnTo>
                      <a:pt x="50362" y="10265"/>
                    </a:lnTo>
                    <a:lnTo>
                      <a:pt x="50602" y="9785"/>
                    </a:lnTo>
                    <a:lnTo>
                      <a:pt x="50842" y="9365"/>
                    </a:lnTo>
                    <a:lnTo>
                      <a:pt x="51202" y="9005"/>
                    </a:lnTo>
                    <a:lnTo>
                      <a:pt x="51502" y="8645"/>
                    </a:lnTo>
                    <a:lnTo>
                      <a:pt x="51802" y="8345"/>
                    </a:lnTo>
                    <a:lnTo>
                      <a:pt x="52042" y="8164"/>
                    </a:lnTo>
                    <a:lnTo>
                      <a:pt x="52102" y="8164"/>
                    </a:lnTo>
                    <a:lnTo>
                      <a:pt x="52403" y="7924"/>
                    </a:lnTo>
                    <a:lnTo>
                      <a:pt x="52162" y="8285"/>
                    </a:lnTo>
                    <a:lnTo>
                      <a:pt x="51922" y="8645"/>
                    </a:lnTo>
                    <a:lnTo>
                      <a:pt x="51622" y="9245"/>
                    </a:lnTo>
                    <a:lnTo>
                      <a:pt x="51442" y="9725"/>
                    </a:lnTo>
                    <a:lnTo>
                      <a:pt x="51502" y="9725"/>
                    </a:lnTo>
                    <a:lnTo>
                      <a:pt x="51562" y="9665"/>
                    </a:lnTo>
                    <a:lnTo>
                      <a:pt x="52102" y="9065"/>
                    </a:lnTo>
                    <a:lnTo>
                      <a:pt x="52343" y="8885"/>
                    </a:lnTo>
                    <a:lnTo>
                      <a:pt x="52703" y="8465"/>
                    </a:lnTo>
                    <a:lnTo>
                      <a:pt x="53123" y="8044"/>
                    </a:lnTo>
                    <a:lnTo>
                      <a:pt x="53543" y="7744"/>
                    </a:lnTo>
                    <a:lnTo>
                      <a:pt x="53903" y="7564"/>
                    </a:lnTo>
                    <a:lnTo>
                      <a:pt x="54143" y="7384"/>
                    </a:lnTo>
                    <a:lnTo>
                      <a:pt x="54443" y="7084"/>
                    </a:lnTo>
                    <a:lnTo>
                      <a:pt x="54864" y="6784"/>
                    </a:lnTo>
                    <a:lnTo>
                      <a:pt x="55284" y="6544"/>
                    </a:lnTo>
                    <a:lnTo>
                      <a:pt x="55524" y="6424"/>
                    </a:lnTo>
                    <a:lnTo>
                      <a:pt x="55284" y="6604"/>
                    </a:lnTo>
                    <a:lnTo>
                      <a:pt x="54984" y="6904"/>
                    </a:lnTo>
                    <a:lnTo>
                      <a:pt x="54624" y="7264"/>
                    </a:lnTo>
                    <a:lnTo>
                      <a:pt x="54143" y="7864"/>
                    </a:lnTo>
                    <a:lnTo>
                      <a:pt x="54203" y="7864"/>
                    </a:lnTo>
                    <a:lnTo>
                      <a:pt x="54203" y="7804"/>
                    </a:lnTo>
                    <a:lnTo>
                      <a:pt x="54624" y="7444"/>
                    </a:lnTo>
                    <a:lnTo>
                      <a:pt x="55104" y="7084"/>
                    </a:lnTo>
                    <a:lnTo>
                      <a:pt x="55524" y="6844"/>
                    </a:lnTo>
                    <a:lnTo>
                      <a:pt x="55884" y="6664"/>
                    </a:lnTo>
                    <a:lnTo>
                      <a:pt x="55944" y="6604"/>
                    </a:lnTo>
                    <a:lnTo>
                      <a:pt x="56064" y="6544"/>
                    </a:lnTo>
                    <a:lnTo>
                      <a:pt x="54143" y="5343"/>
                    </a:lnTo>
                    <a:lnTo>
                      <a:pt x="52222" y="4263"/>
                    </a:lnTo>
                    <a:lnTo>
                      <a:pt x="50182" y="3242"/>
                    </a:lnTo>
                    <a:lnTo>
                      <a:pt x="48081" y="2402"/>
                    </a:lnTo>
                    <a:lnTo>
                      <a:pt x="46640" y="1862"/>
                    </a:lnTo>
                    <a:lnTo>
                      <a:pt x="45139" y="1442"/>
                    </a:lnTo>
                    <a:lnTo>
                      <a:pt x="43639" y="1021"/>
                    </a:lnTo>
                    <a:lnTo>
                      <a:pt x="42138" y="661"/>
                    </a:lnTo>
                    <a:lnTo>
                      <a:pt x="40577" y="421"/>
                    </a:lnTo>
                    <a:lnTo>
                      <a:pt x="39017" y="181"/>
                    </a:lnTo>
                    <a:lnTo>
                      <a:pt x="37396" y="61"/>
                    </a:lnTo>
                    <a:lnTo>
                      <a:pt x="357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55"/>
              <p:cNvSpPr/>
              <p:nvPr/>
            </p:nvSpPr>
            <p:spPr>
              <a:xfrm>
                <a:off x="1523304" y="3180208"/>
                <a:ext cx="126716" cy="58366"/>
              </a:xfrm>
              <a:custGeom>
                <a:rect b="b" l="l" r="r" t="t"/>
                <a:pathLst>
                  <a:path extrusionOk="0" h="1742" w="3782">
                    <a:moveTo>
                      <a:pt x="0" y="1"/>
                    </a:moveTo>
                    <a:lnTo>
                      <a:pt x="720" y="1741"/>
                    </a:lnTo>
                    <a:lnTo>
                      <a:pt x="3422" y="1741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55"/>
              <p:cNvSpPr/>
              <p:nvPr/>
            </p:nvSpPr>
            <p:spPr>
              <a:xfrm>
                <a:off x="1464971" y="2349586"/>
                <a:ext cx="339908" cy="142832"/>
              </a:xfrm>
              <a:custGeom>
                <a:rect b="b" l="l" r="r" t="t"/>
                <a:pathLst>
                  <a:path extrusionOk="0" h="4263" w="10145">
                    <a:moveTo>
                      <a:pt x="7197" y="3896"/>
                    </a:moveTo>
                    <a:lnTo>
                      <a:pt x="7204" y="3903"/>
                    </a:lnTo>
                    <a:lnTo>
                      <a:pt x="7264" y="3903"/>
                    </a:lnTo>
                    <a:lnTo>
                      <a:pt x="7197" y="3896"/>
                    </a:lnTo>
                    <a:close/>
                    <a:moveTo>
                      <a:pt x="3062" y="1"/>
                    </a:moveTo>
                    <a:lnTo>
                      <a:pt x="2582" y="61"/>
                    </a:lnTo>
                    <a:lnTo>
                      <a:pt x="2161" y="121"/>
                    </a:lnTo>
                    <a:lnTo>
                      <a:pt x="1561" y="301"/>
                    </a:lnTo>
                    <a:lnTo>
                      <a:pt x="1021" y="541"/>
                    </a:lnTo>
                    <a:lnTo>
                      <a:pt x="961" y="601"/>
                    </a:lnTo>
                    <a:lnTo>
                      <a:pt x="421" y="2402"/>
                    </a:lnTo>
                    <a:lnTo>
                      <a:pt x="0" y="4263"/>
                    </a:lnTo>
                    <a:lnTo>
                      <a:pt x="60" y="4143"/>
                    </a:lnTo>
                    <a:lnTo>
                      <a:pt x="2942" y="4143"/>
                    </a:lnTo>
                    <a:lnTo>
                      <a:pt x="2642" y="3963"/>
                    </a:lnTo>
                    <a:lnTo>
                      <a:pt x="2461" y="3903"/>
                    </a:lnTo>
                    <a:lnTo>
                      <a:pt x="2341" y="3783"/>
                    </a:lnTo>
                    <a:lnTo>
                      <a:pt x="2281" y="3723"/>
                    </a:lnTo>
                    <a:lnTo>
                      <a:pt x="2401" y="3783"/>
                    </a:lnTo>
                    <a:lnTo>
                      <a:pt x="2522" y="3843"/>
                    </a:lnTo>
                    <a:lnTo>
                      <a:pt x="2702" y="3903"/>
                    </a:lnTo>
                    <a:lnTo>
                      <a:pt x="3002" y="3963"/>
                    </a:lnTo>
                    <a:lnTo>
                      <a:pt x="3362" y="4083"/>
                    </a:lnTo>
                    <a:lnTo>
                      <a:pt x="3782" y="4083"/>
                    </a:lnTo>
                    <a:lnTo>
                      <a:pt x="4082" y="4143"/>
                    </a:lnTo>
                    <a:lnTo>
                      <a:pt x="7144" y="4143"/>
                    </a:lnTo>
                    <a:lnTo>
                      <a:pt x="6663" y="3903"/>
                    </a:lnTo>
                    <a:lnTo>
                      <a:pt x="6423" y="3843"/>
                    </a:lnTo>
                    <a:lnTo>
                      <a:pt x="6663" y="3843"/>
                    </a:lnTo>
                    <a:lnTo>
                      <a:pt x="7197" y="3896"/>
                    </a:lnTo>
                    <a:lnTo>
                      <a:pt x="7197" y="3896"/>
                    </a:lnTo>
                    <a:lnTo>
                      <a:pt x="7144" y="3843"/>
                    </a:lnTo>
                    <a:lnTo>
                      <a:pt x="7204" y="3843"/>
                    </a:lnTo>
                    <a:lnTo>
                      <a:pt x="7444" y="3903"/>
                    </a:lnTo>
                    <a:lnTo>
                      <a:pt x="7744" y="3963"/>
                    </a:lnTo>
                    <a:lnTo>
                      <a:pt x="8164" y="4083"/>
                    </a:lnTo>
                    <a:lnTo>
                      <a:pt x="8224" y="4143"/>
                    </a:lnTo>
                    <a:lnTo>
                      <a:pt x="8344" y="4143"/>
                    </a:lnTo>
                    <a:lnTo>
                      <a:pt x="7864" y="3663"/>
                    </a:lnTo>
                    <a:lnTo>
                      <a:pt x="7744" y="3482"/>
                    </a:lnTo>
                    <a:lnTo>
                      <a:pt x="7984" y="3663"/>
                    </a:lnTo>
                    <a:lnTo>
                      <a:pt x="8164" y="3602"/>
                    </a:lnTo>
                    <a:lnTo>
                      <a:pt x="8884" y="3542"/>
                    </a:lnTo>
                    <a:lnTo>
                      <a:pt x="9725" y="3602"/>
                    </a:lnTo>
                    <a:lnTo>
                      <a:pt x="10145" y="3663"/>
                    </a:lnTo>
                    <a:lnTo>
                      <a:pt x="10145" y="3663"/>
                    </a:lnTo>
                    <a:lnTo>
                      <a:pt x="10085" y="3602"/>
                    </a:lnTo>
                    <a:lnTo>
                      <a:pt x="9485" y="3542"/>
                    </a:lnTo>
                    <a:lnTo>
                      <a:pt x="9004" y="3422"/>
                    </a:lnTo>
                    <a:lnTo>
                      <a:pt x="8224" y="3362"/>
                    </a:lnTo>
                    <a:lnTo>
                      <a:pt x="7504" y="3302"/>
                    </a:lnTo>
                    <a:lnTo>
                      <a:pt x="7144" y="3302"/>
                    </a:lnTo>
                    <a:lnTo>
                      <a:pt x="7504" y="3242"/>
                    </a:lnTo>
                    <a:lnTo>
                      <a:pt x="8224" y="3182"/>
                    </a:lnTo>
                    <a:lnTo>
                      <a:pt x="9064" y="3242"/>
                    </a:lnTo>
                    <a:lnTo>
                      <a:pt x="8584" y="3122"/>
                    </a:lnTo>
                    <a:lnTo>
                      <a:pt x="7684" y="3002"/>
                    </a:lnTo>
                    <a:lnTo>
                      <a:pt x="6903" y="3002"/>
                    </a:lnTo>
                    <a:lnTo>
                      <a:pt x="6663" y="3122"/>
                    </a:lnTo>
                    <a:lnTo>
                      <a:pt x="6663" y="3122"/>
                    </a:lnTo>
                    <a:lnTo>
                      <a:pt x="6903" y="2942"/>
                    </a:lnTo>
                    <a:lnTo>
                      <a:pt x="7264" y="2882"/>
                    </a:lnTo>
                    <a:lnTo>
                      <a:pt x="8584" y="2882"/>
                    </a:lnTo>
                    <a:lnTo>
                      <a:pt x="9124" y="2942"/>
                    </a:lnTo>
                    <a:lnTo>
                      <a:pt x="8944" y="2822"/>
                    </a:lnTo>
                    <a:lnTo>
                      <a:pt x="8764" y="2822"/>
                    </a:lnTo>
                    <a:lnTo>
                      <a:pt x="7984" y="2762"/>
                    </a:lnTo>
                    <a:lnTo>
                      <a:pt x="7804" y="2762"/>
                    </a:lnTo>
                    <a:lnTo>
                      <a:pt x="7444" y="2702"/>
                    </a:lnTo>
                    <a:lnTo>
                      <a:pt x="7023" y="2762"/>
                    </a:lnTo>
                    <a:lnTo>
                      <a:pt x="6603" y="2762"/>
                    </a:lnTo>
                    <a:lnTo>
                      <a:pt x="6183" y="2882"/>
                    </a:lnTo>
                    <a:lnTo>
                      <a:pt x="5823" y="3002"/>
                    </a:lnTo>
                    <a:lnTo>
                      <a:pt x="5523" y="3062"/>
                    </a:lnTo>
                    <a:lnTo>
                      <a:pt x="5523" y="3062"/>
                    </a:lnTo>
                    <a:lnTo>
                      <a:pt x="5763" y="2942"/>
                    </a:lnTo>
                    <a:lnTo>
                      <a:pt x="6123" y="2822"/>
                    </a:lnTo>
                    <a:lnTo>
                      <a:pt x="6543" y="2642"/>
                    </a:lnTo>
                    <a:lnTo>
                      <a:pt x="7023" y="2522"/>
                    </a:lnTo>
                    <a:lnTo>
                      <a:pt x="7264" y="2462"/>
                    </a:lnTo>
                    <a:lnTo>
                      <a:pt x="6843" y="2462"/>
                    </a:lnTo>
                    <a:lnTo>
                      <a:pt x="6123" y="2522"/>
                    </a:lnTo>
                    <a:lnTo>
                      <a:pt x="6063" y="2522"/>
                    </a:lnTo>
                    <a:lnTo>
                      <a:pt x="5403" y="2702"/>
                    </a:lnTo>
                    <a:lnTo>
                      <a:pt x="5163" y="2762"/>
                    </a:lnTo>
                    <a:lnTo>
                      <a:pt x="5163" y="2762"/>
                    </a:lnTo>
                    <a:lnTo>
                      <a:pt x="5343" y="2642"/>
                    </a:lnTo>
                    <a:lnTo>
                      <a:pt x="6063" y="2342"/>
                    </a:lnTo>
                    <a:lnTo>
                      <a:pt x="6423" y="2282"/>
                    </a:lnTo>
                    <a:lnTo>
                      <a:pt x="6783" y="2222"/>
                    </a:lnTo>
                    <a:lnTo>
                      <a:pt x="6903" y="2162"/>
                    </a:lnTo>
                    <a:lnTo>
                      <a:pt x="7264" y="2102"/>
                    </a:lnTo>
                    <a:lnTo>
                      <a:pt x="7083" y="2042"/>
                    </a:lnTo>
                    <a:lnTo>
                      <a:pt x="6843" y="2042"/>
                    </a:lnTo>
                    <a:lnTo>
                      <a:pt x="6543" y="1982"/>
                    </a:lnTo>
                    <a:lnTo>
                      <a:pt x="6243" y="2042"/>
                    </a:lnTo>
                    <a:lnTo>
                      <a:pt x="6003" y="2042"/>
                    </a:lnTo>
                    <a:lnTo>
                      <a:pt x="5763" y="2162"/>
                    </a:lnTo>
                    <a:lnTo>
                      <a:pt x="5643" y="2162"/>
                    </a:lnTo>
                    <a:lnTo>
                      <a:pt x="5703" y="2102"/>
                    </a:lnTo>
                    <a:lnTo>
                      <a:pt x="5943" y="2042"/>
                    </a:lnTo>
                    <a:lnTo>
                      <a:pt x="6063" y="1982"/>
                    </a:lnTo>
                    <a:lnTo>
                      <a:pt x="5883" y="1982"/>
                    </a:lnTo>
                    <a:lnTo>
                      <a:pt x="5583" y="2042"/>
                    </a:lnTo>
                    <a:lnTo>
                      <a:pt x="5283" y="2102"/>
                    </a:lnTo>
                    <a:lnTo>
                      <a:pt x="5103" y="2162"/>
                    </a:lnTo>
                    <a:lnTo>
                      <a:pt x="5283" y="2042"/>
                    </a:lnTo>
                    <a:lnTo>
                      <a:pt x="5523" y="1922"/>
                    </a:lnTo>
                    <a:lnTo>
                      <a:pt x="5823" y="1862"/>
                    </a:lnTo>
                    <a:lnTo>
                      <a:pt x="5883" y="1862"/>
                    </a:lnTo>
                    <a:lnTo>
                      <a:pt x="5943" y="1802"/>
                    </a:lnTo>
                    <a:lnTo>
                      <a:pt x="6243" y="1742"/>
                    </a:lnTo>
                    <a:lnTo>
                      <a:pt x="6543" y="1682"/>
                    </a:lnTo>
                    <a:lnTo>
                      <a:pt x="6903" y="1682"/>
                    </a:lnTo>
                    <a:lnTo>
                      <a:pt x="6483" y="1622"/>
                    </a:lnTo>
                    <a:lnTo>
                      <a:pt x="5763" y="1622"/>
                    </a:lnTo>
                    <a:lnTo>
                      <a:pt x="5103" y="1682"/>
                    </a:lnTo>
                    <a:lnTo>
                      <a:pt x="4863" y="1742"/>
                    </a:lnTo>
                    <a:lnTo>
                      <a:pt x="5103" y="1622"/>
                    </a:lnTo>
                    <a:lnTo>
                      <a:pt x="5763" y="1502"/>
                    </a:lnTo>
                    <a:lnTo>
                      <a:pt x="6123" y="1442"/>
                    </a:lnTo>
                    <a:lnTo>
                      <a:pt x="5463" y="1322"/>
                    </a:lnTo>
                    <a:lnTo>
                      <a:pt x="5103" y="1261"/>
                    </a:lnTo>
                    <a:lnTo>
                      <a:pt x="6003" y="1261"/>
                    </a:lnTo>
                    <a:lnTo>
                      <a:pt x="5643" y="1201"/>
                    </a:lnTo>
                    <a:lnTo>
                      <a:pt x="4382" y="1201"/>
                    </a:lnTo>
                    <a:lnTo>
                      <a:pt x="4562" y="1141"/>
                    </a:lnTo>
                    <a:lnTo>
                      <a:pt x="5043" y="1021"/>
                    </a:lnTo>
                    <a:lnTo>
                      <a:pt x="5103" y="1021"/>
                    </a:lnTo>
                    <a:lnTo>
                      <a:pt x="5163" y="961"/>
                    </a:lnTo>
                    <a:lnTo>
                      <a:pt x="4803" y="961"/>
                    </a:lnTo>
                    <a:lnTo>
                      <a:pt x="4382" y="1021"/>
                    </a:lnTo>
                    <a:lnTo>
                      <a:pt x="3842" y="1201"/>
                    </a:lnTo>
                    <a:lnTo>
                      <a:pt x="3722" y="1261"/>
                    </a:lnTo>
                    <a:lnTo>
                      <a:pt x="3662" y="1261"/>
                    </a:lnTo>
                    <a:lnTo>
                      <a:pt x="3842" y="1141"/>
                    </a:lnTo>
                    <a:lnTo>
                      <a:pt x="4322" y="901"/>
                    </a:lnTo>
                    <a:lnTo>
                      <a:pt x="4803" y="781"/>
                    </a:lnTo>
                    <a:lnTo>
                      <a:pt x="5163" y="721"/>
                    </a:lnTo>
                    <a:lnTo>
                      <a:pt x="4923" y="721"/>
                    </a:lnTo>
                    <a:lnTo>
                      <a:pt x="4022" y="661"/>
                    </a:lnTo>
                    <a:lnTo>
                      <a:pt x="3902" y="661"/>
                    </a:lnTo>
                    <a:lnTo>
                      <a:pt x="3602" y="721"/>
                    </a:lnTo>
                    <a:lnTo>
                      <a:pt x="3362" y="781"/>
                    </a:lnTo>
                    <a:lnTo>
                      <a:pt x="3182" y="901"/>
                    </a:lnTo>
                    <a:lnTo>
                      <a:pt x="3122" y="901"/>
                    </a:lnTo>
                    <a:lnTo>
                      <a:pt x="3182" y="841"/>
                    </a:lnTo>
                    <a:lnTo>
                      <a:pt x="3302" y="721"/>
                    </a:lnTo>
                    <a:lnTo>
                      <a:pt x="3602" y="601"/>
                    </a:lnTo>
                    <a:lnTo>
                      <a:pt x="3902" y="541"/>
                    </a:lnTo>
                    <a:lnTo>
                      <a:pt x="4082" y="541"/>
                    </a:lnTo>
                    <a:lnTo>
                      <a:pt x="4803" y="421"/>
                    </a:lnTo>
                    <a:lnTo>
                      <a:pt x="4322" y="301"/>
                    </a:lnTo>
                    <a:lnTo>
                      <a:pt x="4022" y="301"/>
                    </a:lnTo>
                    <a:lnTo>
                      <a:pt x="3662" y="361"/>
                    </a:lnTo>
                    <a:lnTo>
                      <a:pt x="3062" y="481"/>
                    </a:lnTo>
                    <a:lnTo>
                      <a:pt x="2522" y="721"/>
                    </a:lnTo>
                    <a:lnTo>
                      <a:pt x="2341" y="781"/>
                    </a:lnTo>
                    <a:lnTo>
                      <a:pt x="2522" y="661"/>
                    </a:lnTo>
                    <a:lnTo>
                      <a:pt x="3002" y="361"/>
                    </a:lnTo>
                    <a:lnTo>
                      <a:pt x="3362" y="241"/>
                    </a:lnTo>
                    <a:lnTo>
                      <a:pt x="3662" y="121"/>
                    </a:lnTo>
                    <a:lnTo>
                      <a:pt x="3422" y="61"/>
                    </a:lnTo>
                    <a:lnTo>
                      <a:pt x="3182" y="181"/>
                    </a:lnTo>
                    <a:lnTo>
                      <a:pt x="2762" y="361"/>
                    </a:lnTo>
                    <a:lnTo>
                      <a:pt x="2461" y="481"/>
                    </a:lnTo>
                    <a:lnTo>
                      <a:pt x="1921" y="661"/>
                    </a:lnTo>
                    <a:lnTo>
                      <a:pt x="1441" y="961"/>
                    </a:lnTo>
                    <a:lnTo>
                      <a:pt x="1321" y="1081"/>
                    </a:lnTo>
                    <a:lnTo>
                      <a:pt x="1261" y="1081"/>
                    </a:lnTo>
                    <a:lnTo>
                      <a:pt x="1261" y="1021"/>
                    </a:lnTo>
                    <a:lnTo>
                      <a:pt x="1381" y="901"/>
                    </a:lnTo>
                    <a:lnTo>
                      <a:pt x="1861" y="541"/>
                    </a:lnTo>
                    <a:lnTo>
                      <a:pt x="2341" y="241"/>
                    </a:lnTo>
                    <a:lnTo>
                      <a:pt x="2702" y="121"/>
                    </a:lnTo>
                    <a:lnTo>
                      <a:pt x="294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55"/>
              <p:cNvSpPr/>
              <p:nvPr/>
            </p:nvSpPr>
            <p:spPr>
              <a:xfrm>
                <a:off x="1507188" y="2333503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1" y="1"/>
                    </a:moveTo>
                    <a:lnTo>
                      <a:pt x="1" y="121"/>
                    </a:lnTo>
                    <a:lnTo>
                      <a:pt x="181" y="121"/>
                    </a:lnTo>
                    <a:lnTo>
                      <a:pt x="3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55"/>
              <p:cNvSpPr/>
              <p:nvPr/>
            </p:nvSpPr>
            <p:spPr>
              <a:xfrm>
                <a:off x="1585623" y="3316976"/>
                <a:ext cx="40273" cy="58366"/>
              </a:xfrm>
              <a:custGeom>
                <a:rect b="b" l="l" r="r" t="t"/>
                <a:pathLst>
                  <a:path extrusionOk="0" h="1742" w="1202">
                    <a:moveTo>
                      <a:pt x="1" y="0"/>
                    </a:moveTo>
                    <a:lnTo>
                      <a:pt x="961" y="174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55"/>
              <p:cNvSpPr/>
              <p:nvPr/>
            </p:nvSpPr>
            <p:spPr>
              <a:xfrm>
                <a:off x="1497136" y="2343555"/>
                <a:ext cx="42283" cy="24191"/>
              </a:xfrm>
              <a:custGeom>
                <a:rect b="b" l="l" r="r" t="t"/>
                <a:pathLst>
                  <a:path extrusionOk="0" h="722" w="1262">
                    <a:moveTo>
                      <a:pt x="1021" y="1"/>
                    </a:moveTo>
                    <a:lnTo>
                      <a:pt x="541" y="61"/>
                    </a:lnTo>
                    <a:lnTo>
                      <a:pt x="241" y="121"/>
                    </a:lnTo>
                    <a:lnTo>
                      <a:pt x="181" y="121"/>
                    </a:lnTo>
                    <a:lnTo>
                      <a:pt x="1" y="721"/>
                    </a:lnTo>
                    <a:lnTo>
                      <a:pt x="1" y="721"/>
                    </a:lnTo>
                    <a:lnTo>
                      <a:pt x="61" y="661"/>
                    </a:lnTo>
                    <a:lnTo>
                      <a:pt x="541" y="361"/>
                    </a:lnTo>
                    <a:lnTo>
                      <a:pt x="114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55"/>
              <p:cNvSpPr/>
              <p:nvPr/>
            </p:nvSpPr>
            <p:spPr>
              <a:xfrm>
                <a:off x="3009552" y="237776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120" y="0"/>
                    </a:moveTo>
                    <a:lnTo>
                      <a:pt x="0" y="60"/>
                    </a:lnTo>
                    <a:lnTo>
                      <a:pt x="0" y="120"/>
                    </a:lnTo>
                    <a:lnTo>
                      <a:pt x="0" y="420"/>
                    </a:lnTo>
                    <a:lnTo>
                      <a:pt x="60" y="420"/>
                    </a:lnTo>
                    <a:lnTo>
                      <a:pt x="120" y="12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55"/>
              <p:cNvSpPr/>
              <p:nvPr/>
            </p:nvSpPr>
            <p:spPr>
              <a:xfrm>
                <a:off x="3085977" y="2315411"/>
                <a:ext cx="18126" cy="16116"/>
              </a:xfrm>
              <a:custGeom>
                <a:rect b="b" l="l" r="r" t="t"/>
                <a:pathLst>
                  <a:path extrusionOk="0" h="481" w="541">
                    <a:moveTo>
                      <a:pt x="360" y="1"/>
                    </a:moveTo>
                    <a:lnTo>
                      <a:pt x="60" y="241"/>
                    </a:lnTo>
                    <a:lnTo>
                      <a:pt x="0" y="241"/>
                    </a:lnTo>
                    <a:lnTo>
                      <a:pt x="300" y="421"/>
                    </a:lnTo>
                    <a:lnTo>
                      <a:pt x="360" y="481"/>
                    </a:lnTo>
                    <a:lnTo>
                      <a:pt x="480" y="301"/>
                    </a:lnTo>
                    <a:lnTo>
                      <a:pt x="540" y="24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55"/>
              <p:cNvSpPr/>
              <p:nvPr/>
            </p:nvSpPr>
            <p:spPr>
              <a:xfrm>
                <a:off x="3067851" y="229731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55"/>
              <p:cNvSpPr/>
              <p:nvPr/>
            </p:nvSpPr>
            <p:spPr>
              <a:xfrm>
                <a:off x="3015583" y="2295308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55"/>
              <p:cNvSpPr/>
              <p:nvPr/>
            </p:nvSpPr>
            <p:spPr>
              <a:xfrm>
                <a:off x="3037696" y="2391836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55"/>
              <p:cNvSpPr/>
              <p:nvPr/>
            </p:nvSpPr>
            <p:spPr>
              <a:xfrm>
                <a:off x="2999500" y="237977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30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55"/>
              <p:cNvSpPr/>
              <p:nvPr/>
            </p:nvSpPr>
            <p:spPr>
              <a:xfrm>
                <a:off x="3001511" y="236570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55"/>
              <p:cNvSpPr/>
              <p:nvPr/>
            </p:nvSpPr>
            <p:spPr>
              <a:xfrm>
                <a:off x="3063830" y="2299328"/>
                <a:ext cx="34242" cy="20137"/>
              </a:xfrm>
              <a:custGeom>
                <a:rect b="b" l="l" r="r" t="t"/>
                <a:pathLst>
                  <a:path extrusionOk="0" h="601" w="1022">
                    <a:moveTo>
                      <a:pt x="61" y="0"/>
                    </a:moveTo>
                    <a:lnTo>
                      <a:pt x="1" y="60"/>
                    </a:lnTo>
                    <a:lnTo>
                      <a:pt x="1" y="180"/>
                    </a:lnTo>
                    <a:lnTo>
                      <a:pt x="601" y="601"/>
                    </a:lnTo>
                    <a:lnTo>
                      <a:pt x="661" y="601"/>
                    </a:lnTo>
                    <a:lnTo>
                      <a:pt x="1021" y="481"/>
                    </a:lnTo>
                    <a:lnTo>
                      <a:pt x="961" y="420"/>
                    </a:lnTo>
                    <a:lnTo>
                      <a:pt x="72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55"/>
              <p:cNvSpPr/>
              <p:nvPr/>
            </p:nvSpPr>
            <p:spPr>
              <a:xfrm>
                <a:off x="3009552" y="2359671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0" y="0"/>
                    </a:moveTo>
                    <a:lnTo>
                      <a:pt x="0" y="240"/>
                    </a:lnTo>
                    <a:lnTo>
                      <a:pt x="120" y="30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55"/>
              <p:cNvSpPr/>
              <p:nvPr/>
            </p:nvSpPr>
            <p:spPr>
              <a:xfrm>
                <a:off x="3013572" y="2353640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55"/>
              <p:cNvSpPr/>
              <p:nvPr/>
            </p:nvSpPr>
            <p:spPr>
              <a:xfrm>
                <a:off x="3017593" y="2333503"/>
                <a:ext cx="6064" cy="14106"/>
              </a:xfrm>
              <a:custGeom>
                <a:rect b="b" l="l" r="r" t="t"/>
                <a:pathLst>
                  <a:path extrusionOk="0" h="421" w="181">
                    <a:moveTo>
                      <a:pt x="60" y="1"/>
                    </a:moveTo>
                    <a:lnTo>
                      <a:pt x="60" y="121"/>
                    </a:lnTo>
                    <a:lnTo>
                      <a:pt x="0" y="301"/>
                    </a:lnTo>
                    <a:lnTo>
                      <a:pt x="0" y="361"/>
                    </a:lnTo>
                    <a:lnTo>
                      <a:pt x="60" y="421"/>
                    </a:lnTo>
                    <a:lnTo>
                      <a:pt x="1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55"/>
              <p:cNvSpPr/>
              <p:nvPr/>
            </p:nvSpPr>
            <p:spPr>
              <a:xfrm>
                <a:off x="2995480" y="2353640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55"/>
              <p:cNvSpPr/>
              <p:nvPr/>
            </p:nvSpPr>
            <p:spPr>
              <a:xfrm>
                <a:off x="2995480" y="2331493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0" y="1"/>
                    </a:moveTo>
                    <a:lnTo>
                      <a:pt x="0" y="301"/>
                    </a:lnTo>
                    <a:lnTo>
                      <a:pt x="60" y="30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55"/>
              <p:cNvSpPr/>
              <p:nvPr/>
            </p:nvSpPr>
            <p:spPr>
              <a:xfrm>
                <a:off x="2969312" y="228726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0"/>
                    </a:moveTo>
                    <a:lnTo>
                      <a:pt x="121" y="6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55"/>
              <p:cNvSpPr/>
              <p:nvPr/>
            </p:nvSpPr>
            <p:spPr>
              <a:xfrm>
                <a:off x="2929106" y="2355650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55"/>
              <p:cNvSpPr/>
              <p:nvPr/>
            </p:nvSpPr>
            <p:spPr>
              <a:xfrm>
                <a:off x="2919055" y="2126375"/>
                <a:ext cx="14106" cy="10085"/>
              </a:xfrm>
              <a:custGeom>
                <a:rect b="b" l="l" r="r" t="t"/>
                <a:pathLst>
                  <a:path extrusionOk="0" h="301" w="421">
                    <a:moveTo>
                      <a:pt x="60" y="0"/>
                    </a:moveTo>
                    <a:lnTo>
                      <a:pt x="0" y="300"/>
                    </a:lnTo>
                    <a:lnTo>
                      <a:pt x="420" y="240"/>
                    </a:lnTo>
                    <a:lnTo>
                      <a:pt x="4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55"/>
              <p:cNvSpPr/>
              <p:nvPr/>
            </p:nvSpPr>
            <p:spPr>
              <a:xfrm>
                <a:off x="3061820" y="229329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5"/>
              <p:cNvSpPr/>
              <p:nvPr/>
            </p:nvSpPr>
            <p:spPr>
              <a:xfrm>
                <a:off x="2999500" y="239786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80" y="1"/>
                    </a:moveTo>
                    <a:lnTo>
                      <a:pt x="0" y="61"/>
                    </a:lnTo>
                    <a:lnTo>
                      <a:pt x="18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5"/>
              <p:cNvSpPr/>
              <p:nvPr/>
            </p:nvSpPr>
            <p:spPr>
              <a:xfrm>
                <a:off x="2961271" y="2759888"/>
                <a:ext cx="14106" cy="24157"/>
              </a:xfrm>
              <a:custGeom>
                <a:rect b="b" l="l" r="r" t="t"/>
                <a:pathLst>
                  <a:path extrusionOk="0" h="721" w="421">
                    <a:moveTo>
                      <a:pt x="121" y="0"/>
                    </a:moveTo>
                    <a:lnTo>
                      <a:pt x="1" y="480"/>
                    </a:lnTo>
                    <a:lnTo>
                      <a:pt x="1" y="721"/>
                    </a:lnTo>
                    <a:lnTo>
                      <a:pt x="421" y="721"/>
                    </a:lnTo>
                    <a:lnTo>
                      <a:pt x="301" y="540"/>
                    </a:lnTo>
                    <a:lnTo>
                      <a:pt x="121" y="12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5"/>
              <p:cNvSpPr/>
              <p:nvPr/>
            </p:nvSpPr>
            <p:spPr>
              <a:xfrm>
                <a:off x="2987405" y="2761898"/>
                <a:ext cx="12129" cy="22147"/>
              </a:xfrm>
              <a:custGeom>
                <a:rect b="b" l="l" r="r" t="t"/>
                <a:pathLst>
                  <a:path extrusionOk="0" h="661" w="362">
                    <a:moveTo>
                      <a:pt x="1" y="0"/>
                    </a:moveTo>
                    <a:lnTo>
                      <a:pt x="61" y="24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5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5"/>
              <p:cNvSpPr/>
              <p:nvPr/>
            </p:nvSpPr>
            <p:spPr>
              <a:xfrm>
                <a:off x="3228775" y="2661316"/>
                <a:ext cx="28178" cy="40273"/>
              </a:xfrm>
              <a:custGeom>
                <a:rect b="b" l="l" r="r" t="t"/>
                <a:pathLst>
                  <a:path extrusionOk="0" h="1202" w="841">
                    <a:moveTo>
                      <a:pt x="0" y="1"/>
                    </a:moveTo>
                    <a:lnTo>
                      <a:pt x="180" y="421"/>
                    </a:lnTo>
                    <a:lnTo>
                      <a:pt x="480" y="1081"/>
                    </a:lnTo>
                    <a:lnTo>
                      <a:pt x="600" y="1201"/>
                    </a:lnTo>
                    <a:lnTo>
                      <a:pt x="840" y="1201"/>
                    </a:lnTo>
                    <a:lnTo>
                      <a:pt x="600" y="841"/>
                    </a:lnTo>
                    <a:lnTo>
                      <a:pt x="480" y="541"/>
                    </a:lnTo>
                    <a:lnTo>
                      <a:pt x="4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5"/>
              <p:cNvSpPr/>
              <p:nvPr/>
            </p:nvSpPr>
            <p:spPr>
              <a:xfrm>
                <a:off x="3206628" y="2615079"/>
                <a:ext cx="36252" cy="16116"/>
              </a:xfrm>
              <a:custGeom>
                <a:rect b="b" l="l" r="r" t="t"/>
                <a:pathLst>
                  <a:path extrusionOk="0" h="481" w="1082">
                    <a:moveTo>
                      <a:pt x="1" y="0"/>
                    </a:moveTo>
                    <a:lnTo>
                      <a:pt x="361" y="421"/>
                    </a:lnTo>
                    <a:lnTo>
                      <a:pt x="421" y="481"/>
                    </a:lnTo>
                    <a:lnTo>
                      <a:pt x="1081" y="481"/>
                    </a:lnTo>
                    <a:lnTo>
                      <a:pt x="961" y="4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5"/>
              <p:cNvSpPr/>
              <p:nvPr/>
            </p:nvSpPr>
            <p:spPr>
              <a:xfrm>
                <a:off x="2906960" y="2733721"/>
                <a:ext cx="12129" cy="50325"/>
              </a:xfrm>
              <a:custGeom>
                <a:rect b="b" l="l" r="r" t="t"/>
                <a:pathLst>
                  <a:path extrusionOk="0" h="1502" w="362">
                    <a:moveTo>
                      <a:pt x="121" y="1"/>
                    </a:moveTo>
                    <a:lnTo>
                      <a:pt x="61" y="481"/>
                    </a:lnTo>
                    <a:lnTo>
                      <a:pt x="1" y="1201"/>
                    </a:lnTo>
                    <a:lnTo>
                      <a:pt x="61" y="1502"/>
                    </a:lnTo>
                    <a:lnTo>
                      <a:pt x="361" y="1502"/>
                    </a:lnTo>
                    <a:lnTo>
                      <a:pt x="301" y="66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5"/>
              <p:cNvSpPr/>
              <p:nvPr/>
            </p:nvSpPr>
            <p:spPr>
              <a:xfrm>
                <a:off x="2949209" y="2769940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421"/>
                    </a:lnTo>
                    <a:lnTo>
                      <a:pt x="120" y="421"/>
                    </a:lnTo>
                    <a:lnTo>
                      <a:pt x="6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5"/>
              <p:cNvSpPr/>
              <p:nvPr/>
            </p:nvSpPr>
            <p:spPr>
              <a:xfrm>
                <a:off x="3184515" y="259095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5"/>
              <p:cNvSpPr/>
              <p:nvPr/>
            </p:nvSpPr>
            <p:spPr>
              <a:xfrm>
                <a:off x="2919055" y="2747826"/>
                <a:ext cx="18126" cy="36219"/>
              </a:xfrm>
              <a:custGeom>
                <a:rect b="b" l="l" r="r" t="t"/>
                <a:pathLst>
                  <a:path extrusionOk="0" h="1081" w="541">
                    <a:moveTo>
                      <a:pt x="360" y="0"/>
                    </a:moveTo>
                    <a:lnTo>
                      <a:pt x="240" y="240"/>
                    </a:lnTo>
                    <a:lnTo>
                      <a:pt x="0" y="1081"/>
                    </a:lnTo>
                    <a:lnTo>
                      <a:pt x="540" y="1081"/>
                    </a:lnTo>
                    <a:lnTo>
                      <a:pt x="420" y="48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5"/>
              <p:cNvSpPr/>
              <p:nvPr/>
            </p:nvSpPr>
            <p:spPr>
              <a:xfrm>
                <a:off x="3009552" y="239786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5"/>
              <p:cNvSpPr/>
              <p:nvPr/>
            </p:nvSpPr>
            <p:spPr>
              <a:xfrm>
                <a:off x="3019603" y="2375753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0"/>
                    </a:moveTo>
                    <a:lnTo>
                      <a:pt x="60" y="300"/>
                    </a:lnTo>
                    <a:lnTo>
                      <a:pt x="0" y="300"/>
                    </a:lnTo>
                    <a:lnTo>
                      <a:pt x="0" y="420"/>
                    </a:lnTo>
                    <a:lnTo>
                      <a:pt x="0" y="480"/>
                    </a:lnTo>
                    <a:lnTo>
                      <a:pt x="60" y="480"/>
                    </a:lnTo>
                    <a:lnTo>
                      <a:pt x="180" y="24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5"/>
              <p:cNvSpPr/>
              <p:nvPr/>
            </p:nvSpPr>
            <p:spPr>
              <a:xfrm>
                <a:off x="3180494" y="2615079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0"/>
                    </a:moveTo>
                    <a:lnTo>
                      <a:pt x="60" y="180"/>
                    </a:lnTo>
                    <a:lnTo>
                      <a:pt x="6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5"/>
              <p:cNvSpPr/>
              <p:nvPr/>
            </p:nvSpPr>
            <p:spPr>
              <a:xfrm>
                <a:off x="2908970" y="224300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61" y="1"/>
                    </a:moveTo>
                    <a:lnTo>
                      <a:pt x="1" y="61"/>
                    </a:lnTo>
                    <a:lnTo>
                      <a:pt x="121" y="121"/>
                    </a:lnTo>
                    <a:lnTo>
                      <a:pt x="181" y="12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5"/>
              <p:cNvSpPr/>
              <p:nvPr/>
            </p:nvSpPr>
            <p:spPr>
              <a:xfrm>
                <a:off x="2923075" y="225506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1"/>
                    </a:moveTo>
                    <a:lnTo>
                      <a:pt x="6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5"/>
              <p:cNvSpPr/>
              <p:nvPr/>
            </p:nvSpPr>
            <p:spPr>
              <a:xfrm>
                <a:off x="3037696" y="2397866"/>
                <a:ext cx="4054" cy="12095"/>
              </a:xfrm>
              <a:custGeom>
                <a:rect b="b" l="l" r="r" t="t"/>
                <a:pathLst>
                  <a:path extrusionOk="0" h="361" w="121">
                    <a:moveTo>
                      <a:pt x="61" y="1"/>
                    </a:moveTo>
                    <a:lnTo>
                      <a:pt x="1" y="61"/>
                    </a:lnTo>
                    <a:lnTo>
                      <a:pt x="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5"/>
              <p:cNvSpPr/>
              <p:nvPr/>
            </p:nvSpPr>
            <p:spPr>
              <a:xfrm>
                <a:off x="3166422" y="2601007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60" y="420"/>
                    </a:lnTo>
                    <a:lnTo>
                      <a:pt x="12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5"/>
              <p:cNvSpPr/>
              <p:nvPr/>
            </p:nvSpPr>
            <p:spPr>
              <a:xfrm>
                <a:off x="3019603" y="23958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5"/>
              <p:cNvSpPr/>
              <p:nvPr/>
            </p:nvSpPr>
            <p:spPr>
              <a:xfrm>
                <a:off x="3152350" y="2518552"/>
                <a:ext cx="128726" cy="40240"/>
              </a:xfrm>
              <a:custGeom>
                <a:rect b="b" l="l" r="r" t="t"/>
                <a:pathLst>
                  <a:path extrusionOk="0" h="1201" w="3842">
                    <a:moveTo>
                      <a:pt x="540" y="0"/>
                    </a:moveTo>
                    <a:lnTo>
                      <a:pt x="720" y="120"/>
                    </a:lnTo>
                    <a:lnTo>
                      <a:pt x="1020" y="300"/>
                    </a:lnTo>
                    <a:lnTo>
                      <a:pt x="1321" y="420"/>
                    </a:lnTo>
                    <a:lnTo>
                      <a:pt x="1621" y="480"/>
                    </a:lnTo>
                    <a:lnTo>
                      <a:pt x="1321" y="480"/>
                    </a:lnTo>
                    <a:lnTo>
                      <a:pt x="1441" y="540"/>
                    </a:lnTo>
                    <a:lnTo>
                      <a:pt x="1801" y="720"/>
                    </a:lnTo>
                    <a:lnTo>
                      <a:pt x="2101" y="780"/>
                    </a:lnTo>
                    <a:lnTo>
                      <a:pt x="2341" y="840"/>
                    </a:lnTo>
                    <a:lnTo>
                      <a:pt x="1741" y="840"/>
                    </a:lnTo>
                    <a:lnTo>
                      <a:pt x="1381" y="720"/>
                    </a:lnTo>
                    <a:lnTo>
                      <a:pt x="1201" y="720"/>
                    </a:lnTo>
                    <a:lnTo>
                      <a:pt x="900" y="600"/>
                    </a:lnTo>
                    <a:lnTo>
                      <a:pt x="480" y="48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20" y="240"/>
                    </a:lnTo>
                    <a:lnTo>
                      <a:pt x="540" y="600"/>
                    </a:lnTo>
                    <a:lnTo>
                      <a:pt x="1261" y="1021"/>
                    </a:lnTo>
                    <a:lnTo>
                      <a:pt x="1741" y="1201"/>
                    </a:lnTo>
                    <a:lnTo>
                      <a:pt x="3842" y="1201"/>
                    </a:lnTo>
                    <a:lnTo>
                      <a:pt x="3121" y="0"/>
                    </a:lnTo>
                    <a:lnTo>
                      <a:pt x="1861" y="0"/>
                    </a:lnTo>
                    <a:lnTo>
                      <a:pt x="2401" y="120"/>
                    </a:lnTo>
                    <a:lnTo>
                      <a:pt x="2641" y="180"/>
                    </a:lnTo>
                    <a:lnTo>
                      <a:pt x="2341" y="180"/>
                    </a:lnTo>
                    <a:lnTo>
                      <a:pt x="1981" y="120"/>
                    </a:lnTo>
                    <a:lnTo>
                      <a:pt x="1501" y="6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5"/>
              <p:cNvSpPr/>
              <p:nvPr/>
            </p:nvSpPr>
            <p:spPr>
              <a:xfrm>
                <a:off x="3061820" y="247831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5"/>
              <p:cNvSpPr/>
              <p:nvPr/>
            </p:nvSpPr>
            <p:spPr>
              <a:xfrm>
                <a:off x="3285064" y="2689494"/>
                <a:ext cx="74448" cy="12095"/>
              </a:xfrm>
              <a:custGeom>
                <a:rect b="b" l="l" r="r" t="t"/>
                <a:pathLst>
                  <a:path extrusionOk="0" h="361" w="2222">
                    <a:moveTo>
                      <a:pt x="1" y="0"/>
                    </a:moveTo>
                    <a:lnTo>
                      <a:pt x="121" y="120"/>
                    </a:lnTo>
                    <a:lnTo>
                      <a:pt x="241" y="180"/>
                    </a:lnTo>
                    <a:lnTo>
                      <a:pt x="721" y="360"/>
                    </a:lnTo>
                    <a:lnTo>
                      <a:pt x="2222" y="360"/>
                    </a:lnTo>
                    <a:lnTo>
                      <a:pt x="2042" y="60"/>
                    </a:lnTo>
                    <a:lnTo>
                      <a:pt x="1802" y="60"/>
                    </a:lnTo>
                    <a:lnTo>
                      <a:pt x="1021" y="12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5"/>
              <p:cNvSpPr/>
              <p:nvPr/>
            </p:nvSpPr>
            <p:spPr>
              <a:xfrm>
                <a:off x="3029655" y="2733721"/>
                <a:ext cx="368086" cy="50325"/>
              </a:xfrm>
              <a:custGeom>
                <a:rect b="b" l="l" r="r" t="t"/>
                <a:pathLst>
                  <a:path extrusionOk="0" h="1502" w="10986">
                    <a:moveTo>
                      <a:pt x="601" y="1"/>
                    </a:moveTo>
                    <a:lnTo>
                      <a:pt x="0" y="181"/>
                    </a:lnTo>
                    <a:lnTo>
                      <a:pt x="241" y="241"/>
                    </a:lnTo>
                    <a:lnTo>
                      <a:pt x="601" y="301"/>
                    </a:lnTo>
                    <a:lnTo>
                      <a:pt x="1021" y="361"/>
                    </a:lnTo>
                    <a:lnTo>
                      <a:pt x="1441" y="301"/>
                    </a:lnTo>
                    <a:lnTo>
                      <a:pt x="1801" y="301"/>
                    </a:lnTo>
                    <a:lnTo>
                      <a:pt x="2041" y="241"/>
                    </a:lnTo>
                    <a:lnTo>
                      <a:pt x="1861" y="361"/>
                    </a:lnTo>
                    <a:lnTo>
                      <a:pt x="1501" y="541"/>
                    </a:lnTo>
                    <a:lnTo>
                      <a:pt x="1081" y="661"/>
                    </a:lnTo>
                    <a:lnTo>
                      <a:pt x="841" y="721"/>
                    </a:lnTo>
                    <a:lnTo>
                      <a:pt x="1201" y="781"/>
                    </a:lnTo>
                    <a:lnTo>
                      <a:pt x="1681" y="901"/>
                    </a:lnTo>
                    <a:lnTo>
                      <a:pt x="2762" y="901"/>
                    </a:lnTo>
                    <a:lnTo>
                      <a:pt x="3242" y="841"/>
                    </a:lnTo>
                    <a:lnTo>
                      <a:pt x="3542" y="781"/>
                    </a:lnTo>
                    <a:lnTo>
                      <a:pt x="3662" y="721"/>
                    </a:lnTo>
                    <a:lnTo>
                      <a:pt x="3602" y="781"/>
                    </a:lnTo>
                    <a:lnTo>
                      <a:pt x="3302" y="961"/>
                    </a:lnTo>
                    <a:lnTo>
                      <a:pt x="2822" y="1141"/>
                    </a:lnTo>
                    <a:lnTo>
                      <a:pt x="2281" y="1261"/>
                    </a:lnTo>
                    <a:lnTo>
                      <a:pt x="1681" y="1321"/>
                    </a:lnTo>
                    <a:lnTo>
                      <a:pt x="1141" y="1381"/>
                    </a:lnTo>
                    <a:lnTo>
                      <a:pt x="721" y="1321"/>
                    </a:lnTo>
                    <a:lnTo>
                      <a:pt x="421" y="1261"/>
                    </a:lnTo>
                    <a:lnTo>
                      <a:pt x="60" y="1141"/>
                    </a:lnTo>
                    <a:lnTo>
                      <a:pt x="301" y="1502"/>
                    </a:lnTo>
                    <a:lnTo>
                      <a:pt x="10985" y="1502"/>
                    </a:lnTo>
                    <a:lnTo>
                      <a:pt x="10265" y="1"/>
                    </a:lnTo>
                    <a:lnTo>
                      <a:pt x="8764" y="1"/>
                    </a:lnTo>
                    <a:lnTo>
                      <a:pt x="9124" y="301"/>
                    </a:lnTo>
                    <a:lnTo>
                      <a:pt x="9364" y="481"/>
                    </a:lnTo>
                    <a:lnTo>
                      <a:pt x="9124" y="361"/>
                    </a:lnTo>
                    <a:lnTo>
                      <a:pt x="8524" y="1"/>
                    </a:lnTo>
                    <a:lnTo>
                      <a:pt x="7804" y="1"/>
                    </a:lnTo>
                    <a:lnTo>
                      <a:pt x="7924" y="121"/>
                    </a:lnTo>
                    <a:lnTo>
                      <a:pt x="77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5"/>
              <p:cNvSpPr/>
              <p:nvPr/>
            </p:nvSpPr>
            <p:spPr>
              <a:xfrm>
                <a:off x="2323738" y="2832292"/>
                <a:ext cx="1114209" cy="50291"/>
              </a:xfrm>
              <a:custGeom>
                <a:rect b="b" l="l" r="r" t="t"/>
                <a:pathLst>
                  <a:path extrusionOk="0" h="1501" w="33255">
                    <a:moveTo>
                      <a:pt x="0" y="0"/>
                    </a:moveTo>
                    <a:lnTo>
                      <a:pt x="481" y="780"/>
                    </a:lnTo>
                    <a:lnTo>
                      <a:pt x="901" y="1501"/>
                    </a:lnTo>
                    <a:lnTo>
                      <a:pt x="33255" y="1501"/>
                    </a:lnTo>
                    <a:lnTo>
                      <a:pt x="32654" y="0"/>
                    </a:lnTo>
                    <a:lnTo>
                      <a:pt x="661" y="0"/>
                    </a:lnTo>
                    <a:lnTo>
                      <a:pt x="901" y="360"/>
                    </a:lnTo>
                    <a:lnTo>
                      <a:pt x="1201" y="7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5"/>
              <p:cNvSpPr/>
              <p:nvPr/>
            </p:nvSpPr>
            <p:spPr>
              <a:xfrm>
                <a:off x="3285064" y="2661316"/>
                <a:ext cx="56355" cy="6098"/>
              </a:xfrm>
              <a:custGeom>
                <a:rect b="b" l="l" r="r" t="t"/>
                <a:pathLst>
                  <a:path extrusionOk="0" h="182" w="1682">
                    <a:moveTo>
                      <a:pt x="1" y="1"/>
                    </a:moveTo>
                    <a:lnTo>
                      <a:pt x="841" y="181"/>
                    </a:lnTo>
                    <a:lnTo>
                      <a:pt x="1681" y="181"/>
                    </a:lnTo>
                    <a:lnTo>
                      <a:pt x="16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5"/>
              <p:cNvSpPr/>
              <p:nvPr/>
            </p:nvSpPr>
            <p:spPr>
              <a:xfrm>
                <a:off x="3254909" y="2665337"/>
                <a:ext cx="98572" cy="24191"/>
              </a:xfrm>
              <a:custGeom>
                <a:rect b="b" l="l" r="r" t="t"/>
                <a:pathLst>
                  <a:path extrusionOk="0" h="722" w="2942">
                    <a:moveTo>
                      <a:pt x="0" y="1"/>
                    </a:moveTo>
                    <a:lnTo>
                      <a:pt x="120" y="61"/>
                    </a:lnTo>
                    <a:lnTo>
                      <a:pt x="661" y="301"/>
                    </a:lnTo>
                    <a:lnTo>
                      <a:pt x="1081" y="481"/>
                    </a:lnTo>
                    <a:lnTo>
                      <a:pt x="1921" y="661"/>
                    </a:lnTo>
                    <a:lnTo>
                      <a:pt x="2702" y="721"/>
                    </a:lnTo>
                    <a:lnTo>
                      <a:pt x="2942" y="721"/>
                    </a:lnTo>
                    <a:lnTo>
                      <a:pt x="2581" y="61"/>
                    </a:lnTo>
                    <a:lnTo>
                      <a:pt x="2401" y="121"/>
                    </a:lnTo>
                    <a:lnTo>
                      <a:pt x="2101" y="181"/>
                    </a:lnTo>
                    <a:lnTo>
                      <a:pt x="541" y="181"/>
                    </a:lnTo>
                    <a:lnTo>
                      <a:pt x="24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5"/>
              <p:cNvSpPr/>
              <p:nvPr/>
            </p:nvSpPr>
            <p:spPr>
              <a:xfrm>
                <a:off x="1776702" y="2948923"/>
                <a:ext cx="62386" cy="24157"/>
              </a:xfrm>
              <a:custGeom>
                <a:rect b="b" l="l" r="r" t="t"/>
                <a:pathLst>
                  <a:path extrusionOk="0" h="721" w="1862">
                    <a:moveTo>
                      <a:pt x="1861" y="1"/>
                    </a:moveTo>
                    <a:lnTo>
                      <a:pt x="1501" y="121"/>
                    </a:lnTo>
                    <a:lnTo>
                      <a:pt x="1201" y="181"/>
                    </a:lnTo>
                    <a:lnTo>
                      <a:pt x="721" y="241"/>
                    </a:lnTo>
                    <a:lnTo>
                      <a:pt x="181" y="24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120" y="661"/>
                    </a:lnTo>
                    <a:lnTo>
                      <a:pt x="661" y="541"/>
                    </a:lnTo>
                    <a:lnTo>
                      <a:pt x="1141" y="361"/>
                    </a:lnTo>
                    <a:lnTo>
                      <a:pt x="1441" y="241"/>
                    </a:lnTo>
                    <a:lnTo>
                      <a:pt x="1741" y="61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5"/>
              <p:cNvSpPr/>
              <p:nvPr/>
            </p:nvSpPr>
            <p:spPr>
              <a:xfrm>
                <a:off x="1782733" y="2932841"/>
                <a:ext cx="64397" cy="24157"/>
              </a:xfrm>
              <a:custGeom>
                <a:rect b="b" l="l" r="r" t="t"/>
                <a:pathLst>
                  <a:path extrusionOk="0" h="721" w="1922">
                    <a:moveTo>
                      <a:pt x="241" y="0"/>
                    </a:moveTo>
                    <a:lnTo>
                      <a:pt x="1" y="661"/>
                    </a:lnTo>
                    <a:lnTo>
                      <a:pt x="61" y="721"/>
                    </a:lnTo>
                    <a:lnTo>
                      <a:pt x="541" y="601"/>
                    </a:lnTo>
                    <a:lnTo>
                      <a:pt x="1201" y="421"/>
                    </a:lnTo>
                    <a:lnTo>
                      <a:pt x="1561" y="301"/>
                    </a:lnTo>
                    <a:lnTo>
                      <a:pt x="1801" y="301"/>
                    </a:lnTo>
                    <a:lnTo>
                      <a:pt x="1921" y="120"/>
                    </a:lnTo>
                    <a:lnTo>
                      <a:pt x="1381" y="301"/>
                    </a:lnTo>
                    <a:lnTo>
                      <a:pt x="901" y="361"/>
                    </a:lnTo>
                    <a:lnTo>
                      <a:pt x="781" y="361"/>
                    </a:lnTo>
                    <a:lnTo>
                      <a:pt x="901" y="301"/>
                    </a:lnTo>
                    <a:lnTo>
                      <a:pt x="1321" y="181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55"/>
              <p:cNvSpPr/>
              <p:nvPr/>
            </p:nvSpPr>
            <p:spPr>
              <a:xfrm>
                <a:off x="2050203" y="2932841"/>
                <a:ext cx="1432004" cy="74448"/>
              </a:xfrm>
              <a:custGeom>
                <a:rect b="b" l="l" r="r" t="t"/>
                <a:pathLst>
                  <a:path extrusionOk="0" h="2222" w="42740">
                    <a:moveTo>
                      <a:pt x="1141" y="0"/>
                    </a:moveTo>
                    <a:lnTo>
                      <a:pt x="1141" y="301"/>
                    </a:lnTo>
                    <a:lnTo>
                      <a:pt x="1141" y="481"/>
                    </a:lnTo>
                    <a:lnTo>
                      <a:pt x="1081" y="361"/>
                    </a:lnTo>
                    <a:lnTo>
                      <a:pt x="961" y="181"/>
                    </a:lnTo>
                    <a:lnTo>
                      <a:pt x="1081" y="541"/>
                    </a:lnTo>
                    <a:lnTo>
                      <a:pt x="1141" y="961"/>
                    </a:lnTo>
                    <a:lnTo>
                      <a:pt x="1141" y="1261"/>
                    </a:lnTo>
                    <a:lnTo>
                      <a:pt x="841" y="601"/>
                    </a:lnTo>
                    <a:lnTo>
                      <a:pt x="721" y="481"/>
                    </a:lnTo>
                    <a:lnTo>
                      <a:pt x="721" y="541"/>
                    </a:lnTo>
                    <a:lnTo>
                      <a:pt x="661" y="541"/>
                    </a:lnTo>
                    <a:lnTo>
                      <a:pt x="721" y="661"/>
                    </a:lnTo>
                    <a:lnTo>
                      <a:pt x="781" y="961"/>
                    </a:lnTo>
                    <a:lnTo>
                      <a:pt x="721" y="1261"/>
                    </a:lnTo>
                    <a:lnTo>
                      <a:pt x="661" y="1801"/>
                    </a:lnTo>
                    <a:lnTo>
                      <a:pt x="601" y="1981"/>
                    </a:lnTo>
                    <a:lnTo>
                      <a:pt x="601" y="1801"/>
                    </a:lnTo>
                    <a:lnTo>
                      <a:pt x="541" y="1261"/>
                    </a:lnTo>
                    <a:lnTo>
                      <a:pt x="361" y="781"/>
                    </a:lnTo>
                    <a:lnTo>
                      <a:pt x="301" y="661"/>
                    </a:lnTo>
                    <a:lnTo>
                      <a:pt x="241" y="661"/>
                    </a:lnTo>
                    <a:lnTo>
                      <a:pt x="301" y="721"/>
                    </a:lnTo>
                    <a:lnTo>
                      <a:pt x="361" y="961"/>
                    </a:lnTo>
                    <a:lnTo>
                      <a:pt x="361" y="1441"/>
                    </a:lnTo>
                    <a:lnTo>
                      <a:pt x="421" y="1981"/>
                    </a:lnTo>
                    <a:lnTo>
                      <a:pt x="421" y="1981"/>
                    </a:lnTo>
                    <a:lnTo>
                      <a:pt x="181" y="1441"/>
                    </a:lnTo>
                    <a:lnTo>
                      <a:pt x="121" y="1321"/>
                    </a:lnTo>
                    <a:lnTo>
                      <a:pt x="121" y="1681"/>
                    </a:lnTo>
                    <a:lnTo>
                      <a:pt x="61" y="2101"/>
                    </a:lnTo>
                    <a:lnTo>
                      <a:pt x="1" y="2221"/>
                    </a:lnTo>
                    <a:lnTo>
                      <a:pt x="42739" y="2221"/>
                    </a:lnTo>
                    <a:lnTo>
                      <a:pt x="41959" y="0"/>
                    </a:lnTo>
                    <a:lnTo>
                      <a:pt x="7324" y="0"/>
                    </a:lnTo>
                    <a:lnTo>
                      <a:pt x="7324" y="60"/>
                    </a:lnTo>
                    <a:lnTo>
                      <a:pt x="7204" y="361"/>
                    </a:lnTo>
                    <a:lnTo>
                      <a:pt x="7144" y="481"/>
                    </a:lnTo>
                    <a:lnTo>
                      <a:pt x="7144" y="361"/>
                    </a:lnTo>
                    <a:lnTo>
                      <a:pt x="7204" y="0"/>
                    </a:lnTo>
                    <a:lnTo>
                      <a:pt x="6244" y="0"/>
                    </a:lnTo>
                    <a:lnTo>
                      <a:pt x="6124" y="301"/>
                    </a:lnTo>
                    <a:lnTo>
                      <a:pt x="6064" y="421"/>
                    </a:lnTo>
                    <a:lnTo>
                      <a:pt x="6064" y="421"/>
                    </a:lnTo>
                    <a:lnTo>
                      <a:pt x="6124" y="241"/>
                    </a:lnTo>
                    <a:lnTo>
                      <a:pt x="6184" y="0"/>
                    </a:lnTo>
                    <a:lnTo>
                      <a:pt x="1442" y="0"/>
                    </a:lnTo>
                    <a:lnTo>
                      <a:pt x="1382" y="120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55"/>
              <p:cNvSpPr/>
              <p:nvPr/>
            </p:nvSpPr>
            <p:spPr>
              <a:xfrm>
                <a:off x="1764640" y="2981122"/>
                <a:ext cx="46270" cy="26167"/>
              </a:xfrm>
              <a:custGeom>
                <a:rect b="b" l="l" r="r" t="t"/>
                <a:pathLst>
                  <a:path extrusionOk="0" h="781" w="1381">
                    <a:moveTo>
                      <a:pt x="1381" y="0"/>
                    </a:moveTo>
                    <a:lnTo>
                      <a:pt x="1261" y="120"/>
                    </a:lnTo>
                    <a:lnTo>
                      <a:pt x="961" y="240"/>
                    </a:lnTo>
                    <a:lnTo>
                      <a:pt x="781" y="360"/>
                    </a:lnTo>
                    <a:lnTo>
                      <a:pt x="901" y="240"/>
                    </a:lnTo>
                    <a:lnTo>
                      <a:pt x="901" y="240"/>
                    </a:lnTo>
                    <a:lnTo>
                      <a:pt x="541" y="360"/>
                    </a:lnTo>
                    <a:lnTo>
                      <a:pt x="120" y="420"/>
                    </a:lnTo>
                    <a:lnTo>
                      <a:pt x="0" y="780"/>
                    </a:lnTo>
                    <a:lnTo>
                      <a:pt x="781" y="780"/>
                    </a:lnTo>
                    <a:lnTo>
                      <a:pt x="781" y="720"/>
                    </a:lnTo>
                    <a:lnTo>
                      <a:pt x="1141" y="360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55"/>
              <p:cNvSpPr/>
              <p:nvPr/>
            </p:nvSpPr>
            <p:spPr>
              <a:xfrm>
                <a:off x="1768661" y="2967016"/>
                <a:ext cx="52301" cy="26201"/>
              </a:xfrm>
              <a:custGeom>
                <a:rect b="b" l="l" r="r" t="t"/>
                <a:pathLst>
                  <a:path extrusionOk="0" h="782" w="1561">
                    <a:moveTo>
                      <a:pt x="1441" y="1"/>
                    </a:moveTo>
                    <a:lnTo>
                      <a:pt x="901" y="121"/>
                    </a:lnTo>
                    <a:lnTo>
                      <a:pt x="360" y="181"/>
                    </a:lnTo>
                    <a:lnTo>
                      <a:pt x="240" y="181"/>
                    </a:lnTo>
                    <a:lnTo>
                      <a:pt x="0" y="781"/>
                    </a:lnTo>
                    <a:lnTo>
                      <a:pt x="360" y="661"/>
                    </a:lnTo>
                    <a:lnTo>
                      <a:pt x="781" y="481"/>
                    </a:lnTo>
                    <a:lnTo>
                      <a:pt x="1021" y="301"/>
                    </a:lnTo>
                    <a:lnTo>
                      <a:pt x="1381" y="121"/>
                    </a:lnTo>
                    <a:lnTo>
                      <a:pt x="1501" y="6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55"/>
              <p:cNvSpPr/>
              <p:nvPr/>
            </p:nvSpPr>
            <p:spPr>
              <a:xfrm>
                <a:off x="3075925" y="2327472"/>
                <a:ext cx="160925" cy="160925"/>
              </a:xfrm>
              <a:custGeom>
                <a:rect b="b" l="l" r="r" t="t"/>
                <a:pathLst>
                  <a:path extrusionOk="0" h="4803" w="4803">
                    <a:moveTo>
                      <a:pt x="960" y="1"/>
                    </a:moveTo>
                    <a:lnTo>
                      <a:pt x="900" y="61"/>
                    </a:lnTo>
                    <a:lnTo>
                      <a:pt x="720" y="181"/>
                    </a:lnTo>
                    <a:lnTo>
                      <a:pt x="1441" y="781"/>
                    </a:lnTo>
                    <a:lnTo>
                      <a:pt x="600" y="301"/>
                    </a:lnTo>
                    <a:lnTo>
                      <a:pt x="480" y="361"/>
                    </a:lnTo>
                    <a:lnTo>
                      <a:pt x="540" y="301"/>
                    </a:lnTo>
                    <a:lnTo>
                      <a:pt x="480" y="24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180" y="121"/>
                    </a:lnTo>
                    <a:lnTo>
                      <a:pt x="600" y="541"/>
                    </a:lnTo>
                    <a:lnTo>
                      <a:pt x="1321" y="1141"/>
                    </a:lnTo>
                    <a:lnTo>
                      <a:pt x="2041" y="1621"/>
                    </a:lnTo>
                    <a:lnTo>
                      <a:pt x="2281" y="1801"/>
                    </a:lnTo>
                    <a:lnTo>
                      <a:pt x="2341" y="1861"/>
                    </a:lnTo>
                    <a:lnTo>
                      <a:pt x="2221" y="1801"/>
                    </a:lnTo>
                    <a:lnTo>
                      <a:pt x="1981" y="1681"/>
                    </a:lnTo>
                    <a:lnTo>
                      <a:pt x="1201" y="1261"/>
                    </a:lnTo>
                    <a:lnTo>
                      <a:pt x="1141" y="1261"/>
                    </a:lnTo>
                    <a:lnTo>
                      <a:pt x="1441" y="1501"/>
                    </a:lnTo>
                    <a:lnTo>
                      <a:pt x="1981" y="2042"/>
                    </a:lnTo>
                    <a:lnTo>
                      <a:pt x="2221" y="2342"/>
                    </a:lnTo>
                    <a:lnTo>
                      <a:pt x="2221" y="2342"/>
                    </a:lnTo>
                    <a:lnTo>
                      <a:pt x="1981" y="2102"/>
                    </a:lnTo>
                    <a:lnTo>
                      <a:pt x="1321" y="1621"/>
                    </a:lnTo>
                    <a:lnTo>
                      <a:pt x="960" y="1381"/>
                    </a:lnTo>
                    <a:lnTo>
                      <a:pt x="1501" y="1921"/>
                    </a:lnTo>
                    <a:lnTo>
                      <a:pt x="2161" y="2462"/>
                    </a:lnTo>
                    <a:lnTo>
                      <a:pt x="2461" y="2702"/>
                    </a:lnTo>
                    <a:lnTo>
                      <a:pt x="2461" y="2702"/>
                    </a:lnTo>
                    <a:lnTo>
                      <a:pt x="2101" y="2522"/>
                    </a:lnTo>
                    <a:lnTo>
                      <a:pt x="1381" y="2042"/>
                    </a:lnTo>
                    <a:lnTo>
                      <a:pt x="180" y="1141"/>
                    </a:lnTo>
                    <a:lnTo>
                      <a:pt x="0" y="1021"/>
                    </a:lnTo>
                    <a:lnTo>
                      <a:pt x="0" y="1141"/>
                    </a:lnTo>
                    <a:lnTo>
                      <a:pt x="360" y="1501"/>
                    </a:lnTo>
                    <a:lnTo>
                      <a:pt x="780" y="1921"/>
                    </a:lnTo>
                    <a:lnTo>
                      <a:pt x="1561" y="2522"/>
                    </a:lnTo>
                    <a:lnTo>
                      <a:pt x="2281" y="3062"/>
                    </a:lnTo>
                    <a:lnTo>
                      <a:pt x="2521" y="3182"/>
                    </a:lnTo>
                    <a:lnTo>
                      <a:pt x="2641" y="3242"/>
                    </a:lnTo>
                    <a:lnTo>
                      <a:pt x="2521" y="3242"/>
                    </a:lnTo>
                    <a:lnTo>
                      <a:pt x="2281" y="3122"/>
                    </a:lnTo>
                    <a:lnTo>
                      <a:pt x="1441" y="2702"/>
                    </a:lnTo>
                    <a:lnTo>
                      <a:pt x="600" y="2162"/>
                    </a:lnTo>
                    <a:lnTo>
                      <a:pt x="180" y="1801"/>
                    </a:lnTo>
                    <a:lnTo>
                      <a:pt x="240" y="1921"/>
                    </a:lnTo>
                    <a:lnTo>
                      <a:pt x="840" y="2402"/>
                    </a:lnTo>
                    <a:lnTo>
                      <a:pt x="1261" y="2762"/>
                    </a:lnTo>
                    <a:lnTo>
                      <a:pt x="2041" y="3362"/>
                    </a:lnTo>
                    <a:lnTo>
                      <a:pt x="2761" y="3842"/>
                    </a:lnTo>
                    <a:lnTo>
                      <a:pt x="3121" y="4082"/>
                    </a:lnTo>
                    <a:lnTo>
                      <a:pt x="3121" y="4082"/>
                    </a:lnTo>
                    <a:lnTo>
                      <a:pt x="2761" y="3902"/>
                    </a:lnTo>
                    <a:lnTo>
                      <a:pt x="1921" y="3482"/>
                    </a:lnTo>
                    <a:lnTo>
                      <a:pt x="1020" y="2942"/>
                    </a:lnTo>
                    <a:lnTo>
                      <a:pt x="1501" y="3362"/>
                    </a:lnTo>
                    <a:lnTo>
                      <a:pt x="2401" y="4022"/>
                    </a:lnTo>
                    <a:lnTo>
                      <a:pt x="2821" y="4323"/>
                    </a:lnTo>
                    <a:lnTo>
                      <a:pt x="3241" y="4503"/>
                    </a:lnTo>
                    <a:lnTo>
                      <a:pt x="3542" y="4563"/>
                    </a:lnTo>
                    <a:lnTo>
                      <a:pt x="3241" y="4563"/>
                    </a:lnTo>
                    <a:lnTo>
                      <a:pt x="2761" y="4443"/>
                    </a:lnTo>
                    <a:lnTo>
                      <a:pt x="2281" y="4142"/>
                    </a:lnTo>
                    <a:lnTo>
                      <a:pt x="1381" y="3602"/>
                    </a:lnTo>
                    <a:lnTo>
                      <a:pt x="840" y="3242"/>
                    </a:lnTo>
                    <a:lnTo>
                      <a:pt x="960" y="3422"/>
                    </a:lnTo>
                    <a:lnTo>
                      <a:pt x="1141" y="3542"/>
                    </a:lnTo>
                    <a:lnTo>
                      <a:pt x="1921" y="4142"/>
                    </a:lnTo>
                    <a:lnTo>
                      <a:pt x="2161" y="4262"/>
                    </a:lnTo>
                    <a:lnTo>
                      <a:pt x="2461" y="4503"/>
                    </a:lnTo>
                    <a:lnTo>
                      <a:pt x="3001" y="4803"/>
                    </a:lnTo>
                    <a:lnTo>
                      <a:pt x="4802" y="4803"/>
                    </a:lnTo>
                    <a:lnTo>
                      <a:pt x="3482" y="2942"/>
                    </a:lnTo>
                    <a:lnTo>
                      <a:pt x="2101" y="1201"/>
                    </a:lnTo>
                    <a:lnTo>
                      <a:pt x="1921" y="1321"/>
                    </a:lnTo>
                    <a:lnTo>
                      <a:pt x="1741" y="1381"/>
                    </a:lnTo>
                    <a:lnTo>
                      <a:pt x="1861" y="1261"/>
                    </a:lnTo>
                    <a:lnTo>
                      <a:pt x="2041" y="1141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55"/>
              <p:cNvSpPr/>
              <p:nvPr/>
            </p:nvSpPr>
            <p:spPr>
              <a:xfrm>
                <a:off x="3409769" y="2588946"/>
                <a:ext cx="261473" cy="42250"/>
              </a:xfrm>
              <a:custGeom>
                <a:rect b="b" l="l" r="r" t="t"/>
                <a:pathLst>
                  <a:path extrusionOk="0" h="1261" w="7804">
                    <a:moveTo>
                      <a:pt x="0" y="0"/>
                    </a:moveTo>
                    <a:lnTo>
                      <a:pt x="661" y="1261"/>
                    </a:lnTo>
                    <a:lnTo>
                      <a:pt x="7383" y="1261"/>
                    </a:lnTo>
                    <a:lnTo>
                      <a:pt x="7624" y="600"/>
                    </a:lnTo>
                    <a:lnTo>
                      <a:pt x="7804" y="0"/>
                    </a:lnTo>
                    <a:lnTo>
                      <a:pt x="7504" y="0"/>
                    </a:lnTo>
                    <a:lnTo>
                      <a:pt x="6963" y="540"/>
                    </a:lnTo>
                    <a:lnTo>
                      <a:pt x="6723" y="720"/>
                    </a:lnTo>
                    <a:lnTo>
                      <a:pt x="6603" y="780"/>
                    </a:lnTo>
                    <a:lnTo>
                      <a:pt x="6663" y="720"/>
                    </a:lnTo>
                    <a:lnTo>
                      <a:pt x="6903" y="420"/>
                    </a:lnTo>
                    <a:lnTo>
                      <a:pt x="7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55"/>
              <p:cNvSpPr/>
              <p:nvPr/>
            </p:nvSpPr>
            <p:spPr>
              <a:xfrm>
                <a:off x="3675229" y="2588946"/>
                <a:ext cx="56355" cy="42250"/>
              </a:xfrm>
              <a:custGeom>
                <a:rect b="b" l="l" r="r" t="t"/>
                <a:pathLst>
                  <a:path extrusionOk="0" h="1261" w="1682">
                    <a:moveTo>
                      <a:pt x="661" y="0"/>
                    </a:moveTo>
                    <a:lnTo>
                      <a:pt x="541" y="240"/>
                    </a:lnTo>
                    <a:lnTo>
                      <a:pt x="301" y="780"/>
                    </a:lnTo>
                    <a:lnTo>
                      <a:pt x="1" y="1261"/>
                    </a:lnTo>
                    <a:lnTo>
                      <a:pt x="1681" y="1261"/>
                    </a:lnTo>
                    <a:lnTo>
                      <a:pt x="1561" y="60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55"/>
              <p:cNvSpPr/>
              <p:nvPr/>
            </p:nvSpPr>
            <p:spPr>
              <a:xfrm>
                <a:off x="2283499" y="2733721"/>
                <a:ext cx="623495" cy="50325"/>
              </a:xfrm>
              <a:custGeom>
                <a:rect b="b" l="l" r="r" t="t"/>
                <a:pathLst>
                  <a:path extrusionOk="0" h="1502" w="18609">
                    <a:moveTo>
                      <a:pt x="301" y="1"/>
                    </a:moveTo>
                    <a:lnTo>
                      <a:pt x="481" y="121"/>
                    </a:lnTo>
                    <a:lnTo>
                      <a:pt x="601" y="241"/>
                    </a:lnTo>
                    <a:lnTo>
                      <a:pt x="841" y="481"/>
                    </a:lnTo>
                    <a:lnTo>
                      <a:pt x="1021" y="541"/>
                    </a:lnTo>
                    <a:lnTo>
                      <a:pt x="1081" y="601"/>
                    </a:lnTo>
                    <a:lnTo>
                      <a:pt x="1021" y="601"/>
                    </a:lnTo>
                    <a:lnTo>
                      <a:pt x="781" y="541"/>
                    </a:lnTo>
                    <a:lnTo>
                      <a:pt x="541" y="421"/>
                    </a:lnTo>
                    <a:lnTo>
                      <a:pt x="361" y="301"/>
                    </a:lnTo>
                    <a:lnTo>
                      <a:pt x="181" y="241"/>
                    </a:lnTo>
                    <a:lnTo>
                      <a:pt x="1" y="241"/>
                    </a:lnTo>
                    <a:lnTo>
                      <a:pt x="841" y="781"/>
                    </a:lnTo>
                    <a:lnTo>
                      <a:pt x="1562" y="1261"/>
                    </a:lnTo>
                    <a:lnTo>
                      <a:pt x="1802" y="1502"/>
                    </a:lnTo>
                    <a:lnTo>
                      <a:pt x="18609" y="1502"/>
                    </a:lnTo>
                    <a:lnTo>
                      <a:pt x="18549" y="1261"/>
                    </a:lnTo>
                    <a:lnTo>
                      <a:pt x="18429" y="901"/>
                    </a:lnTo>
                    <a:lnTo>
                      <a:pt x="18309" y="481"/>
                    </a:lnTo>
                    <a:lnTo>
                      <a:pt x="18249" y="1"/>
                    </a:lnTo>
                    <a:lnTo>
                      <a:pt x="17889" y="1"/>
                    </a:lnTo>
                    <a:lnTo>
                      <a:pt x="17769" y="541"/>
                    </a:lnTo>
                    <a:lnTo>
                      <a:pt x="17709" y="541"/>
                    </a:lnTo>
                    <a:lnTo>
                      <a:pt x="17709" y="1"/>
                    </a:lnTo>
                    <a:lnTo>
                      <a:pt x="9965" y="1"/>
                    </a:lnTo>
                    <a:lnTo>
                      <a:pt x="10025" y="121"/>
                    </a:lnTo>
                    <a:lnTo>
                      <a:pt x="10025" y="121"/>
                    </a:lnTo>
                    <a:lnTo>
                      <a:pt x="9905" y="1"/>
                    </a:lnTo>
                    <a:lnTo>
                      <a:pt x="8284" y="1"/>
                    </a:lnTo>
                    <a:lnTo>
                      <a:pt x="8344" y="301"/>
                    </a:lnTo>
                    <a:lnTo>
                      <a:pt x="8465" y="421"/>
                    </a:lnTo>
                    <a:lnTo>
                      <a:pt x="8465" y="481"/>
                    </a:lnTo>
                    <a:lnTo>
                      <a:pt x="8405" y="421"/>
                    </a:lnTo>
                    <a:lnTo>
                      <a:pt x="8344" y="301"/>
                    </a:lnTo>
                    <a:lnTo>
                      <a:pt x="8164" y="1"/>
                    </a:lnTo>
                    <a:lnTo>
                      <a:pt x="961" y="1"/>
                    </a:lnTo>
                    <a:lnTo>
                      <a:pt x="1201" y="1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55"/>
              <p:cNvSpPr/>
              <p:nvPr/>
            </p:nvSpPr>
            <p:spPr>
              <a:xfrm>
                <a:off x="2876805" y="2070054"/>
                <a:ext cx="14106" cy="48281"/>
              </a:xfrm>
              <a:custGeom>
                <a:rect b="b" l="l" r="r" t="t"/>
                <a:pathLst>
                  <a:path extrusionOk="0" h="1441" w="421">
                    <a:moveTo>
                      <a:pt x="421" y="0"/>
                    </a:moveTo>
                    <a:lnTo>
                      <a:pt x="241" y="361"/>
                    </a:lnTo>
                    <a:lnTo>
                      <a:pt x="121" y="841"/>
                    </a:lnTo>
                    <a:lnTo>
                      <a:pt x="1" y="1441"/>
                    </a:lnTo>
                    <a:lnTo>
                      <a:pt x="361" y="1441"/>
                    </a:lnTo>
                    <a:lnTo>
                      <a:pt x="361" y="1321"/>
                    </a:lnTo>
                    <a:lnTo>
                      <a:pt x="361" y="24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55"/>
              <p:cNvSpPr/>
              <p:nvPr/>
            </p:nvSpPr>
            <p:spPr>
              <a:xfrm>
                <a:off x="2896908" y="212436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61" y="0"/>
                    </a:moveTo>
                    <a:lnTo>
                      <a:pt x="1" y="480"/>
                    </a:lnTo>
                    <a:lnTo>
                      <a:pt x="1" y="480"/>
                    </a:lnTo>
                    <a:lnTo>
                      <a:pt x="361" y="420"/>
                    </a:lnTo>
                    <a:lnTo>
                      <a:pt x="481" y="360"/>
                    </a:lnTo>
                    <a:lnTo>
                      <a:pt x="481" y="60"/>
                    </a:lnTo>
                    <a:lnTo>
                      <a:pt x="421" y="60"/>
                    </a:lnTo>
                    <a:lnTo>
                      <a:pt x="421" y="240"/>
                    </a:lnTo>
                    <a:lnTo>
                      <a:pt x="3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5"/>
              <p:cNvSpPr/>
              <p:nvPr/>
            </p:nvSpPr>
            <p:spPr>
              <a:xfrm>
                <a:off x="3196577" y="2588946"/>
                <a:ext cx="126749" cy="42250"/>
              </a:xfrm>
              <a:custGeom>
                <a:rect b="b" l="l" r="r" t="t"/>
                <a:pathLst>
                  <a:path extrusionOk="0" h="1261" w="3783">
                    <a:moveTo>
                      <a:pt x="301" y="0"/>
                    </a:moveTo>
                    <a:lnTo>
                      <a:pt x="661" y="180"/>
                    </a:lnTo>
                    <a:lnTo>
                      <a:pt x="1081" y="360"/>
                    </a:lnTo>
                    <a:lnTo>
                      <a:pt x="1741" y="540"/>
                    </a:lnTo>
                    <a:lnTo>
                      <a:pt x="1981" y="600"/>
                    </a:lnTo>
                    <a:lnTo>
                      <a:pt x="1741" y="600"/>
                    </a:lnTo>
                    <a:lnTo>
                      <a:pt x="1021" y="540"/>
                    </a:lnTo>
                    <a:lnTo>
                      <a:pt x="481" y="420"/>
                    </a:lnTo>
                    <a:lnTo>
                      <a:pt x="1" y="240"/>
                    </a:lnTo>
                    <a:lnTo>
                      <a:pt x="241" y="420"/>
                    </a:lnTo>
                    <a:lnTo>
                      <a:pt x="1381" y="1080"/>
                    </a:lnTo>
                    <a:lnTo>
                      <a:pt x="1801" y="1261"/>
                    </a:lnTo>
                    <a:lnTo>
                      <a:pt x="3782" y="1261"/>
                    </a:lnTo>
                    <a:lnTo>
                      <a:pt x="3062" y="0"/>
                    </a:lnTo>
                    <a:lnTo>
                      <a:pt x="781" y="0"/>
                    </a:lnTo>
                    <a:lnTo>
                      <a:pt x="961" y="120"/>
                    </a:lnTo>
                    <a:lnTo>
                      <a:pt x="1201" y="240"/>
                    </a:lnTo>
                    <a:lnTo>
                      <a:pt x="9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55"/>
              <p:cNvSpPr/>
              <p:nvPr/>
            </p:nvSpPr>
            <p:spPr>
              <a:xfrm>
                <a:off x="2866754" y="2120345"/>
                <a:ext cx="24157" cy="28178"/>
              </a:xfrm>
              <a:custGeom>
                <a:rect b="b" l="l" r="r" t="t"/>
                <a:pathLst>
                  <a:path extrusionOk="0" h="841" w="721">
                    <a:moveTo>
                      <a:pt x="0" y="0"/>
                    </a:moveTo>
                    <a:lnTo>
                      <a:pt x="0" y="420"/>
                    </a:lnTo>
                    <a:lnTo>
                      <a:pt x="0" y="720"/>
                    </a:lnTo>
                    <a:lnTo>
                      <a:pt x="0" y="840"/>
                    </a:lnTo>
                    <a:lnTo>
                      <a:pt x="240" y="780"/>
                    </a:lnTo>
                    <a:lnTo>
                      <a:pt x="721" y="660"/>
                    </a:lnTo>
                    <a:lnTo>
                      <a:pt x="661" y="120"/>
                    </a:lnTo>
                    <a:lnTo>
                      <a:pt x="301" y="60"/>
                    </a:lnTo>
                    <a:lnTo>
                      <a:pt x="240" y="60"/>
                    </a:lnTo>
                    <a:lnTo>
                      <a:pt x="240" y="240"/>
                    </a:lnTo>
                    <a:lnTo>
                      <a:pt x="240" y="540"/>
                    </a:lnTo>
                    <a:lnTo>
                      <a:pt x="240" y="660"/>
                    </a:lnTo>
                    <a:lnTo>
                      <a:pt x="180" y="540"/>
                    </a:lnTo>
                    <a:lnTo>
                      <a:pt x="12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5"/>
              <p:cNvSpPr/>
              <p:nvPr/>
            </p:nvSpPr>
            <p:spPr>
              <a:xfrm>
                <a:off x="2906960" y="2413949"/>
                <a:ext cx="124739" cy="74448"/>
              </a:xfrm>
              <a:custGeom>
                <a:rect b="b" l="l" r="r" t="t"/>
                <a:pathLst>
                  <a:path extrusionOk="0" h="2222" w="3723">
                    <a:moveTo>
                      <a:pt x="121" y="1"/>
                    </a:moveTo>
                    <a:lnTo>
                      <a:pt x="121" y="181"/>
                    </a:lnTo>
                    <a:lnTo>
                      <a:pt x="301" y="301"/>
                    </a:lnTo>
                    <a:lnTo>
                      <a:pt x="721" y="601"/>
                    </a:lnTo>
                    <a:lnTo>
                      <a:pt x="1081" y="781"/>
                    </a:lnTo>
                    <a:lnTo>
                      <a:pt x="1502" y="961"/>
                    </a:lnTo>
                    <a:lnTo>
                      <a:pt x="1922" y="1141"/>
                    </a:lnTo>
                    <a:lnTo>
                      <a:pt x="2282" y="1201"/>
                    </a:lnTo>
                    <a:lnTo>
                      <a:pt x="2582" y="1261"/>
                    </a:lnTo>
                    <a:lnTo>
                      <a:pt x="2282" y="1321"/>
                    </a:lnTo>
                    <a:lnTo>
                      <a:pt x="1442" y="1321"/>
                    </a:lnTo>
                    <a:lnTo>
                      <a:pt x="901" y="1261"/>
                    </a:lnTo>
                    <a:lnTo>
                      <a:pt x="481" y="1081"/>
                    </a:lnTo>
                    <a:lnTo>
                      <a:pt x="121" y="961"/>
                    </a:lnTo>
                    <a:lnTo>
                      <a:pt x="301" y="1081"/>
                    </a:lnTo>
                    <a:lnTo>
                      <a:pt x="481" y="1201"/>
                    </a:lnTo>
                    <a:lnTo>
                      <a:pt x="781" y="1381"/>
                    </a:lnTo>
                    <a:lnTo>
                      <a:pt x="1141" y="1561"/>
                    </a:lnTo>
                    <a:lnTo>
                      <a:pt x="1622" y="1742"/>
                    </a:lnTo>
                    <a:lnTo>
                      <a:pt x="2042" y="1862"/>
                    </a:lnTo>
                    <a:lnTo>
                      <a:pt x="2462" y="1922"/>
                    </a:lnTo>
                    <a:lnTo>
                      <a:pt x="2882" y="1922"/>
                    </a:lnTo>
                    <a:lnTo>
                      <a:pt x="2762" y="1982"/>
                    </a:lnTo>
                    <a:lnTo>
                      <a:pt x="2462" y="2042"/>
                    </a:lnTo>
                    <a:lnTo>
                      <a:pt x="2042" y="2102"/>
                    </a:lnTo>
                    <a:lnTo>
                      <a:pt x="1562" y="2102"/>
                    </a:lnTo>
                    <a:lnTo>
                      <a:pt x="1021" y="1982"/>
                    </a:lnTo>
                    <a:lnTo>
                      <a:pt x="541" y="1862"/>
                    </a:lnTo>
                    <a:lnTo>
                      <a:pt x="181" y="1742"/>
                    </a:lnTo>
                    <a:lnTo>
                      <a:pt x="1" y="1621"/>
                    </a:lnTo>
                    <a:lnTo>
                      <a:pt x="1" y="1802"/>
                    </a:lnTo>
                    <a:lnTo>
                      <a:pt x="601" y="1982"/>
                    </a:lnTo>
                    <a:lnTo>
                      <a:pt x="841" y="2042"/>
                    </a:lnTo>
                    <a:lnTo>
                      <a:pt x="1081" y="2102"/>
                    </a:lnTo>
                    <a:lnTo>
                      <a:pt x="1321" y="2162"/>
                    </a:lnTo>
                    <a:lnTo>
                      <a:pt x="1502" y="2222"/>
                    </a:lnTo>
                    <a:lnTo>
                      <a:pt x="3122" y="2222"/>
                    </a:lnTo>
                    <a:lnTo>
                      <a:pt x="3662" y="2102"/>
                    </a:lnTo>
                    <a:lnTo>
                      <a:pt x="3722" y="2042"/>
                    </a:lnTo>
                    <a:lnTo>
                      <a:pt x="3662" y="1982"/>
                    </a:lnTo>
                    <a:lnTo>
                      <a:pt x="3542" y="1802"/>
                    </a:lnTo>
                    <a:lnTo>
                      <a:pt x="3362" y="1441"/>
                    </a:lnTo>
                    <a:lnTo>
                      <a:pt x="3242" y="1021"/>
                    </a:lnTo>
                    <a:lnTo>
                      <a:pt x="3242" y="661"/>
                    </a:lnTo>
                    <a:lnTo>
                      <a:pt x="3242" y="301"/>
                    </a:lnTo>
                    <a:lnTo>
                      <a:pt x="2942" y="361"/>
                    </a:lnTo>
                    <a:lnTo>
                      <a:pt x="2522" y="421"/>
                    </a:lnTo>
                    <a:lnTo>
                      <a:pt x="2042" y="421"/>
                    </a:lnTo>
                    <a:lnTo>
                      <a:pt x="1021" y="301"/>
                    </a:lnTo>
                    <a:lnTo>
                      <a:pt x="661" y="241"/>
                    </a:lnTo>
                    <a:lnTo>
                      <a:pt x="421" y="1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55"/>
              <p:cNvSpPr/>
              <p:nvPr/>
            </p:nvSpPr>
            <p:spPr>
              <a:xfrm>
                <a:off x="2967302" y="2540665"/>
                <a:ext cx="18126" cy="18126"/>
              </a:xfrm>
              <a:custGeom>
                <a:rect b="b" l="l" r="r" t="t"/>
                <a:pathLst>
                  <a:path extrusionOk="0" h="541" w="541">
                    <a:moveTo>
                      <a:pt x="541" y="0"/>
                    </a:moveTo>
                    <a:lnTo>
                      <a:pt x="121" y="361"/>
                    </a:lnTo>
                    <a:lnTo>
                      <a:pt x="1" y="541"/>
                    </a:lnTo>
                    <a:lnTo>
                      <a:pt x="181" y="36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55"/>
              <p:cNvSpPr/>
              <p:nvPr/>
            </p:nvSpPr>
            <p:spPr>
              <a:xfrm>
                <a:off x="2949209" y="2315411"/>
                <a:ext cx="38229" cy="22147"/>
              </a:xfrm>
              <a:custGeom>
                <a:rect b="b" l="l" r="r" t="t"/>
                <a:pathLst>
                  <a:path extrusionOk="0" h="661" w="1141">
                    <a:moveTo>
                      <a:pt x="60" y="1"/>
                    </a:moveTo>
                    <a:lnTo>
                      <a:pt x="0" y="121"/>
                    </a:lnTo>
                    <a:lnTo>
                      <a:pt x="361" y="241"/>
                    </a:lnTo>
                    <a:lnTo>
                      <a:pt x="781" y="481"/>
                    </a:lnTo>
                    <a:lnTo>
                      <a:pt x="1081" y="661"/>
                    </a:lnTo>
                    <a:lnTo>
                      <a:pt x="1141" y="481"/>
                    </a:lnTo>
                    <a:lnTo>
                      <a:pt x="1141" y="421"/>
                    </a:lnTo>
                    <a:lnTo>
                      <a:pt x="901" y="421"/>
                    </a:lnTo>
                    <a:lnTo>
                      <a:pt x="901" y="361"/>
                    </a:lnTo>
                    <a:lnTo>
                      <a:pt x="421" y="2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5"/>
              <p:cNvSpPr/>
              <p:nvPr/>
            </p:nvSpPr>
            <p:spPr>
              <a:xfrm>
                <a:off x="2921065" y="2542675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55"/>
              <p:cNvSpPr/>
              <p:nvPr/>
            </p:nvSpPr>
            <p:spPr>
              <a:xfrm>
                <a:off x="3041717" y="2424000"/>
                <a:ext cx="4054" cy="14139"/>
              </a:xfrm>
              <a:custGeom>
                <a:rect b="b" l="l" r="r" t="t"/>
                <a:pathLst>
                  <a:path extrusionOk="0" h="422" w="121">
                    <a:moveTo>
                      <a:pt x="61" y="1"/>
                    </a:moveTo>
                    <a:lnTo>
                      <a:pt x="61" y="61"/>
                    </a:lnTo>
                    <a:lnTo>
                      <a:pt x="1" y="241"/>
                    </a:lnTo>
                    <a:lnTo>
                      <a:pt x="61" y="421"/>
                    </a:lnTo>
                    <a:lnTo>
                      <a:pt x="12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55"/>
              <p:cNvSpPr/>
              <p:nvPr/>
            </p:nvSpPr>
            <p:spPr>
              <a:xfrm>
                <a:off x="2989415" y="2361681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18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5"/>
              <p:cNvSpPr/>
              <p:nvPr/>
            </p:nvSpPr>
            <p:spPr>
              <a:xfrm>
                <a:off x="2915001" y="2522572"/>
                <a:ext cx="20170" cy="6064"/>
              </a:xfrm>
              <a:custGeom>
                <a:rect b="b" l="l" r="r" t="t"/>
                <a:pathLst>
                  <a:path extrusionOk="0" h="181" w="602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120"/>
                    </a:lnTo>
                    <a:lnTo>
                      <a:pt x="601" y="0"/>
                    </a:lnTo>
                    <a:lnTo>
                      <a:pt x="18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5"/>
              <p:cNvSpPr/>
              <p:nvPr/>
            </p:nvSpPr>
            <p:spPr>
              <a:xfrm>
                <a:off x="2965292" y="2407918"/>
                <a:ext cx="50325" cy="16116"/>
              </a:xfrm>
              <a:custGeom>
                <a:rect b="b" l="l" r="r" t="t"/>
                <a:pathLst>
                  <a:path extrusionOk="0" h="481" w="1502">
                    <a:moveTo>
                      <a:pt x="1261" y="1"/>
                    </a:moveTo>
                    <a:lnTo>
                      <a:pt x="1021" y="61"/>
                    </a:lnTo>
                    <a:lnTo>
                      <a:pt x="1081" y="181"/>
                    </a:lnTo>
                    <a:lnTo>
                      <a:pt x="1081" y="241"/>
                    </a:lnTo>
                    <a:lnTo>
                      <a:pt x="1021" y="181"/>
                    </a:lnTo>
                    <a:lnTo>
                      <a:pt x="1021" y="61"/>
                    </a:lnTo>
                    <a:lnTo>
                      <a:pt x="901" y="121"/>
                    </a:lnTo>
                    <a:lnTo>
                      <a:pt x="481" y="121"/>
                    </a:lnTo>
                    <a:lnTo>
                      <a:pt x="1" y="181"/>
                    </a:lnTo>
                    <a:lnTo>
                      <a:pt x="361" y="241"/>
                    </a:lnTo>
                    <a:lnTo>
                      <a:pt x="781" y="421"/>
                    </a:lnTo>
                    <a:lnTo>
                      <a:pt x="1201" y="481"/>
                    </a:lnTo>
                    <a:lnTo>
                      <a:pt x="1501" y="481"/>
                    </a:lnTo>
                    <a:lnTo>
                      <a:pt x="1501" y="361"/>
                    </a:lnTo>
                    <a:lnTo>
                      <a:pt x="1501" y="241"/>
                    </a:lnTo>
                    <a:lnTo>
                      <a:pt x="1501" y="181"/>
                    </a:lnTo>
                    <a:lnTo>
                      <a:pt x="1441" y="1"/>
                    </a:lnTo>
                    <a:lnTo>
                      <a:pt x="1381" y="1"/>
                    </a:lnTo>
                    <a:lnTo>
                      <a:pt x="1321" y="121"/>
                    </a:lnTo>
                    <a:lnTo>
                      <a:pt x="1381" y="241"/>
                    </a:lnTo>
                    <a:lnTo>
                      <a:pt x="1381" y="241"/>
                    </a:lnTo>
                    <a:lnTo>
                      <a:pt x="1321" y="181"/>
                    </a:lnTo>
                    <a:lnTo>
                      <a:pt x="1321" y="121"/>
                    </a:lnTo>
                    <a:lnTo>
                      <a:pt x="126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5"/>
              <p:cNvSpPr/>
              <p:nvPr/>
            </p:nvSpPr>
            <p:spPr>
              <a:xfrm>
                <a:off x="3051768" y="2444137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1" y="0"/>
                    </a:moveTo>
                    <a:lnTo>
                      <a:pt x="1" y="300"/>
                    </a:lnTo>
                    <a:lnTo>
                      <a:pt x="1" y="5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5"/>
              <p:cNvSpPr/>
              <p:nvPr/>
            </p:nvSpPr>
            <p:spPr>
              <a:xfrm>
                <a:off x="1812887" y="2832292"/>
                <a:ext cx="80479" cy="50291"/>
              </a:xfrm>
              <a:custGeom>
                <a:rect b="b" l="l" r="r" t="t"/>
                <a:pathLst>
                  <a:path extrusionOk="0" h="1501" w="2402">
                    <a:moveTo>
                      <a:pt x="721" y="0"/>
                    </a:moveTo>
                    <a:lnTo>
                      <a:pt x="1" y="1501"/>
                    </a:lnTo>
                    <a:lnTo>
                      <a:pt x="1021" y="1501"/>
                    </a:lnTo>
                    <a:lnTo>
                      <a:pt x="1201" y="1441"/>
                    </a:lnTo>
                    <a:lnTo>
                      <a:pt x="1622" y="1141"/>
                    </a:lnTo>
                    <a:lnTo>
                      <a:pt x="2102" y="841"/>
                    </a:lnTo>
                    <a:lnTo>
                      <a:pt x="2342" y="600"/>
                    </a:lnTo>
                    <a:lnTo>
                      <a:pt x="2402" y="480"/>
                    </a:lnTo>
                    <a:lnTo>
                      <a:pt x="2402" y="480"/>
                    </a:lnTo>
                    <a:lnTo>
                      <a:pt x="2102" y="720"/>
                    </a:lnTo>
                    <a:lnTo>
                      <a:pt x="1862" y="901"/>
                    </a:lnTo>
                    <a:lnTo>
                      <a:pt x="1622" y="961"/>
                    </a:lnTo>
                    <a:lnTo>
                      <a:pt x="1562" y="961"/>
                    </a:lnTo>
                    <a:lnTo>
                      <a:pt x="1081" y="1141"/>
                    </a:lnTo>
                    <a:lnTo>
                      <a:pt x="961" y="1141"/>
                    </a:lnTo>
                    <a:lnTo>
                      <a:pt x="1081" y="1081"/>
                    </a:lnTo>
                    <a:lnTo>
                      <a:pt x="1502" y="901"/>
                    </a:lnTo>
                    <a:lnTo>
                      <a:pt x="1622" y="780"/>
                    </a:lnTo>
                    <a:lnTo>
                      <a:pt x="1562" y="780"/>
                    </a:lnTo>
                    <a:lnTo>
                      <a:pt x="1922" y="540"/>
                    </a:lnTo>
                    <a:lnTo>
                      <a:pt x="2102" y="360"/>
                    </a:lnTo>
                    <a:lnTo>
                      <a:pt x="2282" y="240"/>
                    </a:lnTo>
                    <a:lnTo>
                      <a:pt x="2342" y="120"/>
                    </a:lnTo>
                    <a:lnTo>
                      <a:pt x="2102" y="240"/>
                    </a:lnTo>
                    <a:lnTo>
                      <a:pt x="1982" y="300"/>
                    </a:lnTo>
                    <a:lnTo>
                      <a:pt x="1442" y="540"/>
                    </a:lnTo>
                    <a:lnTo>
                      <a:pt x="841" y="720"/>
                    </a:lnTo>
                    <a:lnTo>
                      <a:pt x="661" y="720"/>
                    </a:lnTo>
                    <a:lnTo>
                      <a:pt x="841" y="660"/>
                    </a:lnTo>
                    <a:lnTo>
                      <a:pt x="1381" y="420"/>
                    </a:lnTo>
                    <a:lnTo>
                      <a:pt x="1442" y="420"/>
                    </a:lnTo>
                    <a:lnTo>
                      <a:pt x="1742" y="240"/>
                    </a:lnTo>
                    <a:lnTo>
                      <a:pt x="2042" y="0"/>
                    </a:lnTo>
                    <a:lnTo>
                      <a:pt x="1862" y="0"/>
                    </a:lnTo>
                    <a:lnTo>
                      <a:pt x="1622" y="120"/>
                    </a:lnTo>
                    <a:lnTo>
                      <a:pt x="1261" y="240"/>
                    </a:lnTo>
                    <a:lnTo>
                      <a:pt x="961" y="300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5"/>
              <p:cNvSpPr/>
              <p:nvPr/>
            </p:nvSpPr>
            <p:spPr>
              <a:xfrm>
                <a:off x="3069861" y="246826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61" y="121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5"/>
              <p:cNvSpPr/>
              <p:nvPr/>
            </p:nvSpPr>
            <p:spPr>
              <a:xfrm>
                <a:off x="1601739" y="266131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5"/>
              <p:cNvSpPr/>
              <p:nvPr/>
            </p:nvSpPr>
            <p:spPr>
              <a:xfrm>
                <a:off x="1674143" y="26995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5"/>
              <p:cNvSpPr/>
              <p:nvPr/>
            </p:nvSpPr>
            <p:spPr>
              <a:xfrm>
                <a:off x="1690226" y="26854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480"/>
                    </a:lnTo>
                    <a:lnTo>
                      <a:pt x="240" y="480"/>
                    </a:lnTo>
                    <a:lnTo>
                      <a:pt x="120" y="18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55"/>
              <p:cNvSpPr/>
              <p:nvPr/>
            </p:nvSpPr>
            <p:spPr>
              <a:xfrm>
                <a:off x="1567530" y="2661316"/>
                <a:ext cx="32232" cy="22180"/>
              </a:xfrm>
              <a:custGeom>
                <a:rect b="b" l="l" r="r" t="t"/>
                <a:pathLst>
                  <a:path extrusionOk="0" h="662" w="962">
                    <a:moveTo>
                      <a:pt x="121" y="1"/>
                    </a:moveTo>
                    <a:lnTo>
                      <a:pt x="1" y="481"/>
                    </a:lnTo>
                    <a:lnTo>
                      <a:pt x="1" y="661"/>
                    </a:lnTo>
                    <a:lnTo>
                      <a:pt x="721" y="301"/>
                    </a:lnTo>
                    <a:lnTo>
                      <a:pt x="361" y="301"/>
                    </a:lnTo>
                    <a:lnTo>
                      <a:pt x="601" y="241"/>
                    </a:lnTo>
                    <a:lnTo>
                      <a:pt x="961" y="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5"/>
              <p:cNvSpPr/>
              <p:nvPr/>
            </p:nvSpPr>
            <p:spPr>
              <a:xfrm>
                <a:off x="2711893" y="2518552"/>
                <a:ext cx="112644" cy="40240"/>
              </a:xfrm>
              <a:custGeom>
                <a:rect b="b" l="l" r="r" t="t"/>
                <a:pathLst>
                  <a:path extrusionOk="0" h="1201" w="3362">
                    <a:moveTo>
                      <a:pt x="0" y="0"/>
                    </a:moveTo>
                    <a:lnTo>
                      <a:pt x="421" y="720"/>
                    </a:lnTo>
                    <a:lnTo>
                      <a:pt x="721" y="1201"/>
                    </a:lnTo>
                    <a:lnTo>
                      <a:pt x="3302" y="1201"/>
                    </a:lnTo>
                    <a:lnTo>
                      <a:pt x="3362" y="961"/>
                    </a:lnTo>
                    <a:lnTo>
                      <a:pt x="3242" y="840"/>
                    </a:lnTo>
                    <a:lnTo>
                      <a:pt x="3242" y="901"/>
                    </a:lnTo>
                    <a:lnTo>
                      <a:pt x="3182" y="961"/>
                    </a:lnTo>
                    <a:lnTo>
                      <a:pt x="3182" y="901"/>
                    </a:lnTo>
                    <a:lnTo>
                      <a:pt x="3242" y="780"/>
                    </a:lnTo>
                    <a:lnTo>
                      <a:pt x="3062" y="600"/>
                    </a:lnTo>
                    <a:lnTo>
                      <a:pt x="2642" y="0"/>
                    </a:lnTo>
                    <a:lnTo>
                      <a:pt x="1741" y="0"/>
                    </a:lnTo>
                    <a:lnTo>
                      <a:pt x="1921" y="180"/>
                    </a:lnTo>
                    <a:lnTo>
                      <a:pt x="2101" y="300"/>
                    </a:lnTo>
                    <a:lnTo>
                      <a:pt x="2101" y="300"/>
                    </a:lnTo>
                    <a:lnTo>
                      <a:pt x="1921" y="240"/>
                    </a:lnTo>
                    <a:lnTo>
                      <a:pt x="1741" y="120"/>
                    </a:lnTo>
                    <a:lnTo>
                      <a:pt x="1561" y="0"/>
                    </a:lnTo>
                    <a:lnTo>
                      <a:pt x="721" y="0"/>
                    </a:lnTo>
                    <a:lnTo>
                      <a:pt x="841" y="180"/>
                    </a:lnTo>
                    <a:lnTo>
                      <a:pt x="1021" y="480"/>
                    </a:lnTo>
                    <a:lnTo>
                      <a:pt x="1141" y="600"/>
                    </a:lnTo>
                    <a:lnTo>
                      <a:pt x="1021" y="540"/>
                    </a:lnTo>
                    <a:lnTo>
                      <a:pt x="72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5"/>
              <p:cNvSpPr/>
              <p:nvPr/>
            </p:nvSpPr>
            <p:spPr>
              <a:xfrm>
                <a:off x="2810432" y="2518552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600"/>
                    </a:lnTo>
                    <a:lnTo>
                      <a:pt x="361" y="60"/>
                    </a:lnTo>
                    <a:lnTo>
                      <a:pt x="421" y="0"/>
                    </a:lnTo>
                    <a:lnTo>
                      <a:pt x="301" y="0"/>
                    </a:lnTo>
                    <a:lnTo>
                      <a:pt x="30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5"/>
              <p:cNvSpPr/>
              <p:nvPr/>
            </p:nvSpPr>
            <p:spPr>
              <a:xfrm>
                <a:off x="2649541" y="2518552"/>
                <a:ext cx="42283" cy="40240"/>
              </a:xfrm>
              <a:custGeom>
                <a:rect b="b" l="l" r="r" t="t"/>
                <a:pathLst>
                  <a:path extrusionOk="0" h="1201" w="1262">
                    <a:moveTo>
                      <a:pt x="1" y="0"/>
                    </a:moveTo>
                    <a:lnTo>
                      <a:pt x="121" y="600"/>
                    </a:lnTo>
                    <a:lnTo>
                      <a:pt x="241" y="1201"/>
                    </a:lnTo>
                    <a:lnTo>
                      <a:pt x="1261" y="1201"/>
                    </a:lnTo>
                    <a:lnTo>
                      <a:pt x="901" y="901"/>
                    </a:lnTo>
                    <a:lnTo>
                      <a:pt x="601" y="5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5"/>
              <p:cNvSpPr/>
              <p:nvPr/>
            </p:nvSpPr>
            <p:spPr>
              <a:xfrm>
                <a:off x="2679695" y="2518552"/>
                <a:ext cx="40273" cy="40240"/>
              </a:xfrm>
              <a:custGeom>
                <a:rect b="b" l="l" r="r" t="t"/>
                <a:pathLst>
                  <a:path extrusionOk="0" h="1201" w="1202">
                    <a:moveTo>
                      <a:pt x="1" y="0"/>
                    </a:moveTo>
                    <a:lnTo>
                      <a:pt x="121" y="300"/>
                    </a:lnTo>
                    <a:lnTo>
                      <a:pt x="361" y="780"/>
                    </a:lnTo>
                    <a:lnTo>
                      <a:pt x="601" y="1201"/>
                    </a:lnTo>
                    <a:lnTo>
                      <a:pt x="1201" y="1201"/>
                    </a:lnTo>
                    <a:lnTo>
                      <a:pt x="1021" y="96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5"/>
              <p:cNvSpPr/>
              <p:nvPr/>
            </p:nvSpPr>
            <p:spPr>
              <a:xfrm>
                <a:off x="1971768" y="2743806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121" y="24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5"/>
              <p:cNvSpPr/>
              <p:nvPr/>
            </p:nvSpPr>
            <p:spPr>
              <a:xfrm>
                <a:off x="2830535" y="2588946"/>
                <a:ext cx="12129" cy="42250"/>
              </a:xfrm>
              <a:custGeom>
                <a:rect b="b" l="l" r="r" t="t"/>
                <a:pathLst>
                  <a:path extrusionOk="0" h="1261" w="362">
                    <a:moveTo>
                      <a:pt x="301" y="0"/>
                    </a:moveTo>
                    <a:lnTo>
                      <a:pt x="61" y="900"/>
                    </a:lnTo>
                    <a:lnTo>
                      <a:pt x="1" y="1261"/>
                    </a:lnTo>
                    <a:lnTo>
                      <a:pt x="361" y="1261"/>
                    </a:lnTo>
                    <a:lnTo>
                      <a:pt x="301" y="6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55"/>
              <p:cNvSpPr/>
              <p:nvPr/>
            </p:nvSpPr>
            <p:spPr>
              <a:xfrm>
                <a:off x="2953230" y="2588946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481" y="0"/>
                    </a:moveTo>
                    <a:lnTo>
                      <a:pt x="121" y="240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18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55"/>
              <p:cNvSpPr/>
              <p:nvPr/>
            </p:nvSpPr>
            <p:spPr>
              <a:xfrm>
                <a:off x="2665623" y="2588946"/>
                <a:ext cx="158914" cy="42250"/>
              </a:xfrm>
              <a:custGeom>
                <a:rect b="b" l="l" r="r" t="t"/>
                <a:pathLst>
                  <a:path extrusionOk="0" h="1261" w="4743">
                    <a:moveTo>
                      <a:pt x="1" y="0"/>
                    </a:moveTo>
                    <a:lnTo>
                      <a:pt x="361" y="780"/>
                    </a:lnTo>
                    <a:lnTo>
                      <a:pt x="661" y="1201"/>
                    </a:lnTo>
                    <a:lnTo>
                      <a:pt x="661" y="1261"/>
                    </a:lnTo>
                    <a:lnTo>
                      <a:pt x="4683" y="1261"/>
                    </a:lnTo>
                    <a:lnTo>
                      <a:pt x="4683" y="840"/>
                    </a:lnTo>
                    <a:lnTo>
                      <a:pt x="4743" y="0"/>
                    </a:lnTo>
                    <a:lnTo>
                      <a:pt x="2822" y="0"/>
                    </a:lnTo>
                    <a:lnTo>
                      <a:pt x="3122" y="240"/>
                    </a:lnTo>
                    <a:lnTo>
                      <a:pt x="3302" y="360"/>
                    </a:lnTo>
                    <a:lnTo>
                      <a:pt x="3062" y="30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5"/>
              <p:cNvSpPr/>
              <p:nvPr/>
            </p:nvSpPr>
            <p:spPr>
              <a:xfrm>
                <a:off x="3007542" y="258894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20" y="0"/>
                    </a:moveTo>
                    <a:lnTo>
                      <a:pt x="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5"/>
              <p:cNvSpPr/>
              <p:nvPr/>
            </p:nvSpPr>
            <p:spPr>
              <a:xfrm>
                <a:off x="3011562" y="2588946"/>
                <a:ext cx="20137" cy="14106"/>
              </a:xfrm>
              <a:custGeom>
                <a:rect b="b" l="l" r="r" t="t"/>
                <a:pathLst>
                  <a:path extrusionOk="0" h="421" w="601">
                    <a:moveTo>
                      <a:pt x="300" y="0"/>
                    </a:moveTo>
                    <a:lnTo>
                      <a:pt x="0" y="420"/>
                    </a:lnTo>
                    <a:lnTo>
                      <a:pt x="540" y="6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55"/>
              <p:cNvSpPr/>
              <p:nvPr/>
            </p:nvSpPr>
            <p:spPr>
              <a:xfrm>
                <a:off x="2440369" y="2661316"/>
                <a:ext cx="108657" cy="40273"/>
              </a:xfrm>
              <a:custGeom>
                <a:rect b="b" l="l" r="r" t="t"/>
                <a:pathLst>
                  <a:path extrusionOk="0" h="1202" w="3243">
                    <a:moveTo>
                      <a:pt x="661" y="1"/>
                    </a:moveTo>
                    <a:lnTo>
                      <a:pt x="1" y="1201"/>
                    </a:lnTo>
                    <a:lnTo>
                      <a:pt x="3242" y="1201"/>
                    </a:lnTo>
                    <a:lnTo>
                      <a:pt x="3242" y="1141"/>
                    </a:lnTo>
                    <a:lnTo>
                      <a:pt x="3122" y="241"/>
                    </a:lnTo>
                    <a:lnTo>
                      <a:pt x="3122" y="1"/>
                    </a:lnTo>
                    <a:lnTo>
                      <a:pt x="2402" y="1"/>
                    </a:lnTo>
                    <a:lnTo>
                      <a:pt x="2402" y="541"/>
                    </a:lnTo>
                    <a:lnTo>
                      <a:pt x="2402" y="721"/>
                    </a:lnTo>
                    <a:lnTo>
                      <a:pt x="2342" y="541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55"/>
              <p:cNvSpPr/>
              <p:nvPr/>
            </p:nvSpPr>
            <p:spPr>
              <a:xfrm>
                <a:off x="2631448" y="2588946"/>
                <a:ext cx="54345" cy="42250"/>
              </a:xfrm>
              <a:custGeom>
                <a:rect b="b" l="l" r="r" t="t"/>
                <a:pathLst>
                  <a:path extrusionOk="0" h="1261" w="1622">
                    <a:moveTo>
                      <a:pt x="0" y="0"/>
                    </a:moveTo>
                    <a:lnTo>
                      <a:pt x="0" y="300"/>
                    </a:lnTo>
                    <a:lnTo>
                      <a:pt x="0" y="1261"/>
                    </a:lnTo>
                    <a:lnTo>
                      <a:pt x="1621" y="1261"/>
                    </a:lnTo>
                    <a:lnTo>
                      <a:pt x="1261" y="840"/>
                    </a:lnTo>
                    <a:lnTo>
                      <a:pt x="961" y="48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5"/>
              <p:cNvSpPr/>
              <p:nvPr/>
            </p:nvSpPr>
            <p:spPr>
              <a:xfrm>
                <a:off x="2098484" y="2864457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1"/>
                    </a:moveTo>
                    <a:lnTo>
                      <a:pt x="61" y="541"/>
                    </a:lnTo>
                    <a:lnTo>
                      <a:pt x="181" y="5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5"/>
              <p:cNvSpPr/>
              <p:nvPr/>
            </p:nvSpPr>
            <p:spPr>
              <a:xfrm>
                <a:off x="2593219" y="2661316"/>
                <a:ext cx="277589" cy="40273"/>
              </a:xfrm>
              <a:custGeom>
                <a:rect b="b" l="l" r="r" t="t"/>
                <a:pathLst>
                  <a:path extrusionOk="0" h="1202" w="8285">
                    <a:moveTo>
                      <a:pt x="1" y="1"/>
                    </a:moveTo>
                    <a:lnTo>
                      <a:pt x="61" y="61"/>
                    </a:lnTo>
                    <a:lnTo>
                      <a:pt x="181" y="661"/>
                    </a:lnTo>
                    <a:lnTo>
                      <a:pt x="361" y="1201"/>
                    </a:lnTo>
                    <a:lnTo>
                      <a:pt x="8284" y="1201"/>
                    </a:lnTo>
                    <a:lnTo>
                      <a:pt x="8284" y="781"/>
                    </a:lnTo>
                    <a:lnTo>
                      <a:pt x="8284" y="661"/>
                    </a:lnTo>
                    <a:lnTo>
                      <a:pt x="8104" y="361"/>
                    </a:lnTo>
                    <a:lnTo>
                      <a:pt x="7864" y="1"/>
                    </a:lnTo>
                    <a:lnTo>
                      <a:pt x="7804" y="1"/>
                    </a:lnTo>
                    <a:lnTo>
                      <a:pt x="7804" y="601"/>
                    </a:lnTo>
                    <a:lnTo>
                      <a:pt x="7924" y="1021"/>
                    </a:lnTo>
                    <a:lnTo>
                      <a:pt x="7984" y="1141"/>
                    </a:lnTo>
                    <a:lnTo>
                      <a:pt x="7864" y="1021"/>
                    </a:lnTo>
                    <a:lnTo>
                      <a:pt x="7744" y="661"/>
                    </a:lnTo>
                    <a:lnTo>
                      <a:pt x="7564" y="1"/>
                    </a:lnTo>
                    <a:lnTo>
                      <a:pt x="6964" y="1"/>
                    </a:lnTo>
                    <a:lnTo>
                      <a:pt x="6964" y="181"/>
                    </a:lnTo>
                    <a:lnTo>
                      <a:pt x="6904" y="1"/>
                    </a:lnTo>
                    <a:lnTo>
                      <a:pt x="1381" y="1"/>
                    </a:lnTo>
                    <a:lnTo>
                      <a:pt x="1441" y="181"/>
                    </a:lnTo>
                    <a:lnTo>
                      <a:pt x="1321" y="1"/>
                    </a:lnTo>
                    <a:lnTo>
                      <a:pt x="1201" y="1"/>
                    </a:lnTo>
                    <a:lnTo>
                      <a:pt x="1321" y="361"/>
                    </a:lnTo>
                    <a:lnTo>
                      <a:pt x="1502" y="661"/>
                    </a:lnTo>
                    <a:lnTo>
                      <a:pt x="1622" y="841"/>
                    </a:lnTo>
                    <a:lnTo>
                      <a:pt x="1682" y="1081"/>
                    </a:lnTo>
                    <a:lnTo>
                      <a:pt x="1562" y="901"/>
                    </a:lnTo>
                    <a:lnTo>
                      <a:pt x="1381" y="721"/>
                    </a:lnTo>
                    <a:lnTo>
                      <a:pt x="1201" y="42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55"/>
              <p:cNvSpPr/>
              <p:nvPr/>
            </p:nvSpPr>
            <p:spPr>
              <a:xfrm>
                <a:off x="2526879" y="2588946"/>
                <a:ext cx="16116" cy="42250"/>
              </a:xfrm>
              <a:custGeom>
                <a:rect b="b" l="l" r="r" t="t"/>
                <a:pathLst>
                  <a:path extrusionOk="0" h="1261" w="481">
                    <a:moveTo>
                      <a:pt x="480" y="0"/>
                    </a:moveTo>
                    <a:lnTo>
                      <a:pt x="240" y="540"/>
                    </a:lnTo>
                    <a:lnTo>
                      <a:pt x="0" y="1261"/>
                    </a:lnTo>
                    <a:lnTo>
                      <a:pt x="480" y="1261"/>
                    </a:lnTo>
                    <a:lnTo>
                      <a:pt x="480" y="540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55"/>
              <p:cNvSpPr/>
              <p:nvPr/>
            </p:nvSpPr>
            <p:spPr>
              <a:xfrm>
                <a:off x="1925531" y="2832292"/>
                <a:ext cx="66407" cy="50291"/>
              </a:xfrm>
              <a:custGeom>
                <a:rect b="b" l="l" r="r" t="t"/>
                <a:pathLst>
                  <a:path extrusionOk="0" h="1501" w="1982">
                    <a:moveTo>
                      <a:pt x="541" y="0"/>
                    </a:moveTo>
                    <a:lnTo>
                      <a:pt x="541" y="60"/>
                    </a:lnTo>
                    <a:lnTo>
                      <a:pt x="360" y="660"/>
                    </a:lnTo>
                    <a:lnTo>
                      <a:pt x="180" y="1081"/>
                    </a:lnTo>
                    <a:lnTo>
                      <a:pt x="120" y="1201"/>
                    </a:lnTo>
                    <a:lnTo>
                      <a:pt x="0" y="1441"/>
                    </a:lnTo>
                    <a:lnTo>
                      <a:pt x="0" y="1501"/>
                    </a:lnTo>
                    <a:lnTo>
                      <a:pt x="1201" y="1501"/>
                    </a:lnTo>
                    <a:lnTo>
                      <a:pt x="901" y="1201"/>
                    </a:lnTo>
                    <a:lnTo>
                      <a:pt x="781" y="1021"/>
                    </a:lnTo>
                    <a:lnTo>
                      <a:pt x="781" y="1021"/>
                    </a:lnTo>
                    <a:lnTo>
                      <a:pt x="961" y="1201"/>
                    </a:lnTo>
                    <a:lnTo>
                      <a:pt x="1201" y="1381"/>
                    </a:lnTo>
                    <a:lnTo>
                      <a:pt x="1561" y="1501"/>
                    </a:lnTo>
                    <a:lnTo>
                      <a:pt x="1741" y="1501"/>
                    </a:lnTo>
                    <a:lnTo>
                      <a:pt x="1441" y="1201"/>
                    </a:lnTo>
                    <a:lnTo>
                      <a:pt x="1441" y="1201"/>
                    </a:lnTo>
                    <a:lnTo>
                      <a:pt x="1981" y="1501"/>
                    </a:lnTo>
                    <a:lnTo>
                      <a:pt x="1441" y="1021"/>
                    </a:lnTo>
                    <a:lnTo>
                      <a:pt x="901" y="420"/>
                    </a:lnTo>
                    <a:lnTo>
                      <a:pt x="841" y="300"/>
                    </a:lnTo>
                    <a:lnTo>
                      <a:pt x="841" y="360"/>
                    </a:lnTo>
                    <a:lnTo>
                      <a:pt x="781" y="480"/>
                    </a:lnTo>
                    <a:lnTo>
                      <a:pt x="721" y="660"/>
                    </a:lnTo>
                    <a:lnTo>
                      <a:pt x="661" y="720"/>
                    </a:lnTo>
                    <a:lnTo>
                      <a:pt x="661" y="660"/>
                    </a:lnTo>
                    <a:lnTo>
                      <a:pt x="721" y="480"/>
                    </a:lnTo>
                    <a:lnTo>
                      <a:pt x="781" y="180"/>
                    </a:lnTo>
                    <a:lnTo>
                      <a:pt x="781" y="6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55"/>
              <p:cNvSpPr/>
              <p:nvPr/>
            </p:nvSpPr>
            <p:spPr>
              <a:xfrm>
                <a:off x="1963727" y="276591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0"/>
                    </a:moveTo>
                    <a:lnTo>
                      <a:pt x="1" y="120"/>
                    </a:lnTo>
                    <a:lnTo>
                      <a:pt x="1" y="300"/>
                    </a:lnTo>
                    <a:lnTo>
                      <a:pt x="61" y="541"/>
                    </a:lnTo>
                    <a:lnTo>
                      <a:pt x="181" y="54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5"/>
              <p:cNvSpPr/>
              <p:nvPr/>
            </p:nvSpPr>
            <p:spPr>
              <a:xfrm>
                <a:off x="1953675" y="2775970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6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1"/>
                    </a:lnTo>
                    <a:lnTo>
                      <a:pt x="121" y="241"/>
                    </a:lnTo>
                    <a:lnTo>
                      <a:pt x="121" y="18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5"/>
              <p:cNvSpPr/>
              <p:nvPr/>
            </p:nvSpPr>
            <p:spPr>
              <a:xfrm>
                <a:off x="2016028" y="2876519"/>
                <a:ext cx="10085" cy="6064"/>
              </a:xfrm>
              <a:custGeom>
                <a:rect b="b" l="l" r="r" t="t"/>
                <a:pathLst>
                  <a:path extrusionOk="0" h="181" w="301">
                    <a:moveTo>
                      <a:pt x="0" y="1"/>
                    </a:moveTo>
                    <a:lnTo>
                      <a:pt x="241" y="181"/>
                    </a:lnTo>
                    <a:lnTo>
                      <a:pt x="301" y="181"/>
                    </a:lnTo>
                    <a:lnTo>
                      <a:pt x="241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5"/>
              <p:cNvSpPr/>
              <p:nvPr/>
            </p:nvSpPr>
            <p:spPr>
              <a:xfrm>
                <a:off x="1897353" y="2755867"/>
                <a:ext cx="30222" cy="28178"/>
              </a:xfrm>
              <a:custGeom>
                <a:rect b="b" l="l" r="r" t="t"/>
                <a:pathLst>
                  <a:path extrusionOk="0" h="841" w="902">
                    <a:moveTo>
                      <a:pt x="901" y="0"/>
                    </a:moveTo>
                    <a:lnTo>
                      <a:pt x="661" y="240"/>
                    </a:lnTo>
                    <a:lnTo>
                      <a:pt x="181" y="660"/>
                    </a:lnTo>
                    <a:lnTo>
                      <a:pt x="1" y="841"/>
                    </a:lnTo>
                    <a:lnTo>
                      <a:pt x="181" y="841"/>
                    </a:lnTo>
                    <a:lnTo>
                      <a:pt x="541" y="420"/>
                    </a:lnTo>
                    <a:lnTo>
                      <a:pt x="90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55"/>
              <p:cNvSpPr/>
              <p:nvPr/>
            </p:nvSpPr>
            <p:spPr>
              <a:xfrm>
                <a:off x="2615366" y="2598997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0" y="0"/>
                    </a:moveTo>
                    <a:lnTo>
                      <a:pt x="120" y="600"/>
                    </a:lnTo>
                    <a:lnTo>
                      <a:pt x="180" y="961"/>
                    </a:lnTo>
                    <a:lnTo>
                      <a:pt x="2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55"/>
              <p:cNvSpPr/>
              <p:nvPr/>
            </p:nvSpPr>
            <p:spPr>
              <a:xfrm>
                <a:off x="2565075" y="2621110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1" y="0"/>
                    </a:moveTo>
                    <a:lnTo>
                      <a:pt x="1" y="301"/>
                    </a:lnTo>
                    <a:lnTo>
                      <a:pt x="61" y="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55"/>
              <p:cNvSpPr/>
              <p:nvPr/>
            </p:nvSpPr>
            <p:spPr>
              <a:xfrm>
                <a:off x="2587188" y="2588946"/>
                <a:ext cx="20170" cy="42250"/>
              </a:xfrm>
              <a:custGeom>
                <a:rect b="b" l="l" r="r" t="t"/>
                <a:pathLst>
                  <a:path extrusionOk="0" h="1261" w="602">
                    <a:moveTo>
                      <a:pt x="1" y="0"/>
                    </a:moveTo>
                    <a:lnTo>
                      <a:pt x="1" y="180"/>
                    </a:lnTo>
                    <a:lnTo>
                      <a:pt x="1" y="540"/>
                    </a:lnTo>
                    <a:lnTo>
                      <a:pt x="61" y="1261"/>
                    </a:lnTo>
                    <a:lnTo>
                      <a:pt x="601" y="1261"/>
                    </a:lnTo>
                    <a:lnTo>
                      <a:pt x="541" y="1080"/>
                    </a:lnTo>
                    <a:lnTo>
                      <a:pt x="30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5"/>
              <p:cNvSpPr/>
              <p:nvPr/>
            </p:nvSpPr>
            <p:spPr>
              <a:xfrm>
                <a:off x="2480608" y="2588946"/>
                <a:ext cx="42250" cy="42250"/>
              </a:xfrm>
              <a:custGeom>
                <a:rect b="b" l="l" r="r" t="t"/>
                <a:pathLst>
                  <a:path extrusionOk="0" h="1261" w="1261">
                    <a:moveTo>
                      <a:pt x="841" y="0"/>
                    </a:moveTo>
                    <a:lnTo>
                      <a:pt x="120" y="1141"/>
                    </a:lnTo>
                    <a:lnTo>
                      <a:pt x="0" y="1261"/>
                    </a:lnTo>
                    <a:lnTo>
                      <a:pt x="1081" y="1261"/>
                    </a:lnTo>
                    <a:lnTo>
                      <a:pt x="1201" y="42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55"/>
              <p:cNvSpPr/>
              <p:nvPr/>
            </p:nvSpPr>
            <p:spPr>
              <a:xfrm>
                <a:off x="2557033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120" y="1"/>
                    </a:moveTo>
                    <a:lnTo>
                      <a:pt x="60" y="2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1201" y="1201"/>
                    </a:lnTo>
                    <a:lnTo>
                      <a:pt x="961" y="721"/>
                    </a:lnTo>
                    <a:lnTo>
                      <a:pt x="721" y="18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5"/>
              <p:cNvSpPr/>
              <p:nvPr/>
            </p:nvSpPr>
            <p:spPr>
              <a:xfrm>
                <a:off x="1981853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5"/>
              <p:cNvSpPr/>
              <p:nvPr/>
            </p:nvSpPr>
            <p:spPr>
              <a:xfrm>
                <a:off x="1977832" y="274581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0"/>
                    </a:moveTo>
                    <a:lnTo>
                      <a:pt x="0" y="180"/>
                    </a:lnTo>
                    <a:lnTo>
                      <a:pt x="12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5"/>
              <p:cNvSpPr/>
              <p:nvPr/>
            </p:nvSpPr>
            <p:spPr>
              <a:xfrm>
                <a:off x="1985874" y="2733721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0" y="1"/>
                    </a:moveTo>
                    <a:lnTo>
                      <a:pt x="0" y="6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5"/>
              <p:cNvSpPr/>
              <p:nvPr/>
            </p:nvSpPr>
            <p:spPr>
              <a:xfrm>
                <a:off x="2852681" y="2345565"/>
                <a:ext cx="10085" cy="12129"/>
              </a:xfrm>
              <a:custGeom>
                <a:rect b="b" l="l" r="r" t="t"/>
                <a:pathLst>
                  <a:path extrusionOk="0" h="362" w="301">
                    <a:moveTo>
                      <a:pt x="120" y="1"/>
                    </a:moveTo>
                    <a:lnTo>
                      <a:pt x="0" y="181"/>
                    </a:lnTo>
                    <a:lnTo>
                      <a:pt x="180" y="361"/>
                    </a:lnTo>
                    <a:lnTo>
                      <a:pt x="300" y="121"/>
                    </a:lnTo>
                    <a:lnTo>
                      <a:pt x="18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5"/>
              <p:cNvSpPr/>
              <p:nvPr/>
            </p:nvSpPr>
            <p:spPr>
              <a:xfrm>
                <a:off x="1969758" y="2733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5"/>
              <p:cNvSpPr/>
              <p:nvPr/>
            </p:nvSpPr>
            <p:spPr>
              <a:xfrm>
                <a:off x="1977832" y="2735731"/>
                <a:ext cx="0" cy="2044"/>
              </a:xfrm>
              <a:custGeom>
                <a:rect b="b" l="l" r="r" t="t"/>
                <a:pathLst>
                  <a:path extrusionOk="0" h="6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5"/>
              <p:cNvSpPr/>
              <p:nvPr/>
            </p:nvSpPr>
            <p:spPr>
              <a:xfrm>
                <a:off x="1989894" y="26814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5"/>
              <p:cNvSpPr/>
              <p:nvPr/>
            </p:nvSpPr>
            <p:spPr>
              <a:xfrm>
                <a:off x="1921511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240" y="0"/>
                    </a:moveTo>
                    <a:lnTo>
                      <a:pt x="0" y="12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5"/>
              <p:cNvSpPr/>
              <p:nvPr/>
            </p:nvSpPr>
            <p:spPr>
              <a:xfrm>
                <a:off x="2001956" y="269954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5"/>
              <p:cNvSpPr/>
              <p:nvPr/>
            </p:nvSpPr>
            <p:spPr>
              <a:xfrm>
                <a:off x="2038141" y="2779991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0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5"/>
              <p:cNvSpPr/>
              <p:nvPr/>
            </p:nvSpPr>
            <p:spPr>
              <a:xfrm>
                <a:off x="2078381" y="270155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5"/>
              <p:cNvSpPr/>
              <p:nvPr/>
            </p:nvSpPr>
            <p:spPr>
              <a:xfrm>
                <a:off x="1977832" y="2757878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5"/>
              <p:cNvSpPr/>
              <p:nvPr/>
            </p:nvSpPr>
            <p:spPr>
              <a:xfrm>
                <a:off x="2180940" y="266533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5"/>
              <p:cNvSpPr/>
              <p:nvPr/>
            </p:nvSpPr>
            <p:spPr>
              <a:xfrm>
                <a:off x="2084412" y="2733721"/>
                <a:ext cx="16116" cy="36252"/>
              </a:xfrm>
              <a:custGeom>
                <a:rect b="b" l="l" r="r" t="t"/>
                <a:pathLst>
                  <a:path extrusionOk="0" h="1082" w="481">
                    <a:moveTo>
                      <a:pt x="240" y="1"/>
                    </a:moveTo>
                    <a:lnTo>
                      <a:pt x="180" y="61"/>
                    </a:lnTo>
                    <a:lnTo>
                      <a:pt x="60" y="361"/>
                    </a:lnTo>
                    <a:lnTo>
                      <a:pt x="60" y="421"/>
                    </a:lnTo>
                    <a:lnTo>
                      <a:pt x="0" y="361"/>
                    </a:lnTo>
                    <a:lnTo>
                      <a:pt x="0" y="421"/>
                    </a:lnTo>
                    <a:lnTo>
                      <a:pt x="60" y="601"/>
                    </a:lnTo>
                    <a:lnTo>
                      <a:pt x="240" y="901"/>
                    </a:lnTo>
                    <a:lnTo>
                      <a:pt x="300" y="1081"/>
                    </a:lnTo>
                    <a:lnTo>
                      <a:pt x="421" y="541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5"/>
              <p:cNvSpPr/>
              <p:nvPr/>
            </p:nvSpPr>
            <p:spPr>
              <a:xfrm>
                <a:off x="2261385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" y="0"/>
                    </a:moveTo>
                    <a:lnTo>
                      <a:pt x="241" y="120"/>
                    </a:lnTo>
                    <a:lnTo>
                      <a:pt x="3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5"/>
              <p:cNvSpPr/>
              <p:nvPr/>
            </p:nvSpPr>
            <p:spPr>
              <a:xfrm>
                <a:off x="1973778" y="2763909"/>
                <a:ext cx="30222" cy="10085"/>
              </a:xfrm>
              <a:custGeom>
                <a:rect b="b" l="l" r="r" t="t"/>
                <a:pathLst>
                  <a:path extrusionOk="0" h="301" w="902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lnTo>
                      <a:pt x="1" y="300"/>
                    </a:lnTo>
                    <a:lnTo>
                      <a:pt x="181" y="300"/>
                    </a:lnTo>
                    <a:lnTo>
                      <a:pt x="721" y="60"/>
                    </a:lnTo>
                    <a:lnTo>
                      <a:pt x="901" y="0"/>
                    </a:lnTo>
                    <a:lnTo>
                      <a:pt x="301" y="0"/>
                    </a:lnTo>
                    <a:lnTo>
                      <a:pt x="241" y="60"/>
                    </a:lnTo>
                    <a:lnTo>
                      <a:pt x="241" y="0"/>
                    </a:lnTo>
                    <a:lnTo>
                      <a:pt x="121" y="0"/>
                    </a:lnTo>
                    <a:lnTo>
                      <a:pt x="121" y="60"/>
                    </a:lnTo>
                    <a:lnTo>
                      <a:pt x="121" y="180"/>
                    </a:lnTo>
                    <a:lnTo>
                      <a:pt x="121" y="240"/>
                    </a:lnTo>
                    <a:lnTo>
                      <a:pt x="61" y="180"/>
                    </a:lnTo>
                    <a:lnTo>
                      <a:pt x="61" y="12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5"/>
              <p:cNvSpPr/>
              <p:nvPr/>
            </p:nvSpPr>
            <p:spPr>
              <a:xfrm>
                <a:off x="1973778" y="2759888"/>
                <a:ext cx="68417" cy="24157"/>
              </a:xfrm>
              <a:custGeom>
                <a:rect b="b" l="l" r="r" t="t"/>
                <a:pathLst>
                  <a:path extrusionOk="0" h="721" w="2042">
                    <a:moveTo>
                      <a:pt x="1982" y="0"/>
                    </a:moveTo>
                    <a:lnTo>
                      <a:pt x="1802" y="120"/>
                    </a:lnTo>
                    <a:lnTo>
                      <a:pt x="1382" y="240"/>
                    </a:lnTo>
                    <a:lnTo>
                      <a:pt x="781" y="420"/>
                    </a:lnTo>
                    <a:lnTo>
                      <a:pt x="481" y="480"/>
                    </a:lnTo>
                    <a:lnTo>
                      <a:pt x="181" y="480"/>
                    </a:lnTo>
                    <a:lnTo>
                      <a:pt x="1" y="420"/>
                    </a:lnTo>
                    <a:lnTo>
                      <a:pt x="61" y="721"/>
                    </a:lnTo>
                    <a:lnTo>
                      <a:pt x="1261" y="721"/>
                    </a:lnTo>
                    <a:lnTo>
                      <a:pt x="1622" y="420"/>
                    </a:lnTo>
                    <a:lnTo>
                      <a:pt x="1862" y="180"/>
                    </a:lnTo>
                    <a:lnTo>
                      <a:pt x="2042" y="120"/>
                    </a:lnTo>
                    <a:lnTo>
                      <a:pt x="19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5"/>
              <p:cNvSpPr/>
              <p:nvPr/>
            </p:nvSpPr>
            <p:spPr>
              <a:xfrm>
                <a:off x="2215148" y="2661316"/>
                <a:ext cx="239360" cy="40273"/>
              </a:xfrm>
              <a:custGeom>
                <a:rect b="b" l="l" r="r" t="t"/>
                <a:pathLst>
                  <a:path extrusionOk="0" h="1202" w="7144">
                    <a:moveTo>
                      <a:pt x="0" y="1"/>
                    </a:moveTo>
                    <a:lnTo>
                      <a:pt x="300" y="181"/>
                    </a:lnTo>
                    <a:lnTo>
                      <a:pt x="540" y="301"/>
                    </a:lnTo>
                    <a:lnTo>
                      <a:pt x="660" y="301"/>
                    </a:lnTo>
                    <a:lnTo>
                      <a:pt x="900" y="421"/>
                    </a:lnTo>
                    <a:lnTo>
                      <a:pt x="1981" y="1021"/>
                    </a:lnTo>
                    <a:lnTo>
                      <a:pt x="2521" y="1201"/>
                    </a:lnTo>
                    <a:lnTo>
                      <a:pt x="6663" y="1201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5"/>
              <p:cNvSpPr/>
              <p:nvPr/>
            </p:nvSpPr>
            <p:spPr>
              <a:xfrm>
                <a:off x="2088432" y="2761898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24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5"/>
              <p:cNvSpPr/>
              <p:nvPr/>
            </p:nvSpPr>
            <p:spPr>
              <a:xfrm>
                <a:off x="2251334" y="2832292"/>
                <a:ext cx="14106" cy="50291"/>
              </a:xfrm>
              <a:custGeom>
                <a:rect b="b" l="l" r="r" t="t"/>
                <a:pathLst>
                  <a:path extrusionOk="0" h="1501" w="421">
                    <a:moveTo>
                      <a:pt x="301" y="0"/>
                    </a:moveTo>
                    <a:lnTo>
                      <a:pt x="241" y="600"/>
                    </a:lnTo>
                    <a:lnTo>
                      <a:pt x="61" y="1201"/>
                    </a:lnTo>
                    <a:lnTo>
                      <a:pt x="1" y="1501"/>
                    </a:lnTo>
                    <a:lnTo>
                      <a:pt x="421" y="1501"/>
                    </a:lnTo>
                    <a:lnTo>
                      <a:pt x="361" y="780"/>
                    </a:lnTo>
                    <a:lnTo>
                      <a:pt x="361" y="600"/>
                    </a:lnTo>
                    <a:lnTo>
                      <a:pt x="361" y="360"/>
                    </a:lnTo>
                    <a:lnTo>
                      <a:pt x="301" y="12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5"/>
              <p:cNvSpPr/>
              <p:nvPr/>
            </p:nvSpPr>
            <p:spPr>
              <a:xfrm>
                <a:off x="1917490" y="285842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5"/>
              <p:cNvSpPr/>
              <p:nvPr/>
            </p:nvSpPr>
            <p:spPr>
              <a:xfrm>
                <a:off x="1867199" y="2874509"/>
                <a:ext cx="12095" cy="8075"/>
              </a:xfrm>
              <a:custGeom>
                <a:rect b="b" l="l" r="r" t="t"/>
                <a:pathLst>
                  <a:path extrusionOk="0" h="241" w="361">
                    <a:moveTo>
                      <a:pt x="361" y="1"/>
                    </a:moveTo>
                    <a:lnTo>
                      <a:pt x="1" y="241"/>
                    </a:lnTo>
                    <a:lnTo>
                      <a:pt x="61" y="24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5"/>
              <p:cNvSpPr/>
              <p:nvPr/>
            </p:nvSpPr>
            <p:spPr>
              <a:xfrm>
                <a:off x="1929552" y="2840334"/>
                <a:ext cx="6064" cy="28178"/>
              </a:xfrm>
              <a:custGeom>
                <a:rect b="b" l="l" r="r" t="t"/>
                <a:pathLst>
                  <a:path extrusionOk="0" h="841" w="181">
                    <a:moveTo>
                      <a:pt x="180" y="0"/>
                    </a:moveTo>
                    <a:lnTo>
                      <a:pt x="120" y="180"/>
                    </a:lnTo>
                    <a:lnTo>
                      <a:pt x="60" y="300"/>
                    </a:lnTo>
                    <a:lnTo>
                      <a:pt x="0" y="841"/>
                    </a:lnTo>
                    <a:lnTo>
                      <a:pt x="0" y="841"/>
                    </a:lnTo>
                    <a:lnTo>
                      <a:pt x="120" y="3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1923521" y="2844354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5"/>
              <p:cNvSpPr/>
              <p:nvPr/>
            </p:nvSpPr>
            <p:spPr>
              <a:xfrm>
                <a:off x="3029655" y="2484343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81" y="1"/>
                    </a:moveTo>
                    <a:lnTo>
                      <a:pt x="0" y="61"/>
                    </a:lnTo>
                    <a:lnTo>
                      <a:pt x="0" y="121"/>
                    </a:lnTo>
                    <a:lnTo>
                      <a:pt x="241" y="121"/>
                    </a:lnTo>
                    <a:lnTo>
                      <a:pt x="24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5"/>
              <p:cNvSpPr/>
              <p:nvPr/>
            </p:nvSpPr>
            <p:spPr>
              <a:xfrm>
                <a:off x="2066319" y="2588946"/>
                <a:ext cx="418343" cy="42250"/>
              </a:xfrm>
              <a:custGeom>
                <a:rect b="b" l="l" r="r" t="t"/>
                <a:pathLst>
                  <a:path extrusionOk="0" h="1261" w="12486">
                    <a:moveTo>
                      <a:pt x="0" y="0"/>
                    </a:moveTo>
                    <a:lnTo>
                      <a:pt x="180" y="60"/>
                    </a:lnTo>
                    <a:lnTo>
                      <a:pt x="720" y="180"/>
                    </a:lnTo>
                    <a:lnTo>
                      <a:pt x="1141" y="240"/>
                    </a:lnTo>
                    <a:lnTo>
                      <a:pt x="1501" y="180"/>
                    </a:lnTo>
                    <a:lnTo>
                      <a:pt x="1501" y="180"/>
                    </a:lnTo>
                    <a:lnTo>
                      <a:pt x="1141" y="300"/>
                    </a:lnTo>
                    <a:lnTo>
                      <a:pt x="660" y="360"/>
                    </a:lnTo>
                    <a:lnTo>
                      <a:pt x="1141" y="360"/>
                    </a:lnTo>
                    <a:lnTo>
                      <a:pt x="1201" y="420"/>
                    </a:lnTo>
                    <a:lnTo>
                      <a:pt x="1381" y="360"/>
                    </a:lnTo>
                    <a:lnTo>
                      <a:pt x="1321" y="420"/>
                    </a:lnTo>
                    <a:lnTo>
                      <a:pt x="1381" y="420"/>
                    </a:lnTo>
                    <a:lnTo>
                      <a:pt x="1981" y="360"/>
                    </a:lnTo>
                    <a:lnTo>
                      <a:pt x="1741" y="480"/>
                    </a:lnTo>
                    <a:lnTo>
                      <a:pt x="1801" y="480"/>
                    </a:lnTo>
                    <a:lnTo>
                      <a:pt x="2281" y="540"/>
                    </a:lnTo>
                    <a:lnTo>
                      <a:pt x="2461" y="600"/>
                    </a:lnTo>
                    <a:lnTo>
                      <a:pt x="2521" y="660"/>
                    </a:lnTo>
                    <a:lnTo>
                      <a:pt x="3362" y="660"/>
                    </a:lnTo>
                    <a:lnTo>
                      <a:pt x="2461" y="960"/>
                    </a:lnTo>
                    <a:lnTo>
                      <a:pt x="2701" y="960"/>
                    </a:lnTo>
                    <a:lnTo>
                      <a:pt x="3121" y="1020"/>
                    </a:lnTo>
                    <a:lnTo>
                      <a:pt x="3422" y="1141"/>
                    </a:lnTo>
                    <a:lnTo>
                      <a:pt x="3602" y="1261"/>
                    </a:lnTo>
                    <a:lnTo>
                      <a:pt x="11945" y="1261"/>
                    </a:lnTo>
                    <a:lnTo>
                      <a:pt x="12065" y="960"/>
                    </a:lnTo>
                    <a:lnTo>
                      <a:pt x="12485" y="0"/>
                    </a:lnTo>
                    <a:lnTo>
                      <a:pt x="11825" y="0"/>
                    </a:lnTo>
                    <a:lnTo>
                      <a:pt x="10985" y="900"/>
                    </a:lnTo>
                    <a:lnTo>
                      <a:pt x="11345" y="360"/>
                    </a:lnTo>
                    <a:lnTo>
                      <a:pt x="11525" y="0"/>
                    </a:lnTo>
                    <a:lnTo>
                      <a:pt x="6843" y="0"/>
                    </a:lnTo>
                    <a:lnTo>
                      <a:pt x="6843" y="120"/>
                    </a:lnTo>
                    <a:lnTo>
                      <a:pt x="6783" y="300"/>
                    </a:lnTo>
                    <a:lnTo>
                      <a:pt x="6783" y="120"/>
                    </a:lnTo>
                    <a:lnTo>
                      <a:pt x="6783" y="0"/>
                    </a:lnTo>
                    <a:lnTo>
                      <a:pt x="4862" y="0"/>
                    </a:lnTo>
                    <a:lnTo>
                      <a:pt x="4802" y="120"/>
                    </a:lnTo>
                    <a:lnTo>
                      <a:pt x="4742" y="180"/>
                    </a:lnTo>
                    <a:lnTo>
                      <a:pt x="4742" y="60"/>
                    </a:lnTo>
                    <a:lnTo>
                      <a:pt x="4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5"/>
              <p:cNvSpPr/>
              <p:nvPr/>
            </p:nvSpPr>
            <p:spPr>
              <a:xfrm>
                <a:off x="3019603" y="2518552"/>
                <a:ext cx="38229" cy="40240"/>
              </a:xfrm>
              <a:custGeom>
                <a:rect b="b" l="l" r="r" t="t"/>
                <a:pathLst>
                  <a:path extrusionOk="0" h="1201" w="1141">
                    <a:moveTo>
                      <a:pt x="661" y="0"/>
                    </a:moveTo>
                    <a:lnTo>
                      <a:pt x="541" y="120"/>
                    </a:lnTo>
                    <a:lnTo>
                      <a:pt x="541" y="180"/>
                    </a:lnTo>
                    <a:lnTo>
                      <a:pt x="360" y="480"/>
                    </a:lnTo>
                    <a:lnTo>
                      <a:pt x="0" y="1201"/>
                    </a:lnTo>
                    <a:lnTo>
                      <a:pt x="120" y="1201"/>
                    </a:lnTo>
                    <a:lnTo>
                      <a:pt x="661" y="720"/>
                    </a:lnTo>
                    <a:lnTo>
                      <a:pt x="1021" y="240"/>
                    </a:lnTo>
                    <a:lnTo>
                      <a:pt x="1141" y="12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5"/>
              <p:cNvSpPr/>
              <p:nvPr/>
            </p:nvSpPr>
            <p:spPr>
              <a:xfrm>
                <a:off x="1863178" y="2733721"/>
                <a:ext cx="66407" cy="50325"/>
              </a:xfrm>
              <a:custGeom>
                <a:rect b="b" l="l" r="r" t="t"/>
                <a:pathLst>
                  <a:path extrusionOk="0" h="1502" w="1982">
                    <a:moveTo>
                      <a:pt x="1261" y="361"/>
                    </a:moveTo>
                    <a:lnTo>
                      <a:pt x="1101" y="521"/>
                    </a:lnTo>
                    <a:lnTo>
                      <a:pt x="1101" y="521"/>
                    </a:lnTo>
                    <a:lnTo>
                      <a:pt x="1261" y="421"/>
                    </a:lnTo>
                    <a:lnTo>
                      <a:pt x="1261" y="361"/>
                    </a:lnTo>
                    <a:close/>
                    <a:moveTo>
                      <a:pt x="961" y="1"/>
                    </a:moveTo>
                    <a:lnTo>
                      <a:pt x="721" y="421"/>
                    </a:lnTo>
                    <a:lnTo>
                      <a:pt x="781" y="481"/>
                    </a:lnTo>
                    <a:lnTo>
                      <a:pt x="661" y="421"/>
                    </a:lnTo>
                    <a:lnTo>
                      <a:pt x="1" y="1502"/>
                    </a:lnTo>
                    <a:lnTo>
                      <a:pt x="841" y="1502"/>
                    </a:lnTo>
                    <a:lnTo>
                      <a:pt x="1141" y="1261"/>
                    </a:lnTo>
                    <a:lnTo>
                      <a:pt x="1561" y="781"/>
                    </a:lnTo>
                    <a:lnTo>
                      <a:pt x="1801" y="481"/>
                    </a:lnTo>
                    <a:lnTo>
                      <a:pt x="1981" y="241"/>
                    </a:lnTo>
                    <a:lnTo>
                      <a:pt x="1981" y="121"/>
                    </a:lnTo>
                    <a:lnTo>
                      <a:pt x="1861" y="241"/>
                    </a:lnTo>
                    <a:lnTo>
                      <a:pt x="1201" y="901"/>
                    </a:lnTo>
                    <a:lnTo>
                      <a:pt x="721" y="1261"/>
                    </a:lnTo>
                    <a:lnTo>
                      <a:pt x="1081" y="841"/>
                    </a:lnTo>
                    <a:lnTo>
                      <a:pt x="1381" y="481"/>
                    </a:lnTo>
                    <a:lnTo>
                      <a:pt x="1201" y="661"/>
                    </a:lnTo>
                    <a:lnTo>
                      <a:pt x="781" y="1021"/>
                    </a:lnTo>
                    <a:lnTo>
                      <a:pt x="661" y="1141"/>
                    </a:lnTo>
                    <a:lnTo>
                      <a:pt x="661" y="1141"/>
                    </a:lnTo>
                    <a:lnTo>
                      <a:pt x="781" y="961"/>
                    </a:lnTo>
                    <a:lnTo>
                      <a:pt x="1081" y="541"/>
                    </a:lnTo>
                    <a:lnTo>
                      <a:pt x="1101" y="521"/>
                    </a:lnTo>
                    <a:lnTo>
                      <a:pt x="1101" y="521"/>
                    </a:lnTo>
                    <a:lnTo>
                      <a:pt x="781" y="721"/>
                    </a:lnTo>
                    <a:lnTo>
                      <a:pt x="601" y="841"/>
                    </a:lnTo>
                    <a:lnTo>
                      <a:pt x="601" y="841"/>
                    </a:lnTo>
                    <a:lnTo>
                      <a:pt x="721" y="721"/>
                    </a:lnTo>
                    <a:lnTo>
                      <a:pt x="1141" y="30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5"/>
              <p:cNvSpPr/>
              <p:nvPr/>
            </p:nvSpPr>
            <p:spPr>
              <a:xfrm>
                <a:off x="1820929" y="2661316"/>
                <a:ext cx="20170" cy="40273"/>
              </a:xfrm>
              <a:custGeom>
                <a:rect b="b" l="l" r="r" t="t"/>
                <a:pathLst>
                  <a:path extrusionOk="0" h="1202" w="602">
                    <a:moveTo>
                      <a:pt x="1" y="1"/>
                    </a:moveTo>
                    <a:lnTo>
                      <a:pt x="61" y="301"/>
                    </a:lnTo>
                    <a:lnTo>
                      <a:pt x="181" y="1021"/>
                    </a:lnTo>
                    <a:lnTo>
                      <a:pt x="241" y="1201"/>
                    </a:lnTo>
                    <a:lnTo>
                      <a:pt x="601" y="1201"/>
                    </a:lnTo>
                    <a:lnTo>
                      <a:pt x="481" y="1021"/>
                    </a:lnTo>
                    <a:lnTo>
                      <a:pt x="241" y="48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>
                <a:off x="1847096" y="2870488"/>
                <a:ext cx="30188" cy="12095"/>
              </a:xfrm>
              <a:custGeom>
                <a:rect b="b" l="l" r="r" t="t"/>
                <a:pathLst>
                  <a:path extrusionOk="0" h="361" w="901">
                    <a:moveTo>
                      <a:pt x="901" y="1"/>
                    </a:moveTo>
                    <a:lnTo>
                      <a:pt x="661" y="121"/>
                    </a:lnTo>
                    <a:lnTo>
                      <a:pt x="180" y="301"/>
                    </a:lnTo>
                    <a:lnTo>
                      <a:pt x="0" y="361"/>
                    </a:lnTo>
                    <a:lnTo>
                      <a:pt x="541" y="3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>
                <a:off x="2040152" y="299318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20"/>
                    </a:lnTo>
                    <a:lnTo>
                      <a:pt x="121" y="420"/>
                    </a:lnTo>
                    <a:lnTo>
                      <a:pt x="121" y="30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5"/>
              <p:cNvSpPr/>
              <p:nvPr/>
            </p:nvSpPr>
            <p:spPr>
              <a:xfrm>
                <a:off x="2291573" y="2844354"/>
                <a:ext cx="18126" cy="38229"/>
              </a:xfrm>
              <a:custGeom>
                <a:rect b="b" l="l" r="r" t="t"/>
                <a:pathLst>
                  <a:path extrusionOk="0" h="1141" w="541">
                    <a:moveTo>
                      <a:pt x="0" y="0"/>
                    </a:moveTo>
                    <a:lnTo>
                      <a:pt x="60" y="300"/>
                    </a:lnTo>
                    <a:lnTo>
                      <a:pt x="120" y="1141"/>
                    </a:lnTo>
                    <a:lnTo>
                      <a:pt x="540" y="1141"/>
                    </a:lnTo>
                    <a:lnTo>
                      <a:pt x="420" y="721"/>
                    </a:lnTo>
                    <a:lnTo>
                      <a:pt x="18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5"/>
              <p:cNvSpPr/>
              <p:nvPr/>
            </p:nvSpPr>
            <p:spPr>
              <a:xfrm>
                <a:off x="2072350" y="294691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5"/>
              <p:cNvSpPr/>
              <p:nvPr/>
            </p:nvSpPr>
            <p:spPr>
              <a:xfrm>
                <a:off x="2299614" y="2832292"/>
                <a:ext cx="48281" cy="50291"/>
              </a:xfrm>
              <a:custGeom>
                <a:rect b="b" l="l" r="r" t="t"/>
                <a:pathLst>
                  <a:path extrusionOk="0" h="1501" w="1441">
                    <a:moveTo>
                      <a:pt x="0" y="0"/>
                    </a:moveTo>
                    <a:lnTo>
                      <a:pt x="240" y="540"/>
                    </a:lnTo>
                    <a:lnTo>
                      <a:pt x="360" y="1081"/>
                    </a:lnTo>
                    <a:lnTo>
                      <a:pt x="420" y="1501"/>
                    </a:lnTo>
                    <a:lnTo>
                      <a:pt x="1441" y="1501"/>
                    </a:lnTo>
                    <a:lnTo>
                      <a:pt x="961" y="96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5"/>
              <p:cNvSpPr/>
              <p:nvPr/>
            </p:nvSpPr>
            <p:spPr>
              <a:xfrm>
                <a:off x="1885292" y="2874509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61" y="1"/>
                    </a:moveTo>
                    <a:lnTo>
                      <a:pt x="1" y="121"/>
                    </a:lnTo>
                    <a:lnTo>
                      <a:pt x="1" y="121"/>
                    </a:lnTo>
                    <a:lnTo>
                      <a:pt x="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5"/>
              <p:cNvSpPr/>
              <p:nvPr/>
            </p:nvSpPr>
            <p:spPr>
              <a:xfrm>
                <a:off x="1971768" y="2844354"/>
                <a:ext cx="38263" cy="30188"/>
              </a:xfrm>
              <a:custGeom>
                <a:rect b="b" l="l" r="r" t="t"/>
                <a:pathLst>
                  <a:path extrusionOk="0" h="901" w="1142">
                    <a:moveTo>
                      <a:pt x="1" y="0"/>
                    </a:moveTo>
                    <a:lnTo>
                      <a:pt x="61" y="60"/>
                    </a:lnTo>
                    <a:lnTo>
                      <a:pt x="541" y="481"/>
                    </a:lnTo>
                    <a:lnTo>
                      <a:pt x="1141" y="901"/>
                    </a:lnTo>
                    <a:lnTo>
                      <a:pt x="721" y="601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5"/>
              <p:cNvSpPr/>
              <p:nvPr/>
            </p:nvSpPr>
            <p:spPr>
              <a:xfrm>
                <a:off x="1973778" y="3001225"/>
                <a:ext cx="16149" cy="6064"/>
              </a:xfrm>
              <a:custGeom>
                <a:rect b="b" l="l" r="r" t="t"/>
                <a:pathLst>
                  <a:path extrusionOk="0" h="181" w="482">
                    <a:moveTo>
                      <a:pt x="481" y="0"/>
                    </a:moveTo>
                    <a:lnTo>
                      <a:pt x="241" y="60"/>
                    </a:lnTo>
                    <a:lnTo>
                      <a:pt x="61" y="120"/>
                    </a:lnTo>
                    <a:lnTo>
                      <a:pt x="1" y="180"/>
                    </a:lnTo>
                    <a:lnTo>
                      <a:pt x="3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5"/>
              <p:cNvSpPr/>
              <p:nvPr/>
            </p:nvSpPr>
            <p:spPr>
              <a:xfrm>
                <a:off x="1792784" y="2932841"/>
                <a:ext cx="203174" cy="74448"/>
              </a:xfrm>
              <a:custGeom>
                <a:rect b="b" l="l" r="r" t="t"/>
                <a:pathLst>
                  <a:path extrusionOk="0" h="2222" w="6064">
                    <a:moveTo>
                      <a:pt x="2222" y="0"/>
                    </a:moveTo>
                    <a:lnTo>
                      <a:pt x="2222" y="120"/>
                    </a:lnTo>
                    <a:lnTo>
                      <a:pt x="2222" y="301"/>
                    </a:lnTo>
                    <a:lnTo>
                      <a:pt x="2342" y="0"/>
                    </a:lnTo>
                    <a:close/>
                    <a:moveTo>
                      <a:pt x="2222" y="301"/>
                    </a:moveTo>
                    <a:lnTo>
                      <a:pt x="2192" y="436"/>
                    </a:lnTo>
                    <a:lnTo>
                      <a:pt x="2192" y="436"/>
                    </a:lnTo>
                    <a:lnTo>
                      <a:pt x="2222" y="361"/>
                    </a:lnTo>
                    <a:lnTo>
                      <a:pt x="2222" y="301"/>
                    </a:lnTo>
                    <a:close/>
                    <a:moveTo>
                      <a:pt x="2642" y="0"/>
                    </a:moveTo>
                    <a:lnTo>
                      <a:pt x="2582" y="120"/>
                    </a:lnTo>
                    <a:lnTo>
                      <a:pt x="2282" y="481"/>
                    </a:lnTo>
                    <a:lnTo>
                      <a:pt x="2102" y="841"/>
                    </a:lnTo>
                    <a:lnTo>
                      <a:pt x="2192" y="436"/>
                    </a:lnTo>
                    <a:lnTo>
                      <a:pt x="2192" y="436"/>
                    </a:lnTo>
                    <a:lnTo>
                      <a:pt x="2102" y="661"/>
                    </a:lnTo>
                    <a:lnTo>
                      <a:pt x="1981" y="961"/>
                    </a:lnTo>
                    <a:lnTo>
                      <a:pt x="1921" y="1021"/>
                    </a:lnTo>
                    <a:lnTo>
                      <a:pt x="1921" y="1021"/>
                    </a:lnTo>
                    <a:lnTo>
                      <a:pt x="1981" y="901"/>
                    </a:lnTo>
                    <a:lnTo>
                      <a:pt x="1981" y="661"/>
                    </a:lnTo>
                    <a:lnTo>
                      <a:pt x="2042" y="541"/>
                    </a:lnTo>
                    <a:lnTo>
                      <a:pt x="1861" y="781"/>
                    </a:lnTo>
                    <a:lnTo>
                      <a:pt x="1681" y="1141"/>
                    </a:lnTo>
                    <a:lnTo>
                      <a:pt x="1381" y="1501"/>
                    </a:lnTo>
                    <a:lnTo>
                      <a:pt x="1321" y="1561"/>
                    </a:lnTo>
                    <a:lnTo>
                      <a:pt x="1261" y="1621"/>
                    </a:lnTo>
                    <a:lnTo>
                      <a:pt x="1261" y="1561"/>
                    </a:lnTo>
                    <a:lnTo>
                      <a:pt x="1381" y="1441"/>
                    </a:lnTo>
                    <a:lnTo>
                      <a:pt x="1621" y="1081"/>
                    </a:lnTo>
                    <a:lnTo>
                      <a:pt x="1741" y="601"/>
                    </a:lnTo>
                    <a:lnTo>
                      <a:pt x="1861" y="361"/>
                    </a:lnTo>
                    <a:lnTo>
                      <a:pt x="1861" y="241"/>
                    </a:lnTo>
                    <a:lnTo>
                      <a:pt x="1561" y="541"/>
                    </a:lnTo>
                    <a:lnTo>
                      <a:pt x="1561" y="721"/>
                    </a:lnTo>
                    <a:lnTo>
                      <a:pt x="1501" y="901"/>
                    </a:lnTo>
                    <a:lnTo>
                      <a:pt x="1381" y="1201"/>
                    </a:lnTo>
                    <a:lnTo>
                      <a:pt x="1141" y="1501"/>
                    </a:lnTo>
                    <a:lnTo>
                      <a:pt x="721" y="1981"/>
                    </a:lnTo>
                    <a:lnTo>
                      <a:pt x="1021" y="1441"/>
                    </a:lnTo>
                    <a:lnTo>
                      <a:pt x="1201" y="1081"/>
                    </a:lnTo>
                    <a:lnTo>
                      <a:pt x="1261" y="961"/>
                    </a:lnTo>
                    <a:lnTo>
                      <a:pt x="1141" y="1081"/>
                    </a:lnTo>
                    <a:lnTo>
                      <a:pt x="1021" y="1321"/>
                    </a:lnTo>
                    <a:lnTo>
                      <a:pt x="361" y="1861"/>
                    </a:lnTo>
                    <a:lnTo>
                      <a:pt x="1" y="2221"/>
                    </a:lnTo>
                    <a:lnTo>
                      <a:pt x="4082" y="2221"/>
                    </a:lnTo>
                    <a:lnTo>
                      <a:pt x="3782" y="2101"/>
                    </a:lnTo>
                    <a:lnTo>
                      <a:pt x="3602" y="2041"/>
                    </a:lnTo>
                    <a:lnTo>
                      <a:pt x="4443" y="2041"/>
                    </a:lnTo>
                    <a:lnTo>
                      <a:pt x="4803" y="1981"/>
                    </a:lnTo>
                    <a:lnTo>
                      <a:pt x="5103" y="1861"/>
                    </a:lnTo>
                    <a:lnTo>
                      <a:pt x="5343" y="1801"/>
                    </a:lnTo>
                    <a:lnTo>
                      <a:pt x="5223" y="1801"/>
                    </a:lnTo>
                    <a:lnTo>
                      <a:pt x="4683" y="1681"/>
                    </a:lnTo>
                    <a:lnTo>
                      <a:pt x="4503" y="1621"/>
                    </a:lnTo>
                    <a:lnTo>
                      <a:pt x="4443" y="1561"/>
                    </a:lnTo>
                    <a:lnTo>
                      <a:pt x="4563" y="1561"/>
                    </a:lnTo>
                    <a:lnTo>
                      <a:pt x="4683" y="1621"/>
                    </a:lnTo>
                    <a:lnTo>
                      <a:pt x="5223" y="1561"/>
                    </a:lnTo>
                    <a:lnTo>
                      <a:pt x="5703" y="1441"/>
                    </a:lnTo>
                    <a:lnTo>
                      <a:pt x="5883" y="1381"/>
                    </a:lnTo>
                    <a:lnTo>
                      <a:pt x="5283" y="1261"/>
                    </a:lnTo>
                    <a:lnTo>
                      <a:pt x="4743" y="1021"/>
                    </a:lnTo>
                    <a:lnTo>
                      <a:pt x="4563" y="901"/>
                    </a:lnTo>
                    <a:lnTo>
                      <a:pt x="4803" y="961"/>
                    </a:lnTo>
                    <a:lnTo>
                      <a:pt x="5343" y="1021"/>
                    </a:lnTo>
                    <a:lnTo>
                      <a:pt x="5763" y="1021"/>
                    </a:lnTo>
                    <a:lnTo>
                      <a:pt x="5583" y="961"/>
                    </a:lnTo>
                    <a:lnTo>
                      <a:pt x="5223" y="841"/>
                    </a:lnTo>
                    <a:lnTo>
                      <a:pt x="4803" y="721"/>
                    </a:lnTo>
                    <a:lnTo>
                      <a:pt x="4443" y="481"/>
                    </a:lnTo>
                    <a:lnTo>
                      <a:pt x="4202" y="241"/>
                    </a:lnTo>
                    <a:lnTo>
                      <a:pt x="4022" y="60"/>
                    </a:lnTo>
                    <a:lnTo>
                      <a:pt x="4262" y="181"/>
                    </a:lnTo>
                    <a:lnTo>
                      <a:pt x="4503" y="361"/>
                    </a:lnTo>
                    <a:lnTo>
                      <a:pt x="4923" y="481"/>
                    </a:lnTo>
                    <a:lnTo>
                      <a:pt x="5283" y="601"/>
                    </a:lnTo>
                    <a:lnTo>
                      <a:pt x="6063" y="601"/>
                    </a:lnTo>
                    <a:lnTo>
                      <a:pt x="5883" y="541"/>
                    </a:lnTo>
                    <a:lnTo>
                      <a:pt x="5463" y="421"/>
                    </a:lnTo>
                    <a:lnTo>
                      <a:pt x="5103" y="241"/>
                    </a:lnTo>
                    <a:lnTo>
                      <a:pt x="4743" y="0"/>
                    </a:lnTo>
                    <a:lnTo>
                      <a:pt x="3002" y="0"/>
                    </a:lnTo>
                    <a:lnTo>
                      <a:pt x="2822" y="241"/>
                    </a:lnTo>
                    <a:lnTo>
                      <a:pt x="2762" y="301"/>
                    </a:lnTo>
                    <a:lnTo>
                      <a:pt x="2702" y="421"/>
                    </a:lnTo>
                    <a:lnTo>
                      <a:pt x="2642" y="541"/>
                    </a:lnTo>
                    <a:lnTo>
                      <a:pt x="2582" y="601"/>
                    </a:lnTo>
                    <a:lnTo>
                      <a:pt x="2582" y="541"/>
                    </a:lnTo>
                    <a:lnTo>
                      <a:pt x="2642" y="421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5"/>
              <p:cNvSpPr/>
              <p:nvPr/>
            </p:nvSpPr>
            <p:spPr>
              <a:xfrm>
                <a:off x="2009997" y="29911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241" y="0"/>
                    </a:moveTo>
                    <a:lnTo>
                      <a:pt x="180" y="60"/>
                    </a:lnTo>
                    <a:lnTo>
                      <a:pt x="60" y="360"/>
                    </a:lnTo>
                    <a:lnTo>
                      <a:pt x="0" y="480"/>
                    </a:lnTo>
                    <a:lnTo>
                      <a:pt x="180" y="480"/>
                    </a:lnTo>
                    <a:lnTo>
                      <a:pt x="24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5"/>
              <p:cNvSpPr/>
              <p:nvPr/>
            </p:nvSpPr>
            <p:spPr>
              <a:xfrm>
                <a:off x="2026080" y="298715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181" y="0"/>
                    </a:moveTo>
                    <a:lnTo>
                      <a:pt x="181" y="60"/>
                    </a:lnTo>
                    <a:lnTo>
                      <a:pt x="121" y="360"/>
                    </a:lnTo>
                    <a:lnTo>
                      <a:pt x="1" y="600"/>
                    </a:lnTo>
                    <a:lnTo>
                      <a:pt x="301" y="600"/>
                    </a:lnTo>
                    <a:lnTo>
                      <a:pt x="30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5"/>
              <p:cNvSpPr/>
              <p:nvPr/>
            </p:nvSpPr>
            <p:spPr>
              <a:xfrm>
                <a:off x="2094463" y="2733721"/>
                <a:ext cx="30188" cy="50325"/>
              </a:xfrm>
              <a:custGeom>
                <a:rect b="b" l="l" r="r" t="t"/>
                <a:pathLst>
                  <a:path extrusionOk="0" h="1502" w="901">
                    <a:moveTo>
                      <a:pt x="841" y="1"/>
                    </a:moveTo>
                    <a:lnTo>
                      <a:pt x="781" y="61"/>
                    </a:lnTo>
                    <a:lnTo>
                      <a:pt x="421" y="601"/>
                    </a:lnTo>
                    <a:lnTo>
                      <a:pt x="301" y="781"/>
                    </a:lnTo>
                    <a:lnTo>
                      <a:pt x="61" y="1261"/>
                    </a:lnTo>
                    <a:lnTo>
                      <a:pt x="181" y="1441"/>
                    </a:lnTo>
                    <a:lnTo>
                      <a:pt x="0" y="1321"/>
                    </a:lnTo>
                    <a:lnTo>
                      <a:pt x="0" y="1381"/>
                    </a:lnTo>
                    <a:lnTo>
                      <a:pt x="61" y="1502"/>
                    </a:lnTo>
                    <a:lnTo>
                      <a:pt x="781" y="1502"/>
                    </a:lnTo>
                    <a:lnTo>
                      <a:pt x="781" y="1381"/>
                    </a:lnTo>
                    <a:lnTo>
                      <a:pt x="841" y="1081"/>
                    </a:lnTo>
                    <a:lnTo>
                      <a:pt x="90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5"/>
              <p:cNvSpPr/>
              <p:nvPr/>
            </p:nvSpPr>
            <p:spPr>
              <a:xfrm>
                <a:off x="2106525" y="2832292"/>
                <a:ext cx="108657" cy="50291"/>
              </a:xfrm>
              <a:custGeom>
                <a:rect b="b" l="l" r="r" t="t"/>
                <a:pathLst>
                  <a:path extrusionOk="0" h="1501" w="3243">
                    <a:moveTo>
                      <a:pt x="181" y="0"/>
                    </a:moveTo>
                    <a:lnTo>
                      <a:pt x="61" y="120"/>
                    </a:lnTo>
                    <a:lnTo>
                      <a:pt x="121" y="240"/>
                    </a:lnTo>
                    <a:lnTo>
                      <a:pt x="61" y="240"/>
                    </a:lnTo>
                    <a:lnTo>
                      <a:pt x="61" y="180"/>
                    </a:lnTo>
                    <a:lnTo>
                      <a:pt x="1" y="240"/>
                    </a:lnTo>
                    <a:lnTo>
                      <a:pt x="121" y="540"/>
                    </a:lnTo>
                    <a:lnTo>
                      <a:pt x="181" y="720"/>
                    </a:lnTo>
                    <a:lnTo>
                      <a:pt x="61" y="600"/>
                    </a:lnTo>
                    <a:lnTo>
                      <a:pt x="1" y="540"/>
                    </a:lnTo>
                    <a:lnTo>
                      <a:pt x="1" y="540"/>
                    </a:lnTo>
                    <a:lnTo>
                      <a:pt x="181" y="1501"/>
                    </a:lnTo>
                    <a:lnTo>
                      <a:pt x="2822" y="1501"/>
                    </a:lnTo>
                    <a:lnTo>
                      <a:pt x="3002" y="1141"/>
                    </a:lnTo>
                    <a:lnTo>
                      <a:pt x="3122" y="720"/>
                    </a:lnTo>
                    <a:lnTo>
                      <a:pt x="3242" y="120"/>
                    </a:lnTo>
                    <a:lnTo>
                      <a:pt x="3242" y="0"/>
                    </a:lnTo>
                    <a:lnTo>
                      <a:pt x="2702" y="0"/>
                    </a:lnTo>
                    <a:lnTo>
                      <a:pt x="2462" y="300"/>
                    </a:lnTo>
                    <a:lnTo>
                      <a:pt x="2282" y="480"/>
                    </a:lnTo>
                    <a:lnTo>
                      <a:pt x="2402" y="240"/>
                    </a:lnTo>
                    <a:lnTo>
                      <a:pt x="2522" y="0"/>
                    </a:lnTo>
                    <a:lnTo>
                      <a:pt x="2162" y="0"/>
                    </a:lnTo>
                    <a:lnTo>
                      <a:pt x="1801" y="480"/>
                    </a:lnTo>
                    <a:lnTo>
                      <a:pt x="1441" y="841"/>
                    </a:lnTo>
                    <a:lnTo>
                      <a:pt x="1201" y="1081"/>
                    </a:lnTo>
                    <a:lnTo>
                      <a:pt x="1081" y="1141"/>
                    </a:lnTo>
                    <a:lnTo>
                      <a:pt x="1141" y="1021"/>
                    </a:lnTo>
                    <a:lnTo>
                      <a:pt x="1381" y="780"/>
                    </a:lnTo>
                    <a:lnTo>
                      <a:pt x="1621" y="480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5"/>
              <p:cNvSpPr/>
              <p:nvPr/>
            </p:nvSpPr>
            <p:spPr>
              <a:xfrm>
                <a:off x="3071905" y="2661316"/>
                <a:ext cx="168966" cy="40273"/>
              </a:xfrm>
              <a:custGeom>
                <a:rect b="b" l="l" r="r" t="t"/>
                <a:pathLst>
                  <a:path extrusionOk="0" h="1202" w="5043">
                    <a:moveTo>
                      <a:pt x="1321" y="1"/>
                    </a:moveTo>
                    <a:lnTo>
                      <a:pt x="1080" y="301"/>
                    </a:lnTo>
                    <a:lnTo>
                      <a:pt x="720" y="721"/>
                    </a:lnTo>
                    <a:lnTo>
                      <a:pt x="180" y="1081"/>
                    </a:lnTo>
                    <a:lnTo>
                      <a:pt x="0" y="1201"/>
                    </a:lnTo>
                    <a:lnTo>
                      <a:pt x="5042" y="1201"/>
                    </a:lnTo>
                    <a:lnTo>
                      <a:pt x="4682" y="721"/>
                    </a:lnTo>
                    <a:lnTo>
                      <a:pt x="4442" y="301"/>
                    </a:lnTo>
                    <a:lnTo>
                      <a:pt x="4502" y="481"/>
                    </a:lnTo>
                    <a:lnTo>
                      <a:pt x="4622" y="961"/>
                    </a:lnTo>
                    <a:lnTo>
                      <a:pt x="4682" y="1081"/>
                    </a:lnTo>
                    <a:lnTo>
                      <a:pt x="4562" y="961"/>
                    </a:lnTo>
                    <a:lnTo>
                      <a:pt x="4442" y="781"/>
                    </a:lnTo>
                    <a:lnTo>
                      <a:pt x="4322" y="541"/>
                    </a:lnTo>
                    <a:lnTo>
                      <a:pt x="4142" y="61"/>
                    </a:lnTo>
                    <a:lnTo>
                      <a:pt x="4082" y="1"/>
                    </a:lnTo>
                    <a:lnTo>
                      <a:pt x="4022" y="1"/>
                    </a:lnTo>
                    <a:lnTo>
                      <a:pt x="4082" y="61"/>
                    </a:lnTo>
                    <a:lnTo>
                      <a:pt x="4322" y="841"/>
                    </a:lnTo>
                    <a:lnTo>
                      <a:pt x="4022" y="301"/>
                    </a:lnTo>
                    <a:lnTo>
                      <a:pt x="3662" y="1"/>
                    </a:lnTo>
                    <a:lnTo>
                      <a:pt x="3301" y="1"/>
                    </a:lnTo>
                    <a:lnTo>
                      <a:pt x="3421" y="301"/>
                    </a:lnTo>
                    <a:lnTo>
                      <a:pt x="3241" y="121"/>
                    </a:lnTo>
                    <a:lnTo>
                      <a:pt x="3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5"/>
              <p:cNvSpPr/>
              <p:nvPr/>
            </p:nvSpPr>
            <p:spPr>
              <a:xfrm>
                <a:off x="2203053" y="2832292"/>
                <a:ext cx="34242" cy="50291"/>
              </a:xfrm>
              <a:custGeom>
                <a:rect b="b" l="l" r="r" t="t"/>
                <a:pathLst>
                  <a:path extrusionOk="0" h="1501" w="1022">
                    <a:moveTo>
                      <a:pt x="661" y="0"/>
                    </a:moveTo>
                    <a:lnTo>
                      <a:pt x="661" y="180"/>
                    </a:lnTo>
                    <a:lnTo>
                      <a:pt x="421" y="780"/>
                    </a:lnTo>
                    <a:lnTo>
                      <a:pt x="181" y="1201"/>
                    </a:lnTo>
                    <a:lnTo>
                      <a:pt x="1" y="1501"/>
                    </a:lnTo>
                    <a:lnTo>
                      <a:pt x="1021" y="1501"/>
                    </a:lnTo>
                    <a:lnTo>
                      <a:pt x="961" y="7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5"/>
              <p:cNvSpPr/>
              <p:nvPr/>
            </p:nvSpPr>
            <p:spPr>
              <a:xfrm>
                <a:off x="2874795" y="269552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1" y="0"/>
                    </a:moveTo>
                    <a:lnTo>
                      <a:pt x="0" y="180"/>
                    </a:lnTo>
                    <a:lnTo>
                      <a:pt x="121" y="18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5"/>
              <p:cNvSpPr/>
              <p:nvPr/>
            </p:nvSpPr>
            <p:spPr>
              <a:xfrm>
                <a:off x="2287519" y="2759888"/>
                <a:ext cx="54345" cy="24157"/>
              </a:xfrm>
              <a:custGeom>
                <a:rect b="b" l="l" r="r" t="t"/>
                <a:pathLst>
                  <a:path extrusionOk="0" h="721" w="1622">
                    <a:moveTo>
                      <a:pt x="1" y="0"/>
                    </a:moveTo>
                    <a:lnTo>
                      <a:pt x="421" y="300"/>
                    </a:lnTo>
                    <a:lnTo>
                      <a:pt x="1021" y="721"/>
                    </a:lnTo>
                    <a:lnTo>
                      <a:pt x="1622" y="721"/>
                    </a:lnTo>
                    <a:lnTo>
                      <a:pt x="1382" y="600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55"/>
              <p:cNvSpPr/>
              <p:nvPr/>
            </p:nvSpPr>
            <p:spPr>
              <a:xfrm>
                <a:off x="2042162" y="284234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0"/>
                    </a:moveTo>
                    <a:lnTo>
                      <a:pt x="6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55"/>
              <p:cNvSpPr/>
              <p:nvPr/>
            </p:nvSpPr>
            <p:spPr>
              <a:xfrm>
                <a:off x="2001956" y="2846364"/>
                <a:ext cx="12095" cy="10085"/>
              </a:xfrm>
              <a:custGeom>
                <a:rect b="b" l="l" r="r" t="t"/>
                <a:pathLst>
                  <a:path extrusionOk="0" h="301" w="361">
                    <a:moveTo>
                      <a:pt x="0" y="0"/>
                    </a:moveTo>
                    <a:lnTo>
                      <a:pt x="300" y="240"/>
                    </a:lnTo>
                    <a:lnTo>
                      <a:pt x="360" y="300"/>
                    </a:lnTo>
                    <a:lnTo>
                      <a:pt x="360" y="300"/>
                    </a:lnTo>
                    <a:lnTo>
                      <a:pt x="30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55"/>
              <p:cNvSpPr/>
              <p:nvPr/>
            </p:nvSpPr>
            <p:spPr>
              <a:xfrm>
                <a:off x="2241282" y="2856416"/>
                <a:ext cx="4054" cy="26167"/>
              </a:xfrm>
              <a:custGeom>
                <a:rect b="b" l="l" r="r" t="t"/>
                <a:pathLst>
                  <a:path extrusionOk="0" h="781" w="121">
                    <a:moveTo>
                      <a:pt x="120" y="0"/>
                    </a:moveTo>
                    <a:lnTo>
                      <a:pt x="60" y="421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120" y="42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5"/>
              <p:cNvSpPr/>
              <p:nvPr/>
            </p:nvSpPr>
            <p:spPr>
              <a:xfrm>
                <a:off x="3037696" y="2480322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2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241"/>
                    </a:lnTo>
                    <a:lnTo>
                      <a:pt x="181" y="24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5"/>
              <p:cNvSpPr/>
              <p:nvPr/>
            </p:nvSpPr>
            <p:spPr>
              <a:xfrm>
                <a:off x="3085977" y="2518552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0" y="0"/>
                    </a:moveTo>
                    <a:lnTo>
                      <a:pt x="120" y="540"/>
                    </a:lnTo>
                    <a:lnTo>
                      <a:pt x="420" y="1201"/>
                    </a:lnTo>
                    <a:lnTo>
                      <a:pt x="240" y="720"/>
                    </a:lnTo>
                    <a:lnTo>
                      <a:pt x="180" y="420"/>
                    </a:lnTo>
                    <a:lnTo>
                      <a:pt x="180" y="360"/>
                    </a:lnTo>
                    <a:lnTo>
                      <a:pt x="12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5"/>
              <p:cNvSpPr/>
              <p:nvPr/>
            </p:nvSpPr>
            <p:spPr>
              <a:xfrm>
                <a:off x="3037696" y="2518552"/>
                <a:ext cx="60376" cy="40240"/>
              </a:xfrm>
              <a:custGeom>
                <a:rect b="b" l="l" r="r" t="t"/>
                <a:pathLst>
                  <a:path extrusionOk="0" h="1201" w="1802">
                    <a:moveTo>
                      <a:pt x="721" y="0"/>
                    </a:moveTo>
                    <a:lnTo>
                      <a:pt x="841" y="480"/>
                    </a:lnTo>
                    <a:lnTo>
                      <a:pt x="901" y="660"/>
                    </a:lnTo>
                    <a:lnTo>
                      <a:pt x="781" y="480"/>
                    </a:lnTo>
                    <a:lnTo>
                      <a:pt x="661" y="240"/>
                    </a:lnTo>
                    <a:lnTo>
                      <a:pt x="661" y="180"/>
                    </a:lnTo>
                    <a:lnTo>
                      <a:pt x="601" y="300"/>
                    </a:lnTo>
                    <a:lnTo>
                      <a:pt x="1" y="1201"/>
                    </a:lnTo>
                    <a:lnTo>
                      <a:pt x="841" y="1201"/>
                    </a:lnTo>
                    <a:lnTo>
                      <a:pt x="901" y="1141"/>
                    </a:lnTo>
                    <a:lnTo>
                      <a:pt x="901" y="1201"/>
                    </a:lnTo>
                    <a:lnTo>
                      <a:pt x="1801" y="1201"/>
                    </a:lnTo>
                    <a:lnTo>
                      <a:pt x="1381" y="60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5"/>
              <p:cNvSpPr/>
              <p:nvPr/>
            </p:nvSpPr>
            <p:spPr>
              <a:xfrm>
                <a:off x="3001511" y="2588946"/>
                <a:ext cx="152883" cy="42250"/>
              </a:xfrm>
              <a:custGeom>
                <a:rect b="b" l="l" r="r" t="t"/>
                <a:pathLst>
                  <a:path extrusionOk="0" h="1261" w="4563">
                    <a:moveTo>
                      <a:pt x="1381" y="0"/>
                    </a:moveTo>
                    <a:lnTo>
                      <a:pt x="1021" y="360"/>
                    </a:lnTo>
                    <a:lnTo>
                      <a:pt x="120" y="1141"/>
                    </a:lnTo>
                    <a:lnTo>
                      <a:pt x="0" y="1261"/>
                    </a:lnTo>
                    <a:lnTo>
                      <a:pt x="180" y="1261"/>
                    </a:lnTo>
                    <a:lnTo>
                      <a:pt x="840" y="960"/>
                    </a:lnTo>
                    <a:lnTo>
                      <a:pt x="1321" y="720"/>
                    </a:lnTo>
                    <a:lnTo>
                      <a:pt x="1681" y="420"/>
                    </a:lnTo>
                    <a:lnTo>
                      <a:pt x="1921" y="180"/>
                    </a:lnTo>
                    <a:lnTo>
                      <a:pt x="2041" y="60"/>
                    </a:lnTo>
                    <a:lnTo>
                      <a:pt x="1981" y="180"/>
                    </a:lnTo>
                    <a:lnTo>
                      <a:pt x="1801" y="480"/>
                    </a:lnTo>
                    <a:lnTo>
                      <a:pt x="1441" y="840"/>
                    </a:lnTo>
                    <a:lnTo>
                      <a:pt x="1021" y="1261"/>
                    </a:lnTo>
                    <a:lnTo>
                      <a:pt x="4562" y="1261"/>
                    </a:lnTo>
                    <a:lnTo>
                      <a:pt x="4322" y="720"/>
                    </a:lnTo>
                    <a:lnTo>
                      <a:pt x="4262" y="420"/>
                    </a:lnTo>
                    <a:lnTo>
                      <a:pt x="4082" y="240"/>
                    </a:lnTo>
                    <a:lnTo>
                      <a:pt x="3962" y="60"/>
                    </a:lnTo>
                    <a:lnTo>
                      <a:pt x="3902" y="0"/>
                    </a:lnTo>
                    <a:lnTo>
                      <a:pt x="4082" y="360"/>
                    </a:lnTo>
                    <a:lnTo>
                      <a:pt x="4202" y="540"/>
                    </a:lnTo>
                    <a:lnTo>
                      <a:pt x="4262" y="660"/>
                    </a:lnTo>
                    <a:lnTo>
                      <a:pt x="4202" y="600"/>
                    </a:lnTo>
                    <a:lnTo>
                      <a:pt x="4022" y="420"/>
                    </a:lnTo>
                    <a:lnTo>
                      <a:pt x="3722" y="0"/>
                    </a:lnTo>
                    <a:lnTo>
                      <a:pt x="3482" y="0"/>
                    </a:lnTo>
                    <a:lnTo>
                      <a:pt x="3602" y="240"/>
                    </a:lnTo>
                    <a:lnTo>
                      <a:pt x="3722" y="480"/>
                    </a:lnTo>
                    <a:lnTo>
                      <a:pt x="3722" y="480"/>
                    </a:lnTo>
                    <a:lnTo>
                      <a:pt x="3542" y="300"/>
                    </a:lnTo>
                    <a:lnTo>
                      <a:pt x="33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5"/>
              <p:cNvSpPr/>
              <p:nvPr/>
            </p:nvSpPr>
            <p:spPr>
              <a:xfrm>
                <a:off x="3104070" y="2522572"/>
                <a:ext cx="34" cy="6064"/>
              </a:xfrm>
              <a:custGeom>
                <a:rect b="b" l="l" r="r" t="t"/>
                <a:pathLst>
                  <a:path extrusionOk="0" h="18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5"/>
              <p:cNvSpPr/>
              <p:nvPr/>
            </p:nvSpPr>
            <p:spPr>
              <a:xfrm>
                <a:off x="3037696" y="2446147"/>
                <a:ext cx="4054" cy="34209"/>
              </a:xfrm>
              <a:custGeom>
                <a:rect b="b" l="l" r="r" t="t"/>
                <a:pathLst>
                  <a:path extrusionOk="0" h="1021" w="121">
                    <a:moveTo>
                      <a:pt x="61" y="0"/>
                    </a:moveTo>
                    <a:lnTo>
                      <a:pt x="1" y="480"/>
                    </a:lnTo>
                    <a:lnTo>
                      <a:pt x="1" y="1021"/>
                    </a:lnTo>
                    <a:lnTo>
                      <a:pt x="121" y="1021"/>
                    </a:lnTo>
                    <a:lnTo>
                      <a:pt x="121" y="961"/>
                    </a:lnTo>
                    <a:lnTo>
                      <a:pt x="61" y="540"/>
                    </a:lnTo>
                    <a:lnTo>
                      <a:pt x="61" y="2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5"/>
              <p:cNvSpPr/>
              <p:nvPr/>
            </p:nvSpPr>
            <p:spPr>
              <a:xfrm>
                <a:off x="3108090" y="255674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5"/>
              <p:cNvSpPr/>
              <p:nvPr/>
            </p:nvSpPr>
            <p:spPr>
              <a:xfrm>
                <a:off x="3116131" y="2540665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5"/>
              <p:cNvSpPr/>
              <p:nvPr/>
            </p:nvSpPr>
            <p:spPr>
              <a:xfrm>
                <a:off x="3178484" y="2552727"/>
                <a:ext cx="14106" cy="6064"/>
              </a:xfrm>
              <a:custGeom>
                <a:rect b="b" l="l" r="r" t="t"/>
                <a:pathLst>
                  <a:path extrusionOk="0" h="181" w="421">
                    <a:moveTo>
                      <a:pt x="0" y="1"/>
                    </a:moveTo>
                    <a:lnTo>
                      <a:pt x="240" y="181"/>
                    </a:lnTo>
                    <a:lnTo>
                      <a:pt x="4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5"/>
              <p:cNvSpPr/>
              <p:nvPr/>
            </p:nvSpPr>
            <p:spPr>
              <a:xfrm>
                <a:off x="1824983" y="2440116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80"/>
                    </a:lnTo>
                    <a:lnTo>
                      <a:pt x="300" y="360"/>
                    </a:lnTo>
                    <a:lnTo>
                      <a:pt x="24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5"/>
              <p:cNvSpPr/>
              <p:nvPr/>
            </p:nvSpPr>
            <p:spPr>
              <a:xfrm>
                <a:off x="3367519" y="1712053"/>
                <a:ext cx="30222" cy="20170"/>
              </a:xfrm>
              <a:custGeom>
                <a:rect b="b" l="l" r="r" t="t"/>
                <a:pathLst>
                  <a:path extrusionOk="0" h="602" w="902">
                    <a:moveTo>
                      <a:pt x="781" y="1"/>
                    </a:moveTo>
                    <a:lnTo>
                      <a:pt x="721" y="61"/>
                    </a:lnTo>
                    <a:lnTo>
                      <a:pt x="601" y="121"/>
                    </a:lnTo>
                    <a:lnTo>
                      <a:pt x="1" y="601"/>
                    </a:lnTo>
                    <a:lnTo>
                      <a:pt x="1" y="601"/>
                    </a:lnTo>
                    <a:lnTo>
                      <a:pt x="301" y="421"/>
                    </a:lnTo>
                    <a:lnTo>
                      <a:pt x="601" y="241"/>
                    </a:lnTo>
                    <a:lnTo>
                      <a:pt x="841" y="121"/>
                    </a:lnTo>
                    <a:lnTo>
                      <a:pt x="901" y="6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5"/>
              <p:cNvSpPr/>
              <p:nvPr/>
            </p:nvSpPr>
            <p:spPr>
              <a:xfrm>
                <a:off x="3216680" y="1772395"/>
                <a:ext cx="388189" cy="195133"/>
              </a:xfrm>
              <a:custGeom>
                <a:rect b="b" l="l" r="r" t="t"/>
                <a:pathLst>
                  <a:path extrusionOk="0" h="5824" w="11586">
                    <a:moveTo>
                      <a:pt x="7504" y="1"/>
                    </a:moveTo>
                    <a:lnTo>
                      <a:pt x="7144" y="61"/>
                    </a:lnTo>
                    <a:lnTo>
                      <a:pt x="6484" y="181"/>
                    </a:lnTo>
                    <a:lnTo>
                      <a:pt x="5883" y="361"/>
                    </a:lnTo>
                    <a:lnTo>
                      <a:pt x="6784" y="241"/>
                    </a:lnTo>
                    <a:lnTo>
                      <a:pt x="7264" y="181"/>
                    </a:lnTo>
                    <a:lnTo>
                      <a:pt x="6784" y="301"/>
                    </a:lnTo>
                    <a:lnTo>
                      <a:pt x="5763" y="601"/>
                    </a:lnTo>
                    <a:lnTo>
                      <a:pt x="6304" y="601"/>
                    </a:lnTo>
                    <a:lnTo>
                      <a:pt x="7324" y="781"/>
                    </a:lnTo>
                    <a:lnTo>
                      <a:pt x="7804" y="841"/>
                    </a:lnTo>
                    <a:lnTo>
                      <a:pt x="6304" y="841"/>
                    </a:lnTo>
                    <a:lnTo>
                      <a:pt x="5763" y="901"/>
                    </a:lnTo>
                    <a:lnTo>
                      <a:pt x="5283" y="961"/>
                    </a:lnTo>
                    <a:lnTo>
                      <a:pt x="4623" y="1141"/>
                    </a:lnTo>
                    <a:lnTo>
                      <a:pt x="4443" y="1201"/>
                    </a:lnTo>
                    <a:lnTo>
                      <a:pt x="5163" y="1081"/>
                    </a:lnTo>
                    <a:lnTo>
                      <a:pt x="5703" y="1081"/>
                    </a:lnTo>
                    <a:lnTo>
                      <a:pt x="6123" y="1141"/>
                    </a:lnTo>
                    <a:lnTo>
                      <a:pt x="6244" y="1201"/>
                    </a:lnTo>
                    <a:lnTo>
                      <a:pt x="6304" y="1201"/>
                    </a:lnTo>
                    <a:lnTo>
                      <a:pt x="6784" y="1321"/>
                    </a:lnTo>
                    <a:lnTo>
                      <a:pt x="7144" y="1441"/>
                    </a:lnTo>
                    <a:lnTo>
                      <a:pt x="7444" y="1561"/>
                    </a:lnTo>
                    <a:lnTo>
                      <a:pt x="7144" y="1501"/>
                    </a:lnTo>
                    <a:lnTo>
                      <a:pt x="6724" y="1441"/>
                    </a:lnTo>
                    <a:lnTo>
                      <a:pt x="5943" y="1441"/>
                    </a:lnTo>
                    <a:lnTo>
                      <a:pt x="6123" y="1501"/>
                    </a:lnTo>
                    <a:lnTo>
                      <a:pt x="6484" y="1621"/>
                    </a:lnTo>
                    <a:lnTo>
                      <a:pt x="6123" y="1561"/>
                    </a:lnTo>
                    <a:lnTo>
                      <a:pt x="5223" y="1561"/>
                    </a:lnTo>
                    <a:lnTo>
                      <a:pt x="4803" y="1681"/>
                    </a:lnTo>
                    <a:lnTo>
                      <a:pt x="4383" y="1741"/>
                    </a:lnTo>
                    <a:lnTo>
                      <a:pt x="4143" y="1801"/>
                    </a:lnTo>
                    <a:lnTo>
                      <a:pt x="4683" y="1861"/>
                    </a:lnTo>
                    <a:lnTo>
                      <a:pt x="4923" y="1921"/>
                    </a:lnTo>
                    <a:lnTo>
                      <a:pt x="5463" y="1921"/>
                    </a:lnTo>
                    <a:lnTo>
                      <a:pt x="6063" y="2041"/>
                    </a:lnTo>
                    <a:lnTo>
                      <a:pt x="6664" y="2161"/>
                    </a:lnTo>
                    <a:lnTo>
                      <a:pt x="7144" y="2342"/>
                    </a:lnTo>
                    <a:lnTo>
                      <a:pt x="7504" y="2462"/>
                    </a:lnTo>
                    <a:lnTo>
                      <a:pt x="7144" y="2402"/>
                    </a:lnTo>
                    <a:lnTo>
                      <a:pt x="6664" y="2282"/>
                    </a:lnTo>
                    <a:lnTo>
                      <a:pt x="6063" y="2282"/>
                    </a:lnTo>
                    <a:lnTo>
                      <a:pt x="6003" y="2222"/>
                    </a:lnTo>
                    <a:lnTo>
                      <a:pt x="5403" y="2222"/>
                    </a:lnTo>
                    <a:lnTo>
                      <a:pt x="4863" y="2282"/>
                    </a:lnTo>
                    <a:lnTo>
                      <a:pt x="4203" y="2402"/>
                    </a:lnTo>
                    <a:lnTo>
                      <a:pt x="4563" y="2462"/>
                    </a:lnTo>
                    <a:lnTo>
                      <a:pt x="5343" y="2522"/>
                    </a:lnTo>
                    <a:lnTo>
                      <a:pt x="6003" y="2702"/>
                    </a:lnTo>
                    <a:lnTo>
                      <a:pt x="6604" y="2882"/>
                    </a:lnTo>
                    <a:lnTo>
                      <a:pt x="6964" y="3002"/>
                    </a:lnTo>
                    <a:lnTo>
                      <a:pt x="7084" y="3062"/>
                    </a:lnTo>
                    <a:lnTo>
                      <a:pt x="6964" y="3062"/>
                    </a:lnTo>
                    <a:lnTo>
                      <a:pt x="6544" y="2942"/>
                    </a:lnTo>
                    <a:lnTo>
                      <a:pt x="6003" y="2822"/>
                    </a:lnTo>
                    <a:lnTo>
                      <a:pt x="5343" y="2762"/>
                    </a:lnTo>
                    <a:lnTo>
                      <a:pt x="4623" y="2762"/>
                    </a:lnTo>
                    <a:lnTo>
                      <a:pt x="3963" y="2822"/>
                    </a:lnTo>
                    <a:lnTo>
                      <a:pt x="3482" y="2882"/>
                    </a:lnTo>
                    <a:lnTo>
                      <a:pt x="3182" y="2942"/>
                    </a:lnTo>
                    <a:lnTo>
                      <a:pt x="1982" y="3242"/>
                    </a:lnTo>
                    <a:lnTo>
                      <a:pt x="1682" y="3302"/>
                    </a:lnTo>
                    <a:lnTo>
                      <a:pt x="1501" y="3482"/>
                    </a:lnTo>
                    <a:lnTo>
                      <a:pt x="2282" y="3302"/>
                    </a:lnTo>
                    <a:lnTo>
                      <a:pt x="3602" y="3122"/>
                    </a:lnTo>
                    <a:lnTo>
                      <a:pt x="4263" y="3062"/>
                    </a:lnTo>
                    <a:lnTo>
                      <a:pt x="4623" y="3062"/>
                    </a:lnTo>
                    <a:lnTo>
                      <a:pt x="4863" y="3122"/>
                    </a:lnTo>
                    <a:lnTo>
                      <a:pt x="5103" y="3182"/>
                    </a:lnTo>
                    <a:lnTo>
                      <a:pt x="5223" y="3242"/>
                    </a:lnTo>
                    <a:lnTo>
                      <a:pt x="5343" y="3302"/>
                    </a:lnTo>
                    <a:lnTo>
                      <a:pt x="5223" y="3302"/>
                    </a:lnTo>
                    <a:lnTo>
                      <a:pt x="5103" y="3242"/>
                    </a:lnTo>
                    <a:lnTo>
                      <a:pt x="4863" y="3182"/>
                    </a:lnTo>
                    <a:lnTo>
                      <a:pt x="4323" y="3182"/>
                    </a:lnTo>
                    <a:lnTo>
                      <a:pt x="3662" y="3362"/>
                    </a:lnTo>
                    <a:lnTo>
                      <a:pt x="2342" y="3662"/>
                    </a:lnTo>
                    <a:lnTo>
                      <a:pt x="1562" y="3902"/>
                    </a:lnTo>
                    <a:lnTo>
                      <a:pt x="2882" y="3722"/>
                    </a:lnTo>
                    <a:lnTo>
                      <a:pt x="4023" y="3602"/>
                    </a:lnTo>
                    <a:lnTo>
                      <a:pt x="4503" y="3602"/>
                    </a:lnTo>
                    <a:lnTo>
                      <a:pt x="4023" y="3722"/>
                    </a:lnTo>
                    <a:lnTo>
                      <a:pt x="2942" y="3902"/>
                    </a:lnTo>
                    <a:lnTo>
                      <a:pt x="1742" y="4202"/>
                    </a:lnTo>
                    <a:lnTo>
                      <a:pt x="1081" y="4442"/>
                    </a:lnTo>
                    <a:lnTo>
                      <a:pt x="121" y="4683"/>
                    </a:lnTo>
                    <a:lnTo>
                      <a:pt x="1" y="4743"/>
                    </a:lnTo>
                    <a:lnTo>
                      <a:pt x="661" y="4563"/>
                    </a:lnTo>
                    <a:lnTo>
                      <a:pt x="1261" y="4442"/>
                    </a:lnTo>
                    <a:lnTo>
                      <a:pt x="1922" y="4382"/>
                    </a:lnTo>
                    <a:lnTo>
                      <a:pt x="2522" y="4322"/>
                    </a:lnTo>
                    <a:lnTo>
                      <a:pt x="3362" y="4322"/>
                    </a:lnTo>
                    <a:lnTo>
                      <a:pt x="3722" y="4082"/>
                    </a:lnTo>
                    <a:lnTo>
                      <a:pt x="3482" y="4322"/>
                    </a:lnTo>
                    <a:lnTo>
                      <a:pt x="2822" y="5283"/>
                    </a:lnTo>
                    <a:lnTo>
                      <a:pt x="2822" y="5283"/>
                    </a:lnTo>
                    <a:lnTo>
                      <a:pt x="3182" y="5043"/>
                    </a:lnTo>
                    <a:lnTo>
                      <a:pt x="3722" y="4803"/>
                    </a:lnTo>
                    <a:lnTo>
                      <a:pt x="4203" y="4623"/>
                    </a:lnTo>
                    <a:lnTo>
                      <a:pt x="4563" y="4502"/>
                    </a:lnTo>
                    <a:lnTo>
                      <a:pt x="4683" y="4502"/>
                    </a:lnTo>
                    <a:lnTo>
                      <a:pt x="4563" y="4563"/>
                    </a:lnTo>
                    <a:lnTo>
                      <a:pt x="4443" y="4623"/>
                    </a:lnTo>
                    <a:lnTo>
                      <a:pt x="4443" y="4623"/>
                    </a:lnTo>
                    <a:lnTo>
                      <a:pt x="5343" y="4382"/>
                    </a:lnTo>
                    <a:lnTo>
                      <a:pt x="5763" y="4322"/>
                    </a:lnTo>
                    <a:lnTo>
                      <a:pt x="5763" y="4322"/>
                    </a:lnTo>
                    <a:lnTo>
                      <a:pt x="5403" y="4502"/>
                    </a:lnTo>
                    <a:lnTo>
                      <a:pt x="4923" y="4743"/>
                    </a:lnTo>
                    <a:lnTo>
                      <a:pt x="4443" y="5103"/>
                    </a:lnTo>
                    <a:lnTo>
                      <a:pt x="3963" y="5463"/>
                    </a:lnTo>
                    <a:lnTo>
                      <a:pt x="3542" y="5823"/>
                    </a:lnTo>
                    <a:lnTo>
                      <a:pt x="3542" y="5823"/>
                    </a:lnTo>
                    <a:lnTo>
                      <a:pt x="4203" y="5523"/>
                    </a:lnTo>
                    <a:lnTo>
                      <a:pt x="5223" y="5223"/>
                    </a:lnTo>
                    <a:lnTo>
                      <a:pt x="6063" y="4983"/>
                    </a:lnTo>
                    <a:lnTo>
                      <a:pt x="6964" y="4803"/>
                    </a:lnTo>
                    <a:lnTo>
                      <a:pt x="7384" y="4743"/>
                    </a:lnTo>
                    <a:lnTo>
                      <a:pt x="7564" y="4683"/>
                    </a:lnTo>
                    <a:lnTo>
                      <a:pt x="7924" y="4623"/>
                    </a:lnTo>
                    <a:lnTo>
                      <a:pt x="9785" y="4262"/>
                    </a:lnTo>
                    <a:lnTo>
                      <a:pt x="10685" y="4082"/>
                    </a:lnTo>
                    <a:lnTo>
                      <a:pt x="11466" y="3782"/>
                    </a:lnTo>
                    <a:lnTo>
                      <a:pt x="11586" y="3722"/>
                    </a:lnTo>
                    <a:lnTo>
                      <a:pt x="10685" y="2702"/>
                    </a:lnTo>
                    <a:lnTo>
                      <a:pt x="9725" y="1741"/>
                    </a:lnTo>
                    <a:lnTo>
                      <a:pt x="8705" y="841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5"/>
              <p:cNvSpPr/>
              <p:nvPr/>
            </p:nvSpPr>
            <p:spPr>
              <a:xfrm>
                <a:off x="3391676" y="197352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5"/>
              <p:cNvSpPr/>
              <p:nvPr/>
            </p:nvSpPr>
            <p:spPr>
              <a:xfrm>
                <a:off x="3395697" y="1722104"/>
                <a:ext cx="14106" cy="18160"/>
              </a:xfrm>
              <a:custGeom>
                <a:rect b="b" l="l" r="r" t="t"/>
                <a:pathLst>
                  <a:path extrusionOk="0" h="542" w="421">
                    <a:moveTo>
                      <a:pt x="420" y="1"/>
                    </a:moveTo>
                    <a:lnTo>
                      <a:pt x="360" y="61"/>
                    </a:lnTo>
                    <a:lnTo>
                      <a:pt x="360" y="121"/>
                    </a:lnTo>
                    <a:lnTo>
                      <a:pt x="0" y="541"/>
                    </a:lnTo>
                    <a:lnTo>
                      <a:pt x="360" y="421"/>
                    </a:lnTo>
                    <a:lnTo>
                      <a:pt x="360" y="241"/>
                    </a:lnTo>
                    <a:lnTo>
                      <a:pt x="420" y="121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5"/>
              <p:cNvSpPr/>
              <p:nvPr/>
            </p:nvSpPr>
            <p:spPr>
              <a:xfrm>
                <a:off x="3168433" y="1885005"/>
                <a:ext cx="12095" cy="20170"/>
              </a:xfrm>
              <a:custGeom>
                <a:rect b="b" l="l" r="r" t="t"/>
                <a:pathLst>
                  <a:path extrusionOk="0" h="602" w="361">
                    <a:moveTo>
                      <a:pt x="300" y="1"/>
                    </a:moveTo>
                    <a:lnTo>
                      <a:pt x="60" y="541"/>
                    </a:lnTo>
                    <a:lnTo>
                      <a:pt x="60" y="541"/>
                    </a:lnTo>
                    <a:lnTo>
                      <a:pt x="300" y="301"/>
                    </a:lnTo>
                    <a:lnTo>
                      <a:pt x="360" y="181"/>
                    </a:lnTo>
                    <a:lnTo>
                      <a:pt x="300" y="1"/>
                    </a:lnTo>
                    <a:close/>
                    <a:moveTo>
                      <a:pt x="60" y="541"/>
                    </a:moveTo>
                    <a:lnTo>
                      <a:pt x="0" y="601"/>
                    </a:lnTo>
                    <a:lnTo>
                      <a:pt x="60" y="541"/>
                    </a:lnTo>
                    <a:lnTo>
                      <a:pt x="60" y="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5"/>
              <p:cNvSpPr/>
              <p:nvPr/>
            </p:nvSpPr>
            <p:spPr>
              <a:xfrm>
                <a:off x="3146286" y="1891070"/>
                <a:ext cx="6098" cy="26167"/>
              </a:xfrm>
              <a:custGeom>
                <a:rect b="b" l="l" r="r" t="t"/>
                <a:pathLst>
                  <a:path extrusionOk="0" h="781" w="182">
                    <a:moveTo>
                      <a:pt x="181" y="0"/>
                    </a:moveTo>
                    <a:lnTo>
                      <a:pt x="61" y="240"/>
                    </a:lnTo>
                    <a:lnTo>
                      <a:pt x="1" y="360"/>
                    </a:lnTo>
                    <a:lnTo>
                      <a:pt x="61" y="780"/>
                    </a:lnTo>
                    <a:lnTo>
                      <a:pt x="181" y="4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5"/>
              <p:cNvSpPr/>
              <p:nvPr/>
            </p:nvSpPr>
            <p:spPr>
              <a:xfrm>
                <a:off x="3192556" y="1854851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1" y="1"/>
                    </a:moveTo>
                    <a:lnTo>
                      <a:pt x="61" y="181"/>
                    </a:lnTo>
                    <a:lnTo>
                      <a:pt x="1" y="421"/>
                    </a:lnTo>
                    <a:lnTo>
                      <a:pt x="1" y="541"/>
                    </a:lnTo>
                    <a:lnTo>
                      <a:pt x="61" y="481"/>
                    </a:lnTo>
                    <a:lnTo>
                      <a:pt x="181" y="361"/>
                    </a:lnTo>
                    <a:lnTo>
                      <a:pt x="18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5"/>
              <p:cNvSpPr/>
              <p:nvPr/>
            </p:nvSpPr>
            <p:spPr>
              <a:xfrm>
                <a:off x="3212659" y="1830727"/>
                <a:ext cx="8075" cy="22147"/>
              </a:xfrm>
              <a:custGeom>
                <a:rect b="b" l="l" r="r" t="t"/>
                <a:pathLst>
                  <a:path extrusionOk="0" h="661" w="241">
                    <a:moveTo>
                      <a:pt x="241" y="0"/>
                    </a:moveTo>
                    <a:lnTo>
                      <a:pt x="181" y="60"/>
                    </a:lnTo>
                    <a:lnTo>
                      <a:pt x="121" y="300"/>
                    </a:lnTo>
                    <a:lnTo>
                      <a:pt x="1" y="661"/>
                    </a:lnTo>
                    <a:lnTo>
                      <a:pt x="181" y="48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5"/>
              <p:cNvSpPr/>
              <p:nvPr/>
            </p:nvSpPr>
            <p:spPr>
              <a:xfrm>
                <a:off x="3071905" y="1995639"/>
                <a:ext cx="0" cy="34"/>
              </a:xfrm>
              <a:custGeom>
                <a:rect b="b" l="l" r="r" t="t"/>
                <a:pathLst>
                  <a:path extrusionOk="0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5"/>
              <p:cNvSpPr/>
              <p:nvPr/>
            </p:nvSpPr>
            <p:spPr>
              <a:xfrm>
                <a:off x="3096028" y="1991618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60"/>
                    </a:lnTo>
                    <a:lnTo>
                      <a:pt x="0" y="421"/>
                    </a:lnTo>
                    <a:lnTo>
                      <a:pt x="12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5"/>
              <p:cNvSpPr/>
              <p:nvPr/>
            </p:nvSpPr>
            <p:spPr>
              <a:xfrm>
                <a:off x="3120152" y="1945348"/>
                <a:ext cx="8075" cy="20170"/>
              </a:xfrm>
              <a:custGeom>
                <a:rect b="b" l="l" r="r" t="t"/>
                <a:pathLst>
                  <a:path extrusionOk="0" h="602" w="241">
                    <a:moveTo>
                      <a:pt x="181" y="1"/>
                    </a:moveTo>
                    <a:lnTo>
                      <a:pt x="1" y="181"/>
                    </a:lnTo>
                    <a:lnTo>
                      <a:pt x="1" y="421"/>
                    </a:lnTo>
                    <a:lnTo>
                      <a:pt x="1" y="601"/>
                    </a:lnTo>
                    <a:lnTo>
                      <a:pt x="24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5"/>
              <p:cNvSpPr/>
              <p:nvPr/>
            </p:nvSpPr>
            <p:spPr>
              <a:xfrm>
                <a:off x="3122162" y="1882995"/>
                <a:ext cx="18126" cy="62386"/>
              </a:xfrm>
              <a:custGeom>
                <a:rect b="b" l="l" r="r" t="t"/>
                <a:pathLst>
                  <a:path extrusionOk="0" h="1862" w="541">
                    <a:moveTo>
                      <a:pt x="541" y="1"/>
                    </a:moveTo>
                    <a:lnTo>
                      <a:pt x="241" y="601"/>
                    </a:lnTo>
                    <a:lnTo>
                      <a:pt x="121" y="1141"/>
                    </a:lnTo>
                    <a:lnTo>
                      <a:pt x="1" y="1622"/>
                    </a:lnTo>
                    <a:lnTo>
                      <a:pt x="1" y="1862"/>
                    </a:lnTo>
                    <a:lnTo>
                      <a:pt x="61" y="1802"/>
                    </a:lnTo>
                    <a:lnTo>
                      <a:pt x="61" y="1742"/>
                    </a:lnTo>
                    <a:lnTo>
                      <a:pt x="121" y="1502"/>
                    </a:lnTo>
                    <a:lnTo>
                      <a:pt x="181" y="1201"/>
                    </a:lnTo>
                    <a:lnTo>
                      <a:pt x="361" y="721"/>
                    </a:lnTo>
                    <a:lnTo>
                      <a:pt x="421" y="601"/>
                    </a:lnTo>
                    <a:lnTo>
                      <a:pt x="481" y="18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5"/>
              <p:cNvSpPr/>
              <p:nvPr/>
            </p:nvSpPr>
            <p:spPr>
              <a:xfrm>
                <a:off x="3472122" y="2277215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360" y="0"/>
                    </a:moveTo>
                    <a:lnTo>
                      <a:pt x="300" y="180"/>
                    </a:lnTo>
                    <a:lnTo>
                      <a:pt x="0" y="660"/>
                    </a:lnTo>
                    <a:lnTo>
                      <a:pt x="0" y="660"/>
                    </a:lnTo>
                    <a:lnTo>
                      <a:pt x="420" y="180"/>
                    </a:lnTo>
                    <a:lnTo>
                      <a:pt x="48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5"/>
              <p:cNvSpPr/>
              <p:nvPr/>
            </p:nvSpPr>
            <p:spPr>
              <a:xfrm>
                <a:off x="3252899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5"/>
              <p:cNvSpPr/>
              <p:nvPr/>
            </p:nvSpPr>
            <p:spPr>
              <a:xfrm>
                <a:off x="3500266" y="229530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5"/>
              <p:cNvSpPr/>
              <p:nvPr/>
            </p:nvSpPr>
            <p:spPr>
              <a:xfrm>
                <a:off x="3283053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5"/>
              <p:cNvSpPr/>
              <p:nvPr/>
            </p:nvSpPr>
            <p:spPr>
              <a:xfrm>
                <a:off x="3238827" y="181866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5"/>
              <p:cNvSpPr/>
              <p:nvPr/>
            </p:nvSpPr>
            <p:spPr>
              <a:xfrm>
                <a:off x="3707428" y="235565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0" y="0"/>
                    </a:moveTo>
                    <a:lnTo>
                      <a:pt x="60" y="60"/>
                    </a:lnTo>
                    <a:lnTo>
                      <a:pt x="60" y="12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5"/>
              <p:cNvSpPr/>
              <p:nvPr/>
            </p:nvSpPr>
            <p:spPr>
              <a:xfrm>
                <a:off x="3453996" y="2255068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" y="601"/>
                    </a:lnTo>
                    <a:lnTo>
                      <a:pt x="61" y="481"/>
                    </a:lnTo>
                    <a:lnTo>
                      <a:pt x="18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3751654" y="2456199"/>
                <a:ext cx="54345" cy="32198"/>
              </a:xfrm>
              <a:custGeom>
                <a:rect b="b" l="l" r="r" t="t"/>
                <a:pathLst>
                  <a:path extrusionOk="0" h="961" w="1622">
                    <a:moveTo>
                      <a:pt x="1" y="0"/>
                    </a:moveTo>
                    <a:lnTo>
                      <a:pt x="181" y="180"/>
                    </a:lnTo>
                    <a:lnTo>
                      <a:pt x="541" y="481"/>
                    </a:lnTo>
                    <a:lnTo>
                      <a:pt x="721" y="781"/>
                    </a:lnTo>
                    <a:lnTo>
                      <a:pt x="781" y="961"/>
                    </a:lnTo>
                    <a:lnTo>
                      <a:pt x="1621" y="961"/>
                    </a:lnTo>
                    <a:lnTo>
                      <a:pt x="1441" y="841"/>
                    </a:lnTo>
                    <a:lnTo>
                      <a:pt x="1081" y="541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3178484" y="2204811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60" y="0"/>
                    </a:moveTo>
                    <a:lnTo>
                      <a:pt x="0" y="60"/>
                    </a:lnTo>
                    <a:lnTo>
                      <a:pt x="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3146286" y="2210842"/>
                <a:ext cx="6098" cy="18126"/>
              </a:xfrm>
              <a:custGeom>
                <a:rect b="b" l="l" r="r" t="t"/>
                <a:pathLst>
                  <a:path extrusionOk="0" h="541" w="182">
                    <a:moveTo>
                      <a:pt x="181" y="0"/>
                    </a:moveTo>
                    <a:lnTo>
                      <a:pt x="1" y="60"/>
                    </a:lnTo>
                    <a:lnTo>
                      <a:pt x="1" y="300"/>
                    </a:lnTo>
                    <a:lnTo>
                      <a:pt x="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3425852" y="2383794"/>
                <a:ext cx="92541" cy="32198"/>
              </a:xfrm>
              <a:custGeom>
                <a:rect b="b" l="l" r="r" t="t"/>
                <a:pathLst>
                  <a:path extrusionOk="0" h="961" w="2762">
                    <a:moveTo>
                      <a:pt x="2762" y="0"/>
                    </a:moveTo>
                    <a:lnTo>
                      <a:pt x="1741" y="361"/>
                    </a:lnTo>
                    <a:lnTo>
                      <a:pt x="421" y="841"/>
                    </a:lnTo>
                    <a:lnTo>
                      <a:pt x="368" y="856"/>
                    </a:lnTo>
                    <a:lnTo>
                      <a:pt x="368" y="856"/>
                    </a:lnTo>
                    <a:lnTo>
                      <a:pt x="781" y="781"/>
                    </a:lnTo>
                    <a:lnTo>
                      <a:pt x="1441" y="541"/>
                    </a:lnTo>
                    <a:lnTo>
                      <a:pt x="2161" y="240"/>
                    </a:lnTo>
                    <a:lnTo>
                      <a:pt x="2762" y="0"/>
                    </a:lnTo>
                    <a:close/>
                    <a:moveTo>
                      <a:pt x="368" y="856"/>
                    </a:moveTo>
                    <a:lnTo>
                      <a:pt x="121" y="901"/>
                    </a:lnTo>
                    <a:lnTo>
                      <a:pt x="1" y="961"/>
                    </a:lnTo>
                    <a:lnTo>
                      <a:pt x="368" y="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3596794" y="2057992"/>
                <a:ext cx="309754" cy="434426"/>
              </a:xfrm>
              <a:custGeom>
                <a:rect b="b" l="l" r="r" t="t"/>
                <a:pathLst>
                  <a:path extrusionOk="0" h="12966" w="9245">
                    <a:moveTo>
                      <a:pt x="5283" y="2401"/>
                    </a:moveTo>
                    <a:lnTo>
                      <a:pt x="5403" y="2581"/>
                    </a:lnTo>
                    <a:lnTo>
                      <a:pt x="5403" y="2581"/>
                    </a:lnTo>
                    <a:lnTo>
                      <a:pt x="5283" y="2461"/>
                    </a:lnTo>
                    <a:lnTo>
                      <a:pt x="5283" y="2401"/>
                    </a:lnTo>
                    <a:close/>
                    <a:moveTo>
                      <a:pt x="2282" y="0"/>
                    </a:moveTo>
                    <a:lnTo>
                      <a:pt x="3002" y="360"/>
                    </a:lnTo>
                    <a:lnTo>
                      <a:pt x="3722" y="781"/>
                    </a:lnTo>
                    <a:lnTo>
                      <a:pt x="4082" y="1081"/>
                    </a:lnTo>
                    <a:lnTo>
                      <a:pt x="4443" y="1381"/>
                    </a:lnTo>
                    <a:lnTo>
                      <a:pt x="4983" y="1981"/>
                    </a:lnTo>
                    <a:lnTo>
                      <a:pt x="5163" y="2161"/>
                    </a:lnTo>
                    <a:lnTo>
                      <a:pt x="5283" y="2401"/>
                    </a:lnTo>
                    <a:lnTo>
                      <a:pt x="5283" y="2401"/>
                    </a:lnTo>
                    <a:lnTo>
                      <a:pt x="4863" y="2041"/>
                    </a:lnTo>
                    <a:lnTo>
                      <a:pt x="4263" y="1621"/>
                    </a:lnTo>
                    <a:lnTo>
                      <a:pt x="3482" y="1141"/>
                    </a:lnTo>
                    <a:lnTo>
                      <a:pt x="2942" y="961"/>
                    </a:lnTo>
                    <a:lnTo>
                      <a:pt x="2942" y="961"/>
                    </a:lnTo>
                    <a:lnTo>
                      <a:pt x="3302" y="1321"/>
                    </a:lnTo>
                    <a:lnTo>
                      <a:pt x="3902" y="1981"/>
                    </a:lnTo>
                    <a:lnTo>
                      <a:pt x="4563" y="2701"/>
                    </a:lnTo>
                    <a:lnTo>
                      <a:pt x="5163" y="3482"/>
                    </a:lnTo>
                    <a:lnTo>
                      <a:pt x="5403" y="3842"/>
                    </a:lnTo>
                    <a:lnTo>
                      <a:pt x="5583" y="4142"/>
                    </a:lnTo>
                    <a:lnTo>
                      <a:pt x="5703" y="4442"/>
                    </a:lnTo>
                    <a:lnTo>
                      <a:pt x="5763" y="4682"/>
                    </a:lnTo>
                    <a:lnTo>
                      <a:pt x="5763" y="4862"/>
                    </a:lnTo>
                    <a:lnTo>
                      <a:pt x="5703" y="4682"/>
                    </a:lnTo>
                    <a:lnTo>
                      <a:pt x="5583" y="4502"/>
                    </a:lnTo>
                    <a:lnTo>
                      <a:pt x="5463" y="4202"/>
                    </a:lnTo>
                    <a:lnTo>
                      <a:pt x="5223" y="3962"/>
                    </a:lnTo>
                    <a:lnTo>
                      <a:pt x="4923" y="3662"/>
                    </a:lnTo>
                    <a:lnTo>
                      <a:pt x="4263" y="3002"/>
                    </a:lnTo>
                    <a:lnTo>
                      <a:pt x="3122" y="2101"/>
                    </a:lnTo>
                    <a:lnTo>
                      <a:pt x="3482" y="2761"/>
                    </a:lnTo>
                    <a:lnTo>
                      <a:pt x="3782" y="3422"/>
                    </a:lnTo>
                    <a:lnTo>
                      <a:pt x="4082" y="4262"/>
                    </a:lnTo>
                    <a:lnTo>
                      <a:pt x="4263" y="5042"/>
                    </a:lnTo>
                    <a:lnTo>
                      <a:pt x="4323" y="5523"/>
                    </a:lnTo>
                    <a:lnTo>
                      <a:pt x="4142" y="5042"/>
                    </a:lnTo>
                    <a:lnTo>
                      <a:pt x="3782" y="4382"/>
                    </a:lnTo>
                    <a:lnTo>
                      <a:pt x="3362" y="3602"/>
                    </a:lnTo>
                    <a:lnTo>
                      <a:pt x="2882" y="2881"/>
                    </a:lnTo>
                    <a:lnTo>
                      <a:pt x="2342" y="2281"/>
                    </a:lnTo>
                    <a:lnTo>
                      <a:pt x="2102" y="1981"/>
                    </a:lnTo>
                    <a:lnTo>
                      <a:pt x="1922" y="1801"/>
                    </a:lnTo>
                    <a:lnTo>
                      <a:pt x="1681" y="1501"/>
                    </a:lnTo>
                    <a:lnTo>
                      <a:pt x="1501" y="1321"/>
                    </a:lnTo>
                    <a:lnTo>
                      <a:pt x="1922" y="2101"/>
                    </a:lnTo>
                    <a:lnTo>
                      <a:pt x="2342" y="3002"/>
                    </a:lnTo>
                    <a:lnTo>
                      <a:pt x="2642" y="3902"/>
                    </a:lnTo>
                    <a:lnTo>
                      <a:pt x="2822" y="4742"/>
                    </a:lnTo>
                    <a:lnTo>
                      <a:pt x="2822" y="5042"/>
                    </a:lnTo>
                    <a:lnTo>
                      <a:pt x="2882" y="5282"/>
                    </a:lnTo>
                    <a:lnTo>
                      <a:pt x="2882" y="5463"/>
                    </a:lnTo>
                    <a:lnTo>
                      <a:pt x="2822" y="5282"/>
                    </a:lnTo>
                    <a:lnTo>
                      <a:pt x="2762" y="5042"/>
                    </a:lnTo>
                    <a:lnTo>
                      <a:pt x="2642" y="4742"/>
                    </a:lnTo>
                    <a:lnTo>
                      <a:pt x="2402" y="4022"/>
                    </a:lnTo>
                    <a:lnTo>
                      <a:pt x="1922" y="3182"/>
                    </a:lnTo>
                    <a:lnTo>
                      <a:pt x="1621" y="2641"/>
                    </a:lnTo>
                    <a:lnTo>
                      <a:pt x="1201" y="2161"/>
                    </a:lnTo>
                    <a:lnTo>
                      <a:pt x="1201" y="2161"/>
                    </a:lnTo>
                    <a:lnTo>
                      <a:pt x="1621" y="2701"/>
                    </a:lnTo>
                    <a:lnTo>
                      <a:pt x="1982" y="3422"/>
                    </a:lnTo>
                    <a:lnTo>
                      <a:pt x="2282" y="4022"/>
                    </a:lnTo>
                    <a:lnTo>
                      <a:pt x="2402" y="4502"/>
                    </a:lnTo>
                    <a:lnTo>
                      <a:pt x="2162" y="4082"/>
                    </a:lnTo>
                    <a:lnTo>
                      <a:pt x="1801" y="3542"/>
                    </a:lnTo>
                    <a:lnTo>
                      <a:pt x="1261" y="3002"/>
                    </a:lnTo>
                    <a:lnTo>
                      <a:pt x="121" y="1921"/>
                    </a:lnTo>
                    <a:lnTo>
                      <a:pt x="1" y="1741"/>
                    </a:lnTo>
                    <a:lnTo>
                      <a:pt x="361" y="2581"/>
                    </a:lnTo>
                    <a:lnTo>
                      <a:pt x="601" y="3482"/>
                    </a:lnTo>
                    <a:lnTo>
                      <a:pt x="721" y="4262"/>
                    </a:lnTo>
                    <a:lnTo>
                      <a:pt x="721" y="4562"/>
                    </a:lnTo>
                    <a:lnTo>
                      <a:pt x="1501" y="4862"/>
                    </a:lnTo>
                    <a:lnTo>
                      <a:pt x="2162" y="5222"/>
                    </a:lnTo>
                    <a:lnTo>
                      <a:pt x="2762" y="5583"/>
                    </a:lnTo>
                    <a:lnTo>
                      <a:pt x="3122" y="5883"/>
                    </a:lnTo>
                    <a:lnTo>
                      <a:pt x="2702" y="5703"/>
                    </a:lnTo>
                    <a:lnTo>
                      <a:pt x="2102" y="5463"/>
                    </a:lnTo>
                    <a:lnTo>
                      <a:pt x="1321" y="5282"/>
                    </a:lnTo>
                    <a:lnTo>
                      <a:pt x="61" y="5042"/>
                    </a:lnTo>
                    <a:lnTo>
                      <a:pt x="61" y="5042"/>
                    </a:lnTo>
                    <a:lnTo>
                      <a:pt x="961" y="5463"/>
                    </a:lnTo>
                    <a:lnTo>
                      <a:pt x="1982" y="6063"/>
                    </a:lnTo>
                    <a:lnTo>
                      <a:pt x="2702" y="6543"/>
                    </a:lnTo>
                    <a:lnTo>
                      <a:pt x="3242" y="7023"/>
                    </a:lnTo>
                    <a:lnTo>
                      <a:pt x="3542" y="7383"/>
                    </a:lnTo>
                    <a:lnTo>
                      <a:pt x="3662" y="7563"/>
                    </a:lnTo>
                    <a:lnTo>
                      <a:pt x="3662" y="7563"/>
                    </a:lnTo>
                    <a:lnTo>
                      <a:pt x="3542" y="7443"/>
                    </a:lnTo>
                    <a:lnTo>
                      <a:pt x="3122" y="7143"/>
                    </a:lnTo>
                    <a:lnTo>
                      <a:pt x="2702" y="6843"/>
                    </a:lnTo>
                    <a:lnTo>
                      <a:pt x="2222" y="6603"/>
                    </a:lnTo>
                    <a:lnTo>
                      <a:pt x="2642" y="7203"/>
                    </a:lnTo>
                    <a:lnTo>
                      <a:pt x="2942" y="7684"/>
                    </a:lnTo>
                    <a:lnTo>
                      <a:pt x="3062" y="7744"/>
                    </a:lnTo>
                    <a:lnTo>
                      <a:pt x="3662" y="7984"/>
                    </a:lnTo>
                    <a:lnTo>
                      <a:pt x="3902" y="8104"/>
                    </a:lnTo>
                    <a:lnTo>
                      <a:pt x="3602" y="8164"/>
                    </a:lnTo>
                    <a:lnTo>
                      <a:pt x="3182" y="8164"/>
                    </a:lnTo>
                    <a:lnTo>
                      <a:pt x="3902" y="8404"/>
                    </a:lnTo>
                    <a:lnTo>
                      <a:pt x="4683" y="8764"/>
                    </a:lnTo>
                    <a:lnTo>
                      <a:pt x="5223" y="9064"/>
                    </a:lnTo>
                    <a:lnTo>
                      <a:pt x="4623" y="9004"/>
                    </a:lnTo>
                    <a:lnTo>
                      <a:pt x="3782" y="8884"/>
                    </a:lnTo>
                    <a:lnTo>
                      <a:pt x="3482" y="8884"/>
                    </a:lnTo>
                    <a:lnTo>
                      <a:pt x="3482" y="9004"/>
                    </a:lnTo>
                    <a:lnTo>
                      <a:pt x="3782" y="9124"/>
                    </a:lnTo>
                    <a:lnTo>
                      <a:pt x="4263" y="9364"/>
                    </a:lnTo>
                    <a:lnTo>
                      <a:pt x="4743" y="9724"/>
                    </a:lnTo>
                    <a:lnTo>
                      <a:pt x="5223" y="10085"/>
                    </a:lnTo>
                    <a:lnTo>
                      <a:pt x="5523" y="10385"/>
                    </a:lnTo>
                    <a:lnTo>
                      <a:pt x="5823" y="10685"/>
                    </a:lnTo>
                    <a:lnTo>
                      <a:pt x="5463" y="10505"/>
                    </a:lnTo>
                    <a:lnTo>
                      <a:pt x="5043" y="10265"/>
                    </a:lnTo>
                    <a:lnTo>
                      <a:pt x="4563" y="10085"/>
                    </a:lnTo>
                    <a:lnTo>
                      <a:pt x="4082" y="9904"/>
                    </a:lnTo>
                    <a:lnTo>
                      <a:pt x="3602" y="9844"/>
                    </a:lnTo>
                    <a:lnTo>
                      <a:pt x="3242" y="9784"/>
                    </a:lnTo>
                    <a:lnTo>
                      <a:pt x="3242" y="9784"/>
                    </a:lnTo>
                    <a:lnTo>
                      <a:pt x="3302" y="9904"/>
                    </a:lnTo>
                    <a:lnTo>
                      <a:pt x="3362" y="9904"/>
                    </a:lnTo>
                    <a:lnTo>
                      <a:pt x="3842" y="10085"/>
                    </a:lnTo>
                    <a:lnTo>
                      <a:pt x="4623" y="10445"/>
                    </a:lnTo>
                    <a:lnTo>
                      <a:pt x="5643" y="11045"/>
                    </a:lnTo>
                    <a:lnTo>
                      <a:pt x="4503" y="10865"/>
                    </a:lnTo>
                    <a:lnTo>
                      <a:pt x="4142" y="10805"/>
                    </a:lnTo>
                    <a:lnTo>
                      <a:pt x="4743" y="11225"/>
                    </a:lnTo>
                    <a:lnTo>
                      <a:pt x="5103" y="11465"/>
                    </a:lnTo>
                    <a:lnTo>
                      <a:pt x="5463" y="11825"/>
                    </a:lnTo>
                    <a:lnTo>
                      <a:pt x="5883" y="12245"/>
                    </a:lnTo>
                    <a:lnTo>
                      <a:pt x="6183" y="12606"/>
                    </a:lnTo>
                    <a:lnTo>
                      <a:pt x="6303" y="12846"/>
                    </a:lnTo>
                    <a:lnTo>
                      <a:pt x="9219" y="12846"/>
                    </a:lnTo>
                    <a:lnTo>
                      <a:pt x="8885" y="11285"/>
                    </a:lnTo>
                    <a:lnTo>
                      <a:pt x="8404" y="9604"/>
                    </a:lnTo>
                    <a:lnTo>
                      <a:pt x="7924" y="7984"/>
                    </a:lnTo>
                    <a:lnTo>
                      <a:pt x="7324" y="6363"/>
                    </a:lnTo>
                    <a:lnTo>
                      <a:pt x="6604" y="4802"/>
                    </a:lnTo>
                    <a:lnTo>
                      <a:pt x="5883" y="3302"/>
                    </a:lnTo>
                    <a:lnTo>
                      <a:pt x="5103" y="1801"/>
                    </a:lnTo>
                    <a:lnTo>
                      <a:pt x="4203" y="360"/>
                    </a:lnTo>
                    <a:lnTo>
                      <a:pt x="4022" y="360"/>
                    </a:lnTo>
                    <a:lnTo>
                      <a:pt x="2282" y="0"/>
                    </a:lnTo>
                    <a:close/>
                    <a:moveTo>
                      <a:pt x="9219" y="12846"/>
                    </a:moveTo>
                    <a:lnTo>
                      <a:pt x="9245" y="12966"/>
                    </a:lnTo>
                    <a:lnTo>
                      <a:pt x="9245" y="12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3425852" y="2311390"/>
                <a:ext cx="58366" cy="40240"/>
              </a:xfrm>
              <a:custGeom>
                <a:rect b="b" l="l" r="r" t="t"/>
                <a:pathLst>
                  <a:path extrusionOk="0" h="1201" w="1742">
                    <a:moveTo>
                      <a:pt x="1741" y="0"/>
                    </a:moveTo>
                    <a:lnTo>
                      <a:pt x="1681" y="60"/>
                    </a:lnTo>
                    <a:lnTo>
                      <a:pt x="1681" y="60"/>
                    </a:lnTo>
                    <a:lnTo>
                      <a:pt x="1741" y="0"/>
                    </a:lnTo>
                    <a:close/>
                    <a:moveTo>
                      <a:pt x="1681" y="60"/>
                    </a:moveTo>
                    <a:lnTo>
                      <a:pt x="1261" y="361"/>
                    </a:lnTo>
                    <a:lnTo>
                      <a:pt x="781" y="661"/>
                    </a:lnTo>
                    <a:lnTo>
                      <a:pt x="241" y="961"/>
                    </a:lnTo>
                    <a:lnTo>
                      <a:pt x="1" y="1201"/>
                    </a:lnTo>
                    <a:lnTo>
                      <a:pt x="601" y="1081"/>
                    </a:lnTo>
                    <a:lnTo>
                      <a:pt x="1261" y="481"/>
                    </a:lnTo>
                    <a:lnTo>
                      <a:pt x="168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3464081" y="2357660"/>
                <a:ext cx="30188" cy="10085"/>
              </a:xfrm>
              <a:custGeom>
                <a:rect b="b" l="l" r="r" t="t"/>
                <a:pathLst>
                  <a:path extrusionOk="0" h="301" w="901">
                    <a:moveTo>
                      <a:pt x="600" y="0"/>
                    </a:moveTo>
                    <a:lnTo>
                      <a:pt x="0" y="300"/>
                    </a:lnTo>
                    <a:lnTo>
                      <a:pt x="660" y="60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3528410" y="2365702"/>
                <a:ext cx="24191" cy="12095"/>
              </a:xfrm>
              <a:custGeom>
                <a:rect b="b" l="l" r="r" t="t"/>
                <a:pathLst>
                  <a:path extrusionOk="0" h="361" w="722">
                    <a:moveTo>
                      <a:pt x="541" y="0"/>
                    </a:moveTo>
                    <a:lnTo>
                      <a:pt x="1" y="360"/>
                    </a:lnTo>
                    <a:lnTo>
                      <a:pt x="1" y="360"/>
                    </a:lnTo>
                    <a:lnTo>
                      <a:pt x="48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1845086" y="2442127"/>
                <a:ext cx="4054" cy="16116"/>
              </a:xfrm>
              <a:custGeom>
                <a:rect b="b" l="l" r="r" t="t"/>
                <a:pathLst>
                  <a:path extrusionOk="0" h="48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480"/>
                    </a:lnTo>
                    <a:lnTo>
                      <a:pt x="120" y="18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1649986" y="2349586"/>
                <a:ext cx="10085" cy="8108"/>
              </a:xfrm>
              <a:custGeom>
                <a:rect b="b" l="l" r="r" t="t"/>
                <a:pathLst>
                  <a:path extrusionOk="0" h="242" w="301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2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1647976" y="237173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1639935" y="2349586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6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3244858" y="182871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0"/>
                    </a:moveTo>
                    <a:lnTo>
                      <a:pt x="60" y="60"/>
                    </a:lnTo>
                    <a:lnTo>
                      <a:pt x="0" y="18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1716359" y="2375753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120"/>
                    </a:moveTo>
                    <a:lnTo>
                      <a:pt x="61" y="12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1662048" y="2349586"/>
                <a:ext cx="14139" cy="14139"/>
              </a:xfrm>
              <a:custGeom>
                <a:rect b="b" l="l" r="r" t="t"/>
                <a:pathLst>
                  <a:path extrusionOk="0" h="422" w="422">
                    <a:moveTo>
                      <a:pt x="1" y="1"/>
                    </a:moveTo>
                    <a:lnTo>
                      <a:pt x="121" y="241"/>
                    </a:lnTo>
                    <a:lnTo>
                      <a:pt x="181" y="301"/>
                    </a:lnTo>
                    <a:lnTo>
                      <a:pt x="421" y="4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1670123" y="2381784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24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3566640" y="193127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596" y="352"/>
                    </a:moveTo>
                    <a:lnTo>
                      <a:pt x="541" y="361"/>
                    </a:lnTo>
                    <a:lnTo>
                      <a:pt x="360" y="421"/>
                    </a:lnTo>
                    <a:lnTo>
                      <a:pt x="360" y="421"/>
                    </a:lnTo>
                    <a:lnTo>
                      <a:pt x="596" y="352"/>
                    </a:lnTo>
                    <a:close/>
                    <a:moveTo>
                      <a:pt x="1921" y="1"/>
                    </a:moveTo>
                    <a:lnTo>
                      <a:pt x="1381" y="121"/>
                    </a:lnTo>
                    <a:lnTo>
                      <a:pt x="596" y="352"/>
                    </a:lnTo>
                    <a:lnTo>
                      <a:pt x="596" y="352"/>
                    </a:lnTo>
                    <a:lnTo>
                      <a:pt x="901" y="301"/>
                    </a:lnTo>
                    <a:lnTo>
                      <a:pt x="1021" y="301"/>
                    </a:lnTo>
                    <a:lnTo>
                      <a:pt x="901" y="361"/>
                    </a:lnTo>
                    <a:lnTo>
                      <a:pt x="601" y="481"/>
                    </a:lnTo>
                    <a:lnTo>
                      <a:pt x="0" y="841"/>
                    </a:lnTo>
                    <a:lnTo>
                      <a:pt x="421" y="721"/>
                    </a:lnTo>
                    <a:lnTo>
                      <a:pt x="901" y="661"/>
                    </a:lnTo>
                    <a:lnTo>
                      <a:pt x="1501" y="661"/>
                    </a:lnTo>
                    <a:lnTo>
                      <a:pt x="1981" y="721"/>
                    </a:lnTo>
                    <a:lnTo>
                      <a:pt x="2161" y="721"/>
                    </a:lnTo>
                    <a:lnTo>
                      <a:pt x="2281" y="661"/>
                    </a:lnTo>
                    <a:lnTo>
                      <a:pt x="2341" y="601"/>
                    </a:lnTo>
                    <a:lnTo>
                      <a:pt x="2401" y="601"/>
                    </a:lnTo>
                    <a:lnTo>
                      <a:pt x="2281" y="661"/>
                    </a:lnTo>
                    <a:lnTo>
                      <a:pt x="2161" y="781"/>
                    </a:lnTo>
                    <a:lnTo>
                      <a:pt x="1981" y="841"/>
                    </a:lnTo>
                    <a:lnTo>
                      <a:pt x="1501" y="961"/>
                    </a:lnTo>
                    <a:lnTo>
                      <a:pt x="1201" y="1021"/>
                    </a:lnTo>
                    <a:lnTo>
                      <a:pt x="961" y="1081"/>
                    </a:lnTo>
                    <a:lnTo>
                      <a:pt x="661" y="1201"/>
                    </a:lnTo>
                    <a:lnTo>
                      <a:pt x="781" y="1201"/>
                    </a:lnTo>
                    <a:lnTo>
                      <a:pt x="1441" y="1141"/>
                    </a:lnTo>
                    <a:lnTo>
                      <a:pt x="2221" y="1081"/>
                    </a:lnTo>
                    <a:lnTo>
                      <a:pt x="2762" y="1021"/>
                    </a:lnTo>
                    <a:lnTo>
                      <a:pt x="2942" y="1021"/>
                    </a:lnTo>
                    <a:lnTo>
                      <a:pt x="2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3456006" y="1762344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61" y="0"/>
                    </a:moveTo>
                    <a:lnTo>
                      <a:pt x="1" y="60"/>
                    </a:lnTo>
                    <a:lnTo>
                      <a:pt x="121" y="60"/>
                    </a:lnTo>
                    <a:lnTo>
                      <a:pt x="241" y="120"/>
                    </a:lnTo>
                    <a:lnTo>
                      <a:pt x="36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3524390" y="1899111"/>
                <a:ext cx="110667" cy="40240"/>
              </a:xfrm>
              <a:custGeom>
                <a:rect b="b" l="l" r="r" t="t"/>
                <a:pathLst>
                  <a:path extrusionOk="0" h="1201" w="3303">
                    <a:moveTo>
                      <a:pt x="2462" y="0"/>
                    </a:moveTo>
                    <a:lnTo>
                      <a:pt x="2402" y="60"/>
                    </a:lnTo>
                    <a:lnTo>
                      <a:pt x="2342" y="120"/>
                    </a:lnTo>
                    <a:lnTo>
                      <a:pt x="1982" y="300"/>
                    </a:lnTo>
                    <a:lnTo>
                      <a:pt x="1621" y="540"/>
                    </a:lnTo>
                    <a:lnTo>
                      <a:pt x="721" y="901"/>
                    </a:lnTo>
                    <a:lnTo>
                      <a:pt x="1" y="1201"/>
                    </a:lnTo>
                    <a:lnTo>
                      <a:pt x="1021" y="1081"/>
                    </a:lnTo>
                    <a:lnTo>
                      <a:pt x="2642" y="961"/>
                    </a:lnTo>
                    <a:lnTo>
                      <a:pt x="3122" y="961"/>
                    </a:lnTo>
                    <a:lnTo>
                      <a:pt x="3302" y="901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3687291" y="2001670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" y="0"/>
                    </a:moveTo>
                    <a:lnTo>
                      <a:pt x="1" y="61"/>
                    </a:lnTo>
                    <a:lnTo>
                      <a:pt x="24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3687291" y="2033835"/>
                <a:ext cx="34242" cy="10119"/>
              </a:xfrm>
              <a:custGeom>
                <a:rect b="b" l="l" r="r" t="t"/>
                <a:pathLst>
                  <a:path extrusionOk="0" h="302" w="1022">
                    <a:moveTo>
                      <a:pt x="1" y="1"/>
                    </a:moveTo>
                    <a:lnTo>
                      <a:pt x="781" y="241"/>
                    </a:lnTo>
                    <a:lnTo>
                      <a:pt x="1021" y="30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1722390" y="2359671"/>
                <a:ext cx="26201" cy="24157"/>
              </a:xfrm>
              <a:custGeom>
                <a:rect b="b" l="l" r="r" t="t"/>
                <a:pathLst>
                  <a:path extrusionOk="0" h="721" w="782">
                    <a:moveTo>
                      <a:pt x="1" y="0"/>
                    </a:moveTo>
                    <a:lnTo>
                      <a:pt x="301" y="300"/>
                    </a:lnTo>
                    <a:lnTo>
                      <a:pt x="481" y="480"/>
                    </a:lnTo>
                    <a:lnTo>
                      <a:pt x="601" y="540"/>
                    </a:lnTo>
                    <a:lnTo>
                      <a:pt x="781" y="720"/>
                    </a:lnTo>
                    <a:lnTo>
                      <a:pt x="481" y="3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3610866" y="1975536"/>
                <a:ext cx="70428" cy="16116"/>
              </a:xfrm>
              <a:custGeom>
                <a:rect b="b" l="l" r="r" t="t"/>
                <a:pathLst>
                  <a:path extrusionOk="0" h="481" w="2102">
                    <a:moveTo>
                      <a:pt x="1682" y="0"/>
                    </a:moveTo>
                    <a:lnTo>
                      <a:pt x="961" y="180"/>
                    </a:lnTo>
                    <a:lnTo>
                      <a:pt x="1" y="480"/>
                    </a:lnTo>
                    <a:lnTo>
                      <a:pt x="841" y="360"/>
                    </a:lnTo>
                    <a:lnTo>
                      <a:pt x="2102" y="360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1680174" y="2355650"/>
                <a:ext cx="20137" cy="16116"/>
              </a:xfrm>
              <a:custGeom>
                <a:rect b="b" l="l" r="r" t="t"/>
                <a:pathLst>
                  <a:path extrusionOk="0" h="481" w="601">
                    <a:moveTo>
                      <a:pt x="0" y="0"/>
                    </a:moveTo>
                    <a:lnTo>
                      <a:pt x="120" y="240"/>
                    </a:lnTo>
                    <a:lnTo>
                      <a:pt x="180" y="300"/>
                    </a:lnTo>
                    <a:lnTo>
                      <a:pt x="600" y="480"/>
                    </a:lnTo>
                    <a:lnTo>
                      <a:pt x="36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1732442" y="238379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3359478" y="1730179"/>
                <a:ext cx="28211" cy="28178"/>
              </a:xfrm>
              <a:custGeom>
                <a:rect b="b" l="l" r="r" t="t"/>
                <a:pathLst>
                  <a:path extrusionOk="0" h="841" w="842">
                    <a:moveTo>
                      <a:pt x="841" y="0"/>
                    </a:moveTo>
                    <a:lnTo>
                      <a:pt x="301" y="540"/>
                    </a:lnTo>
                    <a:lnTo>
                      <a:pt x="1" y="840"/>
                    </a:lnTo>
                    <a:lnTo>
                      <a:pt x="601" y="540"/>
                    </a:lnTo>
                    <a:lnTo>
                      <a:pt x="661" y="4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3333344" y="176837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60" y="6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3309221" y="178244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3287074" y="1744251"/>
                <a:ext cx="36252" cy="40240"/>
              </a:xfrm>
              <a:custGeom>
                <a:rect b="b" l="l" r="r" t="t"/>
                <a:pathLst>
                  <a:path extrusionOk="0" h="1201" w="1082">
                    <a:moveTo>
                      <a:pt x="1081" y="0"/>
                    </a:moveTo>
                    <a:lnTo>
                      <a:pt x="1021" y="60"/>
                    </a:lnTo>
                    <a:lnTo>
                      <a:pt x="721" y="300"/>
                    </a:lnTo>
                    <a:lnTo>
                      <a:pt x="421" y="660"/>
                    </a:lnTo>
                    <a:lnTo>
                      <a:pt x="1" y="1201"/>
                    </a:lnTo>
                    <a:lnTo>
                      <a:pt x="301" y="961"/>
                    </a:lnTo>
                    <a:lnTo>
                      <a:pt x="421" y="841"/>
                    </a:lnTo>
                    <a:lnTo>
                      <a:pt x="481" y="841"/>
                    </a:lnTo>
                    <a:lnTo>
                      <a:pt x="661" y="48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3437913" y="175028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3395697" y="177038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80" y="1"/>
                    </a:moveTo>
                    <a:lnTo>
                      <a:pt x="0" y="121"/>
                    </a:lnTo>
                    <a:lnTo>
                      <a:pt x="120" y="121"/>
                    </a:lnTo>
                    <a:lnTo>
                      <a:pt x="36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1810877" y="2419980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61" y="241"/>
                    </a:lnTo>
                    <a:lnTo>
                      <a:pt x="121" y="361"/>
                    </a:lnTo>
                    <a:lnTo>
                      <a:pt x="181" y="361"/>
                    </a:lnTo>
                    <a:lnTo>
                      <a:pt x="121" y="30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1782733" y="239987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1794795" y="2407918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" y="1"/>
                    </a:moveTo>
                    <a:lnTo>
                      <a:pt x="61" y="301"/>
                    </a:lnTo>
                    <a:lnTo>
                      <a:pt x="241" y="421"/>
                    </a:lnTo>
                    <a:lnTo>
                      <a:pt x="241" y="421"/>
                    </a:lnTo>
                    <a:lnTo>
                      <a:pt x="12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1776702" y="2407918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0" y="121"/>
                    </a:moveTo>
                    <a:lnTo>
                      <a:pt x="120" y="12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1851117" y="2434085"/>
                <a:ext cx="18126" cy="40240"/>
              </a:xfrm>
              <a:custGeom>
                <a:rect b="b" l="l" r="r" t="t"/>
                <a:pathLst>
                  <a:path extrusionOk="0" h="1201" w="541">
                    <a:moveTo>
                      <a:pt x="0" y="0"/>
                    </a:moveTo>
                    <a:lnTo>
                      <a:pt x="60" y="120"/>
                    </a:lnTo>
                    <a:lnTo>
                      <a:pt x="120" y="420"/>
                    </a:lnTo>
                    <a:lnTo>
                      <a:pt x="180" y="480"/>
                    </a:lnTo>
                    <a:lnTo>
                      <a:pt x="301" y="780"/>
                    </a:lnTo>
                    <a:lnTo>
                      <a:pt x="421" y="960"/>
                    </a:lnTo>
                    <a:lnTo>
                      <a:pt x="421" y="1141"/>
                    </a:lnTo>
                    <a:lnTo>
                      <a:pt x="481" y="1141"/>
                    </a:lnTo>
                    <a:lnTo>
                      <a:pt x="541" y="1201"/>
                    </a:lnTo>
                    <a:lnTo>
                      <a:pt x="481" y="1020"/>
                    </a:lnTo>
                    <a:lnTo>
                      <a:pt x="361" y="720"/>
                    </a:lnTo>
                    <a:lnTo>
                      <a:pt x="240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1865189" y="2474291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1" y="181"/>
                    </a:lnTo>
                    <a:lnTo>
                      <a:pt x="18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1963727" y="2691504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3731551" y="2468260"/>
                <a:ext cx="44260" cy="20137"/>
              </a:xfrm>
              <a:custGeom>
                <a:rect b="b" l="l" r="r" t="t"/>
                <a:pathLst>
                  <a:path extrusionOk="0" h="601" w="1321">
                    <a:moveTo>
                      <a:pt x="0" y="0"/>
                    </a:moveTo>
                    <a:lnTo>
                      <a:pt x="120" y="60"/>
                    </a:lnTo>
                    <a:lnTo>
                      <a:pt x="241" y="241"/>
                    </a:lnTo>
                    <a:lnTo>
                      <a:pt x="421" y="481"/>
                    </a:lnTo>
                    <a:lnTo>
                      <a:pt x="481" y="601"/>
                    </a:lnTo>
                    <a:lnTo>
                      <a:pt x="1321" y="601"/>
                    </a:lnTo>
                    <a:lnTo>
                      <a:pt x="1201" y="481"/>
                    </a:lnTo>
                    <a:lnTo>
                      <a:pt x="961" y="301"/>
                    </a:lnTo>
                    <a:lnTo>
                      <a:pt x="601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1732442" y="2472281"/>
                <a:ext cx="88520" cy="16116"/>
              </a:xfrm>
              <a:custGeom>
                <a:rect b="b" l="l" r="r" t="t"/>
                <a:pathLst>
                  <a:path extrusionOk="0" h="481" w="2642">
                    <a:moveTo>
                      <a:pt x="1" y="1"/>
                    </a:moveTo>
                    <a:lnTo>
                      <a:pt x="541" y="301"/>
                    </a:lnTo>
                    <a:lnTo>
                      <a:pt x="481" y="241"/>
                    </a:lnTo>
                    <a:lnTo>
                      <a:pt x="541" y="241"/>
                    </a:lnTo>
                    <a:lnTo>
                      <a:pt x="721" y="301"/>
                    </a:lnTo>
                    <a:lnTo>
                      <a:pt x="1141" y="301"/>
                    </a:lnTo>
                    <a:lnTo>
                      <a:pt x="1261" y="361"/>
                    </a:lnTo>
                    <a:lnTo>
                      <a:pt x="1562" y="361"/>
                    </a:lnTo>
                    <a:lnTo>
                      <a:pt x="2402" y="421"/>
                    </a:lnTo>
                    <a:lnTo>
                      <a:pt x="2522" y="481"/>
                    </a:lnTo>
                    <a:lnTo>
                      <a:pt x="2642" y="481"/>
                    </a:lnTo>
                    <a:lnTo>
                      <a:pt x="2582" y="421"/>
                    </a:lnTo>
                    <a:lnTo>
                      <a:pt x="2162" y="301"/>
                    </a:lnTo>
                    <a:lnTo>
                      <a:pt x="1682" y="181"/>
                    </a:lnTo>
                    <a:lnTo>
                      <a:pt x="90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1660038" y="2601007"/>
                <a:ext cx="10119" cy="26167"/>
              </a:xfrm>
              <a:custGeom>
                <a:rect b="b" l="l" r="r" t="t"/>
                <a:pathLst>
                  <a:path extrusionOk="0" h="781" w="302">
                    <a:moveTo>
                      <a:pt x="301" y="0"/>
                    </a:moveTo>
                    <a:lnTo>
                      <a:pt x="70" y="600"/>
                    </a:lnTo>
                    <a:lnTo>
                      <a:pt x="241" y="600"/>
                    </a:lnTo>
                    <a:lnTo>
                      <a:pt x="241" y="480"/>
                    </a:lnTo>
                    <a:lnTo>
                      <a:pt x="301" y="0"/>
                    </a:lnTo>
                    <a:close/>
                    <a:moveTo>
                      <a:pt x="61" y="600"/>
                    </a:moveTo>
                    <a:lnTo>
                      <a:pt x="69" y="603"/>
                    </a:lnTo>
                    <a:lnTo>
                      <a:pt x="69" y="603"/>
                    </a:lnTo>
                    <a:lnTo>
                      <a:pt x="70" y="600"/>
                    </a:lnTo>
                    <a:close/>
                    <a:moveTo>
                      <a:pt x="69" y="603"/>
                    </a:moveTo>
                    <a:lnTo>
                      <a:pt x="1" y="781"/>
                    </a:lnTo>
                    <a:lnTo>
                      <a:pt x="241" y="720"/>
                    </a:lnTo>
                    <a:lnTo>
                      <a:pt x="241" y="660"/>
                    </a:lnTo>
                    <a:lnTo>
                      <a:pt x="69" y="6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1702287" y="2594976"/>
                <a:ext cx="10085" cy="16116"/>
              </a:xfrm>
              <a:custGeom>
                <a:rect b="b" l="l" r="r" t="t"/>
                <a:pathLst>
                  <a:path extrusionOk="0" h="481" w="301">
                    <a:moveTo>
                      <a:pt x="301" y="0"/>
                    </a:moveTo>
                    <a:lnTo>
                      <a:pt x="241" y="60"/>
                    </a:lnTo>
                    <a:lnTo>
                      <a:pt x="0" y="480"/>
                    </a:lnTo>
                    <a:lnTo>
                      <a:pt x="241" y="480"/>
                    </a:lnTo>
                    <a:lnTo>
                      <a:pt x="241" y="360"/>
                    </a:lnTo>
                    <a:lnTo>
                      <a:pt x="241" y="3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1706308" y="2733721"/>
                <a:ext cx="118708" cy="50325"/>
              </a:xfrm>
              <a:custGeom>
                <a:rect b="b" l="l" r="r" t="t"/>
                <a:pathLst>
                  <a:path extrusionOk="0" h="1502" w="3543">
                    <a:moveTo>
                      <a:pt x="1" y="1"/>
                    </a:moveTo>
                    <a:lnTo>
                      <a:pt x="361" y="601"/>
                    </a:lnTo>
                    <a:lnTo>
                      <a:pt x="661" y="1021"/>
                    </a:lnTo>
                    <a:lnTo>
                      <a:pt x="961" y="1321"/>
                    </a:lnTo>
                    <a:lnTo>
                      <a:pt x="1201" y="1502"/>
                    </a:lnTo>
                    <a:lnTo>
                      <a:pt x="2642" y="1502"/>
                    </a:lnTo>
                    <a:lnTo>
                      <a:pt x="3542" y="61"/>
                    </a:lnTo>
                    <a:lnTo>
                      <a:pt x="3482" y="1"/>
                    </a:lnTo>
                    <a:lnTo>
                      <a:pt x="2882" y="1"/>
                    </a:lnTo>
                    <a:lnTo>
                      <a:pt x="3002" y="121"/>
                    </a:lnTo>
                    <a:lnTo>
                      <a:pt x="3062" y="181"/>
                    </a:lnTo>
                    <a:lnTo>
                      <a:pt x="2942" y="121"/>
                    </a:lnTo>
                    <a:lnTo>
                      <a:pt x="2762" y="1"/>
                    </a:lnTo>
                    <a:lnTo>
                      <a:pt x="2642" y="1"/>
                    </a:lnTo>
                    <a:lnTo>
                      <a:pt x="2762" y="181"/>
                    </a:lnTo>
                    <a:lnTo>
                      <a:pt x="2942" y="361"/>
                    </a:lnTo>
                    <a:lnTo>
                      <a:pt x="2942" y="361"/>
                    </a:lnTo>
                    <a:lnTo>
                      <a:pt x="2702" y="241"/>
                    </a:lnTo>
                    <a:lnTo>
                      <a:pt x="2402" y="1"/>
                    </a:lnTo>
                    <a:lnTo>
                      <a:pt x="1921" y="1"/>
                    </a:lnTo>
                    <a:lnTo>
                      <a:pt x="2101" y="181"/>
                    </a:lnTo>
                    <a:lnTo>
                      <a:pt x="2161" y="241"/>
                    </a:lnTo>
                    <a:lnTo>
                      <a:pt x="2041" y="181"/>
                    </a:lnTo>
                    <a:lnTo>
                      <a:pt x="1861" y="61"/>
                    </a:lnTo>
                    <a:lnTo>
                      <a:pt x="1801" y="1"/>
                    </a:lnTo>
                    <a:lnTo>
                      <a:pt x="1021" y="1"/>
                    </a:lnTo>
                    <a:lnTo>
                      <a:pt x="1081" y="181"/>
                    </a:lnTo>
                    <a:lnTo>
                      <a:pt x="901" y="1"/>
                    </a:lnTo>
                    <a:lnTo>
                      <a:pt x="361" y="1"/>
                    </a:lnTo>
                    <a:lnTo>
                      <a:pt x="541" y="421"/>
                    </a:lnTo>
                    <a:lnTo>
                      <a:pt x="661" y="601"/>
                    </a:lnTo>
                    <a:lnTo>
                      <a:pt x="481" y="4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1555468" y="2691504"/>
                <a:ext cx="26167" cy="10085"/>
              </a:xfrm>
              <a:custGeom>
                <a:rect b="b" l="l" r="r" t="t"/>
                <a:pathLst>
                  <a:path extrusionOk="0" h="301" w="781">
                    <a:moveTo>
                      <a:pt x="781" y="0"/>
                    </a:moveTo>
                    <a:lnTo>
                      <a:pt x="1" y="300"/>
                    </a:lnTo>
                    <a:lnTo>
                      <a:pt x="301" y="30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5"/>
              <p:cNvSpPr/>
              <p:nvPr/>
            </p:nvSpPr>
            <p:spPr>
              <a:xfrm>
                <a:off x="1639935" y="2590956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421" y="0"/>
                    </a:moveTo>
                    <a:lnTo>
                      <a:pt x="241" y="360"/>
                    </a:lnTo>
                    <a:lnTo>
                      <a:pt x="1" y="1141"/>
                    </a:lnTo>
                    <a:lnTo>
                      <a:pt x="1" y="1201"/>
                    </a:lnTo>
                    <a:lnTo>
                      <a:pt x="301" y="1201"/>
                    </a:lnTo>
                    <a:lnTo>
                      <a:pt x="361" y="30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5"/>
              <p:cNvSpPr/>
              <p:nvPr/>
            </p:nvSpPr>
            <p:spPr>
              <a:xfrm>
                <a:off x="1778712" y="259698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1837044" y="2588946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0" y="0"/>
                    </a:moveTo>
                    <a:lnTo>
                      <a:pt x="0" y="180"/>
                    </a:lnTo>
                    <a:lnTo>
                      <a:pt x="218" y="235"/>
                    </a:lnTo>
                    <a:lnTo>
                      <a:pt x="218" y="235"/>
                    </a:lnTo>
                    <a:lnTo>
                      <a:pt x="180" y="120"/>
                    </a:lnTo>
                    <a:lnTo>
                      <a:pt x="60" y="0"/>
                    </a:lnTo>
                    <a:close/>
                    <a:moveTo>
                      <a:pt x="218" y="235"/>
                    </a:moveTo>
                    <a:lnTo>
                      <a:pt x="240" y="300"/>
                    </a:lnTo>
                    <a:lnTo>
                      <a:pt x="240" y="240"/>
                    </a:lnTo>
                    <a:lnTo>
                      <a:pt x="218" y="2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3196577" y="1919214"/>
                <a:ext cx="130770" cy="40240"/>
              </a:xfrm>
              <a:custGeom>
                <a:rect b="b" l="l" r="r" t="t"/>
                <a:pathLst>
                  <a:path extrusionOk="0" h="1201" w="3903">
                    <a:moveTo>
                      <a:pt x="3209" y="481"/>
                    </a:moveTo>
                    <a:lnTo>
                      <a:pt x="3122" y="541"/>
                    </a:lnTo>
                    <a:lnTo>
                      <a:pt x="3182" y="541"/>
                    </a:lnTo>
                    <a:lnTo>
                      <a:pt x="3242" y="481"/>
                    </a:lnTo>
                    <a:close/>
                    <a:moveTo>
                      <a:pt x="3662" y="0"/>
                    </a:moveTo>
                    <a:lnTo>
                      <a:pt x="3122" y="60"/>
                    </a:lnTo>
                    <a:lnTo>
                      <a:pt x="2522" y="241"/>
                    </a:lnTo>
                    <a:lnTo>
                      <a:pt x="1921" y="361"/>
                    </a:lnTo>
                    <a:lnTo>
                      <a:pt x="1381" y="541"/>
                    </a:lnTo>
                    <a:lnTo>
                      <a:pt x="721" y="841"/>
                    </a:lnTo>
                    <a:lnTo>
                      <a:pt x="121" y="1081"/>
                    </a:lnTo>
                    <a:lnTo>
                      <a:pt x="1" y="1201"/>
                    </a:lnTo>
                    <a:lnTo>
                      <a:pt x="301" y="1081"/>
                    </a:lnTo>
                    <a:lnTo>
                      <a:pt x="1621" y="841"/>
                    </a:lnTo>
                    <a:lnTo>
                      <a:pt x="1653" y="777"/>
                    </a:lnTo>
                    <a:lnTo>
                      <a:pt x="1653" y="777"/>
                    </a:lnTo>
                    <a:lnTo>
                      <a:pt x="2101" y="721"/>
                    </a:lnTo>
                    <a:lnTo>
                      <a:pt x="2222" y="721"/>
                    </a:lnTo>
                    <a:lnTo>
                      <a:pt x="2282" y="601"/>
                    </a:lnTo>
                    <a:lnTo>
                      <a:pt x="2282" y="661"/>
                    </a:lnTo>
                    <a:lnTo>
                      <a:pt x="2822" y="601"/>
                    </a:lnTo>
                    <a:lnTo>
                      <a:pt x="2882" y="601"/>
                    </a:lnTo>
                    <a:lnTo>
                      <a:pt x="3182" y="481"/>
                    </a:lnTo>
                    <a:lnTo>
                      <a:pt x="3209" y="481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1919500" y="2518552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0" y="0"/>
                    </a:moveTo>
                    <a:lnTo>
                      <a:pt x="6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1816908" y="25889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3365509" y="2518552"/>
                <a:ext cx="253432" cy="40240"/>
              </a:xfrm>
              <a:custGeom>
                <a:rect b="b" l="l" r="r" t="t"/>
                <a:pathLst>
                  <a:path extrusionOk="0" h="1201" w="7564">
                    <a:moveTo>
                      <a:pt x="1" y="0"/>
                    </a:moveTo>
                    <a:lnTo>
                      <a:pt x="781" y="1201"/>
                    </a:lnTo>
                    <a:lnTo>
                      <a:pt x="6363" y="1201"/>
                    </a:lnTo>
                    <a:lnTo>
                      <a:pt x="6604" y="1021"/>
                    </a:lnTo>
                    <a:lnTo>
                      <a:pt x="7084" y="540"/>
                    </a:lnTo>
                    <a:lnTo>
                      <a:pt x="7564" y="0"/>
                    </a:lnTo>
                    <a:lnTo>
                      <a:pt x="7084" y="0"/>
                    </a:lnTo>
                    <a:lnTo>
                      <a:pt x="6724" y="240"/>
                    </a:lnTo>
                    <a:lnTo>
                      <a:pt x="6363" y="420"/>
                    </a:lnTo>
                    <a:lnTo>
                      <a:pt x="5943" y="600"/>
                    </a:lnTo>
                    <a:lnTo>
                      <a:pt x="5523" y="720"/>
                    </a:lnTo>
                    <a:lnTo>
                      <a:pt x="4803" y="901"/>
                    </a:lnTo>
                    <a:lnTo>
                      <a:pt x="4323" y="901"/>
                    </a:lnTo>
                    <a:lnTo>
                      <a:pt x="4143" y="840"/>
                    </a:lnTo>
                    <a:lnTo>
                      <a:pt x="4323" y="840"/>
                    </a:lnTo>
                    <a:lnTo>
                      <a:pt x="4803" y="720"/>
                    </a:lnTo>
                    <a:lnTo>
                      <a:pt x="5463" y="480"/>
                    </a:lnTo>
                    <a:lnTo>
                      <a:pt x="5763" y="300"/>
                    </a:lnTo>
                    <a:lnTo>
                      <a:pt x="6123" y="60"/>
                    </a:lnTo>
                    <a:lnTo>
                      <a:pt x="6243" y="0"/>
                    </a:lnTo>
                    <a:lnTo>
                      <a:pt x="5763" y="0"/>
                    </a:lnTo>
                    <a:lnTo>
                      <a:pt x="5223" y="240"/>
                    </a:lnTo>
                    <a:lnTo>
                      <a:pt x="4863" y="420"/>
                    </a:lnTo>
                    <a:lnTo>
                      <a:pt x="4683" y="480"/>
                    </a:lnTo>
                    <a:lnTo>
                      <a:pt x="4683" y="480"/>
                    </a:lnTo>
                    <a:lnTo>
                      <a:pt x="4803" y="360"/>
                    </a:lnTo>
                    <a:lnTo>
                      <a:pt x="5163" y="120"/>
                    </a:lnTo>
                    <a:lnTo>
                      <a:pt x="5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3178484" y="2114280"/>
                <a:ext cx="12095" cy="16149"/>
              </a:xfrm>
              <a:custGeom>
                <a:rect b="b" l="l" r="r" t="t"/>
                <a:pathLst>
                  <a:path extrusionOk="0" h="482" w="361">
                    <a:moveTo>
                      <a:pt x="361" y="1"/>
                    </a:moveTo>
                    <a:lnTo>
                      <a:pt x="120" y="241"/>
                    </a:lnTo>
                    <a:lnTo>
                      <a:pt x="0" y="481"/>
                    </a:lnTo>
                    <a:lnTo>
                      <a:pt x="60" y="481"/>
                    </a:lnTo>
                    <a:lnTo>
                      <a:pt x="361" y="36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1593698" y="2832292"/>
                <a:ext cx="174997" cy="50291"/>
              </a:xfrm>
              <a:custGeom>
                <a:rect b="b" l="l" r="r" t="t"/>
                <a:pathLst>
                  <a:path extrusionOk="0" h="1501" w="5223">
                    <a:moveTo>
                      <a:pt x="0" y="0"/>
                    </a:moveTo>
                    <a:lnTo>
                      <a:pt x="180" y="240"/>
                    </a:lnTo>
                    <a:lnTo>
                      <a:pt x="420" y="540"/>
                    </a:lnTo>
                    <a:lnTo>
                      <a:pt x="780" y="901"/>
                    </a:lnTo>
                    <a:lnTo>
                      <a:pt x="1141" y="1201"/>
                    </a:lnTo>
                    <a:lnTo>
                      <a:pt x="1501" y="1381"/>
                    </a:lnTo>
                    <a:lnTo>
                      <a:pt x="1741" y="1501"/>
                    </a:lnTo>
                    <a:lnTo>
                      <a:pt x="4502" y="1501"/>
                    </a:lnTo>
                    <a:lnTo>
                      <a:pt x="5222" y="0"/>
                    </a:lnTo>
                    <a:lnTo>
                      <a:pt x="2521" y="0"/>
                    </a:lnTo>
                    <a:lnTo>
                      <a:pt x="2941" y="180"/>
                    </a:lnTo>
                    <a:lnTo>
                      <a:pt x="3241" y="180"/>
                    </a:lnTo>
                    <a:lnTo>
                      <a:pt x="2941" y="240"/>
                    </a:lnTo>
                    <a:lnTo>
                      <a:pt x="2521" y="180"/>
                    </a:lnTo>
                    <a:lnTo>
                      <a:pt x="1981" y="120"/>
                    </a:lnTo>
                    <a:lnTo>
                      <a:pt x="1681" y="0"/>
                    </a:lnTo>
                    <a:lnTo>
                      <a:pt x="1141" y="0"/>
                    </a:lnTo>
                    <a:lnTo>
                      <a:pt x="1441" y="240"/>
                    </a:lnTo>
                    <a:lnTo>
                      <a:pt x="1861" y="480"/>
                    </a:lnTo>
                    <a:lnTo>
                      <a:pt x="2281" y="600"/>
                    </a:lnTo>
                    <a:lnTo>
                      <a:pt x="2521" y="660"/>
                    </a:lnTo>
                    <a:lnTo>
                      <a:pt x="1801" y="660"/>
                    </a:lnTo>
                    <a:lnTo>
                      <a:pt x="1321" y="480"/>
                    </a:lnTo>
                    <a:lnTo>
                      <a:pt x="840" y="30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3240837" y="1953389"/>
                <a:ext cx="18126" cy="6064"/>
              </a:xfrm>
              <a:custGeom>
                <a:rect b="b" l="l" r="r" t="t"/>
                <a:pathLst>
                  <a:path extrusionOk="0" h="181" w="541">
                    <a:moveTo>
                      <a:pt x="540" y="1"/>
                    </a:moveTo>
                    <a:lnTo>
                      <a:pt x="97" y="167"/>
                    </a:lnTo>
                    <a:lnTo>
                      <a:pt x="97" y="167"/>
                    </a:lnTo>
                    <a:lnTo>
                      <a:pt x="420" y="121"/>
                    </a:lnTo>
                    <a:lnTo>
                      <a:pt x="540" y="1"/>
                    </a:lnTo>
                    <a:close/>
                    <a:moveTo>
                      <a:pt x="97" y="167"/>
                    </a:moveTo>
                    <a:lnTo>
                      <a:pt x="0" y="181"/>
                    </a:lnTo>
                    <a:lnTo>
                      <a:pt x="60" y="181"/>
                    </a:lnTo>
                    <a:lnTo>
                      <a:pt x="97" y="1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3236816" y="2208831"/>
                <a:ext cx="331867" cy="279566"/>
              </a:xfrm>
              <a:custGeom>
                <a:rect b="b" l="l" r="r" t="t"/>
                <a:pathLst>
                  <a:path extrusionOk="0" h="8344" w="9905">
                    <a:moveTo>
                      <a:pt x="3602" y="0"/>
                    </a:moveTo>
                    <a:lnTo>
                      <a:pt x="3662" y="480"/>
                    </a:lnTo>
                    <a:lnTo>
                      <a:pt x="3602" y="780"/>
                    </a:lnTo>
                    <a:lnTo>
                      <a:pt x="3482" y="1261"/>
                    </a:lnTo>
                    <a:lnTo>
                      <a:pt x="3302" y="1861"/>
                    </a:lnTo>
                    <a:lnTo>
                      <a:pt x="3061" y="2461"/>
                    </a:lnTo>
                    <a:lnTo>
                      <a:pt x="2761" y="3061"/>
                    </a:lnTo>
                    <a:lnTo>
                      <a:pt x="2521" y="3542"/>
                    </a:lnTo>
                    <a:lnTo>
                      <a:pt x="2221" y="3782"/>
                    </a:lnTo>
                    <a:lnTo>
                      <a:pt x="2401" y="3482"/>
                    </a:lnTo>
                    <a:lnTo>
                      <a:pt x="2521" y="2941"/>
                    </a:lnTo>
                    <a:lnTo>
                      <a:pt x="2641" y="2341"/>
                    </a:lnTo>
                    <a:lnTo>
                      <a:pt x="2701" y="1921"/>
                    </a:lnTo>
                    <a:lnTo>
                      <a:pt x="2461" y="2401"/>
                    </a:lnTo>
                    <a:lnTo>
                      <a:pt x="2101" y="2941"/>
                    </a:lnTo>
                    <a:lnTo>
                      <a:pt x="1681" y="3482"/>
                    </a:lnTo>
                    <a:lnTo>
                      <a:pt x="1261" y="3962"/>
                    </a:lnTo>
                    <a:lnTo>
                      <a:pt x="961" y="4202"/>
                    </a:lnTo>
                    <a:lnTo>
                      <a:pt x="840" y="4322"/>
                    </a:lnTo>
                    <a:lnTo>
                      <a:pt x="900" y="4202"/>
                    </a:lnTo>
                    <a:lnTo>
                      <a:pt x="1141" y="3842"/>
                    </a:lnTo>
                    <a:lnTo>
                      <a:pt x="1441" y="3362"/>
                    </a:lnTo>
                    <a:lnTo>
                      <a:pt x="1741" y="2701"/>
                    </a:lnTo>
                    <a:lnTo>
                      <a:pt x="1441" y="3182"/>
                    </a:lnTo>
                    <a:lnTo>
                      <a:pt x="1141" y="3542"/>
                    </a:lnTo>
                    <a:lnTo>
                      <a:pt x="840" y="3842"/>
                    </a:lnTo>
                    <a:lnTo>
                      <a:pt x="1021" y="3482"/>
                    </a:lnTo>
                    <a:lnTo>
                      <a:pt x="1261" y="3001"/>
                    </a:lnTo>
                    <a:lnTo>
                      <a:pt x="1441" y="2401"/>
                    </a:lnTo>
                    <a:lnTo>
                      <a:pt x="1621" y="1801"/>
                    </a:lnTo>
                    <a:lnTo>
                      <a:pt x="1681" y="1261"/>
                    </a:lnTo>
                    <a:lnTo>
                      <a:pt x="1681" y="1261"/>
                    </a:lnTo>
                    <a:lnTo>
                      <a:pt x="1561" y="1561"/>
                    </a:lnTo>
                    <a:lnTo>
                      <a:pt x="1261" y="2161"/>
                    </a:lnTo>
                    <a:lnTo>
                      <a:pt x="840" y="2761"/>
                    </a:lnTo>
                    <a:lnTo>
                      <a:pt x="420" y="3302"/>
                    </a:lnTo>
                    <a:lnTo>
                      <a:pt x="60" y="3782"/>
                    </a:lnTo>
                    <a:lnTo>
                      <a:pt x="0" y="3842"/>
                    </a:lnTo>
                    <a:lnTo>
                      <a:pt x="840" y="4922"/>
                    </a:lnTo>
                    <a:lnTo>
                      <a:pt x="1681" y="6003"/>
                    </a:lnTo>
                    <a:lnTo>
                      <a:pt x="2521" y="7143"/>
                    </a:lnTo>
                    <a:lnTo>
                      <a:pt x="3302" y="8344"/>
                    </a:lnTo>
                    <a:lnTo>
                      <a:pt x="7683" y="8344"/>
                    </a:lnTo>
                    <a:lnTo>
                      <a:pt x="8284" y="8044"/>
                    </a:lnTo>
                    <a:lnTo>
                      <a:pt x="8824" y="7623"/>
                    </a:lnTo>
                    <a:lnTo>
                      <a:pt x="9424" y="7143"/>
                    </a:lnTo>
                    <a:lnTo>
                      <a:pt x="9904" y="6663"/>
                    </a:lnTo>
                    <a:lnTo>
                      <a:pt x="9424" y="6903"/>
                    </a:lnTo>
                    <a:lnTo>
                      <a:pt x="8764" y="7203"/>
                    </a:lnTo>
                    <a:lnTo>
                      <a:pt x="7984" y="7503"/>
                    </a:lnTo>
                    <a:lnTo>
                      <a:pt x="7263" y="7743"/>
                    </a:lnTo>
                    <a:lnTo>
                      <a:pt x="6603" y="7864"/>
                    </a:lnTo>
                    <a:lnTo>
                      <a:pt x="6123" y="7864"/>
                    </a:lnTo>
                    <a:lnTo>
                      <a:pt x="6543" y="7743"/>
                    </a:lnTo>
                    <a:lnTo>
                      <a:pt x="7143" y="7503"/>
                    </a:lnTo>
                    <a:lnTo>
                      <a:pt x="7803" y="7143"/>
                    </a:lnTo>
                    <a:lnTo>
                      <a:pt x="8524" y="6663"/>
                    </a:lnTo>
                    <a:lnTo>
                      <a:pt x="7563" y="6843"/>
                    </a:lnTo>
                    <a:lnTo>
                      <a:pt x="7143" y="6903"/>
                    </a:lnTo>
                    <a:lnTo>
                      <a:pt x="7143" y="6903"/>
                    </a:lnTo>
                    <a:lnTo>
                      <a:pt x="8224" y="6423"/>
                    </a:lnTo>
                    <a:lnTo>
                      <a:pt x="7563" y="6603"/>
                    </a:lnTo>
                    <a:lnTo>
                      <a:pt x="6843" y="6783"/>
                    </a:lnTo>
                    <a:lnTo>
                      <a:pt x="5943" y="6963"/>
                    </a:lnTo>
                    <a:lnTo>
                      <a:pt x="5222" y="7023"/>
                    </a:lnTo>
                    <a:lnTo>
                      <a:pt x="4862" y="7023"/>
                    </a:lnTo>
                    <a:lnTo>
                      <a:pt x="4682" y="6963"/>
                    </a:lnTo>
                    <a:lnTo>
                      <a:pt x="4502" y="6903"/>
                    </a:lnTo>
                    <a:lnTo>
                      <a:pt x="4502" y="6843"/>
                    </a:lnTo>
                    <a:lnTo>
                      <a:pt x="4562" y="6903"/>
                    </a:lnTo>
                    <a:lnTo>
                      <a:pt x="4682" y="6903"/>
                    </a:lnTo>
                    <a:lnTo>
                      <a:pt x="4862" y="6963"/>
                    </a:lnTo>
                    <a:lnTo>
                      <a:pt x="5162" y="6903"/>
                    </a:lnTo>
                    <a:lnTo>
                      <a:pt x="5883" y="6663"/>
                    </a:lnTo>
                    <a:lnTo>
                      <a:pt x="6723" y="6363"/>
                    </a:lnTo>
                    <a:lnTo>
                      <a:pt x="7263" y="6183"/>
                    </a:lnTo>
                    <a:lnTo>
                      <a:pt x="7203" y="6183"/>
                    </a:lnTo>
                    <a:lnTo>
                      <a:pt x="6423" y="6243"/>
                    </a:lnTo>
                    <a:lnTo>
                      <a:pt x="5823" y="6303"/>
                    </a:lnTo>
                    <a:lnTo>
                      <a:pt x="5342" y="6243"/>
                    </a:lnTo>
                    <a:lnTo>
                      <a:pt x="5282" y="6243"/>
                    </a:lnTo>
                    <a:lnTo>
                      <a:pt x="4562" y="6423"/>
                    </a:lnTo>
                    <a:lnTo>
                      <a:pt x="3902" y="6603"/>
                    </a:lnTo>
                    <a:lnTo>
                      <a:pt x="3902" y="6603"/>
                    </a:lnTo>
                    <a:lnTo>
                      <a:pt x="4502" y="6303"/>
                    </a:lnTo>
                    <a:lnTo>
                      <a:pt x="5943" y="5643"/>
                    </a:lnTo>
                    <a:lnTo>
                      <a:pt x="7203" y="4982"/>
                    </a:lnTo>
                    <a:lnTo>
                      <a:pt x="6363" y="4982"/>
                    </a:lnTo>
                    <a:lnTo>
                      <a:pt x="6303" y="4922"/>
                    </a:lnTo>
                    <a:lnTo>
                      <a:pt x="5703" y="5162"/>
                    </a:lnTo>
                    <a:lnTo>
                      <a:pt x="5222" y="5342"/>
                    </a:lnTo>
                    <a:lnTo>
                      <a:pt x="5222" y="5342"/>
                    </a:lnTo>
                    <a:lnTo>
                      <a:pt x="5823" y="4922"/>
                    </a:lnTo>
                    <a:lnTo>
                      <a:pt x="4862" y="5282"/>
                    </a:lnTo>
                    <a:lnTo>
                      <a:pt x="4442" y="5402"/>
                    </a:lnTo>
                    <a:lnTo>
                      <a:pt x="4802" y="5162"/>
                    </a:lnTo>
                    <a:lnTo>
                      <a:pt x="5282" y="4862"/>
                    </a:lnTo>
                    <a:lnTo>
                      <a:pt x="5823" y="4442"/>
                    </a:lnTo>
                    <a:lnTo>
                      <a:pt x="5402" y="4442"/>
                    </a:lnTo>
                    <a:lnTo>
                      <a:pt x="5342" y="4502"/>
                    </a:lnTo>
                    <a:lnTo>
                      <a:pt x="5042" y="4682"/>
                    </a:lnTo>
                    <a:lnTo>
                      <a:pt x="4922" y="4742"/>
                    </a:lnTo>
                    <a:lnTo>
                      <a:pt x="4982" y="4682"/>
                    </a:lnTo>
                    <a:lnTo>
                      <a:pt x="4562" y="5102"/>
                    </a:lnTo>
                    <a:lnTo>
                      <a:pt x="4202" y="5402"/>
                    </a:lnTo>
                    <a:lnTo>
                      <a:pt x="3782" y="5643"/>
                    </a:lnTo>
                    <a:lnTo>
                      <a:pt x="3602" y="5763"/>
                    </a:lnTo>
                    <a:lnTo>
                      <a:pt x="3722" y="5643"/>
                    </a:lnTo>
                    <a:lnTo>
                      <a:pt x="4082" y="5282"/>
                    </a:lnTo>
                    <a:lnTo>
                      <a:pt x="4502" y="4742"/>
                    </a:lnTo>
                    <a:lnTo>
                      <a:pt x="4922" y="4082"/>
                    </a:lnTo>
                    <a:lnTo>
                      <a:pt x="5282" y="3302"/>
                    </a:lnTo>
                    <a:lnTo>
                      <a:pt x="5522" y="2641"/>
                    </a:lnTo>
                    <a:lnTo>
                      <a:pt x="5583" y="2281"/>
                    </a:lnTo>
                    <a:lnTo>
                      <a:pt x="5643" y="2041"/>
                    </a:lnTo>
                    <a:lnTo>
                      <a:pt x="5643" y="1681"/>
                    </a:lnTo>
                    <a:lnTo>
                      <a:pt x="5823" y="901"/>
                    </a:lnTo>
                    <a:lnTo>
                      <a:pt x="5643" y="780"/>
                    </a:lnTo>
                    <a:lnTo>
                      <a:pt x="5643" y="1081"/>
                    </a:lnTo>
                    <a:lnTo>
                      <a:pt x="5583" y="1621"/>
                    </a:lnTo>
                    <a:lnTo>
                      <a:pt x="5462" y="2221"/>
                    </a:lnTo>
                    <a:lnTo>
                      <a:pt x="5282" y="2821"/>
                    </a:lnTo>
                    <a:lnTo>
                      <a:pt x="4982" y="3422"/>
                    </a:lnTo>
                    <a:lnTo>
                      <a:pt x="4682" y="3902"/>
                    </a:lnTo>
                    <a:lnTo>
                      <a:pt x="4442" y="4202"/>
                    </a:lnTo>
                    <a:lnTo>
                      <a:pt x="4382" y="4322"/>
                    </a:lnTo>
                    <a:lnTo>
                      <a:pt x="4382" y="4322"/>
                    </a:lnTo>
                    <a:lnTo>
                      <a:pt x="4442" y="4142"/>
                    </a:lnTo>
                    <a:lnTo>
                      <a:pt x="4562" y="3842"/>
                    </a:lnTo>
                    <a:lnTo>
                      <a:pt x="4742" y="3302"/>
                    </a:lnTo>
                    <a:lnTo>
                      <a:pt x="4862" y="2761"/>
                    </a:lnTo>
                    <a:lnTo>
                      <a:pt x="4862" y="2101"/>
                    </a:lnTo>
                    <a:lnTo>
                      <a:pt x="4862" y="1561"/>
                    </a:lnTo>
                    <a:lnTo>
                      <a:pt x="4802" y="1141"/>
                    </a:lnTo>
                    <a:lnTo>
                      <a:pt x="4802" y="901"/>
                    </a:lnTo>
                    <a:lnTo>
                      <a:pt x="4742" y="600"/>
                    </a:lnTo>
                    <a:lnTo>
                      <a:pt x="4742" y="1081"/>
                    </a:lnTo>
                    <a:lnTo>
                      <a:pt x="4622" y="1681"/>
                    </a:lnTo>
                    <a:lnTo>
                      <a:pt x="4442" y="2281"/>
                    </a:lnTo>
                    <a:lnTo>
                      <a:pt x="4202" y="2821"/>
                    </a:lnTo>
                    <a:lnTo>
                      <a:pt x="3962" y="3302"/>
                    </a:lnTo>
                    <a:lnTo>
                      <a:pt x="3722" y="3542"/>
                    </a:lnTo>
                    <a:lnTo>
                      <a:pt x="3722" y="3542"/>
                    </a:lnTo>
                    <a:lnTo>
                      <a:pt x="3842" y="3242"/>
                    </a:lnTo>
                    <a:lnTo>
                      <a:pt x="3962" y="2761"/>
                    </a:lnTo>
                    <a:lnTo>
                      <a:pt x="4022" y="2161"/>
                    </a:lnTo>
                    <a:lnTo>
                      <a:pt x="4022" y="1561"/>
                    </a:lnTo>
                    <a:lnTo>
                      <a:pt x="4022" y="1081"/>
                    </a:lnTo>
                    <a:lnTo>
                      <a:pt x="3902" y="420"/>
                    </a:lnTo>
                    <a:lnTo>
                      <a:pt x="3902" y="60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3602825" y="2518552"/>
                <a:ext cx="48314" cy="40240"/>
              </a:xfrm>
              <a:custGeom>
                <a:rect b="b" l="l" r="r" t="t"/>
                <a:pathLst>
                  <a:path extrusionOk="0" h="1201" w="1442">
                    <a:moveTo>
                      <a:pt x="1441" y="0"/>
                    </a:moveTo>
                    <a:lnTo>
                      <a:pt x="1261" y="120"/>
                    </a:lnTo>
                    <a:lnTo>
                      <a:pt x="1021" y="420"/>
                    </a:lnTo>
                    <a:lnTo>
                      <a:pt x="601" y="840"/>
                    </a:lnTo>
                    <a:lnTo>
                      <a:pt x="1" y="1201"/>
                    </a:lnTo>
                    <a:lnTo>
                      <a:pt x="601" y="1201"/>
                    </a:lnTo>
                    <a:lnTo>
                      <a:pt x="901" y="901"/>
                    </a:lnTo>
                    <a:lnTo>
                      <a:pt x="1201" y="42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1708318" y="3180208"/>
                <a:ext cx="1838252" cy="58366"/>
              </a:xfrm>
              <a:custGeom>
                <a:rect b="b" l="l" r="r" t="t"/>
                <a:pathLst>
                  <a:path extrusionOk="0" h="1742" w="54865">
                    <a:moveTo>
                      <a:pt x="301" y="1"/>
                    </a:moveTo>
                    <a:lnTo>
                      <a:pt x="1" y="1741"/>
                    </a:lnTo>
                    <a:lnTo>
                      <a:pt x="54864" y="1741"/>
                    </a:lnTo>
                    <a:lnTo>
                      <a:pt x="54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1859158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2776257" y="2381784"/>
                <a:ext cx="56322" cy="106613"/>
              </a:xfrm>
              <a:custGeom>
                <a:rect b="b" l="l" r="r" t="t"/>
                <a:pathLst>
                  <a:path extrusionOk="0" h="3182" w="1681">
                    <a:moveTo>
                      <a:pt x="0" y="0"/>
                    </a:moveTo>
                    <a:lnTo>
                      <a:pt x="0" y="60"/>
                    </a:lnTo>
                    <a:lnTo>
                      <a:pt x="120" y="901"/>
                    </a:lnTo>
                    <a:lnTo>
                      <a:pt x="360" y="1861"/>
                    </a:lnTo>
                    <a:lnTo>
                      <a:pt x="480" y="2341"/>
                    </a:lnTo>
                    <a:lnTo>
                      <a:pt x="600" y="2702"/>
                    </a:lnTo>
                    <a:lnTo>
                      <a:pt x="841" y="2942"/>
                    </a:lnTo>
                    <a:lnTo>
                      <a:pt x="1021" y="3182"/>
                    </a:lnTo>
                    <a:lnTo>
                      <a:pt x="1621" y="3182"/>
                    </a:lnTo>
                    <a:lnTo>
                      <a:pt x="1681" y="2641"/>
                    </a:lnTo>
                    <a:lnTo>
                      <a:pt x="1561" y="2702"/>
                    </a:lnTo>
                    <a:lnTo>
                      <a:pt x="1441" y="2882"/>
                    </a:lnTo>
                    <a:lnTo>
                      <a:pt x="1501" y="2641"/>
                    </a:lnTo>
                    <a:lnTo>
                      <a:pt x="1681" y="2161"/>
                    </a:lnTo>
                    <a:lnTo>
                      <a:pt x="1621" y="2101"/>
                    </a:lnTo>
                    <a:lnTo>
                      <a:pt x="1441" y="2341"/>
                    </a:lnTo>
                    <a:lnTo>
                      <a:pt x="1441" y="2341"/>
                    </a:lnTo>
                    <a:lnTo>
                      <a:pt x="1561" y="2041"/>
                    </a:lnTo>
                    <a:lnTo>
                      <a:pt x="1081" y="1261"/>
                    </a:lnTo>
                    <a:lnTo>
                      <a:pt x="841" y="1081"/>
                    </a:lnTo>
                    <a:lnTo>
                      <a:pt x="540" y="781"/>
                    </a:lnTo>
                    <a:lnTo>
                      <a:pt x="240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2301625" y="2518552"/>
                <a:ext cx="189069" cy="40240"/>
              </a:xfrm>
              <a:custGeom>
                <a:rect b="b" l="l" r="r" t="t"/>
                <a:pathLst>
                  <a:path extrusionOk="0" h="1201" w="5643">
                    <a:moveTo>
                      <a:pt x="0" y="0"/>
                    </a:moveTo>
                    <a:lnTo>
                      <a:pt x="420" y="420"/>
                    </a:lnTo>
                    <a:lnTo>
                      <a:pt x="780" y="961"/>
                    </a:lnTo>
                    <a:lnTo>
                      <a:pt x="841" y="1141"/>
                    </a:lnTo>
                    <a:lnTo>
                      <a:pt x="841" y="1201"/>
                    </a:lnTo>
                    <a:lnTo>
                      <a:pt x="4982" y="1201"/>
                    </a:lnTo>
                    <a:lnTo>
                      <a:pt x="5042" y="1141"/>
                    </a:lnTo>
                    <a:lnTo>
                      <a:pt x="5282" y="720"/>
                    </a:lnTo>
                    <a:lnTo>
                      <a:pt x="5643" y="0"/>
                    </a:lnTo>
                    <a:lnTo>
                      <a:pt x="5583" y="60"/>
                    </a:lnTo>
                    <a:lnTo>
                      <a:pt x="4502" y="780"/>
                    </a:lnTo>
                    <a:lnTo>
                      <a:pt x="4022" y="1141"/>
                    </a:lnTo>
                    <a:lnTo>
                      <a:pt x="4022" y="1141"/>
                    </a:lnTo>
                    <a:lnTo>
                      <a:pt x="4322" y="780"/>
                    </a:lnTo>
                    <a:lnTo>
                      <a:pt x="5042" y="0"/>
                    </a:lnTo>
                    <a:lnTo>
                      <a:pt x="360" y="0"/>
                    </a:lnTo>
                    <a:lnTo>
                      <a:pt x="420" y="6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2186971" y="2518552"/>
                <a:ext cx="26201" cy="40240"/>
              </a:xfrm>
              <a:custGeom>
                <a:rect b="b" l="l" r="r" t="t"/>
                <a:pathLst>
                  <a:path extrusionOk="0" h="1201" w="782">
                    <a:moveTo>
                      <a:pt x="541" y="0"/>
                    </a:moveTo>
                    <a:lnTo>
                      <a:pt x="481" y="120"/>
                    </a:lnTo>
                    <a:lnTo>
                      <a:pt x="241" y="840"/>
                    </a:lnTo>
                    <a:lnTo>
                      <a:pt x="1" y="1201"/>
                    </a:lnTo>
                    <a:lnTo>
                      <a:pt x="721" y="1201"/>
                    </a:lnTo>
                    <a:lnTo>
                      <a:pt x="781" y="720"/>
                    </a:lnTo>
                    <a:lnTo>
                      <a:pt x="72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2832545" y="2426011"/>
                <a:ext cx="6098" cy="12129"/>
              </a:xfrm>
              <a:custGeom>
                <a:rect b="b" l="l" r="r" t="t"/>
                <a:pathLst>
                  <a:path extrusionOk="0" h="362" w="182">
                    <a:moveTo>
                      <a:pt x="181" y="1"/>
                    </a:moveTo>
                    <a:lnTo>
                      <a:pt x="121" y="61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2840620" y="236570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60" y="0"/>
                    </a:moveTo>
                    <a:lnTo>
                      <a:pt x="0" y="180"/>
                    </a:lnTo>
                    <a:lnTo>
                      <a:pt x="60" y="420"/>
                    </a:lnTo>
                    <a:lnTo>
                      <a:pt x="120" y="600"/>
                    </a:lnTo>
                    <a:lnTo>
                      <a:pt x="300" y="240"/>
                    </a:lnTo>
                    <a:lnTo>
                      <a:pt x="30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2937148" y="2335514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2846651" y="2381784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240" y="0"/>
                    </a:moveTo>
                    <a:lnTo>
                      <a:pt x="0" y="300"/>
                    </a:lnTo>
                    <a:lnTo>
                      <a:pt x="60" y="421"/>
                    </a:lnTo>
                    <a:lnTo>
                      <a:pt x="120" y="30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2130649" y="2518552"/>
                <a:ext cx="24191" cy="40240"/>
              </a:xfrm>
              <a:custGeom>
                <a:rect b="b" l="l" r="r" t="t"/>
                <a:pathLst>
                  <a:path extrusionOk="0" h="1201" w="722">
                    <a:moveTo>
                      <a:pt x="721" y="0"/>
                    </a:moveTo>
                    <a:lnTo>
                      <a:pt x="481" y="420"/>
                    </a:lnTo>
                    <a:lnTo>
                      <a:pt x="121" y="1021"/>
                    </a:lnTo>
                    <a:lnTo>
                      <a:pt x="1" y="1201"/>
                    </a:lnTo>
                    <a:lnTo>
                      <a:pt x="1" y="1201"/>
                    </a:lnTo>
                    <a:lnTo>
                      <a:pt x="61" y="1141"/>
                    </a:lnTo>
                    <a:lnTo>
                      <a:pt x="421" y="54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2810432" y="2357660"/>
                <a:ext cx="32232" cy="82489"/>
              </a:xfrm>
              <a:custGeom>
                <a:rect b="b" l="l" r="r" t="t"/>
                <a:pathLst>
                  <a:path extrusionOk="0" h="2462" w="962">
                    <a:moveTo>
                      <a:pt x="1" y="0"/>
                    </a:moveTo>
                    <a:lnTo>
                      <a:pt x="121" y="780"/>
                    </a:lnTo>
                    <a:lnTo>
                      <a:pt x="361" y="1621"/>
                    </a:lnTo>
                    <a:lnTo>
                      <a:pt x="661" y="2461"/>
                    </a:lnTo>
                    <a:lnTo>
                      <a:pt x="661" y="2161"/>
                    </a:lnTo>
                    <a:lnTo>
                      <a:pt x="841" y="1681"/>
                    </a:lnTo>
                    <a:lnTo>
                      <a:pt x="961" y="1441"/>
                    </a:lnTo>
                    <a:lnTo>
                      <a:pt x="901" y="1321"/>
                    </a:lnTo>
                    <a:lnTo>
                      <a:pt x="841" y="1381"/>
                    </a:lnTo>
                    <a:lnTo>
                      <a:pt x="841" y="1261"/>
                    </a:lnTo>
                    <a:lnTo>
                      <a:pt x="541" y="8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1941614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6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1993915" y="252659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1929552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1967747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1931562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0" y="0"/>
                    </a:moveTo>
                    <a:lnTo>
                      <a:pt x="0" y="240"/>
                    </a:lnTo>
                    <a:lnTo>
                      <a:pt x="0" y="360"/>
                    </a:lnTo>
                    <a:lnTo>
                      <a:pt x="12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2005977" y="25185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2110546" y="2518552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21" y="0"/>
                    </a:moveTo>
                    <a:lnTo>
                      <a:pt x="1" y="300"/>
                    </a:lnTo>
                    <a:lnTo>
                      <a:pt x="1" y="420"/>
                    </a:lnTo>
                    <a:lnTo>
                      <a:pt x="181" y="2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2050203" y="2518552"/>
                <a:ext cx="50325" cy="40240"/>
              </a:xfrm>
              <a:custGeom>
                <a:rect b="b" l="l" r="r" t="t"/>
                <a:pathLst>
                  <a:path extrusionOk="0" h="1201" w="1502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840"/>
                    </a:lnTo>
                    <a:lnTo>
                      <a:pt x="301" y="1141"/>
                    </a:lnTo>
                    <a:lnTo>
                      <a:pt x="301" y="1201"/>
                    </a:lnTo>
                    <a:lnTo>
                      <a:pt x="1502" y="1201"/>
                    </a:lnTo>
                    <a:lnTo>
                      <a:pt x="1502" y="901"/>
                    </a:lnTo>
                    <a:lnTo>
                      <a:pt x="1442" y="600"/>
                    </a:lnTo>
                    <a:lnTo>
                      <a:pt x="1261" y="0"/>
                    </a:lnTo>
                    <a:lnTo>
                      <a:pt x="1201" y="0"/>
                    </a:lnTo>
                    <a:lnTo>
                      <a:pt x="1261" y="300"/>
                    </a:lnTo>
                    <a:lnTo>
                      <a:pt x="1321" y="600"/>
                    </a:lnTo>
                    <a:lnTo>
                      <a:pt x="1321" y="780"/>
                    </a:lnTo>
                    <a:lnTo>
                      <a:pt x="1321" y="840"/>
                    </a:lnTo>
                    <a:lnTo>
                      <a:pt x="1261" y="780"/>
                    </a:lnTo>
                    <a:lnTo>
                      <a:pt x="1261" y="600"/>
                    </a:lnTo>
                    <a:lnTo>
                      <a:pt x="1141" y="360"/>
                    </a:lnTo>
                    <a:lnTo>
                      <a:pt x="1021" y="120"/>
                    </a:lnTo>
                    <a:lnTo>
                      <a:pt x="961" y="0"/>
                    </a:lnTo>
                    <a:lnTo>
                      <a:pt x="661" y="0"/>
                    </a:lnTo>
                    <a:lnTo>
                      <a:pt x="721" y="60"/>
                    </a:lnTo>
                    <a:lnTo>
                      <a:pt x="841" y="600"/>
                    </a:lnTo>
                    <a:lnTo>
                      <a:pt x="841" y="780"/>
                    </a:lnTo>
                    <a:lnTo>
                      <a:pt x="781" y="600"/>
                    </a:lnTo>
                    <a:lnTo>
                      <a:pt x="481" y="12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2130649" y="2518552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21" y="0"/>
                    </a:moveTo>
                    <a:lnTo>
                      <a:pt x="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1456930" y="2932841"/>
                <a:ext cx="267504" cy="74448"/>
              </a:xfrm>
              <a:custGeom>
                <a:rect b="b" l="l" r="r" t="t"/>
                <a:pathLst>
                  <a:path extrusionOk="0" h="2222" w="7984">
                    <a:moveTo>
                      <a:pt x="0" y="0"/>
                    </a:moveTo>
                    <a:lnTo>
                      <a:pt x="421" y="2221"/>
                    </a:lnTo>
                    <a:lnTo>
                      <a:pt x="7143" y="2221"/>
                    </a:lnTo>
                    <a:lnTo>
                      <a:pt x="7984" y="0"/>
                    </a:lnTo>
                    <a:lnTo>
                      <a:pt x="3662" y="0"/>
                    </a:lnTo>
                    <a:lnTo>
                      <a:pt x="3782" y="181"/>
                    </a:lnTo>
                    <a:lnTo>
                      <a:pt x="3962" y="301"/>
                    </a:lnTo>
                    <a:lnTo>
                      <a:pt x="4022" y="361"/>
                    </a:lnTo>
                    <a:lnTo>
                      <a:pt x="3962" y="361"/>
                    </a:lnTo>
                    <a:lnTo>
                      <a:pt x="3722" y="241"/>
                    </a:lnTo>
                    <a:lnTo>
                      <a:pt x="3422" y="0"/>
                    </a:lnTo>
                    <a:lnTo>
                      <a:pt x="3182" y="0"/>
                    </a:lnTo>
                    <a:lnTo>
                      <a:pt x="3362" y="361"/>
                    </a:lnTo>
                    <a:lnTo>
                      <a:pt x="3542" y="781"/>
                    </a:lnTo>
                    <a:lnTo>
                      <a:pt x="3842" y="1141"/>
                    </a:lnTo>
                    <a:lnTo>
                      <a:pt x="4082" y="1441"/>
                    </a:lnTo>
                    <a:lnTo>
                      <a:pt x="4262" y="1621"/>
                    </a:lnTo>
                    <a:lnTo>
                      <a:pt x="4322" y="1681"/>
                    </a:lnTo>
                    <a:lnTo>
                      <a:pt x="4262" y="1681"/>
                    </a:lnTo>
                    <a:lnTo>
                      <a:pt x="4022" y="1501"/>
                    </a:lnTo>
                    <a:lnTo>
                      <a:pt x="3662" y="1261"/>
                    </a:lnTo>
                    <a:lnTo>
                      <a:pt x="3362" y="961"/>
                    </a:lnTo>
                    <a:lnTo>
                      <a:pt x="3002" y="541"/>
                    </a:lnTo>
                    <a:lnTo>
                      <a:pt x="2762" y="181"/>
                    </a:lnTo>
                    <a:lnTo>
                      <a:pt x="2641" y="0"/>
                    </a:lnTo>
                    <a:lnTo>
                      <a:pt x="2221" y="0"/>
                    </a:lnTo>
                    <a:lnTo>
                      <a:pt x="2161" y="181"/>
                    </a:lnTo>
                    <a:lnTo>
                      <a:pt x="2101" y="481"/>
                    </a:lnTo>
                    <a:lnTo>
                      <a:pt x="2101" y="901"/>
                    </a:lnTo>
                    <a:lnTo>
                      <a:pt x="2101" y="1261"/>
                    </a:lnTo>
                    <a:lnTo>
                      <a:pt x="2161" y="1501"/>
                    </a:lnTo>
                    <a:lnTo>
                      <a:pt x="2161" y="1621"/>
                    </a:lnTo>
                    <a:lnTo>
                      <a:pt x="2101" y="1561"/>
                    </a:lnTo>
                    <a:lnTo>
                      <a:pt x="2041" y="1261"/>
                    </a:lnTo>
                    <a:lnTo>
                      <a:pt x="1921" y="901"/>
                    </a:lnTo>
                    <a:lnTo>
                      <a:pt x="1861" y="481"/>
                    </a:lnTo>
                    <a:lnTo>
                      <a:pt x="1801" y="0"/>
                    </a:lnTo>
                    <a:lnTo>
                      <a:pt x="1561" y="0"/>
                    </a:lnTo>
                    <a:lnTo>
                      <a:pt x="1501" y="181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1660038" y="2767929"/>
                <a:ext cx="20170" cy="4054"/>
              </a:xfrm>
              <a:custGeom>
                <a:rect b="b" l="l" r="r" t="t"/>
                <a:pathLst>
                  <a:path extrusionOk="0" h="121" w="602">
                    <a:moveTo>
                      <a:pt x="1" y="0"/>
                    </a:moveTo>
                    <a:lnTo>
                      <a:pt x="121" y="60"/>
                    </a:lnTo>
                    <a:lnTo>
                      <a:pt x="60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1690226" y="3316976"/>
                <a:ext cx="1884489" cy="58366"/>
              </a:xfrm>
              <a:custGeom>
                <a:rect b="b" l="l" r="r" t="t"/>
                <a:pathLst>
                  <a:path extrusionOk="0" h="1742" w="56245">
                    <a:moveTo>
                      <a:pt x="180" y="0"/>
                    </a:moveTo>
                    <a:lnTo>
                      <a:pt x="0" y="1741"/>
                    </a:lnTo>
                    <a:lnTo>
                      <a:pt x="56244" y="1741"/>
                    </a:lnTo>
                    <a:lnTo>
                      <a:pt x="55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1523304" y="2661316"/>
                <a:ext cx="42250" cy="40273"/>
              </a:xfrm>
              <a:custGeom>
                <a:rect b="b" l="l" r="r" t="t"/>
                <a:pathLst>
                  <a:path extrusionOk="0" h="1202" w="1261">
                    <a:moveTo>
                      <a:pt x="360" y="1"/>
                    </a:moveTo>
                    <a:lnTo>
                      <a:pt x="180" y="361"/>
                    </a:lnTo>
                    <a:lnTo>
                      <a:pt x="60" y="96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360" y="1201"/>
                    </a:lnTo>
                    <a:lnTo>
                      <a:pt x="841" y="901"/>
                    </a:lnTo>
                    <a:lnTo>
                      <a:pt x="1261" y="661"/>
                    </a:lnTo>
                    <a:lnTo>
                      <a:pt x="1261" y="481"/>
                    </a:lnTo>
                    <a:lnTo>
                      <a:pt x="1261" y="1"/>
                    </a:lnTo>
                    <a:lnTo>
                      <a:pt x="600" y="1"/>
                    </a:lnTo>
                    <a:lnTo>
                      <a:pt x="300" y="481"/>
                    </a:lnTo>
                    <a:lnTo>
                      <a:pt x="180" y="721"/>
                    </a:lnTo>
                    <a:lnTo>
                      <a:pt x="240" y="4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1662048" y="2737741"/>
                <a:ext cx="42283" cy="22180"/>
              </a:xfrm>
              <a:custGeom>
                <a:rect b="b" l="l" r="r" t="t"/>
                <a:pathLst>
                  <a:path extrusionOk="0" h="662" w="1262">
                    <a:moveTo>
                      <a:pt x="1" y="1"/>
                    </a:moveTo>
                    <a:lnTo>
                      <a:pt x="841" y="601"/>
                    </a:lnTo>
                    <a:lnTo>
                      <a:pt x="1262" y="661"/>
                    </a:lnTo>
                    <a:lnTo>
                      <a:pt x="1081" y="541"/>
                    </a:lnTo>
                    <a:lnTo>
                      <a:pt x="661" y="3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3645075" y="3180208"/>
                <a:ext cx="203141" cy="58366"/>
              </a:xfrm>
              <a:custGeom>
                <a:rect b="b" l="l" r="r" t="t"/>
                <a:pathLst>
                  <a:path extrusionOk="0" h="1742" w="6063">
                    <a:moveTo>
                      <a:pt x="0" y="1"/>
                    </a:moveTo>
                    <a:lnTo>
                      <a:pt x="421" y="1741"/>
                    </a:lnTo>
                    <a:lnTo>
                      <a:pt x="5343" y="1741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3482173" y="2733721"/>
                <a:ext cx="448498" cy="50325"/>
              </a:xfrm>
              <a:custGeom>
                <a:rect b="b" l="l" r="r" t="t"/>
                <a:pathLst>
                  <a:path extrusionOk="0" h="1502" w="13386">
                    <a:moveTo>
                      <a:pt x="0" y="1"/>
                    </a:moveTo>
                    <a:lnTo>
                      <a:pt x="721" y="1502"/>
                    </a:lnTo>
                    <a:lnTo>
                      <a:pt x="13326" y="1502"/>
                    </a:lnTo>
                    <a:lnTo>
                      <a:pt x="13386" y="61"/>
                    </a:lnTo>
                    <a:lnTo>
                      <a:pt x="1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3447965" y="2661316"/>
                <a:ext cx="482707" cy="40273"/>
              </a:xfrm>
              <a:custGeom>
                <a:rect b="b" l="l" r="r" t="t"/>
                <a:pathLst>
                  <a:path extrusionOk="0" h="1202" w="14407">
                    <a:moveTo>
                      <a:pt x="1" y="1"/>
                    </a:moveTo>
                    <a:lnTo>
                      <a:pt x="601" y="1201"/>
                    </a:lnTo>
                    <a:lnTo>
                      <a:pt x="14407" y="1201"/>
                    </a:lnTo>
                    <a:lnTo>
                      <a:pt x="14347" y="1"/>
                    </a:lnTo>
                    <a:lnTo>
                      <a:pt x="8584" y="1"/>
                    </a:lnTo>
                    <a:lnTo>
                      <a:pt x="8584" y="61"/>
                    </a:lnTo>
                    <a:lnTo>
                      <a:pt x="8524" y="181"/>
                    </a:lnTo>
                    <a:lnTo>
                      <a:pt x="8524" y="61"/>
                    </a:lnTo>
                    <a:lnTo>
                      <a:pt x="8524" y="1"/>
                    </a:lnTo>
                    <a:lnTo>
                      <a:pt x="6063" y="1"/>
                    </a:lnTo>
                    <a:lnTo>
                      <a:pt x="5643" y="361"/>
                    </a:lnTo>
                    <a:lnTo>
                      <a:pt x="5343" y="601"/>
                    </a:lnTo>
                    <a:lnTo>
                      <a:pt x="5223" y="721"/>
                    </a:lnTo>
                    <a:lnTo>
                      <a:pt x="5283" y="601"/>
                    </a:lnTo>
                    <a:lnTo>
                      <a:pt x="5583" y="241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3741603" y="2588946"/>
                <a:ext cx="185048" cy="42250"/>
              </a:xfrm>
              <a:custGeom>
                <a:rect b="b" l="l" r="r" t="t"/>
                <a:pathLst>
                  <a:path extrusionOk="0" h="1261" w="5523">
                    <a:moveTo>
                      <a:pt x="1" y="0"/>
                    </a:moveTo>
                    <a:lnTo>
                      <a:pt x="1" y="540"/>
                    </a:lnTo>
                    <a:lnTo>
                      <a:pt x="1" y="1261"/>
                    </a:lnTo>
                    <a:lnTo>
                      <a:pt x="5523" y="1261"/>
                    </a:lnTo>
                    <a:lnTo>
                      <a:pt x="5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3526400" y="2832292"/>
                <a:ext cx="400251" cy="50291"/>
              </a:xfrm>
              <a:custGeom>
                <a:rect b="b" l="l" r="r" t="t"/>
                <a:pathLst>
                  <a:path extrusionOk="0" h="1501" w="11946">
                    <a:moveTo>
                      <a:pt x="1" y="0"/>
                    </a:moveTo>
                    <a:lnTo>
                      <a:pt x="661" y="1501"/>
                    </a:lnTo>
                    <a:lnTo>
                      <a:pt x="11826" y="1501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3677240" y="3316976"/>
                <a:ext cx="108657" cy="58366"/>
              </a:xfrm>
              <a:custGeom>
                <a:rect b="b" l="l" r="r" t="t"/>
                <a:pathLst>
                  <a:path extrusionOk="0" h="1742" w="3243">
                    <a:moveTo>
                      <a:pt x="1" y="0"/>
                    </a:moveTo>
                    <a:lnTo>
                      <a:pt x="361" y="1741"/>
                    </a:lnTo>
                    <a:lnTo>
                      <a:pt x="2282" y="1741"/>
                    </a:ln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3566640" y="2932841"/>
                <a:ext cx="347949" cy="74448"/>
              </a:xfrm>
              <a:custGeom>
                <a:rect b="b" l="l" r="r" t="t"/>
                <a:pathLst>
                  <a:path extrusionOk="0" h="2222" w="10385">
                    <a:moveTo>
                      <a:pt x="0" y="0"/>
                    </a:moveTo>
                    <a:lnTo>
                      <a:pt x="781" y="2221"/>
                    </a:lnTo>
                    <a:lnTo>
                      <a:pt x="9965" y="2221"/>
                    </a:lnTo>
                    <a:lnTo>
                      <a:pt x="10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3608856" y="3055536"/>
                <a:ext cx="279599" cy="54312"/>
              </a:xfrm>
              <a:custGeom>
                <a:rect b="b" l="l" r="r" t="t"/>
                <a:pathLst>
                  <a:path extrusionOk="0" h="1621" w="8345">
                    <a:moveTo>
                      <a:pt x="1" y="0"/>
                    </a:moveTo>
                    <a:lnTo>
                      <a:pt x="481" y="1621"/>
                    </a:lnTo>
                    <a:lnTo>
                      <a:pt x="7864" y="1621"/>
                    </a:lnTo>
                    <a:lnTo>
                      <a:pt x="8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2866754" y="2329483"/>
                <a:ext cx="8075" cy="8075"/>
              </a:xfrm>
              <a:custGeom>
                <a:rect b="b" l="l" r="r" t="t"/>
                <a:pathLst>
                  <a:path extrusionOk="0" h="241" w="241">
                    <a:moveTo>
                      <a:pt x="180" y="1"/>
                    </a:moveTo>
                    <a:lnTo>
                      <a:pt x="0" y="121"/>
                    </a:lnTo>
                    <a:lnTo>
                      <a:pt x="60" y="241"/>
                    </a:lnTo>
                    <a:lnTo>
                      <a:pt x="120" y="241"/>
                    </a:lnTo>
                    <a:lnTo>
                      <a:pt x="180" y="12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5"/>
              <p:cNvSpPr/>
              <p:nvPr/>
            </p:nvSpPr>
            <p:spPr>
              <a:xfrm>
                <a:off x="2734007" y="2011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5"/>
              <p:cNvSpPr/>
              <p:nvPr/>
            </p:nvSpPr>
            <p:spPr>
              <a:xfrm>
                <a:off x="2715914" y="2055981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421" y="600"/>
                    </a:lnTo>
                    <a:lnTo>
                      <a:pt x="181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5"/>
              <p:cNvSpPr/>
              <p:nvPr/>
            </p:nvSpPr>
            <p:spPr>
              <a:xfrm>
                <a:off x="2689780" y="2064023"/>
                <a:ext cx="46270" cy="60376"/>
              </a:xfrm>
              <a:custGeom>
                <a:rect b="b" l="l" r="r" t="t"/>
                <a:pathLst>
                  <a:path extrusionOk="0" h="1802" w="1381">
                    <a:moveTo>
                      <a:pt x="0" y="0"/>
                    </a:moveTo>
                    <a:lnTo>
                      <a:pt x="240" y="420"/>
                    </a:lnTo>
                    <a:lnTo>
                      <a:pt x="600" y="901"/>
                    </a:lnTo>
                    <a:lnTo>
                      <a:pt x="961" y="1321"/>
                    </a:lnTo>
                    <a:lnTo>
                      <a:pt x="1141" y="1501"/>
                    </a:lnTo>
                    <a:lnTo>
                      <a:pt x="1141" y="1501"/>
                    </a:lnTo>
                    <a:lnTo>
                      <a:pt x="480" y="661"/>
                    </a:lnTo>
                    <a:lnTo>
                      <a:pt x="0" y="0"/>
                    </a:lnTo>
                    <a:close/>
                    <a:moveTo>
                      <a:pt x="1141" y="1501"/>
                    </a:moveTo>
                    <a:lnTo>
                      <a:pt x="1381" y="1801"/>
                    </a:lnTo>
                    <a:lnTo>
                      <a:pt x="1321" y="1681"/>
                    </a:lnTo>
                    <a:lnTo>
                      <a:pt x="1141" y="15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5"/>
              <p:cNvSpPr/>
              <p:nvPr/>
            </p:nvSpPr>
            <p:spPr>
              <a:xfrm>
                <a:off x="2750089" y="2007701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181" y="1"/>
                    </a:moveTo>
                    <a:lnTo>
                      <a:pt x="1" y="61"/>
                    </a:lnTo>
                    <a:lnTo>
                      <a:pt x="1" y="121"/>
                    </a:lnTo>
                    <a:lnTo>
                      <a:pt x="121" y="60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5"/>
              <p:cNvSpPr/>
              <p:nvPr/>
            </p:nvSpPr>
            <p:spPr>
              <a:xfrm>
                <a:off x="2937148" y="204995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5"/>
              <p:cNvSpPr/>
              <p:nvPr/>
            </p:nvSpPr>
            <p:spPr>
              <a:xfrm>
                <a:off x="2919055" y="2037855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121"/>
                    </a:moveTo>
                    <a:lnTo>
                      <a:pt x="0" y="12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5"/>
              <p:cNvSpPr/>
              <p:nvPr/>
            </p:nvSpPr>
            <p:spPr>
              <a:xfrm>
                <a:off x="2740038" y="2031824"/>
                <a:ext cx="22180" cy="50325"/>
              </a:xfrm>
              <a:custGeom>
                <a:rect b="b" l="l" r="r" t="t"/>
                <a:pathLst>
                  <a:path extrusionOk="0" h="1502" w="662">
                    <a:moveTo>
                      <a:pt x="1" y="1"/>
                    </a:moveTo>
                    <a:lnTo>
                      <a:pt x="121" y="481"/>
                    </a:lnTo>
                    <a:lnTo>
                      <a:pt x="361" y="1141"/>
                    </a:lnTo>
                    <a:lnTo>
                      <a:pt x="661" y="1502"/>
                    </a:lnTo>
                    <a:lnTo>
                      <a:pt x="601" y="1201"/>
                    </a:lnTo>
                    <a:lnTo>
                      <a:pt x="361" y="7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5"/>
              <p:cNvSpPr/>
              <p:nvPr/>
            </p:nvSpPr>
            <p:spPr>
              <a:xfrm>
                <a:off x="2673664" y="2037855"/>
                <a:ext cx="10119" cy="18160"/>
              </a:xfrm>
              <a:custGeom>
                <a:rect b="b" l="l" r="r" t="t"/>
                <a:pathLst>
                  <a:path extrusionOk="0" h="542" w="302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5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5"/>
              <p:cNvSpPr/>
              <p:nvPr/>
            </p:nvSpPr>
            <p:spPr>
              <a:xfrm>
                <a:off x="2571105" y="1967495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" y="0"/>
                    </a:moveTo>
                    <a:lnTo>
                      <a:pt x="1" y="60"/>
                    </a:lnTo>
                    <a:lnTo>
                      <a:pt x="18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5"/>
              <p:cNvSpPr/>
              <p:nvPr/>
            </p:nvSpPr>
            <p:spPr>
              <a:xfrm>
                <a:off x="2848661" y="1935296"/>
                <a:ext cx="12095" cy="6064"/>
              </a:xfrm>
              <a:custGeom>
                <a:rect b="b" l="l" r="r" t="t"/>
                <a:pathLst>
                  <a:path extrusionOk="0" h="181" w="361">
                    <a:moveTo>
                      <a:pt x="0" y="1"/>
                    </a:moveTo>
                    <a:lnTo>
                      <a:pt x="300" y="181"/>
                    </a:lnTo>
                    <a:lnTo>
                      <a:pt x="360" y="181"/>
                    </a:lnTo>
                    <a:lnTo>
                      <a:pt x="24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5"/>
              <p:cNvSpPr/>
              <p:nvPr/>
            </p:nvSpPr>
            <p:spPr>
              <a:xfrm>
                <a:off x="2036131" y="2446147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24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6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5"/>
              <p:cNvSpPr/>
              <p:nvPr/>
            </p:nvSpPr>
            <p:spPr>
              <a:xfrm>
                <a:off x="2981374" y="208613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61" y="1"/>
                    </a:moveTo>
                    <a:lnTo>
                      <a:pt x="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5"/>
              <p:cNvSpPr/>
              <p:nvPr/>
            </p:nvSpPr>
            <p:spPr>
              <a:xfrm>
                <a:off x="1768661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5"/>
              <p:cNvSpPr/>
              <p:nvPr/>
            </p:nvSpPr>
            <p:spPr>
              <a:xfrm>
                <a:off x="3735572" y="2518552"/>
                <a:ext cx="183038" cy="40240"/>
              </a:xfrm>
              <a:custGeom>
                <a:rect b="b" l="l" r="r" t="t"/>
                <a:pathLst>
                  <a:path extrusionOk="0" h="1201" w="5463">
                    <a:moveTo>
                      <a:pt x="0" y="0"/>
                    </a:moveTo>
                    <a:lnTo>
                      <a:pt x="421" y="901"/>
                    </a:lnTo>
                    <a:lnTo>
                      <a:pt x="541" y="1201"/>
                    </a:lnTo>
                    <a:lnTo>
                      <a:pt x="5463" y="1201"/>
                    </a:lnTo>
                    <a:lnTo>
                      <a:pt x="5283" y="0"/>
                    </a:lnTo>
                    <a:lnTo>
                      <a:pt x="841" y="0"/>
                    </a:lnTo>
                    <a:lnTo>
                      <a:pt x="901" y="240"/>
                    </a:lnTo>
                    <a:lnTo>
                      <a:pt x="961" y="480"/>
                    </a:lnTo>
                    <a:lnTo>
                      <a:pt x="961" y="720"/>
                    </a:lnTo>
                    <a:lnTo>
                      <a:pt x="841" y="540"/>
                    </a:lnTo>
                    <a:lnTo>
                      <a:pt x="661" y="24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5"/>
              <p:cNvSpPr/>
              <p:nvPr/>
            </p:nvSpPr>
            <p:spPr>
              <a:xfrm>
                <a:off x="2776257" y="2005690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60" y="1"/>
                    </a:moveTo>
                    <a:lnTo>
                      <a:pt x="0" y="301"/>
                    </a:lnTo>
                    <a:lnTo>
                      <a:pt x="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5"/>
              <p:cNvSpPr/>
              <p:nvPr/>
            </p:nvSpPr>
            <p:spPr>
              <a:xfrm>
                <a:off x="2221179" y="2444137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5"/>
              <p:cNvSpPr/>
              <p:nvPr/>
            </p:nvSpPr>
            <p:spPr>
              <a:xfrm>
                <a:off x="2679695" y="229530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5"/>
              <p:cNvSpPr/>
              <p:nvPr/>
            </p:nvSpPr>
            <p:spPr>
              <a:xfrm>
                <a:off x="2162847" y="2753857"/>
                <a:ext cx="14106" cy="30188"/>
              </a:xfrm>
              <a:custGeom>
                <a:rect b="b" l="l" r="r" t="t"/>
                <a:pathLst>
                  <a:path extrusionOk="0" h="901" w="421">
                    <a:moveTo>
                      <a:pt x="421" y="0"/>
                    </a:moveTo>
                    <a:lnTo>
                      <a:pt x="300" y="24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361" y="36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5"/>
              <p:cNvSpPr/>
              <p:nvPr/>
            </p:nvSpPr>
            <p:spPr>
              <a:xfrm>
                <a:off x="2142744" y="2753857"/>
                <a:ext cx="16116" cy="30188"/>
              </a:xfrm>
              <a:custGeom>
                <a:rect b="b" l="l" r="r" t="t"/>
                <a:pathLst>
                  <a:path extrusionOk="0" h="901" w="481">
                    <a:moveTo>
                      <a:pt x="480" y="0"/>
                    </a:moveTo>
                    <a:lnTo>
                      <a:pt x="240" y="42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5"/>
              <p:cNvSpPr/>
              <p:nvPr/>
            </p:nvSpPr>
            <p:spPr>
              <a:xfrm>
                <a:off x="1589677" y="2854406"/>
                <a:ext cx="58332" cy="28178"/>
              </a:xfrm>
              <a:custGeom>
                <a:rect b="b" l="l" r="r" t="t"/>
                <a:pathLst>
                  <a:path extrusionOk="0" h="841" w="1741">
                    <a:moveTo>
                      <a:pt x="0" y="0"/>
                    </a:moveTo>
                    <a:lnTo>
                      <a:pt x="420" y="361"/>
                    </a:lnTo>
                    <a:lnTo>
                      <a:pt x="960" y="781"/>
                    </a:lnTo>
                    <a:lnTo>
                      <a:pt x="1201" y="841"/>
                    </a:lnTo>
                    <a:lnTo>
                      <a:pt x="1741" y="841"/>
                    </a:lnTo>
                    <a:lnTo>
                      <a:pt x="1561" y="781"/>
                    </a:lnTo>
                    <a:lnTo>
                      <a:pt x="1201" y="661"/>
                    </a:lnTo>
                    <a:lnTo>
                      <a:pt x="780" y="481"/>
                    </a:lnTo>
                    <a:lnTo>
                      <a:pt x="36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5"/>
              <p:cNvSpPr/>
              <p:nvPr/>
            </p:nvSpPr>
            <p:spPr>
              <a:xfrm>
                <a:off x="2277468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81" y="4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5"/>
              <p:cNvSpPr/>
              <p:nvPr/>
            </p:nvSpPr>
            <p:spPr>
              <a:xfrm>
                <a:off x="1963727" y="2932841"/>
                <a:ext cx="34242" cy="8075"/>
              </a:xfrm>
              <a:custGeom>
                <a:rect b="b" l="l" r="r" t="t"/>
                <a:pathLst>
                  <a:path extrusionOk="0" h="241" w="1022">
                    <a:moveTo>
                      <a:pt x="1" y="0"/>
                    </a:moveTo>
                    <a:lnTo>
                      <a:pt x="61" y="60"/>
                    </a:lnTo>
                    <a:lnTo>
                      <a:pt x="601" y="181"/>
                    </a:lnTo>
                    <a:lnTo>
                      <a:pt x="1021" y="241"/>
                    </a:lnTo>
                    <a:lnTo>
                      <a:pt x="361" y="6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55"/>
              <p:cNvSpPr/>
              <p:nvPr/>
            </p:nvSpPr>
            <p:spPr>
              <a:xfrm>
                <a:off x="1824983" y="273372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55"/>
              <p:cNvSpPr/>
              <p:nvPr/>
            </p:nvSpPr>
            <p:spPr>
              <a:xfrm>
                <a:off x="1903418" y="2872498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12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55"/>
              <p:cNvSpPr/>
              <p:nvPr/>
            </p:nvSpPr>
            <p:spPr>
              <a:xfrm>
                <a:off x="3194567" y="26291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1"/>
                    </a:moveTo>
                    <a:lnTo>
                      <a:pt x="6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55"/>
              <p:cNvSpPr/>
              <p:nvPr/>
            </p:nvSpPr>
            <p:spPr>
              <a:xfrm>
                <a:off x="2136713" y="2775970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60" y="0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55"/>
              <p:cNvSpPr/>
              <p:nvPr/>
            </p:nvSpPr>
            <p:spPr>
              <a:xfrm>
                <a:off x="2058278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5"/>
              <p:cNvSpPr/>
              <p:nvPr/>
            </p:nvSpPr>
            <p:spPr>
              <a:xfrm>
                <a:off x="3260940" y="2689494"/>
                <a:ext cx="14106" cy="12095"/>
              </a:xfrm>
              <a:custGeom>
                <a:rect b="b" l="l" r="r" t="t"/>
                <a:pathLst>
                  <a:path extrusionOk="0" h="36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241" y="360"/>
                    </a:lnTo>
                    <a:lnTo>
                      <a:pt x="421" y="360"/>
                    </a:lnTo>
                    <a:lnTo>
                      <a:pt x="18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5"/>
              <p:cNvSpPr/>
              <p:nvPr/>
            </p:nvSpPr>
            <p:spPr>
              <a:xfrm>
                <a:off x="2184960" y="263116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5"/>
              <p:cNvSpPr/>
              <p:nvPr/>
            </p:nvSpPr>
            <p:spPr>
              <a:xfrm>
                <a:off x="1983863" y="2757878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55"/>
              <p:cNvSpPr/>
              <p:nvPr/>
            </p:nvSpPr>
            <p:spPr>
              <a:xfrm>
                <a:off x="1861168" y="267341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2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5"/>
              <p:cNvSpPr/>
              <p:nvPr/>
            </p:nvSpPr>
            <p:spPr>
              <a:xfrm>
                <a:off x="3009552" y="2661316"/>
                <a:ext cx="56322" cy="20170"/>
              </a:xfrm>
              <a:custGeom>
                <a:rect b="b" l="l" r="r" t="t"/>
                <a:pathLst>
                  <a:path extrusionOk="0" h="602" w="1681">
                    <a:moveTo>
                      <a:pt x="1261" y="1"/>
                    </a:moveTo>
                    <a:lnTo>
                      <a:pt x="961" y="181"/>
                    </a:lnTo>
                    <a:lnTo>
                      <a:pt x="480" y="421"/>
                    </a:lnTo>
                    <a:lnTo>
                      <a:pt x="0" y="601"/>
                    </a:lnTo>
                    <a:lnTo>
                      <a:pt x="660" y="481"/>
                    </a:lnTo>
                    <a:lnTo>
                      <a:pt x="1021" y="361"/>
                    </a:lnTo>
                    <a:lnTo>
                      <a:pt x="1381" y="181"/>
                    </a:lnTo>
                    <a:lnTo>
                      <a:pt x="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5"/>
              <p:cNvSpPr/>
              <p:nvPr/>
            </p:nvSpPr>
            <p:spPr>
              <a:xfrm>
                <a:off x="3015583" y="266131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1861" y="1"/>
                    </a:moveTo>
                    <a:lnTo>
                      <a:pt x="1381" y="421"/>
                    </a:lnTo>
                    <a:lnTo>
                      <a:pt x="841" y="841"/>
                    </a:lnTo>
                    <a:lnTo>
                      <a:pt x="240" y="1081"/>
                    </a:lnTo>
                    <a:lnTo>
                      <a:pt x="0" y="1201"/>
                    </a:lnTo>
                    <a:lnTo>
                      <a:pt x="180" y="1201"/>
                    </a:lnTo>
                    <a:lnTo>
                      <a:pt x="360" y="1141"/>
                    </a:lnTo>
                    <a:lnTo>
                      <a:pt x="601" y="1141"/>
                    </a:lnTo>
                    <a:lnTo>
                      <a:pt x="1141" y="1021"/>
                    </a:lnTo>
                    <a:lnTo>
                      <a:pt x="1741" y="781"/>
                    </a:lnTo>
                    <a:lnTo>
                      <a:pt x="2281" y="541"/>
                    </a:lnTo>
                    <a:lnTo>
                      <a:pt x="2701" y="241"/>
                    </a:lnTo>
                    <a:lnTo>
                      <a:pt x="29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5"/>
              <p:cNvSpPr/>
              <p:nvPr/>
            </p:nvSpPr>
            <p:spPr>
              <a:xfrm>
                <a:off x="1917490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1"/>
                    </a:moveTo>
                    <a:lnTo>
                      <a:pt x="0" y="481"/>
                    </a:lnTo>
                    <a:lnTo>
                      <a:pt x="120" y="481"/>
                    </a:lnTo>
                    <a:lnTo>
                      <a:pt x="18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5"/>
              <p:cNvSpPr/>
              <p:nvPr/>
            </p:nvSpPr>
            <p:spPr>
              <a:xfrm>
                <a:off x="2925086" y="2062012"/>
                <a:ext cx="34209" cy="52301"/>
              </a:xfrm>
              <a:custGeom>
                <a:rect b="b" l="l" r="r" t="t"/>
                <a:pathLst>
                  <a:path extrusionOk="0" h="1561" w="1021">
                    <a:moveTo>
                      <a:pt x="901" y="0"/>
                    </a:moveTo>
                    <a:lnTo>
                      <a:pt x="720" y="360"/>
                    </a:lnTo>
                    <a:lnTo>
                      <a:pt x="420" y="781"/>
                    </a:lnTo>
                    <a:lnTo>
                      <a:pt x="180" y="1141"/>
                    </a:lnTo>
                    <a:lnTo>
                      <a:pt x="0" y="1561"/>
                    </a:lnTo>
                    <a:lnTo>
                      <a:pt x="300" y="1561"/>
                    </a:lnTo>
                    <a:lnTo>
                      <a:pt x="420" y="1081"/>
                    </a:lnTo>
                    <a:lnTo>
                      <a:pt x="720" y="540"/>
                    </a:lnTo>
                    <a:lnTo>
                      <a:pt x="961" y="120"/>
                    </a:lnTo>
                    <a:lnTo>
                      <a:pt x="102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5"/>
              <p:cNvSpPr/>
              <p:nvPr/>
            </p:nvSpPr>
            <p:spPr>
              <a:xfrm>
                <a:off x="1849106" y="2681453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0" y="0"/>
                    </a:moveTo>
                    <a:lnTo>
                      <a:pt x="60" y="240"/>
                    </a:lnTo>
                    <a:lnTo>
                      <a:pt x="120" y="420"/>
                    </a:lnTo>
                    <a:lnTo>
                      <a:pt x="24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5"/>
              <p:cNvSpPr/>
              <p:nvPr/>
            </p:nvSpPr>
            <p:spPr>
              <a:xfrm>
                <a:off x="2999500" y="2100208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5"/>
              <p:cNvSpPr/>
              <p:nvPr/>
            </p:nvSpPr>
            <p:spPr>
              <a:xfrm>
                <a:off x="2470557" y="2540665"/>
                <a:ext cx="14106" cy="18126"/>
              </a:xfrm>
              <a:custGeom>
                <a:rect b="b" l="l" r="r" t="t"/>
                <a:pathLst>
                  <a:path extrusionOk="0" h="541" w="421">
                    <a:moveTo>
                      <a:pt x="420" y="0"/>
                    </a:moveTo>
                    <a:lnTo>
                      <a:pt x="300" y="120"/>
                    </a:lnTo>
                    <a:lnTo>
                      <a:pt x="0" y="481"/>
                    </a:lnTo>
                    <a:lnTo>
                      <a:pt x="0" y="541"/>
                    </a:lnTo>
                    <a:lnTo>
                      <a:pt x="60" y="541"/>
                    </a:lnTo>
                    <a:lnTo>
                      <a:pt x="120" y="42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5"/>
              <p:cNvSpPr/>
              <p:nvPr/>
            </p:nvSpPr>
            <p:spPr>
              <a:xfrm>
                <a:off x="1780723" y="2685473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0" y="0"/>
                    </a:moveTo>
                    <a:lnTo>
                      <a:pt x="181" y="480"/>
                    </a:lnTo>
                    <a:lnTo>
                      <a:pt x="361" y="480"/>
                    </a:lnTo>
                    <a:lnTo>
                      <a:pt x="12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5"/>
              <p:cNvSpPr/>
              <p:nvPr/>
            </p:nvSpPr>
            <p:spPr>
              <a:xfrm>
                <a:off x="3172453" y="26291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5"/>
              <p:cNvSpPr/>
              <p:nvPr/>
            </p:nvSpPr>
            <p:spPr>
              <a:xfrm>
                <a:off x="1796805" y="2679443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1" y="0"/>
                    </a:moveTo>
                    <a:lnTo>
                      <a:pt x="301" y="660"/>
                    </a:lnTo>
                    <a:lnTo>
                      <a:pt x="481" y="660"/>
                    </a:lnTo>
                    <a:lnTo>
                      <a:pt x="241" y="4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5"/>
              <p:cNvSpPr/>
              <p:nvPr/>
            </p:nvSpPr>
            <p:spPr>
              <a:xfrm>
                <a:off x="1814898" y="2693515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5"/>
              <p:cNvSpPr/>
              <p:nvPr/>
            </p:nvSpPr>
            <p:spPr>
              <a:xfrm>
                <a:off x="1712339" y="2677432"/>
                <a:ext cx="6064" cy="24157"/>
              </a:xfrm>
              <a:custGeom>
                <a:rect b="b" l="l" r="r" t="t"/>
                <a:pathLst>
                  <a:path extrusionOk="0" h="721" w="181">
                    <a:moveTo>
                      <a:pt x="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1" y="660"/>
                    </a:lnTo>
                    <a:lnTo>
                      <a:pt x="1" y="720"/>
                    </a:lnTo>
                    <a:lnTo>
                      <a:pt x="181" y="720"/>
                    </a:lnTo>
                    <a:lnTo>
                      <a:pt x="61" y="3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5"/>
              <p:cNvSpPr/>
              <p:nvPr/>
            </p:nvSpPr>
            <p:spPr>
              <a:xfrm>
                <a:off x="2971323" y="2661316"/>
                <a:ext cx="52335" cy="6098"/>
              </a:xfrm>
              <a:custGeom>
                <a:rect b="b" l="l" r="r" t="t"/>
                <a:pathLst>
                  <a:path extrusionOk="0" h="182" w="1562">
                    <a:moveTo>
                      <a:pt x="421" y="1"/>
                    </a:moveTo>
                    <a:lnTo>
                      <a:pt x="301" y="61"/>
                    </a:lnTo>
                    <a:lnTo>
                      <a:pt x="1" y="181"/>
                    </a:lnTo>
                    <a:lnTo>
                      <a:pt x="301" y="181"/>
                    </a:lnTo>
                    <a:lnTo>
                      <a:pt x="901" y="12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5"/>
              <p:cNvSpPr/>
              <p:nvPr/>
            </p:nvSpPr>
            <p:spPr>
              <a:xfrm>
                <a:off x="2492670" y="254267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481" y="0"/>
                    </a:moveTo>
                    <a:lnTo>
                      <a:pt x="1" y="481"/>
                    </a:lnTo>
                    <a:lnTo>
                      <a:pt x="241" y="48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5"/>
              <p:cNvSpPr/>
              <p:nvPr/>
            </p:nvSpPr>
            <p:spPr>
              <a:xfrm>
                <a:off x="2530899" y="2550716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80" y="1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5"/>
              <p:cNvSpPr/>
              <p:nvPr/>
            </p:nvSpPr>
            <p:spPr>
              <a:xfrm>
                <a:off x="1760620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5"/>
              <p:cNvSpPr/>
              <p:nvPr/>
            </p:nvSpPr>
            <p:spPr>
              <a:xfrm>
                <a:off x="1569541" y="2882550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5"/>
              <p:cNvSpPr/>
              <p:nvPr/>
            </p:nvSpPr>
            <p:spPr>
              <a:xfrm>
                <a:off x="1579592" y="2866467"/>
                <a:ext cx="28211" cy="16116"/>
              </a:xfrm>
              <a:custGeom>
                <a:rect b="b" l="l" r="r" t="t"/>
                <a:pathLst>
                  <a:path extrusionOk="0" h="481" w="842">
                    <a:moveTo>
                      <a:pt x="1" y="1"/>
                    </a:moveTo>
                    <a:lnTo>
                      <a:pt x="121" y="121"/>
                    </a:lnTo>
                    <a:lnTo>
                      <a:pt x="181" y="241"/>
                    </a:lnTo>
                    <a:lnTo>
                      <a:pt x="361" y="421"/>
                    </a:lnTo>
                    <a:lnTo>
                      <a:pt x="421" y="481"/>
                    </a:lnTo>
                    <a:lnTo>
                      <a:pt x="841" y="48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5"/>
              <p:cNvSpPr/>
              <p:nvPr/>
            </p:nvSpPr>
            <p:spPr>
              <a:xfrm>
                <a:off x="1730432" y="2661316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81" y="1"/>
                    </a:moveTo>
                    <a:lnTo>
                      <a:pt x="1" y="121"/>
                    </a:lnTo>
                    <a:lnTo>
                      <a:pt x="1" y="301"/>
                    </a:lnTo>
                    <a:lnTo>
                      <a:pt x="1" y="721"/>
                    </a:lnTo>
                    <a:lnTo>
                      <a:pt x="1" y="1201"/>
                    </a:lnTo>
                    <a:lnTo>
                      <a:pt x="541" y="1201"/>
                    </a:lnTo>
                    <a:lnTo>
                      <a:pt x="361" y="841"/>
                    </a:lnTo>
                    <a:lnTo>
                      <a:pt x="181" y="3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5"/>
              <p:cNvSpPr/>
              <p:nvPr/>
            </p:nvSpPr>
            <p:spPr>
              <a:xfrm>
                <a:off x="3737582" y="255473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5"/>
              <p:cNvSpPr/>
              <p:nvPr/>
            </p:nvSpPr>
            <p:spPr>
              <a:xfrm>
                <a:off x="3705417" y="2552727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60" y="1"/>
                    </a:moveTo>
                    <a:lnTo>
                      <a:pt x="0" y="181"/>
                    </a:lnTo>
                    <a:lnTo>
                      <a:pt x="180" y="18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5"/>
              <p:cNvSpPr/>
              <p:nvPr/>
            </p:nvSpPr>
            <p:spPr>
              <a:xfrm>
                <a:off x="1734452" y="3055536"/>
                <a:ext cx="1779920" cy="54312"/>
              </a:xfrm>
              <a:custGeom>
                <a:rect b="b" l="l" r="r" t="t"/>
                <a:pathLst>
                  <a:path extrusionOk="0" h="1621" w="53124">
                    <a:moveTo>
                      <a:pt x="421" y="0"/>
                    </a:moveTo>
                    <a:lnTo>
                      <a:pt x="1" y="1621"/>
                    </a:lnTo>
                    <a:lnTo>
                      <a:pt x="53124" y="1621"/>
                    </a:lnTo>
                    <a:lnTo>
                      <a:pt x="52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5"/>
              <p:cNvSpPr/>
              <p:nvPr/>
            </p:nvSpPr>
            <p:spPr>
              <a:xfrm>
                <a:off x="3643064" y="2530613"/>
                <a:ext cx="28178" cy="28178"/>
              </a:xfrm>
              <a:custGeom>
                <a:rect b="b" l="l" r="r" t="t"/>
                <a:pathLst>
                  <a:path extrusionOk="0" h="841" w="841">
                    <a:moveTo>
                      <a:pt x="841" y="0"/>
                    </a:moveTo>
                    <a:lnTo>
                      <a:pt x="420" y="420"/>
                    </a:lnTo>
                    <a:lnTo>
                      <a:pt x="0" y="841"/>
                    </a:lnTo>
                    <a:lnTo>
                      <a:pt x="601" y="841"/>
                    </a:lnTo>
                    <a:lnTo>
                      <a:pt x="781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5"/>
              <p:cNvSpPr/>
              <p:nvPr/>
            </p:nvSpPr>
            <p:spPr>
              <a:xfrm>
                <a:off x="1983863" y="2743806"/>
                <a:ext cx="20137" cy="6064"/>
              </a:xfrm>
              <a:custGeom>
                <a:rect b="b" l="l" r="r" t="t"/>
                <a:pathLst>
                  <a:path extrusionOk="0" h="181" w="601">
                    <a:moveTo>
                      <a:pt x="480" y="0"/>
                    </a:moveTo>
                    <a:lnTo>
                      <a:pt x="0" y="60"/>
                    </a:lnTo>
                    <a:lnTo>
                      <a:pt x="0" y="180"/>
                    </a:lnTo>
                    <a:lnTo>
                      <a:pt x="60" y="18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5"/>
              <p:cNvSpPr/>
              <p:nvPr/>
            </p:nvSpPr>
            <p:spPr>
              <a:xfrm>
                <a:off x="1955686" y="2759888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55"/>
              <p:cNvSpPr/>
              <p:nvPr/>
            </p:nvSpPr>
            <p:spPr>
              <a:xfrm>
                <a:off x="2016028" y="2542675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0" y="0"/>
                    </a:moveTo>
                    <a:lnTo>
                      <a:pt x="61" y="361"/>
                    </a:lnTo>
                    <a:lnTo>
                      <a:pt x="121" y="481"/>
                    </a:lnTo>
                    <a:lnTo>
                      <a:pt x="181" y="4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55"/>
              <p:cNvSpPr/>
              <p:nvPr/>
            </p:nvSpPr>
            <p:spPr>
              <a:xfrm>
                <a:off x="2074360" y="2735731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0" y="1"/>
                    </a:moveTo>
                    <a:lnTo>
                      <a:pt x="120" y="181"/>
                    </a:lnTo>
                    <a:lnTo>
                      <a:pt x="18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55"/>
              <p:cNvSpPr/>
              <p:nvPr/>
            </p:nvSpPr>
            <p:spPr>
              <a:xfrm>
                <a:off x="2104515" y="2534634"/>
                <a:ext cx="10085" cy="24157"/>
              </a:xfrm>
              <a:custGeom>
                <a:rect b="b" l="l" r="r" t="t"/>
                <a:pathLst>
                  <a:path extrusionOk="0" h="721" w="301">
                    <a:moveTo>
                      <a:pt x="301" y="0"/>
                    </a:moveTo>
                    <a:lnTo>
                      <a:pt x="181" y="60"/>
                    </a:lnTo>
                    <a:lnTo>
                      <a:pt x="121" y="120"/>
                    </a:lnTo>
                    <a:lnTo>
                      <a:pt x="61" y="300"/>
                    </a:lnTo>
                    <a:lnTo>
                      <a:pt x="61" y="360"/>
                    </a:lnTo>
                    <a:lnTo>
                      <a:pt x="1" y="721"/>
                    </a:lnTo>
                    <a:lnTo>
                      <a:pt x="61" y="721"/>
                    </a:lnTo>
                    <a:lnTo>
                      <a:pt x="121" y="60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55"/>
              <p:cNvSpPr/>
              <p:nvPr/>
            </p:nvSpPr>
            <p:spPr>
              <a:xfrm>
                <a:off x="1955686" y="275586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55"/>
              <p:cNvSpPr/>
              <p:nvPr/>
            </p:nvSpPr>
            <p:spPr>
              <a:xfrm>
                <a:off x="2134703" y="2540665"/>
                <a:ext cx="16116" cy="18126"/>
              </a:xfrm>
              <a:custGeom>
                <a:rect b="b" l="l" r="r" t="t"/>
                <a:pathLst>
                  <a:path extrusionOk="0" h="541" w="481">
                    <a:moveTo>
                      <a:pt x="480" y="0"/>
                    </a:moveTo>
                    <a:lnTo>
                      <a:pt x="420" y="120"/>
                    </a:lnTo>
                    <a:lnTo>
                      <a:pt x="420" y="120"/>
                    </a:lnTo>
                    <a:lnTo>
                      <a:pt x="480" y="60"/>
                    </a:lnTo>
                    <a:lnTo>
                      <a:pt x="480" y="0"/>
                    </a:lnTo>
                    <a:close/>
                    <a:moveTo>
                      <a:pt x="420" y="12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360" y="241"/>
                    </a:lnTo>
                    <a:lnTo>
                      <a:pt x="420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55"/>
              <p:cNvSpPr/>
              <p:nvPr/>
            </p:nvSpPr>
            <p:spPr>
              <a:xfrm>
                <a:off x="1981853" y="2536644"/>
                <a:ext cx="20137" cy="22147"/>
              </a:xfrm>
              <a:custGeom>
                <a:rect b="b" l="l" r="r" t="t"/>
                <a:pathLst>
                  <a:path extrusionOk="0" h="661" w="6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240" y="300"/>
                    </a:lnTo>
                    <a:lnTo>
                      <a:pt x="480" y="661"/>
                    </a:lnTo>
                    <a:lnTo>
                      <a:pt x="600" y="661"/>
                    </a:lnTo>
                    <a:lnTo>
                      <a:pt x="480" y="481"/>
                    </a:lnTo>
                    <a:lnTo>
                      <a:pt x="24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55"/>
              <p:cNvSpPr/>
              <p:nvPr/>
            </p:nvSpPr>
            <p:spPr>
              <a:xfrm>
                <a:off x="2108535" y="2526593"/>
                <a:ext cx="30222" cy="32198"/>
              </a:xfrm>
              <a:custGeom>
                <a:rect b="b" l="l" r="r" t="t"/>
                <a:pathLst>
                  <a:path extrusionOk="0" h="961" w="902">
                    <a:moveTo>
                      <a:pt x="901" y="0"/>
                    </a:moveTo>
                    <a:lnTo>
                      <a:pt x="781" y="60"/>
                    </a:lnTo>
                    <a:lnTo>
                      <a:pt x="541" y="240"/>
                    </a:lnTo>
                    <a:lnTo>
                      <a:pt x="361" y="540"/>
                    </a:lnTo>
                    <a:lnTo>
                      <a:pt x="241" y="721"/>
                    </a:lnTo>
                    <a:lnTo>
                      <a:pt x="301" y="420"/>
                    </a:lnTo>
                    <a:lnTo>
                      <a:pt x="61" y="841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601" y="661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5"/>
              <p:cNvSpPr/>
              <p:nvPr/>
            </p:nvSpPr>
            <p:spPr>
              <a:xfrm>
                <a:off x="2148775" y="2534634"/>
                <a:ext cx="24157" cy="24157"/>
              </a:xfrm>
              <a:custGeom>
                <a:rect b="b" l="l" r="r" t="t"/>
                <a:pathLst>
                  <a:path extrusionOk="0" h="721" w="721">
                    <a:moveTo>
                      <a:pt x="720" y="0"/>
                    </a:moveTo>
                    <a:lnTo>
                      <a:pt x="300" y="541"/>
                    </a:lnTo>
                    <a:lnTo>
                      <a:pt x="540" y="0"/>
                    </a:lnTo>
                    <a:lnTo>
                      <a:pt x="540" y="0"/>
                    </a:lnTo>
                    <a:lnTo>
                      <a:pt x="120" y="601"/>
                    </a:lnTo>
                    <a:lnTo>
                      <a:pt x="0" y="721"/>
                    </a:lnTo>
                    <a:lnTo>
                      <a:pt x="480" y="721"/>
                    </a:lnTo>
                    <a:lnTo>
                      <a:pt x="600" y="421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55"/>
              <p:cNvSpPr/>
              <p:nvPr/>
            </p:nvSpPr>
            <p:spPr>
              <a:xfrm>
                <a:off x="1975789" y="275787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55"/>
              <p:cNvSpPr/>
              <p:nvPr/>
            </p:nvSpPr>
            <p:spPr>
              <a:xfrm>
                <a:off x="2026080" y="2536644"/>
                <a:ext cx="12095" cy="22147"/>
              </a:xfrm>
              <a:custGeom>
                <a:rect b="b" l="l" r="r" t="t"/>
                <a:pathLst>
                  <a:path extrusionOk="0" h="661" w="361">
                    <a:moveTo>
                      <a:pt x="1" y="0"/>
                    </a:moveTo>
                    <a:lnTo>
                      <a:pt x="61" y="12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4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55"/>
              <p:cNvSpPr/>
              <p:nvPr/>
            </p:nvSpPr>
            <p:spPr>
              <a:xfrm>
                <a:off x="2064309" y="2691504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20" y="0"/>
                    </a:moveTo>
                    <a:lnTo>
                      <a:pt x="0" y="180"/>
                    </a:lnTo>
                    <a:lnTo>
                      <a:pt x="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5"/>
              <p:cNvSpPr/>
              <p:nvPr/>
            </p:nvSpPr>
            <p:spPr>
              <a:xfrm>
                <a:off x="1967747" y="275586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5"/>
              <p:cNvSpPr/>
              <p:nvPr/>
            </p:nvSpPr>
            <p:spPr>
              <a:xfrm>
                <a:off x="1963727" y="2743806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" y="0"/>
                    </a:moveTo>
                    <a:lnTo>
                      <a:pt x="1" y="180"/>
                    </a:lnTo>
                    <a:lnTo>
                      <a:pt x="61" y="300"/>
                    </a:lnTo>
                    <a:lnTo>
                      <a:pt x="121" y="30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5"/>
              <p:cNvSpPr/>
              <p:nvPr/>
            </p:nvSpPr>
            <p:spPr>
              <a:xfrm>
                <a:off x="2042162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5"/>
              <p:cNvSpPr/>
              <p:nvPr/>
            </p:nvSpPr>
            <p:spPr>
              <a:xfrm>
                <a:off x="2050203" y="2679443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55"/>
              <p:cNvSpPr/>
              <p:nvPr/>
            </p:nvSpPr>
            <p:spPr>
              <a:xfrm>
                <a:off x="2046183" y="2534634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1" y="0"/>
                    </a:moveTo>
                    <a:lnTo>
                      <a:pt x="121" y="541"/>
                    </a:lnTo>
                    <a:lnTo>
                      <a:pt x="121" y="721"/>
                    </a:lnTo>
                    <a:lnTo>
                      <a:pt x="421" y="721"/>
                    </a:lnTo>
                    <a:lnTo>
                      <a:pt x="361" y="66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55"/>
              <p:cNvSpPr/>
              <p:nvPr/>
            </p:nvSpPr>
            <p:spPr>
              <a:xfrm>
                <a:off x="2036131" y="2669391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5"/>
              <p:cNvSpPr/>
              <p:nvPr/>
            </p:nvSpPr>
            <p:spPr>
              <a:xfrm>
                <a:off x="2995480" y="2399877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55"/>
              <p:cNvSpPr/>
              <p:nvPr/>
            </p:nvSpPr>
            <p:spPr>
              <a:xfrm>
                <a:off x="2038141" y="2832292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" y="0"/>
                    </a:moveTo>
                    <a:lnTo>
                      <a:pt x="181" y="60"/>
                    </a:lnTo>
                    <a:lnTo>
                      <a:pt x="24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55"/>
              <p:cNvSpPr/>
              <p:nvPr/>
            </p:nvSpPr>
            <p:spPr>
              <a:xfrm>
                <a:off x="2003966" y="2832292"/>
                <a:ext cx="26167" cy="8075"/>
              </a:xfrm>
              <a:custGeom>
                <a:rect b="b" l="l" r="r" t="t"/>
                <a:pathLst>
                  <a:path extrusionOk="0" h="241" w="781">
                    <a:moveTo>
                      <a:pt x="0" y="0"/>
                    </a:moveTo>
                    <a:lnTo>
                      <a:pt x="60" y="60"/>
                    </a:lnTo>
                    <a:lnTo>
                      <a:pt x="781" y="24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5"/>
              <p:cNvSpPr/>
              <p:nvPr/>
            </p:nvSpPr>
            <p:spPr>
              <a:xfrm>
                <a:off x="2283499" y="2522572"/>
                <a:ext cx="46304" cy="36219"/>
              </a:xfrm>
              <a:custGeom>
                <a:rect b="b" l="l" r="r" t="t"/>
                <a:pathLst>
                  <a:path extrusionOk="0" h="1081" w="1382">
                    <a:moveTo>
                      <a:pt x="1" y="0"/>
                    </a:moveTo>
                    <a:lnTo>
                      <a:pt x="181" y="240"/>
                    </a:lnTo>
                    <a:lnTo>
                      <a:pt x="241" y="420"/>
                    </a:lnTo>
                    <a:lnTo>
                      <a:pt x="301" y="660"/>
                    </a:lnTo>
                    <a:lnTo>
                      <a:pt x="361" y="1081"/>
                    </a:lnTo>
                    <a:lnTo>
                      <a:pt x="1382" y="1081"/>
                    </a:lnTo>
                    <a:lnTo>
                      <a:pt x="1261" y="901"/>
                    </a:lnTo>
                    <a:lnTo>
                      <a:pt x="781" y="480"/>
                    </a:lnTo>
                    <a:lnTo>
                      <a:pt x="24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55"/>
              <p:cNvSpPr/>
              <p:nvPr/>
            </p:nvSpPr>
            <p:spPr>
              <a:xfrm>
                <a:off x="1963727" y="2832292"/>
                <a:ext cx="38263" cy="22147"/>
              </a:xfrm>
              <a:custGeom>
                <a:rect b="b" l="l" r="r" t="t"/>
                <a:pathLst>
                  <a:path extrusionOk="0" h="661" w="1142">
                    <a:moveTo>
                      <a:pt x="1" y="0"/>
                    </a:moveTo>
                    <a:lnTo>
                      <a:pt x="541" y="300"/>
                    </a:lnTo>
                    <a:lnTo>
                      <a:pt x="1141" y="660"/>
                    </a:lnTo>
                    <a:lnTo>
                      <a:pt x="1141" y="660"/>
                    </a:lnTo>
                    <a:lnTo>
                      <a:pt x="1081" y="540"/>
                    </a:lnTo>
                    <a:lnTo>
                      <a:pt x="961" y="360"/>
                    </a:lnTo>
                    <a:lnTo>
                      <a:pt x="901" y="300"/>
                    </a:lnTo>
                    <a:lnTo>
                      <a:pt x="661" y="12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55"/>
              <p:cNvSpPr/>
              <p:nvPr/>
            </p:nvSpPr>
            <p:spPr>
              <a:xfrm>
                <a:off x="1985874" y="2832292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5"/>
              <p:cNvSpPr/>
              <p:nvPr/>
            </p:nvSpPr>
            <p:spPr>
              <a:xfrm>
                <a:off x="2078381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6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55"/>
              <p:cNvSpPr/>
              <p:nvPr/>
            </p:nvSpPr>
            <p:spPr>
              <a:xfrm>
                <a:off x="2969312" y="2363691"/>
                <a:ext cx="18126" cy="2044"/>
              </a:xfrm>
              <a:custGeom>
                <a:rect b="b" l="l" r="r" t="t"/>
                <a:pathLst>
                  <a:path extrusionOk="0" h="61" w="541">
                    <a:moveTo>
                      <a:pt x="1" y="0"/>
                    </a:moveTo>
                    <a:lnTo>
                      <a:pt x="541" y="6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55"/>
              <p:cNvSpPr/>
              <p:nvPr/>
            </p:nvSpPr>
            <p:spPr>
              <a:xfrm>
                <a:off x="2963281" y="2381784"/>
                <a:ext cx="32232" cy="8075"/>
              </a:xfrm>
              <a:custGeom>
                <a:rect b="b" l="l" r="r" t="t"/>
                <a:pathLst>
                  <a:path extrusionOk="0" h="241" w="962">
                    <a:moveTo>
                      <a:pt x="1" y="0"/>
                    </a:moveTo>
                    <a:lnTo>
                      <a:pt x="421" y="120"/>
                    </a:lnTo>
                    <a:lnTo>
                      <a:pt x="841" y="240"/>
                    </a:lnTo>
                    <a:lnTo>
                      <a:pt x="961" y="240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5"/>
              <p:cNvSpPr/>
              <p:nvPr/>
            </p:nvSpPr>
            <p:spPr>
              <a:xfrm>
                <a:off x="2104515" y="2832292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61" y="180"/>
                    </a:lnTo>
                    <a:lnTo>
                      <a:pt x="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55"/>
              <p:cNvSpPr/>
              <p:nvPr/>
            </p:nvSpPr>
            <p:spPr>
              <a:xfrm>
                <a:off x="2225200" y="2522572"/>
                <a:ext cx="14106" cy="36219"/>
              </a:xfrm>
              <a:custGeom>
                <a:rect b="b" l="l" r="r" t="t"/>
                <a:pathLst>
                  <a:path extrusionOk="0" h="1081" w="421">
                    <a:moveTo>
                      <a:pt x="360" y="0"/>
                    </a:moveTo>
                    <a:lnTo>
                      <a:pt x="300" y="180"/>
                    </a:lnTo>
                    <a:lnTo>
                      <a:pt x="240" y="600"/>
                    </a:lnTo>
                    <a:lnTo>
                      <a:pt x="60" y="1021"/>
                    </a:lnTo>
                    <a:lnTo>
                      <a:pt x="0" y="1081"/>
                    </a:lnTo>
                    <a:lnTo>
                      <a:pt x="360" y="1081"/>
                    </a:lnTo>
                    <a:lnTo>
                      <a:pt x="420" y="720"/>
                    </a:lnTo>
                    <a:lnTo>
                      <a:pt x="420" y="420"/>
                    </a:ln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55"/>
              <p:cNvSpPr/>
              <p:nvPr/>
            </p:nvSpPr>
            <p:spPr>
              <a:xfrm>
                <a:off x="2213138" y="2522572"/>
                <a:ext cx="10085" cy="36219"/>
              </a:xfrm>
              <a:custGeom>
                <a:rect b="b" l="l" r="r" t="t"/>
                <a:pathLst>
                  <a:path extrusionOk="0" h="1081" w="301">
                    <a:moveTo>
                      <a:pt x="300" y="0"/>
                    </a:moveTo>
                    <a:lnTo>
                      <a:pt x="180" y="660"/>
                    </a:lnTo>
                    <a:lnTo>
                      <a:pt x="0" y="1081"/>
                    </a:lnTo>
                    <a:lnTo>
                      <a:pt x="180" y="1081"/>
                    </a:lnTo>
                    <a:lnTo>
                      <a:pt x="240" y="961"/>
                    </a:lnTo>
                    <a:lnTo>
                      <a:pt x="300" y="4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55"/>
              <p:cNvSpPr/>
              <p:nvPr/>
            </p:nvSpPr>
            <p:spPr>
              <a:xfrm>
                <a:off x="2170888" y="2520562"/>
                <a:ext cx="20137" cy="38229"/>
              </a:xfrm>
              <a:custGeom>
                <a:rect b="b" l="l" r="r" t="t"/>
                <a:pathLst>
                  <a:path extrusionOk="0" h="1141" w="601">
                    <a:moveTo>
                      <a:pt x="601" y="0"/>
                    </a:moveTo>
                    <a:lnTo>
                      <a:pt x="541" y="240"/>
                    </a:lnTo>
                    <a:lnTo>
                      <a:pt x="121" y="901"/>
                    </a:lnTo>
                    <a:lnTo>
                      <a:pt x="0" y="1141"/>
                    </a:lnTo>
                    <a:lnTo>
                      <a:pt x="361" y="1141"/>
                    </a:lnTo>
                    <a:lnTo>
                      <a:pt x="541" y="66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55"/>
              <p:cNvSpPr/>
              <p:nvPr/>
            </p:nvSpPr>
            <p:spPr>
              <a:xfrm>
                <a:off x="2245303" y="2526593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81" y="0"/>
                    </a:moveTo>
                    <a:lnTo>
                      <a:pt x="181" y="120"/>
                    </a:lnTo>
                    <a:lnTo>
                      <a:pt x="181" y="300"/>
                    </a:lnTo>
                    <a:lnTo>
                      <a:pt x="120" y="661"/>
                    </a:lnTo>
                    <a:lnTo>
                      <a:pt x="0" y="961"/>
                    </a:lnTo>
                    <a:lnTo>
                      <a:pt x="241" y="961"/>
                    </a:lnTo>
                    <a:lnTo>
                      <a:pt x="24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55"/>
              <p:cNvSpPr/>
              <p:nvPr/>
            </p:nvSpPr>
            <p:spPr>
              <a:xfrm>
                <a:off x="2108535" y="283229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5"/>
              <p:cNvSpPr/>
              <p:nvPr/>
            </p:nvSpPr>
            <p:spPr>
              <a:xfrm>
                <a:off x="1953675" y="2832292"/>
                <a:ext cx="32232" cy="34209"/>
              </a:xfrm>
              <a:custGeom>
                <a:rect b="b" l="l" r="r" t="t"/>
                <a:pathLst>
                  <a:path extrusionOk="0" h="1021" w="962">
                    <a:moveTo>
                      <a:pt x="121" y="0"/>
                    </a:moveTo>
                    <a:lnTo>
                      <a:pt x="61" y="180"/>
                    </a:lnTo>
                    <a:lnTo>
                      <a:pt x="1" y="240"/>
                    </a:lnTo>
                    <a:lnTo>
                      <a:pt x="121" y="360"/>
                    </a:lnTo>
                    <a:lnTo>
                      <a:pt x="721" y="901"/>
                    </a:lnTo>
                    <a:lnTo>
                      <a:pt x="961" y="1021"/>
                    </a:lnTo>
                    <a:lnTo>
                      <a:pt x="961" y="1021"/>
                    </a:lnTo>
                    <a:lnTo>
                      <a:pt x="541" y="420"/>
                    </a:lnTo>
                    <a:lnTo>
                      <a:pt x="421" y="240"/>
                    </a:lnTo>
                    <a:lnTo>
                      <a:pt x="36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5"/>
              <p:cNvSpPr/>
              <p:nvPr/>
            </p:nvSpPr>
            <p:spPr>
              <a:xfrm>
                <a:off x="2277468" y="2542675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81"/>
                    </a:lnTo>
                    <a:lnTo>
                      <a:pt x="241" y="481"/>
                    </a:lnTo>
                    <a:lnTo>
                      <a:pt x="121" y="18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5"/>
              <p:cNvSpPr/>
              <p:nvPr/>
            </p:nvSpPr>
            <p:spPr>
              <a:xfrm>
                <a:off x="2257365" y="2526593"/>
                <a:ext cx="16116" cy="32198"/>
              </a:xfrm>
              <a:custGeom>
                <a:rect b="b" l="l" r="r" t="t"/>
                <a:pathLst>
                  <a:path extrusionOk="0" h="961" w="481">
                    <a:moveTo>
                      <a:pt x="181" y="0"/>
                    </a:moveTo>
                    <a:lnTo>
                      <a:pt x="121" y="600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421" y="600"/>
                    </a:lnTo>
                    <a:lnTo>
                      <a:pt x="24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55"/>
              <p:cNvSpPr/>
              <p:nvPr/>
            </p:nvSpPr>
            <p:spPr>
              <a:xfrm>
                <a:off x="3472122" y="2086136"/>
                <a:ext cx="32198" cy="74448"/>
              </a:xfrm>
              <a:custGeom>
                <a:rect b="b" l="l" r="r" t="t"/>
                <a:pathLst>
                  <a:path extrusionOk="0" h="2222" w="961">
                    <a:moveTo>
                      <a:pt x="0" y="1"/>
                    </a:moveTo>
                    <a:lnTo>
                      <a:pt x="60" y="421"/>
                    </a:lnTo>
                    <a:lnTo>
                      <a:pt x="240" y="1021"/>
                    </a:lnTo>
                    <a:lnTo>
                      <a:pt x="360" y="1741"/>
                    </a:lnTo>
                    <a:lnTo>
                      <a:pt x="360" y="1801"/>
                    </a:lnTo>
                    <a:lnTo>
                      <a:pt x="360" y="2041"/>
                    </a:lnTo>
                    <a:lnTo>
                      <a:pt x="660" y="2222"/>
                    </a:lnTo>
                    <a:lnTo>
                      <a:pt x="961" y="2222"/>
                    </a:lnTo>
                    <a:lnTo>
                      <a:pt x="780" y="1621"/>
                    </a:lnTo>
                    <a:lnTo>
                      <a:pt x="480" y="1021"/>
                    </a:lnTo>
                    <a:lnTo>
                      <a:pt x="240" y="4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5"/>
              <p:cNvSpPr/>
              <p:nvPr/>
            </p:nvSpPr>
            <p:spPr>
              <a:xfrm>
                <a:off x="2939158" y="2518552"/>
                <a:ext cx="40240" cy="16116"/>
              </a:xfrm>
              <a:custGeom>
                <a:rect b="b" l="l" r="r" t="t"/>
                <a:pathLst>
                  <a:path extrusionOk="0" h="481" w="1201">
                    <a:moveTo>
                      <a:pt x="901" y="0"/>
                    </a:moveTo>
                    <a:lnTo>
                      <a:pt x="781" y="60"/>
                    </a:lnTo>
                    <a:lnTo>
                      <a:pt x="97" y="459"/>
                    </a:lnTo>
                    <a:lnTo>
                      <a:pt x="97" y="459"/>
                    </a:lnTo>
                    <a:lnTo>
                      <a:pt x="541" y="360"/>
                    </a:lnTo>
                    <a:lnTo>
                      <a:pt x="1201" y="60"/>
                    </a:lnTo>
                    <a:lnTo>
                      <a:pt x="1201" y="0"/>
                    </a:lnTo>
                    <a:close/>
                    <a:moveTo>
                      <a:pt x="97" y="459"/>
                    </a:moveTo>
                    <a:lnTo>
                      <a:pt x="0" y="480"/>
                    </a:lnTo>
                    <a:lnTo>
                      <a:pt x="60" y="480"/>
                    </a:lnTo>
                    <a:lnTo>
                      <a:pt x="97" y="4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55"/>
              <p:cNvSpPr/>
              <p:nvPr/>
            </p:nvSpPr>
            <p:spPr>
              <a:xfrm>
                <a:off x="1621842" y="2777981"/>
                <a:ext cx="16116" cy="6064"/>
              </a:xfrm>
              <a:custGeom>
                <a:rect b="b" l="l" r="r" t="t"/>
                <a:pathLst>
                  <a:path extrusionOk="0" h="181" w="481">
                    <a:moveTo>
                      <a:pt x="0" y="0"/>
                    </a:moveTo>
                    <a:lnTo>
                      <a:pt x="181" y="60"/>
                    </a:lnTo>
                    <a:lnTo>
                      <a:pt x="421" y="181"/>
                    </a:lnTo>
                    <a:lnTo>
                      <a:pt x="481" y="18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55"/>
              <p:cNvSpPr/>
              <p:nvPr/>
            </p:nvSpPr>
            <p:spPr>
              <a:xfrm>
                <a:off x="3162402" y="2249037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6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55"/>
              <p:cNvSpPr/>
              <p:nvPr/>
            </p:nvSpPr>
            <p:spPr>
              <a:xfrm>
                <a:off x="3279033" y="211629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55"/>
              <p:cNvSpPr/>
              <p:nvPr/>
            </p:nvSpPr>
            <p:spPr>
              <a:xfrm>
                <a:off x="3178484" y="2259089"/>
                <a:ext cx="10085" cy="22180"/>
              </a:xfrm>
              <a:custGeom>
                <a:rect b="b" l="l" r="r" t="t"/>
                <a:pathLst>
                  <a:path extrusionOk="0" h="662" w="301">
                    <a:moveTo>
                      <a:pt x="300" y="1"/>
                    </a:moveTo>
                    <a:lnTo>
                      <a:pt x="0" y="481"/>
                    </a:lnTo>
                    <a:lnTo>
                      <a:pt x="180" y="661"/>
                    </a:lnTo>
                    <a:lnTo>
                      <a:pt x="240" y="42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55"/>
              <p:cNvSpPr/>
              <p:nvPr/>
            </p:nvSpPr>
            <p:spPr>
              <a:xfrm>
                <a:off x="3059809" y="248032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1"/>
                    </a:moveTo>
                    <a:lnTo>
                      <a:pt x="1" y="241"/>
                    </a:lnTo>
                    <a:lnTo>
                      <a:pt x="121" y="241"/>
                    </a:lnTo>
                    <a:lnTo>
                      <a:pt x="6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55"/>
              <p:cNvSpPr/>
              <p:nvPr/>
            </p:nvSpPr>
            <p:spPr>
              <a:xfrm>
                <a:off x="3447965" y="2102218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" y="1"/>
                    </a:moveTo>
                    <a:lnTo>
                      <a:pt x="181" y="781"/>
                    </a:lnTo>
                    <a:lnTo>
                      <a:pt x="181" y="961"/>
                    </a:lnTo>
                    <a:lnTo>
                      <a:pt x="421" y="961"/>
                    </a:lnTo>
                    <a:lnTo>
                      <a:pt x="181" y="1021"/>
                    </a:lnTo>
                    <a:lnTo>
                      <a:pt x="241" y="1141"/>
                    </a:lnTo>
                    <a:lnTo>
                      <a:pt x="541" y="12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55"/>
              <p:cNvSpPr/>
              <p:nvPr/>
            </p:nvSpPr>
            <p:spPr>
              <a:xfrm>
                <a:off x="3383602" y="2104229"/>
                <a:ext cx="16149" cy="22180"/>
              </a:xfrm>
              <a:custGeom>
                <a:rect b="b" l="l" r="r" t="t"/>
                <a:pathLst>
                  <a:path extrusionOk="0" h="662" w="482">
                    <a:moveTo>
                      <a:pt x="1" y="1"/>
                    </a:moveTo>
                    <a:lnTo>
                      <a:pt x="61" y="361"/>
                    </a:lnTo>
                    <a:lnTo>
                      <a:pt x="61" y="421"/>
                    </a:lnTo>
                    <a:lnTo>
                      <a:pt x="121" y="421"/>
                    </a:lnTo>
                    <a:lnTo>
                      <a:pt x="241" y="481"/>
                    </a:lnTo>
                    <a:lnTo>
                      <a:pt x="61" y="481"/>
                    </a:lnTo>
                    <a:lnTo>
                      <a:pt x="121" y="661"/>
                    </a:lnTo>
                    <a:lnTo>
                      <a:pt x="481" y="601"/>
                    </a:lnTo>
                    <a:lnTo>
                      <a:pt x="61" y="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5"/>
              <p:cNvSpPr/>
              <p:nvPr/>
            </p:nvSpPr>
            <p:spPr>
              <a:xfrm>
                <a:off x="3341385" y="2110260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1"/>
                    </a:moveTo>
                    <a:lnTo>
                      <a:pt x="60" y="181"/>
                    </a:lnTo>
                    <a:lnTo>
                      <a:pt x="1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5"/>
              <p:cNvSpPr/>
              <p:nvPr/>
            </p:nvSpPr>
            <p:spPr>
              <a:xfrm>
                <a:off x="3216680" y="2247027"/>
                <a:ext cx="50325" cy="88520"/>
              </a:xfrm>
              <a:custGeom>
                <a:rect b="b" l="l" r="r" t="t"/>
                <a:pathLst>
                  <a:path extrusionOk="0" h="2642" w="1502">
                    <a:moveTo>
                      <a:pt x="1501" y="1"/>
                    </a:moveTo>
                    <a:lnTo>
                      <a:pt x="1201" y="661"/>
                    </a:lnTo>
                    <a:lnTo>
                      <a:pt x="901" y="1141"/>
                    </a:lnTo>
                    <a:lnTo>
                      <a:pt x="601" y="1501"/>
                    </a:lnTo>
                    <a:lnTo>
                      <a:pt x="361" y="1741"/>
                    </a:lnTo>
                    <a:lnTo>
                      <a:pt x="361" y="1741"/>
                    </a:lnTo>
                    <a:lnTo>
                      <a:pt x="481" y="1441"/>
                    </a:lnTo>
                    <a:lnTo>
                      <a:pt x="661" y="1141"/>
                    </a:lnTo>
                    <a:lnTo>
                      <a:pt x="721" y="781"/>
                    </a:lnTo>
                    <a:lnTo>
                      <a:pt x="661" y="961"/>
                    </a:lnTo>
                    <a:lnTo>
                      <a:pt x="361" y="1501"/>
                    </a:lnTo>
                    <a:lnTo>
                      <a:pt x="121" y="1921"/>
                    </a:lnTo>
                    <a:lnTo>
                      <a:pt x="1" y="2042"/>
                    </a:lnTo>
                    <a:lnTo>
                      <a:pt x="481" y="2642"/>
                    </a:lnTo>
                    <a:lnTo>
                      <a:pt x="541" y="2582"/>
                    </a:lnTo>
                    <a:lnTo>
                      <a:pt x="781" y="2042"/>
                    </a:lnTo>
                    <a:lnTo>
                      <a:pt x="1081" y="1441"/>
                    </a:lnTo>
                    <a:lnTo>
                      <a:pt x="1321" y="66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5"/>
              <p:cNvSpPr/>
              <p:nvPr/>
            </p:nvSpPr>
            <p:spPr>
              <a:xfrm>
                <a:off x="3001511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5"/>
              <p:cNvSpPr/>
              <p:nvPr/>
            </p:nvSpPr>
            <p:spPr>
              <a:xfrm>
                <a:off x="3200597" y="2198780"/>
                <a:ext cx="28211" cy="114654"/>
              </a:xfrm>
              <a:custGeom>
                <a:rect b="b" l="l" r="r" t="t"/>
                <a:pathLst>
                  <a:path extrusionOk="0" h="3422" w="842">
                    <a:moveTo>
                      <a:pt x="661" y="0"/>
                    </a:moveTo>
                    <a:lnTo>
                      <a:pt x="661" y="60"/>
                    </a:lnTo>
                    <a:lnTo>
                      <a:pt x="661" y="720"/>
                    </a:lnTo>
                    <a:lnTo>
                      <a:pt x="661" y="1080"/>
                    </a:lnTo>
                    <a:lnTo>
                      <a:pt x="541" y="1501"/>
                    </a:lnTo>
                    <a:lnTo>
                      <a:pt x="481" y="1861"/>
                    </a:lnTo>
                    <a:lnTo>
                      <a:pt x="241" y="2401"/>
                    </a:lnTo>
                    <a:lnTo>
                      <a:pt x="1" y="2941"/>
                    </a:lnTo>
                    <a:lnTo>
                      <a:pt x="421" y="3421"/>
                    </a:lnTo>
                    <a:lnTo>
                      <a:pt x="481" y="3301"/>
                    </a:lnTo>
                    <a:lnTo>
                      <a:pt x="601" y="2881"/>
                    </a:lnTo>
                    <a:lnTo>
                      <a:pt x="721" y="2281"/>
                    </a:lnTo>
                    <a:lnTo>
                      <a:pt x="781" y="1741"/>
                    </a:lnTo>
                    <a:lnTo>
                      <a:pt x="781" y="1201"/>
                    </a:lnTo>
                    <a:lnTo>
                      <a:pt x="781" y="54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5"/>
              <p:cNvSpPr/>
              <p:nvPr/>
            </p:nvSpPr>
            <p:spPr>
              <a:xfrm>
                <a:off x="2985395" y="2518552"/>
                <a:ext cx="48314" cy="34209"/>
              </a:xfrm>
              <a:custGeom>
                <a:rect b="b" l="l" r="r" t="t"/>
                <a:pathLst>
                  <a:path extrusionOk="0" h="1021" w="1442">
                    <a:moveTo>
                      <a:pt x="721" y="0"/>
                    </a:moveTo>
                    <a:lnTo>
                      <a:pt x="661" y="60"/>
                    </a:lnTo>
                    <a:lnTo>
                      <a:pt x="301" y="360"/>
                    </a:lnTo>
                    <a:lnTo>
                      <a:pt x="301" y="420"/>
                    </a:lnTo>
                    <a:lnTo>
                      <a:pt x="121" y="840"/>
                    </a:lnTo>
                    <a:lnTo>
                      <a:pt x="1" y="1021"/>
                    </a:lnTo>
                    <a:lnTo>
                      <a:pt x="961" y="36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5"/>
              <p:cNvSpPr/>
              <p:nvPr/>
            </p:nvSpPr>
            <p:spPr>
              <a:xfrm>
                <a:off x="1931562" y="2693515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5"/>
              <p:cNvSpPr/>
              <p:nvPr/>
            </p:nvSpPr>
            <p:spPr>
              <a:xfrm>
                <a:off x="3003521" y="2532624"/>
                <a:ext cx="26167" cy="26167"/>
              </a:xfrm>
              <a:custGeom>
                <a:rect b="b" l="l" r="r" t="t"/>
                <a:pathLst>
                  <a:path extrusionOk="0" h="781" w="781">
                    <a:moveTo>
                      <a:pt x="780" y="0"/>
                    </a:moveTo>
                    <a:lnTo>
                      <a:pt x="600" y="180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480" y="420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5"/>
              <p:cNvSpPr/>
              <p:nvPr/>
            </p:nvSpPr>
            <p:spPr>
              <a:xfrm>
                <a:off x="3514338" y="2126375"/>
                <a:ext cx="12095" cy="40240"/>
              </a:xfrm>
              <a:custGeom>
                <a:rect b="b" l="l" r="r" t="t"/>
                <a:pathLst>
                  <a:path extrusionOk="0" h="1201" w="361">
                    <a:moveTo>
                      <a:pt x="1" y="0"/>
                    </a:moveTo>
                    <a:lnTo>
                      <a:pt x="1" y="480"/>
                    </a:lnTo>
                    <a:lnTo>
                      <a:pt x="1" y="900"/>
                    </a:lnTo>
                    <a:lnTo>
                      <a:pt x="1" y="1081"/>
                    </a:lnTo>
                    <a:lnTo>
                      <a:pt x="301" y="1141"/>
                    </a:lnTo>
                    <a:lnTo>
                      <a:pt x="181" y="1141"/>
                    </a:lnTo>
                    <a:lnTo>
                      <a:pt x="361" y="1201"/>
                    </a:lnTo>
                    <a:lnTo>
                      <a:pt x="361" y="12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5"/>
              <p:cNvSpPr/>
              <p:nvPr/>
            </p:nvSpPr>
            <p:spPr>
              <a:xfrm>
                <a:off x="3512328" y="2421990"/>
                <a:ext cx="106613" cy="66407"/>
              </a:xfrm>
              <a:custGeom>
                <a:rect b="b" l="l" r="r" t="t"/>
                <a:pathLst>
                  <a:path extrusionOk="0" h="1982" w="3182">
                    <a:moveTo>
                      <a:pt x="3182" y="1"/>
                    </a:moveTo>
                    <a:lnTo>
                      <a:pt x="2882" y="301"/>
                    </a:lnTo>
                    <a:lnTo>
                      <a:pt x="2162" y="841"/>
                    </a:lnTo>
                    <a:lnTo>
                      <a:pt x="1561" y="1261"/>
                    </a:lnTo>
                    <a:lnTo>
                      <a:pt x="841" y="1622"/>
                    </a:lnTo>
                    <a:lnTo>
                      <a:pt x="421" y="1802"/>
                    </a:lnTo>
                    <a:lnTo>
                      <a:pt x="1" y="1982"/>
                    </a:lnTo>
                    <a:lnTo>
                      <a:pt x="1921" y="1982"/>
                    </a:lnTo>
                    <a:lnTo>
                      <a:pt x="2282" y="1502"/>
                    </a:lnTo>
                    <a:lnTo>
                      <a:pt x="2582" y="1021"/>
                    </a:lnTo>
                    <a:lnTo>
                      <a:pt x="3002" y="301"/>
                    </a:lnTo>
                    <a:lnTo>
                      <a:pt x="318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5"/>
              <p:cNvSpPr/>
              <p:nvPr/>
            </p:nvSpPr>
            <p:spPr>
              <a:xfrm>
                <a:off x="3600815" y="2474291"/>
                <a:ext cx="14106" cy="14106"/>
              </a:xfrm>
              <a:custGeom>
                <a:rect b="b" l="l" r="r" t="t"/>
                <a:pathLst>
                  <a:path extrusionOk="0" h="421" w="421">
                    <a:moveTo>
                      <a:pt x="421" y="1"/>
                    </a:moveTo>
                    <a:lnTo>
                      <a:pt x="1" y="421"/>
                    </a:lnTo>
                    <a:lnTo>
                      <a:pt x="121" y="421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5"/>
              <p:cNvSpPr/>
              <p:nvPr/>
            </p:nvSpPr>
            <p:spPr>
              <a:xfrm>
                <a:off x="3021614" y="2409928"/>
                <a:ext cx="14106" cy="72438"/>
              </a:xfrm>
              <a:custGeom>
                <a:rect b="b" l="l" r="r" t="t"/>
                <a:pathLst>
                  <a:path extrusionOk="0" h="2162" w="421">
                    <a:moveTo>
                      <a:pt x="180" y="1"/>
                    </a:moveTo>
                    <a:lnTo>
                      <a:pt x="120" y="301"/>
                    </a:lnTo>
                    <a:lnTo>
                      <a:pt x="60" y="721"/>
                    </a:lnTo>
                    <a:lnTo>
                      <a:pt x="0" y="1141"/>
                    </a:lnTo>
                    <a:lnTo>
                      <a:pt x="60" y="1561"/>
                    </a:lnTo>
                    <a:lnTo>
                      <a:pt x="180" y="1862"/>
                    </a:lnTo>
                    <a:lnTo>
                      <a:pt x="300" y="2102"/>
                    </a:lnTo>
                    <a:lnTo>
                      <a:pt x="300" y="2162"/>
                    </a:lnTo>
                    <a:lnTo>
                      <a:pt x="421" y="2162"/>
                    </a:lnTo>
                    <a:lnTo>
                      <a:pt x="300" y="1621"/>
                    </a:lnTo>
                    <a:lnTo>
                      <a:pt x="240" y="1201"/>
                    </a:lnTo>
                    <a:lnTo>
                      <a:pt x="240" y="841"/>
                    </a:lnTo>
                    <a:lnTo>
                      <a:pt x="300" y="481"/>
                    </a:lnTo>
                    <a:lnTo>
                      <a:pt x="240" y="12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5"/>
              <p:cNvSpPr/>
              <p:nvPr/>
            </p:nvSpPr>
            <p:spPr>
              <a:xfrm>
                <a:off x="3268981" y="1947358"/>
                <a:ext cx="8075" cy="6064"/>
              </a:xfrm>
              <a:custGeom>
                <a:rect b="b" l="l" r="r" t="t"/>
                <a:pathLst>
                  <a:path extrusionOk="0" h="181" w="241">
                    <a:moveTo>
                      <a:pt x="24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5"/>
              <p:cNvSpPr/>
              <p:nvPr/>
            </p:nvSpPr>
            <p:spPr>
              <a:xfrm>
                <a:off x="3142265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5"/>
              <p:cNvSpPr/>
              <p:nvPr/>
            </p:nvSpPr>
            <p:spPr>
              <a:xfrm>
                <a:off x="3152350" y="2588946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0" y="0"/>
                    </a:moveTo>
                    <a:lnTo>
                      <a:pt x="60" y="360"/>
                    </a:lnTo>
                    <a:lnTo>
                      <a:pt x="120" y="540"/>
                    </a:lnTo>
                    <a:lnTo>
                      <a:pt x="180" y="240"/>
                    </a:lnTo>
                    <a:lnTo>
                      <a:pt x="18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5"/>
              <p:cNvSpPr/>
              <p:nvPr/>
            </p:nvSpPr>
            <p:spPr>
              <a:xfrm>
                <a:off x="3293105" y="194132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1"/>
                    </a:moveTo>
                    <a:lnTo>
                      <a:pt x="121" y="1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1" y="121"/>
                    </a:lnTo>
                    <a:lnTo>
                      <a:pt x="1" y="12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5"/>
              <p:cNvSpPr/>
              <p:nvPr/>
            </p:nvSpPr>
            <p:spPr>
              <a:xfrm>
                <a:off x="3538462" y="2112270"/>
                <a:ext cx="24191" cy="64397"/>
              </a:xfrm>
              <a:custGeom>
                <a:rect b="b" l="l" r="r" t="t"/>
                <a:pathLst>
                  <a:path extrusionOk="0" h="1922" w="722">
                    <a:moveTo>
                      <a:pt x="1" y="1"/>
                    </a:moveTo>
                    <a:lnTo>
                      <a:pt x="121" y="841"/>
                    </a:lnTo>
                    <a:lnTo>
                      <a:pt x="241" y="1742"/>
                    </a:lnTo>
                    <a:lnTo>
                      <a:pt x="661" y="1922"/>
                    </a:lnTo>
                    <a:lnTo>
                      <a:pt x="721" y="1922"/>
                    </a:lnTo>
                    <a:lnTo>
                      <a:pt x="601" y="1442"/>
                    </a:lnTo>
                    <a:lnTo>
                      <a:pt x="421" y="961"/>
                    </a:lnTo>
                    <a:lnTo>
                      <a:pt x="241" y="4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5"/>
              <p:cNvSpPr/>
              <p:nvPr/>
            </p:nvSpPr>
            <p:spPr>
              <a:xfrm>
                <a:off x="3419821" y="1730179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5"/>
              <p:cNvSpPr/>
              <p:nvPr/>
            </p:nvSpPr>
            <p:spPr>
              <a:xfrm>
                <a:off x="3087987" y="2011721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5"/>
              <p:cNvSpPr/>
              <p:nvPr/>
            </p:nvSpPr>
            <p:spPr>
              <a:xfrm>
                <a:off x="3550557" y="2180654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0" y="1"/>
                    </a:moveTo>
                    <a:lnTo>
                      <a:pt x="300" y="61"/>
                    </a:lnTo>
                    <a:lnTo>
                      <a:pt x="360" y="121"/>
                    </a:lnTo>
                    <a:lnTo>
                      <a:pt x="360" y="6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5"/>
              <p:cNvSpPr/>
              <p:nvPr/>
            </p:nvSpPr>
            <p:spPr>
              <a:xfrm>
                <a:off x="3301146" y="21142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5"/>
              <p:cNvSpPr/>
              <p:nvPr/>
            </p:nvSpPr>
            <p:spPr>
              <a:xfrm>
                <a:off x="3158381" y="2120345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5"/>
              <p:cNvSpPr/>
              <p:nvPr/>
            </p:nvSpPr>
            <p:spPr>
              <a:xfrm>
                <a:off x="1929552" y="2697535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5"/>
              <p:cNvSpPr/>
              <p:nvPr/>
            </p:nvSpPr>
            <p:spPr>
              <a:xfrm>
                <a:off x="3558598" y="2100208"/>
                <a:ext cx="60343" cy="108657"/>
              </a:xfrm>
              <a:custGeom>
                <a:rect b="b" l="l" r="r" t="t"/>
                <a:pathLst>
                  <a:path extrusionOk="0" h="3243" w="1801">
                    <a:moveTo>
                      <a:pt x="0" y="1"/>
                    </a:moveTo>
                    <a:lnTo>
                      <a:pt x="180" y="601"/>
                    </a:lnTo>
                    <a:lnTo>
                      <a:pt x="240" y="1201"/>
                    </a:lnTo>
                    <a:lnTo>
                      <a:pt x="300" y="1862"/>
                    </a:lnTo>
                    <a:lnTo>
                      <a:pt x="300" y="2402"/>
                    </a:lnTo>
                    <a:lnTo>
                      <a:pt x="300" y="2462"/>
                    </a:lnTo>
                    <a:lnTo>
                      <a:pt x="300" y="2522"/>
                    </a:lnTo>
                    <a:lnTo>
                      <a:pt x="841" y="2702"/>
                    </a:lnTo>
                    <a:lnTo>
                      <a:pt x="1201" y="2822"/>
                    </a:lnTo>
                    <a:lnTo>
                      <a:pt x="841" y="2882"/>
                    </a:lnTo>
                    <a:lnTo>
                      <a:pt x="661" y="2882"/>
                    </a:lnTo>
                    <a:lnTo>
                      <a:pt x="1801" y="3242"/>
                    </a:lnTo>
                    <a:lnTo>
                      <a:pt x="1801" y="3242"/>
                    </a:lnTo>
                    <a:lnTo>
                      <a:pt x="1741" y="3062"/>
                    </a:lnTo>
                    <a:lnTo>
                      <a:pt x="1501" y="2342"/>
                    </a:lnTo>
                    <a:lnTo>
                      <a:pt x="1081" y="1561"/>
                    </a:lnTo>
                    <a:lnTo>
                      <a:pt x="600" y="7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5"/>
              <p:cNvSpPr/>
              <p:nvPr/>
            </p:nvSpPr>
            <p:spPr>
              <a:xfrm>
                <a:off x="3252899" y="2106239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5"/>
              <p:cNvSpPr/>
              <p:nvPr/>
            </p:nvSpPr>
            <p:spPr>
              <a:xfrm>
                <a:off x="3188536" y="2074074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21" y="0"/>
                    </a:moveTo>
                    <a:lnTo>
                      <a:pt x="121" y="361"/>
                    </a:lnTo>
                    <a:lnTo>
                      <a:pt x="61" y="781"/>
                    </a:lnTo>
                    <a:lnTo>
                      <a:pt x="0" y="961"/>
                    </a:lnTo>
                    <a:lnTo>
                      <a:pt x="61" y="901"/>
                    </a:lnTo>
                    <a:lnTo>
                      <a:pt x="61" y="841"/>
                    </a:lnTo>
                    <a:lnTo>
                      <a:pt x="18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5"/>
              <p:cNvSpPr/>
              <p:nvPr/>
            </p:nvSpPr>
            <p:spPr>
              <a:xfrm>
                <a:off x="3218690" y="211227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5"/>
              <p:cNvSpPr/>
              <p:nvPr/>
            </p:nvSpPr>
            <p:spPr>
              <a:xfrm>
                <a:off x="1672133" y="2761898"/>
                <a:ext cx="72438" cy="22147"/>
              </a:xfrm>
              <a:custGeom>
                <a:rect b="b" l="l" r="r" t="t"/>
                <a:pathLst>
                  <a:path extrusionOk="0" h="661" w="2162">
                    <a:moveTo>
                      <a:pt x="1081" y="0"/>
                    </a:moveTo>
                    <a:lnTo>
                      <a:pt x="840" y="60"/>
                    </a:lnTo>
                    <a:lnTo>
                      <a:pt x="1561" y="420"/>
                    </a:lnTo>
                    <a:lnTo>
                      <a:pt x="1801" y="540"/>
                    </a:lnTo>
                    <a:lnTo>
                      <a:pt x="1861" y="600"/>
                    </a:lnTo>
                    <a:lnTo>
                      <a:pt x="1801" y="600"/>
                    </a:lnTo>
                    <a:lnTo>
                      <a:pt x="1501" y="540"/>
                    </a:lnTo>
                    <a:lnTo>
                      <a:pt x="900" y="360"/>
                    </a:lnTo>
                    <a:lnTo>
                      <a:pt x="900" y="360"/>
                    </a:lnTo>
                    <a:lnTo>
                      <a:pt x="1261" y="540"/>
                    </a:lnTo>
                    <a:lnTo>
                      <a:pt x="961" y="480"/>
                    </a:lnTo>
                    <a:lnTo>
                      <a:pt x="540" y="420"/>
                    </a:lnTo>
                    <a:lnTo>
                      <a:pt x="480" y="420"/>
                    </a:lnTo>
                    <a:lnTo>
                      <a:pt x="180" y="480"/>
                    </a:lnTo>
                    <a:lnTo>
                      <a:pt x="0" y="480"/>
                    </a:lnTo>
                    <a:lnTo>
                      <a:pt x="300" y="661"/>
                    </a:lnTo>
                    <a:lnTo>
                      <a:pt x="2161" y="661"/>
                    </a:lnTo>
                    <a:lnTo>
                      <a:pt x="1981" y="540"/>
                    </a:lnTo>
                    <a:lnTo>
                      <a:pt x="1381" y="180"/>
                    </a:lnTo>
                    <a:lnTo>
                      <a:pt x="1441" y="180"/>
                    </a:lnTo>
                    <a:lnTo>
                      <a:pt x="1321" y="120"/>
                    </a:lnTo>
                    <a:lnTo>
                      <a:pt x="1141" y="6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5"/>
              <p:cNvSpPr/>
              <p:nvPr/>
            </p:nvSpPr>
            <p:spPr>
              <a:xfrm>
                <a:off x="2900929" y="227517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61" y="1"/>
                    </a:move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5"/>
              <p:cNvSpPr/>
              <p:nvPr/>
            </p:nvSpPr>
            <p:spPr>
              <a:xfrm>
                <a:off x="2122608" y="2486353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5"/>
              <p:cNvSpPr/>
              <p:nvPr/>
            </p:nvSpPr>
            <p:spPr>
              <a:xfrm>
                <a:off x="2872784" y="2293297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0" y="0"/>
                    </a:moveTo>
                    <a:lnTo>
                      <a:pt x="181" y="240"/>
                    </a:lnTo>
                    <a:lnTo>
                      <a:pt x="30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5"/>
              <p:cNvSpPr/>
              <p:nvPr/>
            </p:nvSpPr>
            <p:spPr>
              <a:xfrm>
                <a:off x="2482619" y="2460219"/>
                <a:ext cx="52335" cy="28178"/>
              </a:xfrm>
              <a:custGeom>
                <a:rect b="b" l="l" r="r" t="t"/>
                <a:pathLst>
                  <a:path extrusionOk="0" h="841" w="1562">
                    <a:moveTo>
                      <a:pt x="1561" y="0"/>
                    </a:moveTo>
                    <a:lnTo>
                      <a:pt x="661" y="421"/>
                    </a:lnTo>
                    <a:lnTo>
                      <a:pt x="0" y="841"/>
                    </a:lnTo>
                    <a:lnTo>
                      <a:pt x="541" y="841"/>
                    </a:lnTo>
                    <a:lnTo>
                      <a:pt x="901" y="48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55"/>
              <p:cNvSpPr/>
              <p:nvPr/>
            </p:nvSpPr>
            <p:spPr>
              <a:xfrm>
                <a:off x="2631448" y="2538655"/>
                <a:ext cx="8075" cy="20137"/>
              </a:xfrm>
              <a:custGeom>
                <a:rect b="b" l="l" r="r" t="t"/>
                <a:pathLst>
                  <a:path extrusionOk="0" h="601" w="241">
                    <a:moveTo>
                      <a:pt x="60" y="0"/>
                    </a:moveTo>
                    <a:lnTo>
                      <a:pt x="60" y="240"/>
                    </a:lnTo>
                    <a:lnTo>
                      <a:pt x="0" y="601"/>
                    </a:lnTo>
                    <a:lnTo>
                      <a:pt x="240" y="60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55"/>
              <p:cNvSpPr/>
              <p:nvPr/>
            </p:nvSpPr>
            <p:spPr>
              <a:xfrm>
                <a:off x="2890877" y="2228934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121" y="0"/>
                    </a:moveTo>
                    <a:lnTo>
                      <a:pt x="1" y="60"/>
                    </a:lnTo>
                    <a:lnTo>
                      <a:pt x="121" y="120"/>
                    </a:lnTo>
                    <a:lnTo>
                      <a:pt x="481" y="36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5"/>
              <p:cNvSpPr/>
              <p:nvPr/>
            </p:nvSpPr>
            <p:spPr>
              <a:xfrm>
                <a:off x="2866754" y="2100208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60" y="1"/>
                    </a:moveTo>
                    <a:lnTo>
                      <a:pt x="0" y="481"/>
                    </a:lnTo>
                    <a:lnTo>
                      <a:pt x="120" y="5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55"/>
              <p:cNvSpPr/>
              <p:nvPr/>
            </p:nvSpPr>
            <p:spPr>
              <a:xfrm>
                <a:off x="2822493" y="253664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1" y="0"/>
                    </a:moveTo>
                    <a:lnTo>
                      <a:pt x="1" y="180"/>
                    </a:lnTo>
                    <a:lnTo>
                      <a:pt x="1" y="240"/>
                    </a:lnTo>
                    <a:lnTo>
                      <a:pt x="61" y="300"/>
                    </a:lnTo>
                    <a:lnTo>
                      <a:pt x="61" y="2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55"/>
              <p:cNvSpPr/>
              <p:nvPr/>
            </p:nvSpPr>
            <p:spPr>
              <a:xfrm>
                <a:off x="2800380" y="2484343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" y="1"/>
                    </a:moveTo>
                    <a:lnTo>
                      <a:pt x="61" y="12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5"/>
              <p:cNvSpPr/>
              <p:nvPr/>
            </p:nvSpPr>
            <p:spPr>
              <a:xfrm>
                <a:off x="2842630" y="2333503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1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55"/>
              <p:cNvSpPr/>
              <p:nvPr/>
            </p:nvSpPr>
            <p:spPr>
              <a:xfrm>
                <a:off x="2762184" y="2456199"/>
                <a:ext cx="18126" cy="32198"/>
              </a:xfrm>
              <a:custGeom>
                <a:rect b="b" l="l" r="r" t="t"/>
                <a:pathLst>
                  <a:path extrusionOk="0" h="961" w="541">
                    <a:moveTo>
                      <a:pt x="0" y="0"/>
                    </a:moveTo>
                    <a:lnTo>
                      <a:pt x="360" y="961"/>
                    </a:lnTo>
                    <a:lnTo>
                      <a:pt x="5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55"/>
              <p:cNvSpPr/>
              <p:nvPr/>
            </p:nvSpPr>
            <p:spPr>
              <a:xfrm>
                <a:off x="2854692" y="2313400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0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5"/>
              <p:cNvSpPr/>
              <p:nvPr/>
            </p:nvSpPr>
            <p:spPr>
              <a:xfrm>
                <a:off x="2729986" y="2426011"/>
                <a:ext cx="44294" cy="62386"/>
              </a:xfrm>
              <a:custGeom>
                <a:rect b="b" l="l" r="r" t="t"/>
                <a:pathLst>
                  <a:path extrusionOk="0" h="1862" w="1322">
                    <a:moveTo>
                      <a:pt x="1" y="1"/>
                    </a:moveTo>
                    <a:lnTo>
                      <a:pt x="241" y="721"/>
                    </a:lnTo>
                    <a:lnTo>
                      <a:pt x="541" y="1502"/>
                    </a:lnTo>
                    <a:lnTo>
                      <a:pt x="721" y="1862"/>
                    </a:lnTo>
                    <a:lnTo>
                      <a:pt x="1321" y="1862"/>
                    </a:lnTo>
                    <a:lnTo>
                      <a:pt x="1021" y="1442"/>
                    </a:lnTo>
                    <a:lnTo>
                      <a:pt x="421" y="6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5"/>
              <p:cNvSpPr/>
              <p:nvPr/>
            </p:nvSpPr>
            <p:spPr>
              <a:xfrm>
                <a:off x="2701842" y="2430031"/>
                <a:ext cx="36219" cy="58366"/>
              </a:xfrm>
              <a:custGeom>
                <a:rect b="b" l="l" r="r" t="t"/>
                <a:pathLst>
                  <a:path extrusionOk="0" h="1742" w="1081">
                    <a:moveTo>
                      <a:pt x="0" y="1"/>
                    </a:moveTo>
                    <a:lnTo>
                      <a:pt x="120" y="541"/>
                    </a:lnTo>
                    <a:lnTo>
                      <a:pt x="300" y="1141"/>
                    </a:lnTo>
                    <a:lnTo>
                      <a:pt x="540" y="1742"/>
                    </a:lnTo>
                    <a:lnTo>
                      <a:pt x="1081" y="1742"/>
                    </a:lnTo>
                    <a:lnTo>
                      <a:pt x="1021" y="1562"/>
                    </a:lnTo>
                    <a:lnTo>
                      <a:pt x="540" y="961"/>
                    </a:lnTo>
                    <a:lnTo>
                      <a:pt x="180" y="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5"/>
              <p:cNvSpPr/>
              <p:nvPr/>
            </p:nvSpPr>
            <p:spPr>
              <a:xfrm>
                <a:off x="2108535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lnTo>
                      <a:pt x="61" y="61"/>
                    </a:lnTo>
                    <a:lnTo>
                      <a:pt x="12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5"/>
              <p:cNvSpPr/>
              <p:nvPr/>
            </p:nvSpPr>
            <p:spPr>
              <a:xfrm>
                <a:off x="1605759" y="261306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0" y="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5"/>
              <p:cNvSpPr/>
              <p:nvPr/>
            </p:nvSpPr>
            <p:spPr>
              <a:xfrm>
                <a:off x="2912990" y="2104229"/>
                <a:ext cx="2044" cy="12095"/>
              </a:xfrm>
              <a:custGeom>
                <a:rect b="b" l="l" r="r" t="t"/>
                <a:pathLst>
                  <a:path extrusionOk="0" h="361" w="61">
                    <a:moveTo>
                      <a:pt x="61" y="1"/>
                    </a:moveTo>
                    <a:lnTo>
                      <a:pt x="1" y="361"/>
                    </a:lnTo>
                    <a:lnTo>
                      <a:pt x="61" y="361"/>
                    </a:lnTo>
                    <a:lnTo>
                      <a:pt x="6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5"/>
              <p:cNvSpPr/>
              <p:nvPr/>
            </p:nvSpPr>
            <p:spPr>
              <a:xfrm>
                <a:off x="1625862" y="2621110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1" y="0"/>
                    </a:moveTo>
                    <a:lnTo>
                      <a:pt x="1" y="301"/>
                    </a:lnTo>
                    <a:lnTo>
                      <a:pt x="121" y="3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5"/>
              <p:cNvSpPr/>
              <p:nvPr/>
            </p:nvSpPr>
            <p:spPr>
              <a:xfrm>
                <a:off x="1583613" y="2607038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421" y="0"/>
                    </a:moveTo>
                    <a:lnTo>
                      <a:pt x="361" y="60"/>
                    </a:lnTo>
                    <a:lnTo>
                      <a:pt x="1" y="721"/>
                    </a:lnTo>
                    <a:lnTo>
                      <a:pt x="361" y="7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5"/>
              <p:cNvSpPr/>
              <p:nvPr/>
            </p:nvSpPr>
            <p:spPr>
              <a:xfrm>
                <a:off x="1736462" y="259698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5"/>
              <p:cNvSpPr/>
              <p:nvPr/>
            </p:nvSpPr>
            <p:spPr>
              <a:xfrm>
                <a:off x="1567530" y="2621110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241" y="0"/>
                    </a:moveTo>
                    <a:lnTo>
                      <a:pt x="121" y="120"/>
                    </a:lnTo>
                    <a:lnTo>
                      <a:pt x="1" y="301"/>
                    </a:lnTo>
                    <a:lnTo>
                      <a:pt x="121" y="30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5"/>
              <p:cNvSpPr/>
              <p:nvPr/>
            </p:nvSpPr>
            <p:spPr>
              <a:xfrm>
                <a:off x="2074360" y="248836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5"/>
              <p:cNvSpPr/>
              <p:nvPr/>
            </p:nvSpPr>
            <p:spPr>
              <a:xfrm>
                <a:off x="1764640" y="2596987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5"/>
              <p:cNvSpPr/>
              <p:nvPr/>
            </p:nvSpPr>
            <p:spPr>
              <a:xfrm>
                <a:off x="2092453" y="248635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5"/>
              <p:cNvSpPr/>
              <p:nvPr/>
            </p:nvSpPr>
            <p:spPr>
              <a:xfrm>
                <a:off x="2898918" y="2078095"/>
                <a:ext cx="10085" cy="38229"/>
              </a:xfrm>
              <a:custGeom>
                <a:rect b="b" l="l" r="r" t="t"/>
                <a:pathLst>
                  <a:path extrusionOk="0" h="1141" w="301">
                    <a:moveTo>
                      <a:pt x="301" y="0"/>
                    </a:moveTo>
                    <a:lnTo>
                      <a:pt x="181" y="481"/>
                    </a:lnTo>
                    <a:lnTo>
                      <a:pt x="1" y="1081"/>
                    </a:lnTo>
                    <a:lnTo>
                      <a:pt x="1" y="1141"/>
                    </a:lnTo>
                    <a:lnTo>
                      <a:pt x="241" y="1141"/>
                    </a:lnTo>
                    <a:lnTo>
                      <a:pt x="241" y="54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5"/>
              <p:cNvSpPr/>
              <p:nvPr/>
            </p:nvSpPr>
            <p:spPr>
              <a:xfrm>
                <a:off x="2834555" y="2359671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5"/>
              <p:cNvSpPr/>
              <p:nvPr/>
            </p:nvSpPr>
            <p:spPr>
              <a:xfrm>
                <a:off x="1754589" y="248434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4" name="Google Shape;1384;p55"/>
            <p:cNvSpPr/>
            <p:nvPr/>
          </p:nvSpPr>
          <p:spPr>
            <a:xfrm>
              <a:off x="1839055" y="1794508"/>
              <a:ext cx="510851" cy="510884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5"/>
            <p:cNvSpPr/>
            <p:nvPr/>
          </p:nvSpPr>
          <p:spPr>
            <a:xfrm>
              <a:off x="1408649" y="1637638"/>
              <a:ext cx="2528086" cy="1884489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6" name="Google Shape;1386;p55"/>
          <p:cNvSpPr/>
          <p:nvPr/>
        </p:nvSpPr>
        <p:spPr>
          <a:xfrm>
            <a:off x="5593987" y="105937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55"/>
          <p:cNvSpPr txBox="1"/>
          <p:nvPr>
            <p:ph type="title"/>
          </p:nvPr>
        </p:nvSpPr>
        <p:spPr>
          <a:xfrm>
            <a:off x="4458637" y="2234474"/>
            <a:ext cx="33672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Estilo</a:t>
            </a:r>
            <a:endParaRPr/>
          </a:p>
        </p:txBody>
      </p:sp>
      <p:sp>
        <p:nvSpPr>
          <p:cNvPr id="1388" name="Google Shape;1388;p55"/>
          <p:cNvSpPr txBox="1"/>
          <p:nvPr>
            <p:ph idx="2" type="title"/>
          </p:nvPr>
        </p:nvSpPr>
        <p:spPr>
          <a:xfrm>
            <a:off x="5613787" y="10770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89" name="Google Shape;1389;p55"/>
          <p:cNvSpPr txBox="1"/>
          <p:nvPr>
            <p:ph idx="1" type="subTitle"/>
          </p:nvPr>
        </p:nvSpPr>
        <p:spPr>
          <a:xfrm>
            <a:off x="4863937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Styled components e Material UI</a:t>
            </a:r>
            <a:endParaRPr/>
          </a:p>
        </p:txBody>
      </p:sp>
      <p:sp>
        <p:nvSpPr>
          <p:cNvPr id="1390" name="Google Shape;1390;p55"/>
          <p:cNvSpPr/>
          <p:nvPr/>
        </p:nvSpPr>
        <p:spPr>
          <a:xfrm>
            <a:off x="1247751" y="3355822"/>
            <a:ext cx="3198726" cy="490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Css no React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56"/>
          <p:cNvSpPr txBox="1"/>
          <p:nvPr>
            <p:ph type="title"/>
          </p:nvPr>
        </p:nvSpPr>
        <p:spPr>
          <a:xfrm>
            <a:off x="1114125" y="425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css no React(inline)</a:t>
            </a:r>
            <a:endParaRPr/>
          </a:p>
        </p:txBody>
      </p:sp>
      <p:pic>
        <p:nvPicPr>
          <p:cNvPr id="1396" name="Google Shape;13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813" y="1170125"/>
            <a:ext cx="37123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7"/>
          <p:cNvSpPr txBox="1"/>
          <p:nvPr>
            <p:ph type="title"/>
          </p:nvPr>
        </p:nvSpPr>
        <p:spPr>
          <a:xfrm>
            <a:off x="1114125" y="425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css no React(inline)</a:t>
            </a:r>
            <a:endParaRPr/>
          </a:p>
        </p:txBody>
      </p:sp>
      <p:pic>
        <p:nvPicPr>
          <p:cNvPr id="1402" name="Google Shape;14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0" y="1436175"/>
            <a:ext cx="64770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58"/>
          <p:cNvSpPr txBox="1"/>
          <p:nvPr>
            <p:ph type="title"/>
          </p:nvPr>
        </p:nvSpPr>
        <p:spPr>
          <a:xfrm>
            <a:off x="1114125" y="4253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Formas de css no React(.css)</a:t>
            </a:r>
            <a:endParaRPr/>
          </a:p>
        </p:txBody>
      </p:sp>
      <p:pic>
        <p:nvPicPr>
          <p:cNvPr id="1408" name="Google Shape;140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38" y="1288375"/>
            <a:ext cx="6029325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Styled components</a:t>
            </a:r>
            <a:endParaRPr/>
          </a:p>
        </p:txBody>
      </p:sp>
      <p:sp>
        <p:nvSpPr>
          <p:cNvPr id="1414" name="Google Shape;1414;p59"/>
          <p:cNvSpPr txBox="1"/>
          <p:nvPr>
            <p:ph idx="1" type="body"/>
          </p:nvPr>
        </p:nvSpPr>
        <p:spPr>
          <a:xfrm>
            <a:off x="1101000" y="1597450"/>
            <a:ext cx="4584600" cy="163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Trata-se de uma biblioteca (lib) que nos permite escrever códigos CSS dentro do 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yarn add styled-components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5" name="Google Shape;141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000" y="3236050"/>
            <a:ext cx="42576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NativeBase</a:t>
            </a:r>
            <a:endParaRPr/>
          </a:p>
        </p:txBody>
      </p:sp>
      <p:sp>
        <p:nvSpPr>
          <p:cNvPr id="1421" name="Google Shape;1421;p60"/>
          <p:cNvSpPr txBox="1"/>
          <p:nvPr>
            <p:ph idx="1" type="body"/>
          </p:nvPr>
        </p:nvSpPr>
        <p:spPr>
          <a:xfrm>
            <a:off x="1101000" y="1573625"/>
            <a:ext cx="45846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Assim como o bootstrap, e o Material UI, o Native base é </a:t>
            </a:r>
            <a:r>
              <a:rPr lang="en"/>
              <a:t>uma</a:t>
            </a:r>
            <a:r>
              <a:rPr lang="en"/>
              <a:t> biblioteca de UI.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Comando</a:t>
            </a:r>
            <a:r>
              <a:rPr b="1" lang="en"/>
              <a:t>: </a:t>
            </a:r>
            <a:br>
              <a:rPr b="1" lang="en"/>
            </a:br>
            <a:r>
              <a:rPr b="1" i="1" lang="en"/>
              <a:t>yarn add native-base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2122912" y="149082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981300" y="2215750"/>
            <a:ext cx="39906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web</a:t>
            </a:r>
            <a:endParaRPr/>
          </a:p>
        </p:txBody>
      </p:sp>
      <p:sp>
        <p:nvSpPr>
          <p:cNvPr id="300" name="Google Shape;300;p34"/>
          <p:cNvSpPr txBox="1"/>
          <p:nvPr>
            <p:ph idx="2" type="title"/>
          </p:nvPr>
        </p:nvSpPr>
        <p:spPr>
          <a:xfrm>
            <a:off x="2142712" y="15085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1" name="Google Shape;301;p34"/>
          <p:cNvSpPr txBox="1"/>
          <p:nvPr>
            <p:ph idx="1" type="subTitle"/>
          </p:nvPr>
        </p:nvSpPr>
        <p:spPr>
          <a:xfrm>
            <a:off x="1392862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Principais SPA - já vamos ver o que é SPA</a:t>
            </a:r>
            <a:endParaRPr/>
          </a:p>
        </p:txBody>
      </p:sp>
      <p:grpSp>
        <p:nvGrpSpPr>
          <p:cNvPr id="302" name="Google Shape;302;p34"/>
          <p:cNvGrpSpPr/>
          <p:nvPr/>
        </p:nvGrpSpPr>
        <p:grpSpPr>
          <a:xfrm>
            <a:off x="5060749" y="1490819"/>
            <a:ext cx="2672861" cy="2033318"/>
            <a:chOff x="994025" y="3959700"/>
            <a:chExt cx="1994375" cy="1517175"/>
          </a:xfrm>
        </p:grpSpPr>
        <p:sp>
          <p:nvSpPr>
            <p:cNvPr id="303" name="Google Shape;303;p34"/>
            <p:cNvSpPr/>
            <p:nvPr/>
          </p:nvSpPr>
          <p:spPr>
            <a:xfrm>
              <a:off x="1079575" y="3988225"/>
              <a:ext cx="1908825" cy="1488650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1024050" y="4779075"/>
              <a:ext cx="21025" cy="12025"/>
            </a:xfrm>
            <a:custGeom>
              <a:rect b="b" l="l" r="r" t="t"/>
              <a:pathLst>
                <a:path extrusionOk="0" h="481" w="841">
                  <a:moveTo>
                    <a:pt x="60" y="0"/>
                  </a:moveTo>
                  <a:lnTo>
                    <a:pt x="0" y="480"/>
                  </a:lnTo>
                  <a:lnTo>
                    <a:pt x="300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1022550" y="4779075"/>
              <a:ext cx="54050" cy="31525"/>
            </a:xfrm>
            <a:custGeom>
              <a:rect b="b" l="l" r="r" t="t"/>
              <a:pathLst>
                <a:path extrusionOk="0" h="1261" w="2162">
                  <a:moveTo>
                    <a:pt x="2161" y="0"/>
                  </a:moveTo>
                  <a:lnTo>
                    <a:pt x="1381" y="240"/>
                  </a:lnTo>
                  <a:lnTo>
                    <a:pt x="480" y="600"/>
                  </a:lnTo>
                  <a:lnTo>
                    <a:pt x="0" y="720"/>
                  </a:lnTo>
                  <a:lnTo>
                    <a:pt x="0" y="1261"/>
                  </a:lnTo>
                  <a:lnTo>
                    <a:pt x="781" y="1261"/>
                  </a:lnTo>
                  <a:lnTo>
                    <a:pt x="1021" y="960"/>
                  </a:lnTo>
                  <a:lnTo>
                    <a:pt x="1381" y="600"/>
                  </a:lnTo>
                  <a:lnTo>
                    <a:pt x="1741" y="300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1019550" y="4833075"/>
              <a:ext cx="22525" cy="30050"/>
            </a:xfrm>
            <a:custGeom>
              <a:rect b="b" l="l" r="r" t="t"/>
              <a:pathLst>
                <a:path extrusionOk="0" h="1202" w="901">
                  <a:moveTo>
                    <a:pt x="60" y="1"/>
                  </a:moveTo>
                  <a:lnTo>
                    <a:pt x="0" y="1201"/>
                  </a:lnTo>
                  <a:lnTo>
                    <a:pt x="480" y="1201"/>
                  </a:lnTo>
                  <a:lnTo>
                    <a:pt x="480" y="1141"/>
                  </a:lnTo>
                  <a:lnTo>
                    <a:pt x="540" y="781"/>
                  </a:lnTo>
                  <a:lnTo>
                    <a:pt x="720" y="3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4"/>
            <p:cNvSpPr/>
            <p:nvPr/>
          </p:nvSpPr>
          <p:spPr>
            <a:xfrm>
              <a:off x="1028550" y="4726550"/>
              <a:ext cx="85550" cy="30025"/>
            </a:xfrm>
            <a:custGeom>
              <a:rect b="b" l="l" r="r" t="t"/>
              <a:pathLst>
                <a:path extrusionOk="0" h="1201" w="3422">
                  <a:moveTo>
                    <a:pt x="180" y="0"/>
                  </a:moveTo>
                  <a:lnTo>
                    <a:pt x="0" y="1201"/>
                  </a:lnTo>
                  <a:lnTo>
                    <a:pt x="1321" y="1201"/>
                  </a:lnTo>
                  <a:lnTo>
                    <a:pt x="1621" y="1081"/>
                  </a:lnTo>
                  <a:lnTo>
                    <a:pt x="1561" y="1081"/>
                  </a:lnTo>
                  <a:lnTo>
                    <a:pt x="721" y="1021"/>
                  </a:lnTo>
                  <a:lnTo>
                    <a:pt x="360" y="1021"/>
                  </a:lnTo>
                  <a:lnTo>
                    <a:pt x="721" y="961"/>
                  </a:lnTo>
                  <a:lnTo>
                    <a:pt x="1561" y="780"/>
                  </a:lnTo>
                  <a:lnTo>
                    <a:pt x="2461" y="660"/>
                  </a:lnTo>
                  <a:lnTo>
                    <a:pt x="2882" y="660"/>
                  </a:lnTo>
                  <a:lnTo>
                    <a:pt x="2341" y="540"/>
                  </a:lnTo>
                  <a:lnTo>
                    <a:pt x="1501" y="480"/>
                  </a:lnTo>
                  <a:lnTo>
                    <a:pt x="1081" y="420"/>
                  </a:lnTo>
                  <a:lnTo>
                    <a:pt x="1501" y="360"/>
                  </a:lnTo>
                  <a:lnTo>
                    <a:pt x="2341" y="300"/>
                  </a:lnTo>
                  <a:lnTo>
                    <a:pt x="2942" y="240"/>
                  </a:lnTo>
                  <a:lnTo>
                    <a:pt x="3422" y="240"/>
                  </a:lnTo>
                  <a:lnTo>
                    <a:pt x="3182" y="180"/>
                  </a:lnTo>
                  <a:lnTo>
                    <a:pt x="3002" y="180"/>
                  </a:lnTo>
                  <a:lnTo>
                    <a:pt x="3002" y="120"/>
                  </a:lnTo>
                  <a:lnTo>
                    <a:pt x="2521" y="120"/>
                  </a:lnTo>
                  <a:lnTo>
                    <a:pt x="2281" y="6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4"/>
            <p:cNvSpPr/>
            <p:nvPr/>
          </p:nvSpPr>
          <p:spPr>
            <a:xfrm>
              <a:off x="1018050" y="4887100"/>
              <a:ext cx="73550" cy="37550"/>
            </a:xfrm>
            <a:custGeom>
              <a:rect b="b" l="l" r="r" t="t"/>
              <a:pathLst>
                <a:path extrusionOk="0" h="1502" w="2942">
                  <a:moveTo>
                    <a:pt x="0" y="1"/>
                  </a:moveTo>
                  <a:lnTo>
                    <a:pt x="0" y="61"/>
                  </a:lnTo>
                  <a:lnTo>
                    <a:pt x="60" y="1502"/>
                  </a:lnTo>
                  <a:lnTo>
                    <a:pt x="1561" y="1502"/>
                  </a:lnTo>
                  <a:lnTo>
                    <a:pt x="1981" y="1201"/>
                  </a:lnTo>
                  <a:lnTo>
                    <a:pt x="2461" y="1021"/>
                  </a:lnTo>
                  <a:lnTo>
                    <a:pt x="2161" y="1021"/>
                  </a:lnTo>
                  <a:lnTo>
                    <a:pt x="1981" y="1081"/>
                  </a:lnTo>
                  <a:lnTo>
                    <a:pt x="1981" y="1081"/>
                  </a:lnTo>
                  <a:lnTo>
                    <a:pt x="2101" y="961"/>
                  </a:lnTo>
                  <a:lnTo>
                    <a:pt x="2461" y="781"/>
                  </a:lnTo>
                  <a:lnTo>
                    <a:pt x="2461" y="721"/>
                  </a:lnTo>
                  <a:lnTo>
                    <a:pt x="2581" y="721"/>
                  </a:lnTo>
                  <a:lnTo>
                    <a:pt x="2701" y="361"/>
                  </a:lnTo>
                  <a:lnTo>
                    <a:pt x="2941" y="1"/>
                  </a:lnTo>
                  <a:lnTo>
                    <a:pt x="2881" y="1"/>
                  </a:lnTo>
                  <a:lnTo>
                    <a:pt x="2521" y="241"/>
                  </a:lnTo>
                  <a:lnTo>
                    <a:pt x="2401" y="361"/>
                  </a:lnTo>
                  <a:lnTo>
                    <a:pt x="2161" y="601"/>
                  </a:lnTo>
                  <a:lnTo>
                    <a:pt x="2101" y="661"/>
                  </a:lnTo>
                  <a:lnTo>
                    <a:pt x="2161" y="541"/>
                  </a:lnTo>
                  <a:lnTo>
                    <a:pt x="2341" y="301"/>
                  </a:lnTo>
                  <a:lnTo>
                    <a:pt x="2521" y="6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4"/>
            <p:cNvSpPr/>
            <p:nvPr/>
          </p:nvSpPr>
          <p:spPr>
            <a:xfrm>
              <a:off x="1021050" y="4960650"/>
              <a:ext cx="52550" cy="37525"/>
            </a:xfrm>
            <a:custGeom>
              <a:rect b="b" l="l" r="r" t="t"/>
              <a:pathLst>
                <a:path extrusionOk="0" h="1501" w="2102">
                  <a:moveTo>
                    <a:pt x="0" y="0"/>
                  </a:moveTo>
                  <a:lnTo>
                    <a:pt x="180" y="1501"/>
                  </a:lnTo>
                  <a:lnTo>
                    <a:pt x="1681" y="1501"/>
                  </a:lnTo>
                  <a:lnTo>
                    <a:pt x="1861" y="1141"/>
                  </a:lnTo>
                  <a:lnTo>
                    <a:pt x="2041" y="841"/>
                  </a:lnTo>
                  <a:lnTo>
                    <a:pt x="2101" y="780"/>
                  </a:lnTo>
                  <a:lnTo>
                    <a:pt x="1741" y="901"/>
                  </a:lnTo>
                  <a:lnTo>
                    <a:pt x="1501" y="1081"/>
                  </a:lnTo>
                  <a:lnTo>
                    <a:pt x="1321" y="1201"/>
                  </a:lnTo>
                  <a:lnTo>
                    <a:pt x="1261" y="1321"/>
                  </a:lnTo>
                  <a:lnTo>
                    <a:pt x="1201" y="1381"/>
                  </a:lnTo>
                  <a:lnTo>
                    <a:pt x="1201" y="1321"/>
                  </a:lnTo>
                  <a:lnTo>
                    <a:pt x="1261" y="1141"/>
                  </a:lnTo>
                  <a:lnTo>
                    <a:pt x="1381" y="961"/>
                  </a:lnTo>
                  <a:lnTo>
                    <a:pt x="1561" y="720"/>
                  </a:lnTo>
                  <a:lnTo>
                    <a:pt x="1681" y="600"/>
                  </a:lnTo>
                  <a:lnTo>
                    <a:pt x="1321" y="780"/>
                  </a:lnTo>
                  <a:lnTo>
                    <a:pt x="781" y="1261"/>
                  </a:lnTo>
                  <a:lnTo>
                    <a:pt x="660" y="1381"/>
                  </a:lnTo>
                  <a:lnTo>
                    <a:pt x="600" y="1441"/>
                  </a:lnTo>
                  <a:lnTo>
                    <a:pt x="600" y="1381"/>
                  </a:lnTo>
                  <a:lnTo>
                    <a:pt x="720" y="1201"/>
                  </a:lnTo>
                  <a:lnTo>
                    <a:pt x="1141" y="600"/>
                  </a:lnTo>
                  <a:lnTo>
                    <a:pt x="1441" y="300"/>
                  </a:lnTo>
                  <a:lnTo>
                    <a:pt x="1741" y="0"/>
                  </a:lnTo>
                  <a:lnTo>
                    <a:pt x="1381" y="0"/>
                  </a:lnTo>
                  <a:lnTo>
                    <a:pt x="961" y="12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4"/>
            <p:cNvSpPr/>
            <p:nvPr/>
          </p:nvSpPr>
          <p:spPr>
            <a:xfrm>
              <a:off x="103155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781" y="1"/>
                  </a:moveTo>
                  <a:lnTo>
                    <a:pt x="421" y="421"/>
                  </a:lnTo>
                  <a:lnTo>
                    <a:pt x="120" y="8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961" y="1201"/>
                  </a:lnTo>
                  <a:lnTo>
                    <a:pt x="1021" y="721"/>
                  </a:lnTo>
                  <a:lnTo>
                    <a:pt x="1141" y="18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4"/>
            <p:cNvSpPr/>
            <p:nvPr/>
          </p:nvSpPr>
          <p:spPr>
            <a:xfrm>
              <a:off x="1084075" y="4798575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360" y="0"/>
                  </a:moveTo>
                  <a:lnTo>
                    <a:pt x="240" y="180"/>
                  </a:lnTo>
                  <a:lnTo>
                    <a:pt x="240" y="240"/>
                  </a:lnTo>
                  <a:lnTo>
                    <a:pt x="120" y="361"/>
                  </a:lnTo>
                  <a:lnTo>
                    <a:pt x="0" y="481"/>
                  </a:lnTo>
                  <a:lnTo>
                    <a:pt x="180" y="481"/>
                  </a:lnTo>
                  <a:lnTo>
                    <a:pt x="180" y="421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4"/>
            <p:cNvSpPr/>
            <p:nvPr/>
          </p:nvSpPr>
          <p:spPr>
            <a:xfrm>
              <a:off x="1049550" y="5127225"/>
              <a:ext cx="148600" cy="40525"/>
            </a:xfrm>
            <a:custGeom>
              <a:rect b="b" l="l" r="r" t="t"/>
              <a:pathLst>
                <a:path extrusionOk="0" h="1621" w="5944">
                  <a:moveTo>
                    <a:pt x="1" y="0"/>
                  </a:moveTo>
                  <a:lnTo>
                    <a:pt x="481" y="1621"/>
                  </a:lnTo>
                  <a:lnTo>
                    <a:pt x="5463" y="1621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4"/>
            <p:cNvSpPr/>
            <p:nvPr/>
          </p:nvSpPr>
          <p:spPr>
            <a:xfrm>
              <a:off x="1058550" y="4833075"/>
              <a:ext cx="22550" cy="30050"/>
            </a:xfrm>
            <a:custGeom>
              <a:rect b="b" l="l" r="r" t="t"/>
              <a:pathLst>
                <a:path extrusionOk="0" h="1202" w="902">
                  <a:moveTo>
                    <a:pt x="481" y="1"/>
                  </a:moveTo>
                  <a:lnTo>
                    <a:pt x="361" y="241"/>
                  </a:lnTo>
                  <a:lnTo>
                    <a:pt x="121" y="781"/>
                  </a:lnTo>
                  <a:lnTo>
                    <a:pt x="1" y="1201"/>
                  </a:lnTo>
                  <a:lnTo>
                    <a:pt x="781" y="1201"/>
                  </a:lnTo>
                  <a:lnTo>
                    <a:pt x="781" y="1141"/>
                  </a:lnTo>
                  <a:lnTo>
                    <a:pt x="781" y="901"/>
                  </a:lnTo>
                  <a:lnTo>
                    <a:pt x="84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1084075" y="4726550"/>
              <a:ext cx="10525" cy="25"/>
            </a:xfrm>
            <a:custGeom>
              <a:rect b="b" l="l" r="r" t="t"/>
              <a:pathLst>
                <a:path extrusionOk="0" h="1" w="421">
                  <a:moveTo>
                    <a:pt x="60" y="0"/>
                  </a:moveTo>
                  <a:lnTo>
                    <a:pt x="6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4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1073575" y="4992150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300" y="1"/>
                  </a:moveTo>
                  <a:lnTo>
                    <a:pt x="120" y="121"/>
                  </a:lnTo>
                  <a:lnTo>
                    <a:pt x="0" y="241"/>
                  </a:lnTo>
                  <a:lnTo>
                    <a:pt x="120" y="241"/>
                  </a:lnTo>
                  <a:lnTo>
                    <a:pt x="240" y="121"/>
                  </a:lnTo>
                  <a:lnTo>
                    <a:pt x="30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4"/>
            <p:cNvSpPr/>
            <p:nvPr/>
          </p:nvSpPr>
          <p:spPr>
            <a:xfrm>
              <a:off x="1069075" y="4574975"/>
              <a:ext cx="34525" cy="15025"/>
            </a:xfrm>
            <a:custGeom>
              <a:rect b="b" l="l" r="r" t="t"/>
              <a:pathLst>
                <a:path extrusionOk="0" h="601" w="1381">
                  <a:moveTo>
                    <a:pt x="180" y="1"/>
                  </a:moveTo>
                  <a:lnTo>
                    <a:pt x="0" y="361"/>
                  </a:lnTo>
                  <a:lnTo>
                    <a:pt x="120" y="361"/>
                  </a:lnTo>
                  <a:lnTo>
                    <a:pt x="840" y="421"/>
                  </a:lnTo>
                  <a:lnTo>
                    <a:pt x="1140" y="541"/>
                  </a:lnTo>
                  <a:lnTo>
                    <a:pt x="1381" y="601"/>
                  </a:lnTo>
                  <a:lnTo>
                    <a:pt x="1381" y="601"/>
                  </a:lnTo>
                  <a:lnTo>
                    <a:pt x="1261" y="481"/>
                  </a:lnTo>
                  <a:lnTo>
                    <a:pt x="780" y="24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4"/>
            <p:cNvSpPr/>
            <p:nvPr/>
          </p:nvSpPr>
          <p:spPr>
            <a:xfrm>
              <a:off x="1046550" y="4795575"/>
              <a:ext cx="22550" cy="15025"/>
            </a:xfrm>
            <a:custGeom>
              <a:rect b="b" l="l" r="r" t="t"/>
              <a:pathLst>
                <a:path extrusionOk="0" h="601" w="902">
                  <a:moveTo>
                    <a:pt x="901" y="0"/>
                  </a:moveTo>
                  <a:lnTo>
                    <a:pt x="541" y="180"/>
                  </a:lnTo>
                  <a:lnTo>
                    <a:pt x="1" y="601"/>
                  </a:lnTo>
                  <a:lnTo>
                    <a:pt x="421" y="601"/>
                  </a:lnTo>
                  <a:lnTo>
                    <a:pt x="661" y="3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4"/>
            <p:cNvSpPr/>
            <p:nvPr/>
          </p:nvSpPr>
          <p:spPr>
            <a:xfrm>
              <a:off x="1073575" y="3959700"/>
              <a:ext cx="1401625" cy="744350"/>
            </a:xfrm>
            <a:custGeom>
              <a:rect b="b" l="l" r="r" t="t"/>
              <a:pathLst>
                <a:path extrusionOk="0" h="29774" w="56065">
                  <a:moveTo>
                    <a:pt x="47160" y="13807"/>
                  </a:moveTo>
                  <a:lnTo>
                    <a:pt x="47160" y="13807"/>
                  </a:lnTo>
                  <a:lnTo>
                    <a:pt x="47160" y="13807"/>
                  </a:lnTo>
                  <a:close/>
                  <a:moveTo>
                    <a:pt x="47160" y="13807"/>
                  </a:moveTo>
                  <a:lnTo>
                    <a:pt x="47120" y="13987"/>
                  </a:lnTo>
                  <a:lnTo>
                    <a:pt x="47120" y="14047"/>
                  </a:lnTo>
                  <a:lnTo>
                    <a:pt x="47160" y="13807"/>
                  </a:lnTo>
                  <a:close/>
                  <a:moveTo>
                    <a:pt x="47120" y="14047"/>
                  </a:moveTo>
                  <a:lnTo>
                    <a:pt x="47120" y="14047"/>
                  </a:lnTo>
                  <a:lnTo>
                    <a:pt x="47120" y="14047"/>
                  </a:lnTo>
                  <a:close/>
                  <a:moveTo>
                    <a:pt x="45800" y="16028"/>
                  </a:moveTo>
                  <a:lnTo>
                    <a:pt x="45800" y="16448"/>
                  </a:lnTo>
                  <a:lnTo>
                    <a:pt x="45860" y="16328"/>
                  </a:lnTo>
                  <a:lnTo>
                    <a:pt x="45800" y="16028"/>
                  </a:lnTo>
                  <a:close/>
                  <a:moveTo>
                    <a:pt x="35535" y="19809"/>
                  </a:moveTo>
                  <a:lnTo>
                    <a:pt x="35535" y="19869"/>
                  </a:lnTo>
                  <a:lnTo>
                    <a:pt x="35415" y="19809"/>
                  </a:lnTo>
                  <a:close/>
                  <a:moveTo>
                    <a:pt x="17287" y="9065"/>
                  </a:moveTo>
                  <a:lnTo>
                    <a:pt x="18068" y="9125"/>
                  </a:lnTo>
                  <a:lnTo>
                    <a:pt x="18788" y="9245"/>
                  </a:lnTo>
                  <a:lnTo>
                    <a:pt x="19508" y="9425"/>
                  </a:lnTo>
                  <a:lnTo>
                    <a:pt x="20229" y="9665"/>
                  </a:lnTo>
                  <a:lnTo>
                    <a:pt x="20889" y="9965"/>
                  </a:lnTo>
                  <a:lnTo>
                    <a:pt x="21549" y="10385"/>
                  </a:lnTo>
                  <a:lnTo>
                    <a:pt x="22090" y="10806"/>
                  </a:lnTo>
                  <a:lnTo>
                    <a:pt x="22630" y="11286"/>
                  </a:lnTo>
                  <a:lnTo>
                    <a:pt x="23170" y="11826"/>
                  </a:lnTo>
                  <a:lnTo>
                    <a:pt x="23590" y="12426"/>
                  </a:lnTo>
                  <a:lnTo>
                    <a:pt x="23950" y="13027"/>
                  </a:lnTo>
                  <a:lnTo>
                    <a:pt x="24311" y="13747"/>
                  </a:lnTo>
                  <a:lnTo>
                    <a:pt x="24551" y="14407"/>
                  </a:lnTo>
                  <a:lnTo>
                    <a:pt x="24731" y="15127"/>
                  </a:lnTo>
                  <a:lnTo>
                    <a:pt x="24851" y="15908"/>
                  </a:lnTo>
                  <a:lnTo>
                    <a:pt x="24911" y="16688"/>
                  </a:lnTo>
                  <a:lnTo>
                    <a:pt x="24851" y="17468"/>
                  </a:lnTo>
                  <a:lnTo>
                    <a:pt x="24731" y="18249"/>
                  </a:lnTo>
                  <a:lnTo>
                    <a:pt x="24551" y="18969"/>
                  </a:lnTo>
                  <a:lnTo>
                    <a:pt x="24311" y="19629"/>
                  </a:lnTo>
                  <a:lnTo>
                    <a:pt x="23950" y="20350"/>
                  </a:lnTo>
                  <a:lnTo>
                    <a:pt x="23590" y="20950"/>
                  </a:lnTo>
                  <a:lnTo>
                    <a:pt x="23170" y="21550"/>
                  </a:lnTo>
                  <a:lnTo>
                    <a:pt x="22630" y="22090"/>
                  </a:lnTo>
                  <a:lnTo>
                    <a:pt x="22090" y="22571"/>
                  </a:lnTo>
                  <a:lnTo>
                    <a:pt x="21549" y="22991"/>
                  </a:lnTo>
                  <a:lnTo>
                    <a:pt x="20889" y="23411"/>
                  </a:lnTo>
                  <a:lnTo>
                    <a:pt x="20229" y="23711"/>
                  </a:lnTo>
                  <a:lnTo>
                    <a:pt x="19508" y="23951"/>
                  </a:lnTo>
                  <a:lnTo>
                    <a:pt x="18788" y="24131"/>
                  </a:lnTo>
                  <a:lnTo>
                    <a:pt x="18068" y="24251"/>
                  </a:lnTo>
                  <a:lnTo>
                    <a:pt x="17287" y="24311"/>
                  </a:lnTo>
                  <a:lnTo>
                    <a:pt x="16507" y="24251"/>
                  </a:lnTo>
                  <a:lnTo>
                    <a:pt x="15727" y="24131"/>
                  </a:lnTo>
                  <a:lnTo>
                    <a:pt x="15007" y="23951"/>
                  </a:lnTo>
                  <a:lnTo>
                    <a:pt x="14286" y="23711"/>
                  </a:lnTo>
                  <a:lnTo>
                    <a:pt x="13626" y="23411"/>
                  </a:lnTo>
                  <a:lnTo>
                    <a:pt x="13026" y="22991"/>
                  </a:lnTo>
                  <a:lnTo>
                    <a:pt x="12425" y="22571"/>
                  </a:lnTo>
                  <a:lnTo>
                    <a:pt x="11885" y="22090"/>
                  </a:lnTo>
                  <a:lnTo>
                    <a:pt x="11405" y="21550"/>
                  </a:lnTo>
                  <a:lnTo>
                    <a:pt x="10925" y="20950"/>
                  </a:lnTo>
                  <a:lnTo>
                    <a:pt x="10565" y="20350"/>
                  </a:lnTo>
                  <a:lnTo>
                    <a:pt x="10264" y="19629"/>
                  </a:lnTo>
                  <a:lnTo>
                    <a:pt x="9964" y="18969"/>
                  </a:lnTo>
                  <a:lnTo>
                    <a:pt x="9784" y="18249"/>
                  </a:lnTo>
                  <a:lnTo>
                    <a:pt x="9664" y="17468"/>
                  </a:lnTo>
                  <a:lnTo>
                    <a:pt x="9664" y="16688"/>
                  </a:lnTo>
                  <a:lnTo>
                    <a:pt x="9664" y="15848"/>
                  </a:lnTo>
                  <a:lnTo>
                    <a:pt x="9844" y="15007"/>
                  </a:lnTo>
                  <a:lnTo>
                    <a:pt x="10084" y="14167"/>
                  </a:lnTo>
                  <a:lnTo>
                    <a:pt x="10385" y="13387"/>
                  </a:lnTo>
                  <a:lnTo>
                    <a:pt x="10745" y="12786"/>
                  </a:lnTo>
                  <a:lnTo>
                    <a:pt x="11105" y="12186"/>
                  </a:lnTo>
                  <a:lnTo>
                    <a:pt x="11585" y="11646"/>
                  </a:lnTo>
                  <a:lnTo>
                    <a:pt x="12065" y="11106"/>
                  </a:lnTo>
                  <a:lnTo>
                    <a:pt x="12605" y="10686"/>
                  </a:lnTo>
                  <a:lnTo>
                    <a:pt x="13206" y="10265"/>
                  </a:lnTo>
                  <a:lnTo>
                    <a:pt x="13806" y="9905"/>
                  </a:lnTo>
                  <a:lnTo>
                    <a:pt x="14466" y="9605"/>
                  </a:lnTo>
                  <a:lnTo>
                    <a:pt x="15127" y="9365"/>
                  </a:lnTo>
                  <a:lnTo>
                    <a:pt x="15787" y="9185"/>
                  </a:lnTo>
                  <a:lnTo>
                    <a:pt x="16507" y="9125"/>
                  </a:lnTo>
                  <a:lnTo>
                    <a:pt x="17287" y="9065"/>
                  </a:lnTo>
                  <a:close/>
                  <a:moveTo>
                    <a:pt x="30133" y="27253"/>
                  </a:moveTo>
                  <a:lnTo>
                    <a:pt x="30133" y="27253"/>
                  </a:lnTo>
                  <a:lnTo>
                    <a:pt x="30133" y="27253"/>
                  </a:lnTo>
                  <a:close/>
                  <a:moveTo>
                    <a:pt x="30133" y="27253"/>
                  </a:moveTo>
                  <a:lnTo>
                    <a:pt x="30013" y="27313"/>
                  </a:lnTo>
                  <a:lnTo>
                    <a:pt x="29998" y="27325"/>
                  </a:lnTo>
                  <a:lnTo>
                    <a:pt x="30133" y="27253"/>
                  </a:lnTo>
                  <a:close/>
                  <a:moveTo>
                    <a:pt x="11045" y="29354"/>
                  </a:moveTo>
                  <a:lnTo>
                    <a:pt x="11105" y="29594"/>
                  </a:lnTo>
                  <a:lnTo>
                    <a:pt x="11105" y="29534"/>
                  </a:lnTo>
                  <a:lnTo>
                    <a:pt x="11045" y="29354"/>
                  </a:lnTo>
                  <a:close/>
                  <a:moveTo>
                    <a:pt x="33434" y="1"/>
                  </a:moveTo>
                  <a:lnTo>
                    <a:pt x="31934" y="121"/>
                  </a:lnTo>
                  <a:lnTo>
                    <a:pt x="30493" y="241"/>
                  </a:lnTo>
                  <a:lnTo>
                    <a:pt x="29053" y="481"/>
                  </a:lnTo>
                  <a:lnTo>
                    <a:pt x="27612" y="721"/>
                  </a:lnTo>
                  <a:lnTo>
                    <a:pt x="26171" y="1021"/>
                  </a:lnTo>
                  <a:lnTo>
                    <a:pt x="24791" y="1382"/>
                  </a:lnTo>
                  <a:lnTo>
                    <a:pt x="23410" y="1802"/>
                  </a:lnTo>
                  <a:lnTo>
                    <a:pt x="22030" y="2282"/>
                  </a:lnTo>
                  <a:lnTo>
                    <a:pt x="20709" y="2822"/>
                  </a:lnTo>
                  <a:lnTo>
                    <a:pt x="19448" y="3362"/>
                  </a:lnTo>
                  <a:lnTo>
                    <a:pt x="18128" y="4023"/>
                  </a:lnTo>
                  <a:lnTo>
                    <a:pt x="16927" y="4683"/>
                  </a:lnTo>
                  <a:lnTo>
                    <a:pt x="15667" y="5343"/>
                  </a:lnTo>
                  <a:lnTo>
                    <a:pt x="14526" y="6124"/>
                  </a:lnTo>
                  <a:lnTo>
                    <a:pt x="13326" y="6904"/>
                  </a:lnTo>
                  <a:lnTo>
                    <a:pt x="12245" y="7744"/>
                  </a:lnTo>
                  <a:lnTo>
                    <a:pt x="11105" y="8645"/>
                  </a:lnTo>
                  <a:lnTo>
                    <a:pt x="10084" y="9545"/>
                  </a:lnTo>
                  <a:lnTo>
                    <a:pt x="9064" y="10505"/>
                  </a:lnTo>
                  <a:lnTo>
                    <a:pt x="8044" y="11526"/>
                  </a:lnTo>
                  <a:lnTo>
                    <a:pt x="7143" y="12546"/>
                  </a:lnTo>
                  <a:lnTo>
                    <a:pt x="6183" y="13627"/>
                  </a:lnTo>
                  <a:lnTo>
                    <a:pt x="5342" y="14707"/>
                  </a:lnTo>
                  <a:lnTo>
                    <a:pt x="4502" y="15848"/>
                  </a:lnTo>
                  <a:lnTo>
                    <a:pt x="3722" y="16988"/>
                  </a:lnTo>
                  <a:lnTo>
                    <a:pt x="3001" y="18189"/>
                  </a:lnTo>
                  <a:lnTo>
                    <a:pt x="2281" y="19449"/>
                  </a:lnTo>
                  <a:lnTo>
                    <a:pt x="1621" y="20650"/>
                  </a:lnTo>
                  <a:lnTo>
                    <a:pt x="1021" y="21970"/>
                  </a:lnTo>
                  <a:lnTo>
                    <a:pt x="480" y="23291"/>
                  </a:lnTo>
                  <a:lnTo>
                    <a:pt x="0" y="24612"/>
                  </a:lnTo>
                  <a:lnTo>
                    <a:pt x="60" y="24612"/>
                  </a:lnTo>
                  <a:lnTo>
                    <a:pt x="600" y="24732"/>
                  </a:lnTo>
                  <a:lnTo>
                    <a:pt x="1141" y="24912"/>
                  </a:lnTo>
                  <a:lnTo>
                    <a:pt x="1441" y="25032"/>
                  </a:lnTo>
                  <a:lnTo>
                    <a:pt x="1681" y="25212"/>
                  </a:lnTo>
                  <a:lnTo>
                    <a:pt x="1801" y="25392"/>
                  </a:lnTo>
                  <a:lnTo>
                    <a:pt x="2341" y="25452"/>
                  </a:lnTo>
                  <a:lnTo>
                    <a:pt x="2221" y="25392"/>
                  </a:lnTo>
                  <a:lnTo>
                    <a:pt x="1981" y="25152"/>
                  </a:lnTo>
                  <a:lnTo>
                    <a:pt x="1441" y="24852"/>
                  </a:lnTo>
                  <a:lnTo>
                    <a:pt x="900" y="24612"/>
                  </a:lnTo>
                  <a:lnTo>
                    <a:pt x="720" y="24551"/>
                  </a:lnTo>
                  <a:lnTo>
                    <a:pt x="960" y="24551"/>
                  </a:lnTo>
                  <a:lnTo>
                    <a:pt x="1501" y="24732"/>
                  </a:lnTo>
                  <a:lnTo>
                    <a:pt x="1921" y="24912"/>
                  </a:lnTo>
                  <a:lnTo>
                    <a:pt x="2281" y="25092"/>
                  </a:lnTo>
                  <a:lnTo>
                    <a:pt x="2161" y="24972"/>
                  </a:lnTo>
                  <a:lnTo>
                    <a:pt x="1921" y="24732"/>
                  </a:lnTo>
                  <a:lnTo>
                    <a:pt x="1801" y="24672"/>
                  </a:lnTo>
                  <a:lnTo>
                    <a:pt x="1741" y="24612"/>
                  </a:lnTo>
                  <a:lnTo>
                    <a:pt x="1801" y="24612"/>
                  </a:lnTo>
                  <a:lnTo>
                    <a:pt x="1921" y="24672"/>
                  </a:lnTo>
                  <a:lnTo>
                    <a:pt x="2281" y="24852"/>
                  </a:lnTo>
                  <a:lnTo>
                    <a:pt x="2581" y="25092"/>
                  </a:lnTo>
                  <a:lnTo>
                    <a:pt x="2761" y="25272"/>
                  </a:lnTo>
                  <a:lnTo>
                    <a:pt x="2881" y="25332"/>
                  </a:lnTo>
                  <a:lnTo>
                    <a:pt x="3001" y="25572"/>
                  </a:lnTo>
                  <a:lnTo>
                    <a:pt x="3302" y="25632"/>
                  </a:lnTo>
                  <a:lnTo>
                    <a:pt x="3241" y="25572"/>
                  </a:lnTo>
                  <a:lnTo>
                    <a:pt x="2881" y="25272"/>
                  </a:lnTo>
                  <a:lnTo>
                    <a:pt x="2641" y="25092"/>
                  </a:lnTo>
                  <a:lnTo>
                    <a:pt x="2161" y="24672"/>
                  </a:lnTo>
                  <a:lnTo>
                    <a:pt x="2161" y="24672"/>
                  </a:lnTo>
                  <a:lnTo>
                    <a:pt x="2581" y="24912"/>
                  </a:lnTo>
                  <a:lnTo>
                    <a:pt x="3001" y="24972"/>
                  </a:lnTo>
                  <a:lnTo>
                    <a:pt x="3121" y="25032"/>
                  </a:lnTo>
                  <a:lnTo>
                    <a:pt x="3602" y="25212"/>
                  </a:lnTo>
                  <a:lnTo>
                    <a:pt x="3842" y="25392"/>
                  </a:lnTo>
                  <a:lnTo>
                    <a:pt x="3842" y="25392"/>
                  </a:lnTo>
                  <a:lnTo>
                    <a:pt x="3422" y="24972"/>
                  </a:lnTo>
                  <a:lnTo>
                    <a:pt x="3121" y="24732"/>
                  </a:lnTo>
                  <a:lnTo>
                    <a:pt x="3001" y="24672"/>
                  </a:lnTo>
                  <a:lnTo>
                    <a:pt x="2821" y="24612"/>
                  </a:lnTo>
                  <a:lnTo>
                    <a:pt x="3001" y="24612"/>
                  </a:lnTo>
                  <a:lnTo>
                    <a:pt x="3121" y="24672"/>
                  </a:lnTo>
                  <a:lnTo>
                    <a:pt x="3181" y="24732"/>
                  </a:lnTo>
                  <a:lnTo>
                    <a:pt x="3302" y="24732"/>
                  </a:lnTo>
                  <a:lnTo>
                    <a:pt x="3842" y="24972"/>
                  </a:lnTo>
                  <a:lnTo>
                    <a:pt x="4442" y="25332"/>
                  </a:lnTo>
                  <a:lnTo>
                    <a:pt x="4742" y="25572"/>
                  </a:lnTo>
                  <a:lnTo>
                    <a:pt x="4922" y="25632"/>
                  </a:lnTo>
                  <a:lnTo>
                    <a:pt x="5102" y="25692"/>
                  </a:lnTo>
                  <a:lnTo>
                    <a:pt x="5282" y="25752"/>
                  </a:lnTo>
                  <a:lnTo>
                    <a:pt x="4862" y="25512"/>
                  </a:lnTo>
                  <a:lnTo>
                    <a:pt x="4682" y="25452"/>
                  </a:lnTo>
                  <a:lnTo>
                    <a:pt x="4862" y="25452"/>
                  </a:lnTo>
                  <a:lnTo>
                    <a:pt x="5402" y="25692"/>
                  </a:lnTo>
                  <a:lnTo>
                    <a:pt x="5763" y="25872"/>
                  </a:lnTo>
                  <a:lnTo>
                    <a:pt x="6063" y="26112"/>
                  </a:lnTo>
                  <a:lnTo>
                    <a:pt x="5763" y="25812"/>
                  </a:lnTo>
                  <a:lnTo>
                    <a:pt x="5222" y="25392"/>
                  </a:lnTo>
                  <a:lnTo>
                    <a:pt x="5102" y="25332"/>
                  </a:lnTo>
                  <a:lnTo>
                    <a:pt x="4982" y="25272"/>
                  </a:lnTo>
                  <a:lnTo>
                    <a:pt x="5102" y="25272"/>
                  </a:lnTo>
                  <a:lnTo>
                    <a:pt x="5282" y="25392"/>
                  </a:lnTo>
                  <a:lnTo>
                    <a:pt x="5823" y="25692"/>
                  </a:lnTo>
                  <a:lnTo>
                    <a:pt x="6063" y="25812"/>
                  </a:lnTo>
                  <a:lnTo>
                    <a:pt x="6243" y="25932"/>
                  </a:lnTo>
                  <a:lnTo>
                    <a:pt x="6723" y="26172"/>
                  </a:lnTo>
                  <a:lnTo>
                    <a:pt x="7083" y="26412"/>
                  </a:lnTo>
                  <a:lnTo>
                    <a:pt x="7323" y="26652"/>
                  </a:lnTo>
                  <a:lnTo>
                    <a:pt x="7503" y="26772"/>
                  </a:lnTo>
                  <a:lnTo>
                    <a:pt x="7923" y="27073"/>
                  </a:lnTo>
                  <a:lnTo>
                    <a:pt x="7923" y="27133"/>
                  </a:lnTo>
                  <a:lnTo>
                    <a:pt x="7984" y="27133"/>
                  </a:lnTo>
                  <a:lnTo>
                    <a:pt x="7803" y="26832"/>
                  </a:lnTo>
                  <a:lnTo>
                    <a:pt x="7563" y="26472"/>
                  </a:lnTo>
                  <a:lnTo>
                    <a:pt x="7203" y="26052"/>
                  </a:lnTo>
                  <a:lnTo>
                    <a:pt x="7083" y="25932"/>
                  </a:lnTo>
                  <a:lnTo>
                    <a:pt x="7203" y="25992"/>
                  </a:lnTo>
                  <a:lnTo>
                    <a:pt x="7443" y="26172"/>
                  </a:lnTo>
                  <a:lnTo>
                    <a:pt x="7503" y="26172"/>
                  </a:lnTo>
                  <a:lnTo>
                    <a:pt x="7623" y="26292"/>
                  </a:lnTo>
                  <a:lnTo>
                    <a:pt x="8104" y="26592"/>
                  </a:lnTo>
                  <a:lnTo>
                    <a:pt x="8524" y="27073"/>
                  </a:lnTo>
                  <a:lnTo>
                    <a:pt x="8704" y="27373"/>
                  </a:lnTo>
                  <a:lnTo>
                    <a:pt x="8764" y="27493"/>
                  </a:lnTo>
                  <a:lnTo>
                    <a:pt x="8824" y="27553"/>
                  </a:lnTo>
                  <a:lnTo>
                    <a:pt x="8644" y="27193"/>
                  </a:lnTo>
                  <a:lnTo>
                    <a:pt x="8344" y="26712"/>
                  </a:lnTo>
                  <a:lnTo>
                    <a:pt x="8224" y="26532"/>
                  </a:lnTo>
                  <a:lnTo>
                    <a:pt x="8224" y="26532"/>
                  </a:lnTo>
                  <a:lnTo>
                    <a:pt x="8404" y="26712"/>
                  </a:lnTo>
                  <a:lnTo>
                    <a:pt x="8764" y="27073"/>
                  </a:lnTo>
                  <a:lnTo>
                    <a:pt x="9124" y="27613"/>
                  </a:lnTo>
                  <a:lnTo>
                    <a:pt x="9244" y="27913"/>
                  </a:lnTo>
                  <a:lnTo>
                    <a:pt x="9424" y="28093"/>
                  </a:lnTo>
                  <a:lnTo>
                    <a:pt x="9484" y="28153"/>
                  </a:lnTo>
                  <a:lnTo>
                    <a:pt x="9424" y="27913"/>
                  </a:lnTo>
                  <a:lnTo>
                    <a:pt x="9304" y="27613"/>
                  </a:lnTo>
                  <a:lnTo>
                    <a:pt x="9184" y="27313"/>
                  </a:lnTo>
                  <a:lnTo>
                    <a:pt x="8944" y="27073"/>
                  </a:lnTo>
                  <a:lnTo>
                    <a:pt x="8764" y="26832"/>
                  </a:lnTo>
                  <a:lnTo>
                    <a:pt x="9004" y="27013"/>
                  </a:lnTo>
                  <a:lnTo>
                    <a:pt x="9304" y="27253"/>
                  </a:lnTo>
                  <a:lnTo>
                    <a:pt x="9484" y="27553"/>
                  </a:lnTo>
                  <a:lnTo>
                    <a:pt x="9664" y="27853"/>
                  </a:lnTo>
                  <a:lnTo>
                    <a:pt x="9664" y="27913"/>
                  </a:lnTo>
                  <a:lnTo>
                    <a:pt x="9724" y="27913"/>
                  </a:lnTo>
                  <a:lnTo>
                    <a:pt x="9904" y="28213"/>
                  </a:lnTo>
                  <a:lnTo>
                    <a:pt x="9844" y="27913"/>
                  </a:lnTo>
                  <a:lnTo>
                    <a:pt x="9784" y="27853"/>
                  </a:lnTo>
                  <a:lnTo>
                    <a:pt x="9844" y="27853"/>
                  </a:lnTo>
                  <a:lnTo>
                    <a:pt x="9784" y="27793"/>
                  </a:lnTo>
                  <a:lnTo>
                    <a:pt x="9784" y="27793"/>
                  </a:lnTo>
                  <a:lnTo>
                    <a:pt x="9904" y="27853"/>
                  </a:lnTo>
                  <a:lnTo>
                    <a:pt x="9904" y="27973"/>
                  </a:lnTo>
                  <a:lnTo>
                    <a:pt x="9964" y="27973"/>
                  </a:lnTo>
                  <a:lnTo>
                    <a:pt x="10144" y="28213"/>
                  </a:lnTo>
                  <a:lnTo>
                    <a:pt x="10385" y="28453"/>
                  </a:lnTo>
                  <a:lnTo>
                    <a:pt x="10565" y="28813"/>
                  </a:lnTo>
                  <a:lnTo>
                    <a:pt x="10505" y="28573"/>
                  </a:lnTo>
                  <a:lnTo>
                    <a:pt x="10325" y="28213"/>
                  </a:lnTo>
                  <a:lnTo>
                    <a:pt x="10144" y="27973"/>
                  </a:lnTo>
                  <a:lnTo>
                    <a:pt x="10024" y="27793"/>
                  </a:lnTo>
                  <a:lnTo>
                    <a:pt x="10204" y="27913"/>
                  </a:lnTo>
                  <a:lnTo>
                    <a:pt x="10385" y="28153"/>
                  </a:lnTo>
                  <a:lnTo>
                    <a:pt x="10625" y="28513"/>
                  </a:lnTo>
                  <a:lnTo>
                    <a:pt x="10985" y="29173"/>
                  </a:lnTo>
                  <a:lnTo>
                    <a:pt x="11045" y="29354"/>
                  </a:lnTo>
                  <a:lnTo>
                    <a:pt x="10985" y="29113"/>
                  </a:lnTo>
                  <a:lnTo>
                    <a:pt x="10805" y="28573"/>
                  </a:lnTo>
                  <a:lnTo>
                    <a:pt x="10745" y="28393"/>
                  </a:lnTo>
                  <a:lnTo>
                    <a:pt x="10865" y="28573"/>
                  </a:lnTo>
                  <a:lnTo>
                    <a:pt x="11105" y="29053"/>
                  </a:lnTo>
                  <a:lnTo>
                    <a:pt x="11165" y="29113"/>
                  </a:lnTo>
                  <a:lnTo>
                    <a:pt x="11045" y="28693"/>
                  </a:lnTo>
                  <a:lnTo>
                    <a:pt x="11165" y="28873"/>
                  </a:lnTo>
                  <a:lnTo>
                    <a:pt x="11345" y="29354"/>
                  </a:lnTo>
                  <a:lnTo>
                    <a:pt x="11405" y="29474"/>
                  </a:lnTo>
                  <a:lnTo>
                    <a:pt x="11585" y="29774"/>
                  </a:lnTo>
                  <a:lnTo>
                    <a:pt x="11825" y="29774"/>
                  </a:lnTo>
                  <a:lnTo>
                    <a:pt x="11645" y="29414"/>
                  </a:lnTo>
                  <a:lnTo>
                    <a:pt x="11525" y="29294"/>
                  </a:lnTo>
                  <a:lnTo>
                    <a:pt x="11465" y="29233"/>
                  </a:lnTo>
                  <a:lnTo>
                    <a:pt x="11525" y="29233"/>
                  </a:lnTo>
                  <a:lnTo>
                    <a:pt x="11705" y="29414"/>
                  </a:lnTo>
                  <a:lnTo>
                    <a:pt x="11945" y="29774"/>
                  </a:lnTo>
                  <a:lnTo>
                    <a:pt x="13566" y="29774"/>
                  </a:lnTo>
                  <a:lnTo>
                    <a:pt x="13626" y="29654"/>
                  </a:lnTo>
                  <a:lnTo>
                    <a:pt x="14046" y="29233"/>
                  </a:lnTo>
                  <a:lnTo>
                    <a:pt x="14406" y="28993"/>
                  </a:lnTo>
                  <a:lnTo>
                    <a:pt x="14166" y="29354"/>
                  </a:lnTo>
                  <a:lnTo>
                    <a:pt x="13806" y="29774"/>
                  </a:lnTo>
                  <a:lnTo>
                    <a:pt x="13926" y="29774"/>
                  </a:lnTo>
                  <a:lnTo>
                    <a:pt x="13986" y="29714"/>
                  </a:lnTo>
                  <a:lnTo>
                    <a:pt x="13986" y="29654"/>
                  </a:lnTo>
                  <a:lnTo>
                    <a:pt x="14466" y="29233"/>
                  </a:lnTo>
                  <a:lnTo>
                    <a:pt x="14946" y="28873"/>
                  </a:lnTo>
                  <a:lnTo>
                    <a:pt x="15127" y="28753"/>
                  </a:lnTo>
                  <a:lnTo>
                    <a:pt x="15127" y="28753"/>
                  </a:lnTo>
                  <a:lnTo>
                    <a:pt x="15007" y="28933"/>
                  </a:lnTo>
                  <a:lnTo>
                    <a:pt x="15307" y="28693"/>
                  </a:lnTo>
                  <a:lnTo>
                    <a:pt x="15607" y="28513"/>
                  </a:lnTo>
                  <a:lnTo>
                    <a:pt x="15847" y="28453"/>
                  </a:lnTo>
                  <a:lnTo>
                    <a:pt x="16147" y="28213"/>
                  </a:lnTo>
                  <a:lnTo>
                    <a:pt x="15967" y="28513"/>
                  </a:lnTo>
                  <a:lnTo>
                    <a:pt x="16027" y="28453"/>
                  </a:lnTo>
                  <a:lnTo>
                    <a:pt x="16327" y="28213"/>
                  </a:lnTo>
                  <a:lnTo>
                    <a:pt x="16447" y="28153"/>
                  </a:lnTo>
                  <a:lnTo>
                    <a:pt x="16387" y="28273"/>
                  </a:lnTo>
                  <a:lnTo>
                    <a:pt x="16327" y="28333"/>
                  </a:lnTo>
                  <a:lnTo>
                    <a:pt x="16747" y="28213"/>
                  </a:lnTo>
                  <a:lnTo>
                    <a:pt x="17167" y="27973"/>
                  </a:lnTo>
                  <a:lnTo>
                    <a:pt x="17107" y="28033"/>
                  </a:lnTo>
                  <a:lnTo>
                    <a:pt x="17107" y="28033"/>
                  </a:lnTo>
                  <a:lnTo>
                    <a:pt x="17287" y="27973"/>
                  </a:lnTo>
                  <a:lnTo>
                    <a:pt x="17648" y="27793"/>
                  </a:lnTo>
                  <a:lnTo>
                    <a:pt x="17768" y="27793"/>
                  </a:lnTo>
                  <a:lnTo>
                    <a:pt x="17828" y="27733"/>
                  </a:lnTo>
                  <a:lnTo>
                    <a:pt x="17828" y="27793"/>
                  </a:lnTo>
                  <a:lnTo>
                    <a:pt x="17708" y="27853"/>
                  </a:lnTo>
                  <a:lnTo>
                    <a:pt x="17588" y="27913"/>
                  </a:lnTo>
                  <a:lnTo>
                    <a:pt x="17768" y="27853"/>
                  </a:lnTo>
                  <a:lnTo>
                    <a:pt x="18128" y="27733"/>
                  </a:lnTo>
                  <a:lnTo>
                    <a:pt x="18308" y="27673"/>
                  </a:lnTo>
                  <a:lnTo>
                    <a:pt x="18188" y="27793"/>
                  </a:lnTo>
                  <a:lnTo>
                    <a:pt x="18128" y="27853"/>
                  </a:lnTo>
                  <a:lnTo>
                    <a:pt x="19088" y="27493"/>
                  </a:lnTo>
                  <a:lnTo>
                    <a:pt x="19869" y="27373"/>
                  </a:lnTo>
                  <a:lnTo>
                    <a:pt x="20109" y="27373"/>
                  </a:lnTo>
                  <a:lnTo>
                    <a:pt x="19869" y="27433"/>
                  </a:lnTo>
                  <a:lnTo>
                    <a:pt x="19208" y="27733"/>
                  </a:lnTo>
                  <a:lnTo>
                    <a:pt x="18608" y="28033"/>
                  </a:lnTo>
                  <a:lnTo>
                    <a:pt x="18608" y="28033"/>
                  </a:lnTo>
                  <a:lnTo>
                    <a:pt x="19088" y="27913"/>
                  </a:lnTo>
                  <a:lnTo>
                    <a:pt x="19689" y="27793"/>
                  </a:lnTo>
                  <a:lnTo>
                    <a:pt x="20469" y="27793"/>
                  </a:lnTo>
                  <a:lnTo>
                    <a:pt x="20709" y="27853"/>
                  </a:lnTo>
                  <a:lnTo>
                    <a:pt x="20469" y="27853"/>
                  </a:lnTo>
                  <a:lnTo>
                    <a:pt x="19929" y="27973"/>
                  </a:lnTo>
                  <a:lnTo>
                    <a:pt x="20289" y="28033"/>
                  </a:lnTo>
                  <a:lnTo>
                    <a:pt x="20589" y="28153"/>
                  </a:lnTo>
                  <a:lnTo>
                    <a:pt x="20649" y="28153"/>
                  </a:lnTo>
                  <a:lnTo>
                    <a:pt x="20949" y="28033"/>
                  </a:lnTo>
                  <a:lnTo>
                    <a:pt x="21069" y="28033"/>
                  </a:lnTo>
                  <a:lnTo>
                    <a:pt x="21009" y="28093"/>
                  </a:lnTo>
                  <a:lnTo>
                    <a:pt x="20829" y="28273"/>
                  </a:lnTo>
                  <a:lnTo>
                    <a:pt x="21189" y="28153"/>
                  </a:lnTo>
                  <a:lnTo>
                    <a:pt x="21609" y="28033"/>
                  </a:lnTo>
                  <a:lnTo>
                    <a:pt x="21909" y="27973"/>
                  </a:lnTo>
                  <a:lnTo>
                    <a:pt x="21309" y="28333"/>
                  </a:lnTo>
                  <a:lnTo>
                    <a:pt x="21189" y="28453"/>
                  </a:lnTo>
                  <a:lnTo>
                    <a:pt x="21189" y="28513"/>
                  </a:lnTo>
                  <a:lnTo>
                    <a:pt x="21369" y="28453"/>
                  </a:lnTo>
                  <a:lnTo>
                    <a:pt x="21609" y="28393"/>
                  </a:lnTo>
                  <a:lnTo>
                    <a:pt x="21909" y="28333"/>
                  </a:lnTo>
                  <a:lnTo>
                    <a:pt x="22450" y="28393"/>
                  </a:lnTo>
                  <a:lnTo>
                    <a:pt x="22690" y="28393"/>
                  </a:lnTo>
                  <a:lnTo>
                    <a:pt x="22450" y="28453"/>
                  </a:lnTo>
                  <a:lnTo>
                    <a:pt x="21970" y="28573"/>
                  </a:lnTo>
                  <a:lnTo>
                    <a:pt x="21489" y="28813"/>
                  </a:lnTo>
                  <a:lnTo>
                    <a:pt x="21369" y="28873"/>
                  </a:lnTo>
                  <a:lnTo>
                    <a:pt x="21429" y="28873"/>
                  </a:lnTo>
                  <a:lnTo>
                    <a:pt x="21669" y="28813"/>
                  </a:lnTo>
                  <a:lnTo>
                    <a:pt x="22150" y="28693"/>
                  </a:lnTo>
                  <a:lnTo>
                    <a:pt x="22690" y="28633"/>
                  </a:lnTo>
                  <a:lnTo>
                    <a:pt x="22210" y="28933"/>
                  </a:lnTo>
                  <a:lnTo>
                    <a:pt x="22030" y="28993"/>
                  </a:lnTo>
                  <a:lnTo>
                    <a:pt x="22870" y="28993"/>
                  </a:lnTo>
                  <a:lnTo>
                    <a:pt x="23410" y="29053"/>
                  </a:lnTo>
                  <a:lnTo>
                    <a:pt x="23590" y="29113"/>
                  </a:lnTo>
                  <a:lnTo>
                    <a:pt x="23410" y="29113"/>
                  </a:lnTo>
                  <a:lnTo>
                    <a:pt x="22870" y="29173"/>
                  </a:lnTo>
                  <a:lnTo>
                    <a:pt x="22570" y="29233"/>
                  </a:lnTo>
                  <a:lnTo>
                    <a:pt x="22690" y="29294"/>
                  </a:lnTo>
                  <a:lnTo>
                    <a:pt x="22930" y="29294"/>
                  </a:lnTo>
                  <a:lnTo>
                    <a:pt x="23110" y="29354"/>
                  </a:lnTo>
                  <a:lnTo>
                    <a:pt x="23230" y="29414"/>
                  </a:lnTo>
                  <a:lnTo>
                    <a:pt x="22930" y="29414"/>
                  </a:lnTo>
                  <a:lnTo>
                    <a:pt x="22750" y="29474"/>
                  </a:lnTo>
                  <a:lnTo>
                    <a:pt x="22450" y="29594"/>
                  </a:lnTo>
                  <a:lnTo>
                    <a:pt x="22510" y="29594"/>
                  </a:lnTo>
                  <a:lnTo>
                    <a:pt x="22750" y="29654"/>
                  </a:lnTo>
                  <a:lnTo>
                    <a:pt x="23050" y="29774"/>
                  </a:lnTo>
                  <a:lnTo>
                    <a:pt x="28452" y="29774"/>
                  </a:lnTo>
                  <a:lnTo>
                    <a:pt x="29293" y="28993"/>
                  </a:lnTo>
                  <a:lnTo>
                    <a:pt x="29893" y="28513"/>
                  </a:lnTo>
                  <a:lnTo>
                    <a:pt x="30433" y="28093"/>
                  </a:lnTo>
                  <a:lnTo>
                    <a:pt x="30553" y="28033"/>
                  </a:lnTo>
                  <a:lnTo>
                    <a:pt x="30193" y="28153"/>
                  </a:lnTo>
                  <a:lnTo>
                    <a:pt x="29953" y="28273"/>
                  </a:lnTo>
                  <a:lnTo>
                    <a:pt x="29713" y="28393"/>
                  </a:lnTo>
                  <a:lnTo>
                    <a:pt x="29293" y="28693"/>
                  </a:lnTo>
                  <a:lnTo>
                    <a:pt x="29113" y="28753"/>
                  </a:lnTo>
                  <a:lnTo>
                    <a:pt x="28993" y="28813"/>
                  </a:lnTo>
                  <a:lnTo>
                    <a:pt x="28812" y="28813"/>
                  </a:lnTo>
                  <a:lnTo>
                    <a:pt x="28872" y="28753"/>
                  </a:lnTo>
                  <a:lnTo>
                    <a:pt x="28932" y="28753"/>
                  </a:lnTo>
                  <a:lnTo>
                    <a:pt x="29053" y="28693"/>
                  </a:lnTo>
                  <a:lnTo>
                    <a:pt x="29233" y="28573"/>
                  </a:lnTo>
                  <a:lnTo>
                    <a:pt x="29533" y="28213"/>
                  </a:lnTo>
                  <a:lnTo>
                    <a:pt x="29713" y="27973"/>
                  </a:lnTo>
                  <a:lnTo>
                    <a:pt x="29953" y="27793"/>
                  </a:lnTo>
                  <a:lnTo>
                    <a:pt x="30313" y="27493"/>
                  </a:lnTo>
                  <a:lnTo>
                    <a:pt x="30733" y="27253"/>
                  </a:lnTo>
                  <a:lnTo>
                    <a:pt x="30733" y="27253"/>
                  </a:lnTo>
                  <a:lnTo>
                    <a:pt x="30073" y="27493"/>
                  </a:lnTo>
                  <a:lnTo>
                    <a:pt x="29713" y="27553"/>
                  </a:lnTo>
                  <a:lnTo>
                    <a:pt x="29713" y="27553"/>
                  </a:lnTo>
                  <a:lnTo>
                    <a:pt x="29998" y="27325"/>
                  </a:lnTo>
                  <a:lnTo>
                    <a:pt x="29233" y="27733"/>
                  </a:lnTo>
                  <a:lnTo>
                    <a:pt x="28632" y="28093"/>
                  </a:lnTo>
                  <a:lnTo>
                    <a:pt x="29173" y="27673"/>
                  </a:lnTo>
                  <a:lnTo>
                    <a:pt x="30373" y="26592"/>
                  </a:lnTo>
                  <a:lnTo>
                    <a:pt x="31213" y="25992"/>
                  </a:lnTo>
                  <a:lnTo>
                    <a:pt x="30493" y="26292"/>
                  </a:lnTo>
                  <a:lnTo>
                    <a:pt x="29593" y="26652"/>
                  </a:lnTo>
                  <a:lnTo>
                    <a:pt x="29173" y="26772"/>
                  </a:lnTo>
                  <a:lnTo>
                    <a:pt x="28812" y="26832"/>
                  </a:lnTo>
                  <a:lnTo>
                    <a:pt x="28212" y="26832"/>
                  </a:lnTo>
                  <a:lnTo>
                    <a:pt x="28452" y="26772"/>
                  </a:lnTo>
                  <a:lnTo>
                    <a:pt x="28752" y="26712"/>
                  </a:lnTo>
                  <a:lnTo>
                    <a:pt x="29473" y="26412"/>
                  </a:lnTo>
                  <a:lnTo>
                    <a:pt x="30313" y="25932"/>
                  </a:lnTo>
                  <a:lnTo>
                    <a:pt x="31874" y="24852"/>
                  </a:lnTo>
                  <a:lnTo>
                    <a:pt x="32174" y="24672"/>
                  </a:lnTo>
                  <a:lnTo>
                    <a:pt x="32354" y="24551"/>
                  </a:lnTo>
                  <a:lnTo>
                    <a:pt x="32654" y="24311"/>
                  </a:lnTo>
                  <a:lnTo>
                    <a:pt x="33494" y="23831"/>
                  </a:lnTo>
                  <a:lnTo>
                    <a:pt x="34215" y="23411"/>
                  </a:lnTo>
                  <a:lnTo>
                    <a:pt x="35175" y="22931"/>
                  </a:lnTo>
                  <a:lnTo>
                    <a:pt x="35835" y="22631"/>
                  </a:lnTo>
                  <a:lnTo>
                    <a:pt x="35295" y="22691"/>
                  </a:lnTo>
                  <a:lnTo>
                    <a:pt x="34695" y="22751"/>
                  </a:lnTo>
                  <a:lnTo>
                    <a:pt x="34095" y="22871"/>
                  </a:lnTo>
                  <a:lnTo>
                    <a:pt x="33614" y="23051"/>
                  </a:lnTo>
                  <a:lnTo>
                    <a:pt x="33254" y="23171"/>
                  </a:lnTo>
                  <a:lnTo>
                    <a:pt x="33134" y="23171"/>
                  </a:lnTo>
                  <a:lnTo>
                    <a:pt x="33254" y="23111"/>
                  </a:lnTo>
                  <a:lnTo>
                    <a:pt x="33554" y="22931"/>
                  </a:lnTo>
                  <a:lnTo>
                    <a:pt x="34395" y="22451"/>
                  </a:lnTo>
                  <a:lnTo>
                    <a:pt x="34215" y="22511"/>
                  </a:lnTo>
                  <a:lnTo>
                    <a:pt x="34095" y="22511"/>
                  </a:lnTo>
                  <a:lnTo>
                    <a:pt x="34215" y="22451"/>
                  </a:lnTo>
                  <a:lnTo>
                    <a:pt x="34515" y="22271"/>
                  </a:lnTo>
                  <a:lnTo>
                    <a:pt x="34995" y="22090"/>
                  </a:lnTo>
                  <a:lnTo>
                    <a:pt x="35595" y="21910"/>
                  </a:lnTo>
                  <a:lnTo>
                    <a:pt x="36016" y="21790"/>
                  </a:lnTo>
                  <a:lnTo>
                    <a:pt x="34515" y="21550"/>
                  </a:lnTo>
                  <a:lnTo>
                    <a:pt x="34995" y="21430"/>
                  </a:lnTo>
                  <a:lnTo>
                    <a:pt x="36016" y="21370"/>
                  </a:lnTo>
                  <a:lnTo>
                    <a:pt x="36256" y="21310"/>
                  </a:lnTo>
                  <a:lnTo>
                    <a:pt x="36196" y="21310"/>
                  </a:lnTo>
                  <a:lnTo>
                    <a:pt x="35895" y="21370"/>
                  </a:lnTo>
                  <a:lnTo>
                    <a:pt x="35775" y="21370"/>
                  </a:lnTo>
                  <a:lnTo>
                    <a:pt x="35895" y="21310"/>
                  </a:lnTo>
                  <a:lnTo>
                    <a:pt x="36136" y="21190"/>
                  </a:lnTo>
                  <a:lnTo>
                    <a:pt x="36496" y="21070"/>
                  </a:lnTo>
                  <a:lnTo>
                    <a:pt x="36856" y="21010"/>
                  </a:lnTo>
                  <a:lnTo>
                    <a:pt x="36916" y="21010"/>
                  </a:lnTo>
                  <a:lnTo>
                    <a:pt x="36976" y="20950"/>
                  </a:lnTo>
                  <a:lnTo>
                    <a:pt x="36616" y="20830"/>
                  </a:lnTo>
                  <a:lnTo>
                    <a:pt x="37516" y="20770"/>
                  </a:lnTo>
                  <a:lnTo>
                    <a:pt x="37756" y="20710"/>
                  </a:lnTo>
                  <a:lnTo>
                    <a:pt x="37876" y="20710"/>
                  </a:lnTo>
                  <a:lnTo>
                    <a:pt x="38236" y="20650"/>
                  </a:lnTo>
                  <a:lnTo>
                    <a:pt x="38297" y="20650"/>
                  </a:lnTo>
                  <a:lnTo>
                    <a:pt x="38597" y="20590"/>
                  </a:lnTo>
                  <a:lnTo>
                    <a:pt x="37816" y="20590"/>
                  </a:lnTo>
                  <a:lnTo>
                    <a:pt x="37336" y="20470"/>
                  </a:lnTo>
                  <a:lnTo>
                    <a:pt x="37816" y="20470"/>
                  </a:lnTo>
                  <a:lnTo>
                    <a:pt x="38477" y="20290"/>
                  </a:lnTo>
                  <a:lnTo>
                    <a:pt x="39257" y="20050"/>
                  </a:lnTo>
                  <a:lnTo>
                    <a:pt x="39737" y="19869"/>
                  </a:lnTo>
                  <a:lnTo>
                    <a:pt x="39377" y="19869"/>
                  </a:lnTo>
                  <a:lnTo>
                    <a:pt x="39137" y="19809"/>
                  </a:lnTo>
                  <a:lnTo>
                    <a:pt x="38957" y="19749"/>
                  </a:lnTo>
                  <a:lnTo>
                    <a:pt x="38957" y="19689"/>
                  </a:lnTo>
                  <a:lnTo>
                    <a:pt x="39017" y="19749"/>
                  </a:lnTo>
                  <a:lnTo>
                    <a:pt x="39737" y="19749"/>
                  </a:lnTo>
                  <a:lnTo>
                    <a:pt x="40337" y="19629"/>
                  </a:lnTo>
                  <a:lnTo>
                    <a:pt x="40337" y="19509"/>
                  </a:lnTo>
                  <a:lnTo>
                    <a:pt x="40217" y="19209"/>
                  </a:lnTo>
                  <a:lnTo>
                    <a:pt x="40157" y="18729"/>
                  </a:lnTo>
                  <a:lnTo>
                    <a:pt x="39977" y="18669"/>
                  </a:lnTo>
                  <a:lnTo>
                    <a:pt x="40157" y="18669"/>
                  </a:lnTo>
                  <a:lnTo>
                    <a:pt x="40097" y="18189"/>
                  </a:lnTo>
                  <a:lnTo>
                    <a:pt x="40097" y="17709"/>
                  </a:lnTo>
                  <a:lnTo>
                    <a:pt x="40097" y="17288"/>
                  </a:lnTo>
                  <a:lnTo>
                    <a:pt x="39977" y="17588"/>
                  </a:lnTo>
                  <a:lnTo>
                    <a:pt x="39797" y="18009"/>
                  </a:lnTo>
                  <a:lnTo>
                    <a:pt x="39677" y="18429"/>
                  </a:lnTo>
                  <a:lnTo>
                    <a:pt x="39677" y="18729"/>
                  </a:lnTo>
                  <a:lnTo>
                    <a:pt x="39677" y="18789"/>
                  </a:lnTo>
                  <a:lnTo>
                    <a:pt x="39617" y="18729"/>
                  </a:lnTo>
                  <a:lnTo>
                    <a:pt x="39617" y="18429"/>
                  </a:lnTo>
                  <a:lnTo>
                    <a:pt x="39617" y="18009"/>
                  </a:lnTo>
                  <a:lnTo>
                    <a:pt x="39677" y="17528"/>
                  </a:lnTo>
                  <a:lnTo>
                    <a:pt x="39857" y="16568"/>
                  </a:lnTo>
                  <a:lnTo>
                    <a:pt x="39977" y="16148"/>
                  </a:lnTo>
                  <a:lnTo>
                    <a:pt x="40097" y="15968"/>
                  </a:lnTo>
                  <a:lnTo>
                    <a:pt x="40277" y="15668"/>
                  </a:lnTo>
                  <a:lnTo>
                    <a:pt x="40097" y="15608"/>
                  </a:lnTo>
                  <a:lnTo>
                    <a:pt x="39917" y="15788"/>
                  </a:lnTo>
                  <a:lnTo>
                    <a:pt x="39617" y="16208"/>
                  </a:lnTo>
                  <a:lnTo>
                    <a:pt x="39377" y="16508"/>
                  </a:lnTo>
                  <a:lnTo>
                    <a:pt x="39137" y="16928"/>
                  </a:lnTo>
                  <a:lnTo>
                    <a:pt x="38957" y="17288"/>
                  </a:lnTo>
                  <a:lnTo>
                    <a:pt x="38837" y="17709"/>
                  </a:lnTo>
                  <a:lnTo>
                    <a:pt x="38777" y="17949"/>
                  </a:lnTo>
                  <a:lnTo>
                    <a:pt x="38717" y="17649"/>
                  </a:lnTo>
                  <a:lnTo>
                    <a:pt x="38777" y="17288"/>
                  </a:lnTo>
                  <a:lnTo>
                    <a:pt x="38837" y="16808"/>
                  </a:lnTo>
                  <a:lnTo>
                    <a:pt x="38957" y="16328"/>
                  </a:lnTo>
                  <a:lnTo>
                    <a:pt x="39137" y="15908"/>
                  </a:lnTo>
                  <a:lnTo>
                    <a:pt x="39317" y="15548"/>
                  </a:lnTo>
                  <a:lnTo>
                    <a:pt x="39197" y="15728"/>
                  </a:lnTo>
                  <a:lnTo>
                    <a:pt x="39017" y="15908"/>
                  </a:lnTo>
                  <a:lnTo>
                    <a:pt x="38837" y="16148"/>
                  </a:lnTo>
                  <a:lnTo>
                    <a:pt x="38597" y="16508"/>
                  </a:lnTo>
                  <a:lnTo>
                    <a:pt x="38357" y="16928"/>
                  </a:lnTo>
                  <a:lnTo>
                    <a:pt x="38236" y="17408"/>
                  </a:lnTo>
                  <a:lnTo>
                    <a:pt x="38116" y="17769"/>
                  </a:lnTo>
                  <a:lnTo>
                    <a:pt x="38056" y="18069"/>
                  </a:lnTo>
                  <a:lnTo>
                    <a:pt x="37996" y="17769"/>
                  </a:lnTo>
                  <a:lnTo>
                    <a:pt x="37996" y="17348"/>
                  </a:lnTo>
                  <a:lnTo>
                    <a:pt x="38056" y="16868"/>
                  </a:lnTo>
                  <a:lnTo>
                    <a:pt x="38176" y="16328"/>
                  </a:lnTo>
                  <a:lnTo>
                    <a:pt x="38357" y="15908"/>
                  </a:lnTo>
                  <a:lnTo>
                    <a:pt x="38537" y="15548"/>
                  </a:lnTo>
                  <a:lnTo>
                    <a:pt x="38657" y="15368"/>
                  </a:lnTo>
                  <a:lnTo>
                    <a:pt x="38477" y="15368"/>
                  </a:lnTo>
                  <a:lnTo>
                    <a:pt x="38236" y="15908"/>
                  </a:lnTo>
                  <a:lnTo>
                    <a:pt x="38176" y="16148"/>
                  </a:lnTo>
                  <a:lnTo>
                    <a:pt x="38056" y="16388"/>
                  </a:lnTo>
                  <a:lnTo>
                    <a:pt x="37996" y="16568"/>
                  </a:lnTo>
                  <a:lnTo>
                    <a:pt x="37816" y="17168"/>
                  </a:lnTo>
                  <a:lnTo>
                    <a:pt x="37756" y="17769"/>
                  </a:lnTo>
                  <a:lnTo>
                    <a:pt x="37756" y="18369"/>
                  </a:lnTo>
                  <a:lnTo>
                    <a:pt x="37816" y="18909"/>
                  </a:lnTo>
                  <a:lnTo>
                    <a:pt x="37936" y="19269"/>
                  </a:lnTo>
                  <a:lnTo>
                    <a:pt x="37936" y="19449"/>
                  </a:lnTo>
                  <a:lnTo>
                    <a:pt x="37876" y="19329"/>
                  </a:lnTo>
                  <a:lnTo>
                    <a:pt x="37696" y="18969"/>
                  </a:lnTo>
                  <a:lnTo>
                    <a:pt x="37576" y="18609"/>
                  </a:lnTo>
                  <a:lnTo>
                    <a:pt x="37516" y="18189"/>
                  </a:lnTo>
                  <a:lnTo>
                    <a:pt x="37516" y="18249"/>
                  </a:lnTo>
                  <a:lnTo>
                    <a:pt x="37456" y="18129"/>
                  </a:lnTo>
                  <a:lnTo>
                    <a:pt x="37336" y="17889"/>
                  </a:lnTo>
                  <a:lnTo>
                    <a:pt x="37336" y="17829"/>
                  </a:lnTo>
                  <a:lnTo>
                    <a:pt x="37276" y="17769"/>
                  </a:lnTo>
                  <a:lnTo>
                    <a:pt x="37036" y="17649"/>
                  </a:lnTo>
                  <a:lnTo>
                    <a:pt x="37036" y="17649"/>
                  </a:lnTo>
                  <a:lnTo>
                    <a:pt x="37396" y="18549"/>
                  </a:lnTo>
                  <a:lnTo>
                    <a:pt x="37576" y="18849"/>
                  </a:lnTo>
                  <a:lnTo>
                    <a:pt x="37636" y="18969"/>
                  </a:lnTo>
                  <a:lnTo>
                    <a:pt x="37516" y="18849"/>
                  </a:lnTo>
                  <a:lnTo>
                    <a:pt x="37336" y="18609"/>
                  </a:lnTo>
                  <a:lnTo>
                    <a:pt x="36856" y="18009"/>
                  </a:lnTo>
                  <a:lnTo>
                    <a:pt x="37096" y="18489"/>
                  </a:lnTo>
                  <a:lnTo>
                    <a:pt x="36796" y="18189"/>
                  </a:lnTo>
                  <a:lnTo>
                    <a:pt x="36496" y="17829"/>
                  </a:lnTo>
                  <a:lnTo>
                    <a:pt x="36436" y="17769"/>
                  </a:lnTo>
                  <a:lnTo>
                    <a:pt x="36076" y="17588"/>
                  </a:lnTo>
                  <a:lnTo>
                    <a:pt x="35955" y="17468"/>
                  </a:lnTo>
                  <a:lnTo>
                    <a:pt x="36496" y="18429"/>
                  </a:lnTo>
                  <a:lnTo>
                    <a:pt x="37096" y="19449"/>
                  </a:lnTo>
                  <a:lnTo>
                    <a:pt x="37456" y="19869"/>
                  </a:lnTo>
                  <a:lnTo>
                    <a:pt x="37456" y="19869"/>
                  </a:lnTo>
                  <a:lnTo>
                    <a:pt x="37036" y="19509"/>
                  </a:lnTo>
                  <a:lnTo>
                    <a:pt x="36616" y="19089"/>
                  </a:lnTo>
                  <a:lnTo>
                    <a:pt x="36616" y="19029"/>
                  </a:lnTo>
                  <a:lnTo>
                    <a:pt x="36316" y="18849"/>
                  </a:lnTo>
                  <a:lnTo>
                    <a:pt x="35895" y="18609"/>
                  </a:lnTo>
                  <a:lnTo>
                    <a:pt x="35415" y="18249"/>
                  </a:lnTo>
                  <a:lnTo>
                    <a:pt x="35355" y="18189"/>
                  </a:lnTo>
                  <a:lnTo>
                    <a:pt x="35655" y="18549"/>
                  </a:lnTo>
                  <a:lnTo>
                    <a:pt x="36076" y="19089"/>
                  </a:lnTo>
                  <a:lnTo>
                    <a:pt x="36436" y="19509"/>
                  </a:lnTo>
                  <a:lnTo>
                    <a:pt x="36616" y="19689"/>
                  </a:lnTo>
                  <a:lnTo>
                    <a:pt x="36796" y="19749"/>
                  </a:lnTo>
                  <a:lnTo>
                    <a:pt x="36856" y="19809"/>
                  </a:lnTo>
                  <a:lnTo>
                    <a:pt x="36736" y="19809"/>
                  </a:lnTo>
                  <a:lnTo>
                    <a:pt x="36616" y="19749"/>
                  </a:lnTo>
                  <a:lnTo>
                    <a:pt x="36376" y="19629"/>
                  </a:lnTo>
                  <a:lnTo>
                    <a:pt x="35895" y="19269"/>
                  </a:lnTo>
                  <a:lnTo>
                    <a:pt x="35415" y="18789"/>
                  </a:lnTo>
                  <a:lnTo>
                    <a:pt x="34635" y="17949"/>
                  </a:lnTo>
                  <a:lnTo>
                    <a:pt x="35115" y="18729"/>
                  </a:lnTo>
                  <a:lnTo>
                    <a:pt x="34875" y="18549"/>
                  </a:lnTo>
                  <a:lnTo>
                    <a:pt x="34335" y="18009"/>
                  </a:lnTo>
                  <a:lnTo>
                    <a:pt x="34635" y="18609"/>
                  </a:lnTo>
                  <a:lnTo>
                    <a:pt x="34875" y="19149"/>
                  </a:lnTo>
                  <a:lnTo>
                    <a:pt x="35175" y="19509"/>
                  </a:lnTo>
                  <a:lnTo>
                    <a:pt x="35415" y="19809"/>
                  </a:lnTo>
                  <a:lnTo>
                    <a:pt x="35415" y="19809"/>
                  </a:lnTo>
                  <a:lnTo>
                    <a:pt x="35115" y="19629"/>
                  </a:lnTo>
                  <a:lnTo>
                    <a:pt x="34755" y="19269"/>
                  </a:lnTo>
                  <a:lnTo>
                    <a:pt x="34335" y="18789"/>
                  </a:lnTo>
                  <a:lnTo>
                    <a:pt x="33675" y="17769"/>
                  </a:lnTo>
                  <a:lnTo>
                    <a:pt x="33434" y="17468"/>
                  </a:lnTo>
                  <a:lnTo>
                    <a:pt x="33554" y="17949"/>
                  </a:lnTo>
                  <a:lnTo>
                    <a:pt x="33735" y="18489"/>
                  </a:lnTo>
                  <a:lnTo>
                    <a:pt x="33975" y="19029"/>
                  </a:lnTo>
                  <a:lnTo>
                    <a:pt x="34215" y="19449"/>
                  </a:lnTo>
                  <a:lnTo>
                    <a:pt x="34455" y="19689"/>
                  </a:lnTo>
                  <a:lnTo>
                    <a:pt x="34515" y="19809"/>
                  </a:lnTo>
                  <a:lnTo>
                    <a:pt x="34395" y="19689"/>
                  </a:lnTo>
                  <a:lnTo>
                    <a:pt x="34155" y="19509"/>
                  </a:lnTo>
                  <a:lnTo>
                    <a:pt x="33795" y="19149"/>
                  </a:lnTo>
                  <a:lnTo>
                    <a:pt x="33434" y="18669"/>
                  </a:lnTo>
                  <a:lnTo>
                    <a:pt x="33134" y="18129"/>
                  </a:lnTo>
                  <a:lnTo>
                    <a:pt x="32894" y="17588"/>
                  </a:lnTo>
                  <a:lnTo>
                    <a:pt x="32654" y="16988"/>
                  </a:lnTo>
                  <a:lnTo>
                    <a:pt x="32594" y="16628"/>
                  </a:lnTo>
                  <a:lnTo>
                    <a:pt x="32534" y="16688"/>
                  </a:lnTo>
                  <a:lnTo>
                    <a:pt x="32534" y="16928"/>
                  </a:lnTo>
                  <a:lnTo>
                    <a:pt x="32534" y="17528"/>
                  </a:lnTo>
                  <a:lnTo>
                    <a:pt x="32534" y="18069"/>
                  </a:lnTo>
                  <a:lnTo>
                    <a:pt x="32654" y="18609"/>
                  </a:lnTo>
                  <a:lnTo>
                    <a:pt x="32774" y="19149"/>
                  </a:lnTo>
                  <a:lnTo>
                    <a:pt x="32894" y="19569"/>
                  </a:lnTo>
                  <a:lnTo>
                    <a:pt x="33014" y="19930"/>
                  </a:lnTo>
                  <a:lnTo>
                    <a:pt x="32834" y="19629"/>
                  </a:lnTo>
                  <a:lnTo>
                    <a:pt x="32534" y="19209"/>
                  </a:lnTo>
                  <a:lnTo>
                    <a:pt x="32294" y="18729"/>
                  </a:lnTo>
                  <a:lnTo>
                    <a:pt x="32114" y="18189"/>
                  </a:lnTo>
                  <a:lnTo>
                    <a:pt x="31994" y="17709"/>
                  </a:lnTo>
                  <a:lnTo>
                    <a:pt x="32114" y="18369"/>
                  </a:lnTo>
                  <a:lnTo>
                    <a:pt x="32174" y="18789"/>
                  </a:lnTo>
                  <a:lnTo>
                    <a:pt x="32294" y="19149"/>
                  </a:lnTo>
                  <a:lnTo>
                    <a:pt x="32594" y="19689"/>
                  </a:lnTo>
                  <a:lnTo>
                    <a:pt x="32894" y="20170"/>
                  </a:lnTo>
                  <a:lnTo>
                    <a:pt x="33194" y="20410"/>
                  </a:lnTo>
                  <a:lnTo>
                    <a:pt x="33314" y="20470"/>
                  </a:lnTo>
                  <a:lnTo>
                    <a:pt x="33134" y="20410"/>
                  </a:lnTo>
                  <a:lnTo>
                    <a:pt x="32834" y="20230"/>
                  </a:lnTo>
                  <a:lnTo>
                    <a:pt x="32414" y="19869"/>
                  </a:lnTo>
                  <a:lnTo>
                    <a:pt x="31994" y="19329"/>
                  </a:lnTo>
                  <a:lnTo>
                    <a:pt x="31694" y="18669"/>
                  </a:lnTo>
                  <a:lnTo>
                    <a:pt x="31454" y="18069"/>
                  </a:lnTo>
                  <a:lnTo>
                    <a:pt x="31394" y="17829"/>
                  </a:lnTo>
                  <a:lnTo>
                    <a:pt x="31394" y="18009"/>
                  </a:lnTo>
                  <a:lnTo>
                    <a:pt x="31394" y="18249"/>
                  </a:lnTo>
                  <a:lnTo>
                    <a:pt x="31394" y="18489"/>
                  </a:lnTo>
                  <a:lnTo>
                    <a:pt x="31454" y="19029"/>
                  </a:lnTo>
                  <a:lnTo>
                    <a:pt x="31634" y="19629"/>
                  </a:lnTo>
                  <a:lnTo>
                    <a:pt x="31814" y="20170"/>
                  </a:lnTo>
                  <a:lnTo>
                    <a:pt x="32054" y="20590"/>
                  </a:lnTo>
                  <a:lnTo>
                    <a:pt x="32294" y="20890"/>
                  </a:lnTo>
                  <a:lnTo>
                    <a:pt x="32354" y="21010"/>
                  </a:lnTo>
                  <a:lnTo>
                    <a:pt x="32294" y="20950"/>
                  </a:lnTo>
                  <a:lnTo>
                    <a:pt x="31994" y="20650"/>
                  </a:lnTo>
                  <a:lnTo>
                    <a:pt x="31634" y="20290"/>
                  </a:lnTo>
                  <a:lnTo>
                    <a:pt x="31334" y="19749"/>
                  </a:lnTo>
                  <a:lnTo>
                    <a:pt x="31033" y="19149"/>
                  </a:lnTo>
                  <a:lnTo>
                    <a:pt x="30853" y="18549"/>
                  </a:lnTo>
                  <a:lnTo>
                    <a:pt x="30793" y="18309"/>
                  </a:lnTo>
                  <a:lnTo>
                    <a:pt x="30793" y="18069"/>
                  </a:lnTo>
                  <a:lnTo>
                    <a:pt x="30733" y="18489"/>
                  </a:lnTo>
                  <a:lnTo>
                    <a:pt x="30793" y="18909"/>
                  </a:lnTo>
                  <a:lnTo>
                    <a:pt x="30913" y="19749"/>
                  </a:lnTo>
                  <a:lnTo>
                    <a:pt x="30973" y="20170"/>
                  </a:lnTo>
                  <a:lnTo>
                    <a:pt x="30793" y="19809"/>
                  </a:lnTo>
                  <a:lnTo>
                    <a:pt x="30433" y="19029"/>
                  </a:lnTo>
                  <a:lnTo>
                    <a:pt x="30313" y="18549"/>
                  </a:lnTo>
                  <a:lnTo>
                    <a:pt x="30193" y="18129"/>
                  </a:lnTo>
                  <a:lnTo>
                    <a:pt x="30133" y="18369"/>
                  </a:lnTo>
                  <a:lnTo>
                    <a:pt x="30013" y="18729"/>
                  </a:lnTo>
                  <a:lnTo>
                    <a:pt x="29953" y="19149"/>
                  </a:lnTo>
                  <a:lnTo>
                    <a:pt x="29953" y="19569"/>
                  </a:lnTo>
                  <a:lnTo>
                    <a:pt x="29953" y="19930"/>
                  </a:lnTo>
                  <a:lnTo>
                    <a:pt x="29953" y="20170"/>
                  </a:lnTo>
                  <a:lnTo>
                    <a:pt x="29833" y="19930"/>
                  </a:lnTo>
                  <a:lnTo>
                    <a:pt x="29713" y="19569"/>
                  </a:lnTo>
                  <a:lnTo>
                    <a:pt x="29653" y="19149"/>
                  </a:lnTo>
                  <a:lnTo>
                    <a:pt x="29593" y="18969"/>
                  </a:lnTo>
                  <a:lnTo>
                    <a:pt x="29473" y="19269"/>
                  </a:lnTo>
                  <a:lnTo>
                    <a:pt x="29353" y="19749"/>
                  </a:lnTo>
                  <a:lnTo>
                    <a:pt x="29233" y="20290"/>
                  </a:lnTo>
                  <a:lnTo>
                    <a:pt x="29233" y="20830"/>
                  </a:lnTo>
                  <a:lnTo>
                    <a:pt x="29233" y="21310"/>
                  </a:lnTo>
                  <a:lnTo>
                    <a:pt x="29233" y="21610"/>
                  </a:lnTo>
                  <a:lnTo>
                    <a:pt x="29113" y="21310"/>
                  </a:lnTo>
                  <a:lnTo>
                    <a:pt x="28993" y="20830"/>
                  </a:lnTo>
                  <a:lnTo>
                    <a:pt x="28932" y="20290"/>
                  </a:lnTo>
                  <a:lnTo>
                    <a:pt x="28872" y="19689"/>
                  </a:lnTo>
                  <a:lnTo>
                    <a:pt x="28932" y="19149"/>
                  </a:lnTo>
                  <a:lnTo>
                    <a:pt x="28993" y="18729"/>
                  </a:lnTo>
                  <a:lnTo>
                    <a:pt x="29113" y="18489"/>
                  </a:lnTo>
                  <a:lnTo>
                    <a:pt x="29233" y="18129"/>
                  </a:lnTo>
                  <a:lnTo>
                    <a:pt x="29233" y="18069"/>
                  </a:lnTo>
                  <a:lnTo>
                    <a:pt x="28872" y="18309"/>
                  </a:lnTo>
                  <a:lnTo>
                    <a:pt x="28512" y="18609"/>
                  </a:lnTo>
                  <a:lnTo>
                    <a:pt x="28152" y="18969"/>
                  </a:lnTo>
                  <a:lnTo>
                    <a:pt x="27792" y="19329"/>
                  </a:lnTo>
                  <a:lnTo>
                    <a:pt x="27552" y="19689"/>
                  </a:lnTo>
                  <a:lnTo>
                    <a:pt x="27372" y="19930"/>
                  </a:lnTo>
                  <a:lnTo>
                    <a:pt x="27372" y="19930"/>
                  </a:lnTo>
                  <a:lnTo>
                    <a:pt x="27432" y="19629"/>
                  </a:lnTo>
                  <a:lnTo>
                    <a:pt x="27612" y="19209"/>
                  </a:lnTo>
                  <a:lnTo>
                    <a:pt x="27852" y="18729"/>
                  </a:lnTo>
                  <a:lnTo>
                    <a:pt x="28212" y="18309"/>
                  </a:lnTo>
                  <a:lnTo>
                    <a:pt x="28512" y="17889"/>
                  </a:lnTo>
                  <a:lnTo>
                    <a:pt x="28632" y="17769"/>
                  </a:lnTo>
                  <a:lnTo>
                    <a:pt x="28272" y="17889"/>
                  </a:lnTo>
                  <a:lnTo>
                    <a:pt x="27972" y="18069"/>
                  </a:lnTo>
                  <a:lnTo>
                    <a:pt x="27792" y="18189"/>
                  </a:lnTo>
                  <a:lnTo>
                    <a:pt x="27912" y="18009"/>
                  </a:lnTo>
                  <a:lnTo>
                    <a:pt x="28152" y="17709"/>
                  </a:lnTo>
                  <a:lnTo>
                    <a:pt x="28452" y="17468"/>
                  </a:lnTo>
                  <a:lnTo>
                    <a:pt x="29113" y="17048"/>
                  </a:lnTo>
                  <a:lnTo>
                    <a:pt x="29593" y="16868"/>
                  </a:lnTo>
                  <a:lnTo>
                    <a:pt x="29713" y="16868"/>
                  </a:lnTo>
                  <a:lnTo>
                    <a:pt x="29713" y="16808"/>
                  </a:lnTo>
                  <a:lnTo>
                    <a:pt x="29473" y="16808"/>
                  </a:lnTo>
                  <a:lnTo>
                    <a:pt x="28872" y="16928"/>
                  </a:lnTo>
                  <a:lnTo>
                    <a:pt x="28572" y="16988"/>
                  </a:lnTo>
                  <a:lnTo>
                    <a:pt x="28332" y="17108"/>
                  </a:lnTo>
                  <a:lnTo>
                    <a:pt x="28212" y="17228"/>
                  </a:lnTo>
                  <a:lnTo>
                    <a:pt x="28152" y="17228"/>
                  </a:lnTo>
                  <a:lnTo>
                    <a:pt x="28152" y="17168"/>
                  </a:lnTo>
                  <a:lnTo>
                    <a:pt x="28272" y="16988"/>
                  </a:lnTo>
                  <a:lnTo>
                    <a:pt x="28452" y="16808"/>
                  </a:lnTo>
                  <a:lnTo>
                    <a:pt x="28752" y="16628"/>
                  </a:lnTo>
                  <a:lnTo>
                    <a:pt x="29293" y="16268"/>
                  </a:lnTo>
                  <a:lnTo>
                    <a:pt x="29713" y="16148"/>
                  </a:lnTo>
                  <a:lnTo>
                    <a:pt x="29833" y="16148"/>
                  </a:lnTo>
                  <a:lnTo>
                    <a:pt x="29353" y="16028"/>
                  </a:lnTo>
                  <a:lnTo>
                    <a:pt x="29053" y="15968"/>
                  </a:lnTo>
                  <a:lnTo>
                    <a:pt x="28812" y="15968"/>
                  </a:lnTo>
                  <a:lnTo>
                    <a:pt x="28632" y="16028"/>
                  </a:lnTo>
                  <a:lnTo>
                    <a:pt x="28572" y="16088"/>
                  </a:lnTo>
                  <a:lnTo>
                    <a:pt x="28572" y="16028"/>
                  </a:lnTo>
                  <a:lnTo>
                    <a:pt x="28752" y="15908"/>
                  </a:lnTo>
                  <a:lnTo>
                    <a:pt x="29053" y="15788"/>
                  </a:lnTo>
                  <a:lnTo>
                    <a:pt x="29353" y="15668"/>
                  </a:lnTo>
                  <a:lnTo>
                    <a:pt x="29593" y="15668"/>
                  </a:lnTo>
                  <a:lnTo>
                    <a:pt x="29053" y="15608"/>
                  </a:lnTo>
                  <a:lnTo>
                    <a:pt x="28272" y="15608"/>
                  </a:lnTo>
                  <a:lnTo>
                    <a:pt x="27972" y="15668"/>
                  </a:lnTo>
                  <a:lnTo>
                    <a:pt x="27912" y="15668"/>
                  </a:lnTo>
                  <a:lnTo>
                    <a:pt x="27972" y="15608"/>
                  </a:lnTo>
                  <a:lnTo>
                    <a:pt x="28212" y="15488"/>
                  </a:lnTo>
                  <a:lnTo>
                    <a:pt x="28632" y="15368"/>
                  </a:lnTo>
                  <a:lnTo>
                    <a:pt x="29053" y="15247"/>
                  </a:lnTo>
                  <a:lnTo>
                    <a:pt x="29773" y="15187"/>
                  </a:lnTo>
                  <a:lnTo>
                    <a:pt x="30313" y="15187"/>
                  </a:lnTo>
                  <a:lnTo>
                    <a:pt x="30073" y="15067"/>
                  </a:lnTo>
                  <a:lnTo>
                    <a:pt x="29233" y="14707"/>
                  </a:lnTo>
                  <a:lnTo>
                    <a:pt x="30133" y="14767"/>
                  </a:lnTo>
                  <a:lnTo>
                    <a:pt x="30793" y="14767"/>
                  </a:lnTo>
                  <a:lnTo>
                    <a:pt x="31213" y="14887"/>
                  </a:lnTo>
                  <a:lnTo>
                    <a:pt x="31273" y="14887"/>
                  </a:lnTo>
                  <a:lnTo>
                    <a:pt x="31334" y="14827"/>
                  </a:lnTo>
                  <a:lnTo>
                    <a:pt x="31093" y="14767"/>
                  </a:lnTo>
                  <a:lnTo>
                    <a:pt x="30733" y="14587"/>
                  </a:lnTo>
                  <a:lnTo>
                    <a:pt x="30313" y="14527"/>
                  </a:lnTo>
                  <a:lnTo>
                    <a:pt x="29593" y="14407"/>
                  </a:lnTo>
                  <a:lnTo>
                    <a:pt x="29233" y="14407"/>
                  </a:lnTo>
                  <a:lnTo>
                    <a:pt x="29593" y="14287"/>
                  </a:lnTo>
                  <a:lnTo>
                    <a:pt x="29953" y="14227"/>
                  </a:lnTo>
                  <a:lnTo>
                    <a:pt x="30373" y="14167"/>
                  </a:lnTo>
                  <a:lnTo>
                    <a:pt x="30793" y="14167"/>
                  </a:lnTo>
                  <a:lnTo>
                    <a:pt x="31273" y="14227"/>
                  </a:lnTo>
                  <a:lnTo>
                    <a:pt x="31514" y="14287"/>
                  </a:lnTo>
                  <a:lnTo>
                    <a:pt x="31514" y="14227"/>
                  </a:lnTo>
                  <a:lnTo>
                    <a:pt x="31574" y="14167"/>
                  </a:lnTo>
                  <a:lnTo>
                    <a:pt x="31334" y="14047"/>
                  </a:lnTo>
                  <a:lnTo>
                    <a:pt x="30733" y="13747"/>
                  </a:lnTo>
                  <a:lnTo>
                    <a:pt x="30313" y="13567"/>
                  </a:lnTo>
                  <a:lnTo>
                    <a:pt x="30793" y="13567"/>
                  </a:lnTo>
                  <a:lnTo>
                    <a:pt x="31454" y="13687"/>
                  </a:lnTo>
                  <a:lnTo>
                    <a:pt x="32054" y="13807"/>
                  </a:lnTo>
                  <a:lnTo>
                    <a:pt x="31754" y="13627"/>
                  </a:lnTo>
                  <a:lnTo>
                    <a:pt x="31574" y="13507"/>
                  </a:lnTo>
                  <a:lnTo>
                    <a:pt x="31814" y="13507"/>
                  </a:lnTo>
                  <a:lnTo>
                    <a:pt x="32234" y="13567"/>
                  </a:lnTo>
                  <a:lnTo>
                    <a:pt x="32354" y="13627"/>
                  </a:lnTo>
                  <a:lnTo>
                    <a:pt x="32774" y="13387"/>
                  </a:lnTo>
                  <a:lnTo>
                    <a:pt x="33314" y="13207"/>
                  </a:lnTo>
                  <a:lnTo>
                    <a:pt x="32834" y="13147"/>
                  </a:lnTo>
                  <a:lnTo>
                    <a:pt x="32474" y="13147"/>
                  </a:lnTo>
                  <a:lnTo>
                    <a:pt x="32114" y="13207"/>
                  </a:lnTo>
                  <a:lnTo>
                    <a:pt x="31994" y="13267"/>
                  </a:lnTo>
                  <a:lnTo>
                    <a:pt x="31994" y="13267"/>
                  </a:lnTo>
                  <a:lnTo>
                    <a:pt x="32114" y="13147"/>
                  </a:lnTo>
                  <a:lnTo>
                    <a:pt x="32474" y="13027"/>
                  </a:lnTo>
                  <a:lnTo>
                    <a:pt x="33014" y="12967"/>
                  </a:lnTo>
                  <a:lnTo>
                    <a:pt x="33675" y="12906"/>
                  </a:lnTo>
                  <a:lnTo>
                    <a:pt x="34635" y="12967"/>
                  </a:lnTo>
                  <a:lnTo>
                    <a:pt x="35355" y="13027"/>
                  </a:lnTo>
                  <a:lnTo>
                    <a:pt x="34455" y="12666"/>
                  </a:lnTo>
                  <a:lnTo>
                    <a:pt x="33855" y="12546"/>
                  </a:lnTo>
                  <a:lnTo>
                    <a:pt x="33374" y="12426"/>
                  </a:lnTo>
                  <a:lnTo>
                    <a:pt x="33014" y="12366"/>
                  </a:lnTo>
                  <a:lnTo>
                    <a:pt x="32894" y="12366"/>
                  </a:lnTo>
                  <a:lnTo>
                    <a:pt x="33014" y="12306"/>
                  </a:lnTo>
                  <a:lnTo>
                    <a:pt x="33915" y="12306"/>
                  </a:lnTo>
                  <a:lnTo>
                    <a:pt x="34515" y="12366"/>
                  </a:lnTo>
                  <a:lnTo>
                    <a:pt x="35355" y="12486"/>
                  </a:lnTo>
                  <a:lnTo>
                    <a:pt x="36076" y="12666"/>
                  </a:lnTo>
                  <a:lnTo>
                    <a:pt x="36016" y="12606"/>
                  </a:lnTo>
                  <a:lnTo>
                    <a:pt x="35775" y="12426"/>
                  </a:lnTo>
                  <a:lnTo>
                    <a:pt x="36016" y="12486"/>
                  </a:lnTo>
                  <a:lnTo>
                    <a:pt x="36676" y="12666"/>
                  </a:lnTo>
                  <a:lnTo>
                    <a:pt x="36856" y="12726"/>
                  </a:lnTo>
                  <a:lnTo>
                    <a:pt x="36736" y="12606"/>
                  </a:lnTo>
                  <a:lnTo>
                    <a:pt x="36556" y="12546"/>
                  </a:lnTo>
                  <a:lnTo>
                    <a:pt x="36496" y="12486"/>
                  </a:lnTo>
                  <a:lnTo>
                    <a:pt x="36556" y="12486"/>
                  </a:lnTo>
                  <a:lnTo>
                    <a:pt x="36736" y="12546"/>
                  </a:lnTo>
                  <a:lnTo>
                    <a:pt x="37336" y="12726"/>
                  </a:lnTo>
                  <a:lnTo>
                    <a:pt x="37696" y="12846"/>
                  </a:lnTo>
                  <a:lnTo>
                    <a:pt x="37576" y="12726"/>
                  </a:lnTo>
                  <a:lnTo>
                    <a:pt x="37576" y="12726"/>
                  </a:lnTo>
                  <a:lnTo>
                    <a:pt x="38236" y="13027"/>
                  </a:lnTo>
                  <a:lnTo>
                    <a:pt x="38837" y="13147"/>
                  </a:lnTo>
                  <a:lnTo>
                    <a:pt x="38777" y="13027"/>
                  </a:lnTo>
                  <a:lnTo>
                    <a:pt x="38657" y="12906"/>
                  </a:lnTo>
                  <a:lnTo>
                    <a:pt x="38597" y="12846"/>
                  </a:lnTo>
                  <a:lnTo>
                    <a:pt x="38657" y="12846"/>
                  </a:lnTo>
                  <a:lnTo>
                    <a:pt x="38837" y="12967"/>
                  </a:lnTo>
                  <a:lnTo>
                    <a:pt x="39377" y="13207"/>
                  </a:lnTo>
                  <a:lnTo>
                    <a:pt x="39437" y="13267"/>
                  </a:lnTo>
                  <a:lnTo>
                    <a:pt x="39497" y="13267"/>
                  </a:lnTo>
                  <a:lnTo>
                    <a:pt x="39197" y="12906"/>
                  </a:lnTo>
                  <a:lnTo>
                    <a:pt x="39677" y="13207"/>
                  </a:lnTo>
                  <a:lnTo>
                    <a:pt x="39857" y="13207"/>
                  </a:lnTo>
                  <a:lnTo>
                    <a:pt x="40037" y="13267"/>
                  </a:lnTo>
                  <a:lnTo>
                    <a:pt x="40517" y="13507"/>
                  </a:lnTo>
                  <a:lnTo>
                    <a:pt x="40998" y="13807"/>
                  </a:lnTo>
                  <a:lnTo>
                    <a:pt x="41118" y="13927"/>
                  </a:lnTo>
                  <a:lnTo>
                    <a:pt x="41418" y="14047"/>
                  </a:lnTo>
                  <a:lnTo>
                    <a:pt x="41418" y="14047"/>
                  </a:lnTo>
                  <a:lnTo>
                    <a:pt x="41058" y="13747"/>
                  </a:lnTo>
                  <a:lnTo>
                    <a:pt x="40818" y="13567"/>
                  </a:lnTo>
                  <a:lnTo>
                    <a:pt x="40698" y="13447"/>
                  </a:lnTo>
                  <a:lnTo>
                    <a:pt x="40818" y="13507"/>
                  </a:lnTo>
                  <a:lnTo>
                    <a:pt x="41118" y="13627"/>
                  </a:lnTo>
                  <a:lnTo>
                    <a:pt x="41478" y="13867"/>
                  </a:lnTo>
                  <a:lnTo>
                    <a:pt x="41958" y="14167"/>
                  </a:lnTo>
                  <a:lnTo>
                    <a:pt x="42678" y="14707"/>
                  </a:lnTo>
                  <a:lnTo>
                    <a:pt x="42798" y="14767"/>
                  </a:lnTo>
                  <a:lnTo>
                    <a:pt x="43219" y="15127"/>
                  </a:lnTo>
                  <a:lnTo>
                    <a:pt x="43219" y="15127"/>
                  </a:lnTo>
                  <a:lnTo>
                    <a:pt x="42979" y="14827"/>
                  </a:lnTo>
                  <a:lnTo>
                    <a:pt x="42438" y="14287"/>
                  </a:lnTo>
                  <a:lnTo>
                    <a:pt x="41898" y="13807"/>
                  </a:lnTo>
                  <a:lnTo>
                    <a:pt x="41538" y="13507"/>
                  </a:lnTo>
                  <a:lnTo>
                    <a:pt x="41538" y="13507"/>
                  </a:lnTo>
                  <a:lnTo>
                    <a:pt x="41958" y="13747"/>
                  </a:lnTo>
                  <a:lnTo>
                    <a:pt x="42558" y="14107"/>
                  </a:lnTo>
                  <a:lnTo>
                    <a:pt x="43219" y="14587"/>
                  </a:lnTo>
                  <a:lnTo>
                    <a:pt x="43879" y="15187"/>
                  </a:lnTo>
                  <a:lnTo>
                    <a:pt x="44359" y="15788"/>
                  </a:lnTo>
                  <a:lnTo>
                    <a:pt x="44599" y="16088"/>
                  </a:lnTo>
                  <a:lnTo>
                    <a:pt x="44779" y="16328"/>
                  </a:lnTo>
                  <a:lnTo>
                    <a:pt x="44899" y="16568"/>
                  </a:lnTo>
                  <a:lnTo>
                    <a:pt x="44899" y="16568"/>
                  </a:lnTo>
                  <a:lnTo>
                    <a:pt x="44839" y="16268"/>
                  </a:lnTo>
                  <a:lnTo>
                    <a:pt x="44659" y="15488"/>
                  </a:lnTo>
                  <a:lnTo>
                    <a:pt x="44539" y="15127"/>
                  </a:lnTo>
                  <a:lnTo>
                    <a:pt x="44539" y="15127"/>
                  </a:lnTo>
                  <a:lnTo>
                    <a:pt x="44719" y="15428"/>
                  </a:lnTo>
                  <a:lnTo>
                    <a:pt x="45139" y="16148"/>
                  </a:lnTo>
                  <a:lnTo>
                    <a:pt x="45380" y="16508"/>
                  </a:lnTo>
                  <a:lnTo>
                    <a:pt x="45380" y="16328"/>
                  </a:lnTo>
                  <a:lnTo>
                    <a:pt x="45259" y="16028"/>
                  </a:lnTo>
                  <a:lnTo>
                    <a:pt x="45320" y="16088"/>
                  </a:lnTo>
                  <a:lnTo>
                    <a:pt x="45320" y="16088"/>
                  </a:lnTo>
                  <a:lnTo>
                    <a:pt x="45259" y="15908"/>
                  </a:lnTo>
                  <a:lnTo>
                    <a:pt x="45199" y="15788"/>
                  </a:lnTo>
                  <a:lnTo>
                    <a:pt x="45199" y="15788"/>
                  </a:lnTo>
                  <a:lnTo>
                    <a:pt x="45259" y="15848"/>
                  </a:lnTo>
                  <a:lnTo>
                    <a:pt x="45380" y="16028"/>
                  </a:lnTo>
                  <a:lnTo>
                    <a:pt x="45440" y="15968"/>
                  </a:lnTo>
                  <a:lnTo>
                    <a:pt x="45500" y="15428"/>
                  </a:lnTo>
                  <a:lnTo>
                    <a:pt x="45680" y="14827"/>
                  </a:lnTo>
                  <a:lnTo>
                    <a:pt x="45920" y="14287"/>
                  </a:lnTo>
                  <a:lnTo>
                    <a:pt x="46220" y="13867"/>
                  </a:lnTo>
                  <a:lnTo>
                    <a:pt x="46400" y="13627"/>
                  </a:lnTo>
                  <a:lnTo>
                    <a:pt x="46520" y="13567"/>
                  </a:lnTo>
                  <a:lnTo>
                    <a:pt x="46460" y="13627"/>
                  </a:lnTo>
                  <a:lnTo>
                    <a:pt x="46280" y="13927"/>
                  </a:lnTo>
                  <a:lnTo>
                    <a:pt x="46040" y="14347"/>
                  </a:lnTo>
                  <a:lnTo>
                    <a:pt x="45920" y="14887"/>
                  </a:lnTo>
                  <a:lnTo>
                    <a:pt x="45800" y="15308"/>
                  </a:lnTo>
                  <a:lnTo>
                    <a:pt x="45800" y="15728"/>
                  </a:lnTo>
                  <a:lnTo>
                    <a:pt x="45800" y="16028"/>
                  </a:lnTo>
                  <a:lnTo>
                    <a:pt x="45860" y="15668"/>
                  </a:lnTo>
                  <a:lnTo>
                    <a:pt x="46040" y="15187"/>
                  </a:lnTo>
                  <a:lnTo>
                    <a:pt x="46400" y="14467"/>
                  </a:lnTo>
                  <a:lnTo>
                    <a:pt x="46640" y="13987"/>
                  </a:lnTo>
                  <a:lnTo>
                    <a:pt x="46700" y="13747"/>
                  </a:lnTo>
                  <a:lnTo>
                    <a:pt x="46940" y="12967"/>
                  </a:lnTo>
                  <a:lnTo>
                    <a:pt x="47060" y="12666"/>
                  </a:lnTo>
                  <a:lnTo>
                    <a:pt x="46940" y="13387"/>
                  </a:lnTo>
                  <a:lnTo>
                    <a:pt x="46940" y="13387"/>
                  </a:lnTo>
                  <a:lnTo>
                    <a:pt x="47000" y="13267"/>
                  </a:lnTo>
                  <a:lnTo>
                    <a:pt x="47300" y="12486"/>
                  </a:lnTo>
                  <a:lnTo>
                    <a:pt x="47480" y="12126"/>
                  </a:lnTo>
                  <a:lnTo>
                    <a:pt x="47360" y="12486"/>
                  </a:lnTo>
                  <a:lnTo>
                    <a:pt x="47240" y="13327"/>
                  </a:lnTo>
                  <a:lnTo>
                    <a:pt x="47160" y="13807"/>
                  </a:lnTo>
                  <a:lnTo>
                    <a:pt x="47240" y="13447"/>
                  </a:lnTo>
                  <a:lnTo>
                    <a:pt x="47420" y="12906"/>
                  </a:lnTo>
                  <a:lnTo>
                    <a:pt x="47661" y="12306"/>
                  </a:lnTo>
                  <a:lnTo>
                    <a:pt x="47901" y="11766"/>
                  </a:lnTo>
                  <a:lnTo>
                    <a:pt x="48201" y="11346"/>
                  </a:lnTo>
                  <a:lnTo>
                    <a:pt x="48381" y="11106"/>
                  </a:lnTo>
                  <a:lnTo>
                    <a:pt x="48501" y="10986"/>
                  </a:lnTo>
                  <a:lnTo>
                    <a:pt x="48441" y="11106"/>
                  </a:lnTo>
                  <a:lnTo>
                    <a:pt x="48261" y="11406"/>
                  </a:lnTo>
                  <a:lnTo>
                    <a:pt x="48021" y="11826"/>
                  </a:lnTo>
                  <a:lnTo>
                    <a:pt x="47841" y="12366"/>
                  </a:lnTo>
                  <a:lnTo>
                    <a:pt x="47781" y="12726"/>
                  </a:lnTo>
                  <a:lnTo>
                    <a:pt x="48021" y="12246"/>
                  </a:lnTo>
                  <a:lnTo>
                    <a:pt x="48321" y="11766"/>
                  </a:lnTo>
                  <a:lnTo>
                    <a:pt x="48561" y="11406"/>
                  </a:lnTo>
                  <a:lnTo>
                    <a:pt x="48621" y="11346"/>
                  </a:lnTo>
                  <a:lnTo>
                    <a:pt x="48681" y="11226"/>
                  </a:lnTo>
                  <a:lnTo>
                    <a:pt x="48801" y="11046"/>
                  </a:lnTo>
                  <a:lnTo>
                    <a:pt x="48741" y="11166"/>
                  </a:lnTo>
                  <a:lnTo>
                    <a:pt x="48801" y="11166"/>
                  </a:lnTo>
                  <a:lnTo>
                    <a:pt x="48741" y="11286"/>
                  </a:lnTo>
                  <a:lnTo>
                    <a:pt x="48681" y="11706"/>
                  </a:lnTo>
                  <a:lnTo>
                    <a:pt x="48921" y="11286"/>
                  </a:lnTo>
                  <a:lnTo>
                    <a:pt x="48981" y="11226"/>
                  </a:lnTo>
                  <a:lnTo>
                    <a:pt x="48981" y="11106"/>
                  </a:lnTo>
                  <a:lnTo>
                    <a:pt x="49221" y="10626"/>
                  </a:lnTo>
                  <a:lnTo>
                    <a:pt x="49461" y="10145"/>
                  </a:lnTo>
                  <a:lnTo>
                    <a:pt x="49821" y="9725"/>
                  </a:lnTo>
                  <a:lnTo>
                    <a:pt x="50182" y="9365"/>
                  </a:lnTo>
                  <a:lnTo>
                    <a:pt x="50422" y="9185"/>
                  </a:lnTo>
                  <a:lnTo>
                    <a:pt x="50542" y="9125"/>
                  </a:lnTo>
                  <a:lnTo>
                    <a:pt x="50422" y="9245"/>
                  </a:lnTo>
                  <a:lnTo>
                    <a:pt x="50242" y="9425"/>
                  </a:lnTo>
                  <a:lnTo>
                    <a:pt x="49941" y="9785"/>
                  </a:lnTo>
                  <a:lnTo>
                    <a:pt x="49641" y="10265"/>
                  </a:lnTo>
                  <a:lnTo>
                    <a:pt x="49461" y="10746"/>
                  </a:lnTo>
                  <a:lnTo>
                    <a:pt x="49341" y="11226"/>
                  </a:lnTo>
                  <a:lnTo>
                    <a:pt x="49281" y="11586"/>
                  </a:lnTo>
                  <a:lnTo>
                    <a:pt x="49401" y="11466"/>
                  </a:lnTo>
                  <a:lnTo>
                    <a:pt x="49641" y="11106"/>
                  </a:lnTo>
                  <a:lnTo>
                    <a:pt x="49821" y="10626"/>
                  </a:lnTo>
                  <a:lnTo>
                    <a:pt x="50002" y="10265"/>
                  </a:lnTo>
                  <a:lnTo>
                    <a:pt x="50242" y="9845"/>
                  </a:lnTo>
                  <a:lnTo>
                    <a:pt x="50722" y="9185"/>
                  </a:lnTo>
                  <a:lnTo>
                    <a:pt x="50962" y="8885"/>
                  </a:lnTo>
                  <a:lnTo>
                    <a:pt x="50782" y="9185"/>
                  </a:lnTo>
                  <a:lnTo>
                    <a:pt x="50422" y="9965"/>
                  </a:lnTo>
                  <a:lnTo>
                    <a:pt x="50182" y="10505"/>
                  </a:lnTo>
                  <a:lnTo>
                    <a:pt x="50242" y="10505"/>
                  </a:lnTo>
                  <a:lnTo>
                    <a:pt x="50302" y="10445"/>
                  </a:lnTo>
                  <a:lnTo>
                    <a:pt x="50362" y="10265"/>
                  </a:lnTo>
                  <a:lnTo>
                    <a:pt x="50602" y="9785"/>
                  </a:lnTo>
                  <a:lnTo>
                    <a:pt x="50842" y="9365"/>
                  </a:lnTo>
                  <a:lnTo>
                    <a:pt x="51202" y="9005"/>
                  </a:lnTo>
                  <a:lnTo>
                    <a:pt x="51502" y="8645"/>
                  </a:lnTo>
                  <a:lnTo>
                    <a:pt x="51802" y="8345"/>
                  </a:lnTo>
                  <a:lnTo>
                    <a:pt x="52042" y="8164"/>
                  </a:lnTo>
                  <a:lnTo>
                    <a:pt x="52102" y="8164"/>
                  </a:lnTo>
                  <a:lnTo>
                    <a:pt x="52403" y="7924"/>
                  </a:lnTo>
                  <a:lnTo>
                    <a:pt x="52162" y="8285"/>
                  </a:lnTo>
                  <a:lnTo>
                    <a:pt x="51922" y="8645"/>
                  </a:lnTo>
                  <a:lnTo>
                    <a:pt x="51622" y="9245"/>
                  </a:lnTo>
                  <a:lnTo>
                    <a:pt x="51442" y="9725"/>
                  </a:lnTo>
                  <a:lnTo>
                    <a:pt x="51502" y="9725"/>
                  </a:lnTo>
                  <a:lnTo>
                    <a:pt x="51562" y="9665"/>
                  </a:lnTo>
                  <a:lnTo>
                    <a:pt x="52102" y="9065"/>
                  </a:lnTo>
                  <a:lnTo>
                    <a:pt x="52343" y="8885"/>
                  </a:lnTo>
                  <a:lnTo>
                    <a:pt x="52703" y="8465"/>
                  </a:lnTo>
                  <a:lnTo>
                    <a:pt x="53123" y="8044"/>
                  </a:lnTo>
                  <a:lnTo>
                    <a:pt x="53543" y="7744"/>
                  </a:lnTo>
                  <a:lnTo>
                    <a:pt x="53903" y="7564"/>
                  </a:lnTo>
                  <a:lnTo>
                    <a:pt x="54143" y="7384"/>
                  </a:lnTo>
                  <a:lnTo>
                    <a:pt x="54443" y="7084"/>
                  </a:lnTo>
                  <a:lnTo>
                    <a:pt x="54864" y="6784"/>
                  </a:lnTo>
                  <a:lnTo>
                    <a:pt x="55284" y="6544"/>
                  </a:lnTo>
                  <a:lnTo>
                    <a:pt x="55524" y="6424"/>
                  </a:lnTo>
                  <a:lnTo>
                    <a:pt x="55284" y="6604"/>
                  </a:lnTo>
                  <a:lnTo>
                    <a:pt x="54984" y="6904"/>
                  </a:lnTo>
                  <a:lnTo>
                    <a:pt x="54624" y="7264"/>
                  </a:lnTo>
                  <a:lnTo>
                    <a:pt x="54143" y="7864"/>
                  </a:lnTo>
                  <a:lnTo>
                    <a:pt x="54203" y="7864"/>
                  </a:lnTo>
                  <a:lnTo>
                    <a:pt x="54203" y="7804"/>
                  </a:lnTo>
                  <a:lnTo>
                    <a:pt x="54624" y="7444"/>
                  </a:lnTo>
                  <a:lnTo>
                    <a:pt x="55104" y="7084"/>
                  </a:lnTo>
                  <a:lnTo>
                    <a:pt x="55524" y="6844"/>
                  </a:lnTo>
                  <a:lnTo>
                    <a:pt x="55884" y="6664"/>
                  </a:lnTo>
                  <a:lnTo>
                    <a:pt x="55944" y="6604"/>
                  </a:lnTo>
                  <a:lnTo>
                    <a:pt x="56064" y="6544"/>
                  </a:lnTo>
                  <a:lnTo>
                    <a:pt x="54143" y="5343"/>
                  </a:lnTo>
                  <a:lnTo>
                    <a:pt x="52222" y="4263"/>
                  </a:lnTo>
                  <a:lnTo>
                    <a:pt x="50182" y="3242"/>
                  </a:lnTo>
                  <a:lnTo>
                    <a:pt x="48081" y="2402"/>
                  </a:lnTo>
                  <a:lnTo>
                    <a:pt x="46640" y="1862"/>
                  </a:lnTo>
                  <a:lnTo>
                    <a:pt x="45139" y="1442"/>
                  </a:lnTo>
                  <a:lnTo>
                    <a:pt x="43639" y="1021"/>
                  </a:lnTo>
                  <a:lnTo>
                    <a:pt x="42138" y="661"/>
                  </a:lnTo>
                  <a:lnTo>
                    <a:pt x="40577" y="421"/>
                  </a:lnTo>
                  <a:lnTo>
                    <a:pt x="39017" y="181"/>
                  </a:lnTo>
                  <a:lnTo>
                    <a:pt x="37396" y="61"/>
                  </a:lnTo>
                  <a:lnTo>
                    <a:pt x="35775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1079575" y="5220250"/>
              <a:ext cx="94550" cy="43550"/>
            </a:xfrm>
            <a:custGeom>
              <a:rect b="b" l="l" r="r" t="t"/>
              <a:pathLst>
                <a:path extrusionOk="0" h="1742" w="3782">
                  <a:moveTo>
                    <a:pt x="0" y="1"/>
                  </a:moveTo>
                  <a:lnTo>
                    <a:pt x="720" y="1741"/>
                  </a:lnTo>
                  <a:lnTo>
                    <a:pt x="3422" y="174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1036050" y="4600475"/>
              <a:ext cx="253625" cy="106575"/>
            </a:xfrm>
            <a:custGeom>
              <a:rect b="b" l="l" r="r" t="t"/>
              <a:pathLst>
                <a:path extrusionOk="0" h="4263" w="10145">
                  <a:moveTo>
                    <a:pt x="7197" y="3896"/>
                  </a:moveTo>
                  <a:lnTo>
                    <a:pt x="7204" y="3903"/>
                  </a:lnTo>
                  <a:lnTo>
                    <a:pt x="7264" y="3903"/>
                  </a:lnTo>
                  <a:lnTo>
                    <a:pt x="7197" y="3896"/>
                  </a:lnTo>
                  <a:close/>
                  <a:moveTo>
                    <a:pt x="3062" y="1"/>
                  </a:moveTo>
                  <a:lnTo>
                    <a:pt x="2582" y="61"/>
                  </a:lnTo>
                  <a:lnTo>
                    <a:pt x="2161" y="121"/>
                  </a:lnTo>
                  <a:lnTo>
                    <a:pt x="1561" y="301"/>
                  </a:lnTo>
                  <a:lnTo>
                    <a:pt x="1021" y="541"/>
                  </a:lnTo>
                  <a:lnTo>
                    <a:pt x="961" y="601"/>
                  </a:lnTo>
                  <a:lnTo>
                    <a:pt x="421" y="2402"/>
                  </a:lnTo>
                  <a:lnTo>
                    <a:pt x="0" y="4263"/>
                  </a:lnTo>
                  <a:lnTo>
                    <a:pt x="60" y="4143"/>
                  </a:lnTo>
                  <a:lnTo>
                    <a:pt x="2942" y="4143"/>
                  </a:lnTo>
                  <a:lnTo>
                    <a:pt x="2642" y="3963"/>
                  </a:lnTo>
                  <a:lnTo>
                    <a:pt x="2461" y="3903"/>
                  </a:lnTo>
                  <a:lnTo>
                    <a:pt x="2341" y="3783"/>
                  </a:lnTo>
                  <a:lnTo>
                    <a:pt x="2281" y="3723"/>
                  </a:lnTo>
                  <a:lnTo>
                    <a:pt x="2401" y="3783"/>
                  </a:lnTo>
                  <a:lnTo>
                    <a:pt x="2522" y="3843"/>
                  </a:lnTo>
                  <a:lnTo>
                    <a:pt x="2702" y="3903"/>
                  </a:lnTo>
                  <a:lnTo>
                    <a:pt x="3002" y="3963"/>
                  </a:lnTo>
                  <a:lnTo>
                    <a:pt x="3362" y="4083"/>
                  </a:lnTo>
                  <a:lnTo>
                    <a:pt x="3782" y="4083"/>
                  </a:lnTo>
                  <a:lnTo>
                    <a:pt x="4082" y="4143"/>
                  </a:lnTo>
                  <a:lnTo>
                    <a:pt x="7144" y="4143"/>
                  </a:lnTo>
                  <a:lnTo>
                    <a:pt x="6663" y="3903"/>
                  </a:lnTo>
                  <a:lnTo>
                    <a:pt x="6423" y="3843"/>
                  </a:lnTo>
                  <a:lnTo>
                    <a:pt x="6663" y="3843"/>
                  </a:lnTo>
                  <a:lnTo>
                    <a:pt x="7197" y="3896"/>
                  </a:lnTo>
                  <a:lnTo>
                    <a:pt x="7197" y="3896"/>
                  </a:lnTo>
                  <a:lnTo>
                    <a:pt x="7144" y="3843"/>
                  </a:lnTo>
                  <a:lnTo>
                    <a:pt x="7204" y="3843"/>
                  </a:lnTo>
                  <a:lnTo>
                    <a:pt x="7444" y="3903"/>
                  </a:lnTo>
                  <a:lnTo>
                    <a:pt x="7744" y="3963"/>
                  </a:lnTo>
                  <a:lnTo>
                    <a:pt x="8164" y="4083"/>
                  </a:lnTo>
                  <a:lnTo>
                    <a:pt x="8224" y="4143"/>
                  </a:lnTo>
                  <a:lnTo>
                    <a:pt x="8344" y="4143"/>
                  </a:lnTo>
                  <a:lnTo>
                    <a:pt x="7864" y="3663"/>
                  </a:lnTo>
                  <a:lnTo>
                    <a:pt x="7744" y="3482"/>
                  </a:lnTo>
                  <a:lnTo>
                    <a:pt x="7984" y="3663"/>
                  </a:lnTo>
                  <a:lnTo>
                    <a:pt x="8164" y="3602"/>
                  </a:lnTo>
                  <a:lnTo>
                    <a:pt x="8884" y="3542"/>
                  </a:lnTo>
                  <a:lnTo>
                    <a:pt x="9725" y="3602"/>
                  </a:lnTo>
                  <a:lnTo>
                    <a:pt x="10145" y="3663"/>
                  </a:lnTo>
                  <a:lnTo>
                    <a:pt x="10145" y="3663"/>
                  </a:lnTo>
                  <a:lnTo>
                    <a:pt x="10085" y="3602"/>
                  </a:lnTo>
                  <a:lnTo>
                    <a:pt x="9485" y="3542"/>
                  </a:lnTo>
                  <a:lnTo>
                    <a:pt x="9004" y="3422"/>
                  </a:lnTo>
                  <a:lnTo>
                    <a:pt x="8224" y="3362"/>
                  </a:lnTo>
                  <a:lnTo>
                    <a:pt x="7504" y="3302"/>
                  </a:lnTo>
                  <a:lnTo>
                    <a:pt x="7144" y="3302"/>
                  </a:lnTo>
                  <a:lnTo>
                    <a:pt x="7504" y="3242"/>
                  </a:lnTo>
                  <a:lnTo>
                    <a:pt x="8224" y="3182"/>
                  </a:lnTo>
                  <a:lnTo>
                    <a:pt x="9064" y="3242"/>
                  </a:lnTo>
                  <a:lnTo>
                    <a:pt x="8584" y="3122"/>
                  </a:lnTo>
                  <a:lnTo>
                    <a:pt x="7684" y="3002"/>
                  </a:lnTo>
                  <a:lnTo>
                    <a:pt x="6903" y="3002"/>
                  </a:lnTo>
                  <a:lnTo>
                    <a:pt x="6663" y="3122"/>
                  </a:lnTo>
                  <a:lnTo>
                    <a:pt x="6663" y="3122"/>
                  </a:lnTo>
                  <a:lnTo>
                    <a:pt x="6903" y="2942"/>
                  </a:lnTo>
                  <a:lnTo>
                    <a:pt x="7264" y="2882"/>
                  </a:lnTo>
                  <a:lnTo>
                    <a:pt x="8584" y="2882"/>
                  </a:lnTo>
                  <a:lnTo>
                    <a:pt x="9124" y="2942"/>
                  </a:lnTo>
                  <a:lnTo>
                    <a:pt x="8944" y="2822"/>
                  </a:lnTo>
                  <a:lnTo>
                    <a:pt x="8764" y="2822"/>
                  </a:lnTo>
                  <a:lnTo>
                    <a:pt x="7984" y="2762"/>
                  </a:lnTo>
                  <a:lnTo>
                    <a:pt x="7804" y="2762"/>
                  </a:lnTo>
                  <a:lnTo>
                    <a:pt x="7444" y="2702"/>
                  </a:lnTo>
                  <a:lnTo>
                    <a:pt x="7023" y="2762"/>
                  </a:lnTo>
                  <a:lnTo>
                    <a:pt x="6603" y="2762"/>
                  </a:lnTo>
                  <a:lnTo>
                    <a:pt x="6183" y="2882"/>
                  </a:lnTo>
                  <a:lnTo>
                    <a:pt x="5823" y="3002"/>
                  </a:lnTo>
                  <a:lnTo>
                    <a:pt x="5523" y="3062"/>
                  </a:lnTo>
                  <a:lnTo>
                    <a:pt x="5523" y="3062"/>
                  </a:lnTo>
                  <a:lnTo>
                    <a:pt x="5763" y="2942"/>
                  </a:lnTo>
                  <a:lnTo>
                    <a:pt x="6123" y="2822"/>
                  </a:lnTo>
                  <a:lnTo>
                    <a:pt x="6543" y="2642"/>
                  </a:lnTo>
                  <a:lnTo>
                    <a:pt x="7023" y="2522"/>
                  </a:lnTo>
                  <a:lnTo>
                    <a:pt x="7264" y="2462"/>
                  </a:lnTo>
                  <a:lnTo>
                    <a:pt x="6843" y="2462"/>
                  </a:lnTo>
                  <a:lnTo>
                    <a:pt x="6123" y="2522"/>
                  </a:lnTo>
                  <a:lnTo>
                    <a:pt x="6063" y="2522"/>
                  </a:lnTo>
                  <a:lnTo>
                    <a:pt x="5403" y="2702"/>
                  </a:lnTo>
                  <a:lnTo>
                    <a:pt x="5163" y="2762"/>
                  </a:lnTo>
                  <a:lnTo>
                    <a:pt x="5163" y="2762"/>
                  </a:lnTo>
                  <a:lnTo>
                    <a:pt x="5343" y="2642"/>
                  </a:lnTo>
                  <a:lnTo>
                    <a:pt x="6063" y="2342"/>
                  </a:lnTo>
                  <a:lnTo>
                    <a:pt x="6423" y="2282"/>
                  </a:lnTo>
                  <a:lnTo>
                    <a:pt x="6783" y="2222"/>
                  </a:lnTo>
                  <a:lnTo>
                    <a:pt x="6903" y="2162"/>
                  </a:lnTo>
                  <a:lnTo>
                    <a:pt x="7264" y="2102"/>
                  </a:lnTo>
                  <a:lnTo>
                    <a:pt x="7083" y="2042"/>
                  </a:lnTo>
                  <a:lnTo>
                    <a:pt x="6843" y="2042"/>
                  </a:lnTo>
                  <a:lnTo>
                    <a:pt x="6543" y="1982"/>
                  </a:lnTo>
                  <a:lnTo>
                    <a:pt x="6243" y="2042"/>
                  </a:lnTo>
                  <a:lnTo>
                    <a:pt x="6003" y="2042"/>
                  </a:lnTo>
                  <a:lnTo>
                    <a:pt x="5763" y="2162"/>
                  </a:lnTo>
                  <a:lnTo>
                    <a:pt x="5643" y="2162"/>
                  </a:lnTo>
                  <a:lnTo>
                    <a:pt x="5703" y="2102"/>
                  </a:lnTo>
                  <a:lnTo>
                    <a:pt x="5943" y="2042"/>
                  </a:lnTo>
                  <a:lnTo>
                    <a:pt x="6063" y="1982"/>
                  </a:lnTo>
                  <a:lnTo>
                    <a:pt x="5883" y="1982"/>
                  </a:lnTo>
                  <a:lnTo>
                    <a:pt x="5583" y="2042"/>
                  </a:lnTo>
                  <a:lnTo>
                    <a:pt x="5283" y="2102"/>
                  </a:lnTo>
                  <a:lnTo>
                    <a:pt x="5103" y="2162"/>
                  </a:lnTo>
                  <a:lnTo>
                    <a:pt x="5283" y="2042"/>
                  </a:lnTo>
                  <a:lnTo>
                    <a:pt x="5523" y="1922"/>
                  </a:lnTo>
                  <a:lnTo>
                    <a:pt x="5823" y="1862"/>
                  </a:lnTo>
                  <a:lnTo>
                    <a:pt x="5883" y="1862"/>
                  </a:lnTo>
                  <a:lnTo>
                    <a:pt x="5943" y="1802"/>
                  </a:lnTo>
                  <a:lnTo>
                    <a:pt x="6243" y="1742"/>
                  </a:lnTo>
                  <a:lnTo>
                    <a:pt x="6543" y="1682"/>
                  </a:lnTo>
                  <a:lnTo>
                    <a:pt x="6903" y="1682"/>
                  </a:lnTo>
                  <a:lnTo>
                    <a:pt x="6483" y="1622"/>
                  </a:lnTo>
                  <a:lnTo>
                    <a:pt x="5763" y="1622"/>
                  </a:lnTo>
                  <a:lnTo>
                    <a:pt x="5103" y="1682"/>
                  </a:lnTo>
                  <a:lnTo>
                    <a:pt x="4863" y="1742"/>
                  </a:lnTo>
                  <a:lnTo>
                    <a:pt x="5103" y="1622"/>
                  </a:lnTo>
                  <a:lnTo>
                    <a:pt x="5763" y="1502"/>
                  </a:lnTo>
                  <a:lnTo>
                    <a:pt x="6123" y="1442"/>
                  </a:lnTo>
                  <a:lnTo>
                    <a:pt x="5463" y="1322"/>
                  </a:lnTo>
                  <a:lnTo>
                    <a:pt x="5103" y="1261"/>
                  </a:lnTo>
                  <a:lnTo>
                    <a:pt x="6003" y="1261"/>
                  </a:lnTo>
                  <a:lnTo>
                    <a:pt x="5643" y="1201"/>
                  </a:lnTo>
                  <a:lnTo>
                    <a:pt x="4382" y="1201"/>
                  </a:lnTo>
                  <a:lnTo>
                    <a:pt x="4562" y="1141"/>
                  </a:lnTo>
                  <a:lnTo>
                    <a:pt x="5043" y="1021"/>
                  </a:lnTo>
                  <a:lnTo>
                    <a:pt x="5103" y="1021"/>
                  </a:lnTo>
                  <a:lnTo>
                    <a:pt x="5163" y="961"/>
                  </a:lnTo>
                  <a:lnTo>
                    <a:pt x="4803" y="961"/>
                  </a:lnTo>
                  <a:lnTo>
                    <a:pt x="4382" y="1021"/>
                  </a:lnTo>
                  <a:lnTo>
                    <a:pt x="3842" y="1201"/>
                  </a:lnTo>
                  <a:lnTo>
                    <a:pt x="3722" y="1261"/>
                  </a:lnTo>
                  <a:lnTo>
                    <a:pt x="3662" y="1261"/>
                  </a:lnTo>
                  <a:lnTo>
                    <a:pt x="3842" y="1141"/>
                  </a:lnTo>
                  <a:lnTo>
                    <a:pt x="4322" y="901"/>
                  </a:lnTo>
                  <a:lnTo>
                    <a:pt x="4803" y="781"/>
                  </a:lnTo>
                  <a:lnTo>
                    <a:pt x="5163" y="721"/>
                  </a:lnTo>
                  <a:lnTo>
                    <a:pt x="4923" y="721"/>
                  </a:lnTo>
                  <a:lnTo>
                    <a:pt x="4022" y="661"/>
                  </a:lnTo>
                  <a:lnTo>
                    <a:pt x="3902" y="661"/>
                  </a:lnTo>
                  <a:lnTo>
                    <a:pt x="3602" y="721"/>
                  </a:lnTo>
                  <a:lnTo>
                    <a:pt x="3362" y="781"/>
                  </a:lnTo>
                  <a:lnTo>
                    <a:pt x="3182" y="901"/>
                  </a:lnTo>
                  <a:lnTo>
                    <a:pt x="3122" y="901"/>
                  </a:lnTo>
                  <a:lnTo>
                    <a:pt x="3182" y="841"/>
                  </a:lnTo>
                  <a:lnTo>
                    <a:pt x="3302" y="721"/>
                  </a:lnTo>
                  <a:lnTo>
                    <a:pt x="3602" y="601"/>
                  </a:lnTo>
                  <a:lnTo>
                    <a:pt x="3902" y="541"/>
                  </a:lnTo>
                  <a:lnTo>
                    <a:pt x="4082" y="541"/>
                  </a:lnTo>
                  <a:lnTo>
                    <a:pt x="4803" y="421"/>
                  </a:lnTo>
                  <a:lnTo>
                    <a:pt x="4322" y="301"/>
                  </a:lnTo>
                  <a:lnTo>
                    <a:pt x="4022" y="301"/>
                  </a:lnTo>
                  <a:lnTo>
                    <a:pt x="3662" y="361"/>
                  </a:lnTo>
                  <a:lnTo>
                    <a:pt x="3062" y="481"/>
                  </a:lnTo>
                  <a:lnTo>
                    <a:pt x="2522" y="721"/>
                  </a:lnTo>
                  <a:lnTo>
                    <a:pt x="2341" y="781"/>
                  </a:lnTo>
                  <a:lnTo>
                    <a:pt x="2522" y="661"/>
                  </a:lnTo>
                  <a:lnTo>
                    <a:pt x="3002" y="361"/>
                  </a:lnTo>
                  <a:lnTo>
                    <a:pt x="3362" y="241"/>
                  </a:lnTo>
                  <a:lnTo>
                    <a:pt x="3662" y="121"/>
                  </a:lnTo>
                  <a:lnTo>
                    <a:pt x="3422" y="61"/>
                  </a:lnTo>
                  <a:lnTo>
                    <a:pt x="3182" y="181"/>
                  </a:lnTo>
                  <a:lnTo>
                    <a:pt x="2762" y="361"/>
                  </a:lnTo>
                  <a:lnTo>
                    <a:pt x="2461" y="481"/>
                  </a:lnTo>
                  <a:lnTo>
                    <a:pt x="1921" y="661"/>
                  </a:lnTo>
                  <a:lnTo>
                    <a:pt x="1441" y="961"/>
                  </a:lnTo>
                  <a:lnTo>
                    <a:pt x="1321" y="1081"/>
                  </a:lnTo>
                  <a:lnTo>
                    <a:pt x="1261" y="1081"/>
                  </a:lnTo>
                  <a:lnTo>
                    <a:pt x="1261" y="1021"/>
                  </a:lnTo>
                  <a:lnTo>
                    <a:pt x="1381" y="901"/>
                  </a:lnTo>
                  <a:lnTo>
                    <a:pt x="1861" y="541"/>
                  </a:lnTo>
                  <a:lnTo>
                    <a:pt x="2341" y="241"/>
                  </a:lnTo>
                  <a:lnTo>
                    <a:pt x="2702" y="121"/>
                  </a:lnTo>
                  <a:lnTo>
                    <a:pt x="294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67550" y="4588475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1" y="1"/>
                  </a:moveTo>
                  <a:lnTo>
                    <a:pt x="1" y="121"/>
                  </a:lnTo>
                  <a:lnTo>
                    <a:pt x="181" y="121"/>
                  </a:lnTo>
                  <a:lnTo>
                    <a:pt x="3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126075" y="5322300"/>
              <a:ext cx="30050" cy="43550"/>
            </a:xfrm>
            <a:custGeom>
              <a:rect b="b" l="l" r="r" t="t"/>
              <a:pathLst>
                <a:path extrusionOk="0" h="1742" w="1202">
                  <a:moveTo>
                    <a:pt x="1" y="0"/>
                  </a:moveTo>
                  <a:lnTo>
                    <a:pt x="961" y="174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60050" y="4595975"/>
              <a:ext cx="31550" cy="18050"/>
            </a:xfrm>
            <a:custGeom>
              <a:rect b="b" l="l" r="r" t="t"/>
              <a:pathLst>
                <a:path extrusionOk="0" h="722" w="1262">
                  <a:moveTo>
                    <a:pt x="1021" y="1"/>
                  </a:moveTo>
                  <a:lnTo>
                    <a:pt x="541" y="61"/>
                  </a:lnTo>
                  <a:lnTo>
                    <a:pt x="241" y="121"/>
                  </a:lnTo>
                  <a:lnTo>
                    <a:pt x="181" y="1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61" y="661"/>
                  </a:lnTo>
                  <a:lnTo>
                    <a:pt x="541" y="361"/>
                  </a:lnTo>
                  <a:lnTo>
                    <a:pt x="114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4"/>
            <p:cNvSpPr/>
            <p:nvPr/>
          </p:nvSpPr>
          <p:spPr>
            <a:xfrm>
              <a:off x="2188550" y="46215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12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0" y="420"/>
                  </a:lnTo>
                  <a:lnTo>
                    <a:pt x="60" y="420"/>
                  </a:lnTo>
                  <a:lnTo>
                    <a:pt x="120" y="12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4"/>
            <p:cNvSpPr/>
            <p:nvPr/>
          </p:nvSpPr>
          <p:spPr>
            <a:xfrm>
              <a:off x="2245575" y="4574975"/>
              <a:ext cx="13525" cy="12025"/>
            </a:xfrm>
            <a:custGeom>
              <a:rect b="b" l="l" r="r" t="t"/>
              <a:pathLst>
                <a:path extrusionOk="0" h="481" w="541">
                  <a:moveTo>
                    <a:pt x="360" y="1"/>
                  </a:moveTo>
                  <a:lnTo>
                    <a:pt x="60" y="241"/>
                  </a:lnTo>
                  <a:lnTo>
                    <a:pt x="0" y="241"/>
                  </a:lnTo>
                  <a:lnTo>
                    <a:pt x="300" y="421"/>
                  </a:lnTo>
                  <a:lnTo>
                    <a:pt x="360" y="481"/>
                  </a:lnTo>
                  <a:lnTo>
                    <a:pt x="480" y="301"/>
                  </a:lnTo>
                  <a:lnTo>
                    <a:pt x="540" y="24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4"/>
            <p:cNvSpPr/>
            <p:nvPr/>
          </p:nvSpPr>
          <p:spPr>
            <a:xfrm>
              <a:off x="2232050" y="45614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4"/>
            <p:cNvSpPr/>
            <p:nvPr/>
          </p:nvSpPr>
          <p:spPr>
            <a:xfrm>
              <a:off x="2193050" y="45599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2209550" y="46320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2181050" y="4623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0" y="0"/>
                  </a:moveTo>
                  <a:lnTo>
                    <a:pt x="0" y="300"/>
                  </a:lnTo>
                  <a:lnTo>
                    <a:pt x="120" y="30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2182550" y="4612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2229050" y="4562975"/>
              <a:ext cx="25550" cy="15025"/>
            </a:xfrm>
            <a:custGeom>
              <a:rect b="b" l="l" r="r" t="t"/>
              <a:pathLst>
                <a:path extrusionOk="0" h="601" w="1022">
                  <a:moveTo>
                    <a:pt x="6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601" y="601"/>
                  </a:lnTo>
                  <a:lnTo>
                    <a:pt x="661" y="601"/>
                  </a:lnTo>
                  <a:lnTo>
                    <a:pt x="1021" y="481"/>
                  </a:lnTo>
                  <a:lnTo>
                    <a:pt x="961" y="420"/>
                  </a:lnTo>
                  <a:lnTo>
                    <a:pt x="7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2188550" y="4608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0" y="0"/>
                  </a:moveTo>
                  <a:lnTo>
                    <a:pt x="0" y="240"/>
                  </a:lnTo>
                  <a:lnTo>
                    <a:pt x="12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2191550" y="4603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2194550" y="4588475"/>
              <a:ext cx="4525" cy="10525"/>
            </a:xfrm>
            <a:custGeom>
              <a:rect b="b" l="l" r="r" t="t"/>
              <a:pathLst>
                <a:path extrusionOk="0" h="421" w="181">
                  <a:moveTo>
                    <a:pt x="60" y="1"/>
                  </a:moveTo>
                  <a:lnTo>
                    <a:pt x="60" y="121"/>
                  </a:lnTo>
                  <a:lnTo>
                    <a:pt x="0" y="301"/>
                  </a:lnTo>
                  <a:lnTo>
                    <a:pt x="0" y="361"/>
                  </a:lnTo>
                  <a:lnTo>
                    <a:pt x="60" y="421"/>
                  </a:lnTo>
                  <a:lnTo>
                    <a:pt x="1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4"/>
            <p:cNvSpPr/>
            <p:nvPr/>
          </p:nvSpPr>
          <p:spPr>
            <a:xfrm>
              <a:off x="2178050" y="46035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4"/>
            <p:cNvSpPr/>
            <p:nvPr/>
          </p:nvSpPr>
          <p:spPr>
            <a:xfrm>
              <a:off x="2178050" y="45869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0" y="1"/>
                  </a:moveTo>
                  <a:lnTo>
                    <a:pt x="0" y="301"/>
                  </a:lnTo>
                  <a:lnTo>
                    <a:pt x="60" y="30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2158525" y="4553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0"/>
                  </a:move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2128525" y="46050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2121025" y="4433925"/>
              <a:ext cx="10525" cy="7525"/>
            </a:xfrm>
            <a:custGeom>
              <a:rect b="b" l="l" r="r" t="t"/>
              <a:pathLst>
                <a:path extrusionOk="0" h="301" w="421">
                  <a:moveTo>
                    <a:pt x="60" y="0"/>
                  </a:moveTo>
                  <a:lnTo>
                    <a:pt x="0" y="300"/>
                  </a:lnTo>
                  <a:lnTo>
                    <a:pt x="420" y="240"/>
                  </a:lnTo>
                  <a:lnTo>
                    <a:pt x="4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2227550" y="455847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" y="0"/>
                  </a:moveTo>
                  <a:lnTo>
                    <a:pt x="61" y="18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2181050" y="46365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80" y="1"/>
                  </a:moveTo>
                  <a:lnTo>
                    <a:pt x="0" y="61"/>
                  </a:lnTo>
                  <a:lnTo>
                    <a:pt x="18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2152525" y="4906625"/>
              <a:ext cx="10525" cy="18025"/>
            </a:xfrm>
            <a:custGeom>
              <a:rect b="b" l="l" r="r" t="t"/>
              <a:pathLst>
                <a:path extrusionOk="0" h="721" w="421">
                  <a:moveTo>
                    <a:pt x="121" y="0"/>
                  </a:moveTo>
                  <a:lnTo>
                    <a:pt x="1" y="480"/>
                  </a:lnTo>
                  <a:lnTo>
                    <a:pt x="1" y="721"/>
                  </a:lnTo>
                  <a:lnTo>
                    <a:pt x="421" y="721"/>
                  </a:lnTo>
                  <a:lnTo>
                    <a:pt x="301" y="54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2172025" y="4908125"/>
              <a:ext cx="9050" cy="16525"/>
            </a:xfrm>
            <a:custGeom>
              <a:rect b="b" l="l" r="r" t="t"/>
              <a:pathLst>
                <a:path extrusionOk="0" h="661" w="362">
                  <a:moveTo>
                    <a:pt x="1" y="0"/>
                  </a:moveTo>
                  <a:lnTo>
                    <a:pt x="61" y="24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5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4"/>
            <p:cNvSpPr/>
            <p:nvPr/>
          </p:nvSpPr>
          <p:spPr>
            <a:xfrm>
              <a:off x="2352125" y="4833075"/>
              <a:ext cx="21025" cy="30050"/>
            </a:xfrm>
            <a:custGeom>
              <a:rect b="b" l="l" r="r" t="t"/>
              <a:pathLst>
                <a:path extrusionOk="0" h="1202" w="841">
                  <a:moveTo>
                    <a:pt x="0" y="1"/>
                  </a:moveTo>
                  <a:lnTo>
                    <a:pt x="180" y="421"/>
                  </a:lnTo>
                  <a:lnTo>
                    <a:pt x="480" y="1081"/>
                  </a:lnTo>
                  <a:lnTo>
                    <a:pt x="600" y="1201"/>
                  </a:lnTo>
                  <a:lnTo>
                    <a:pt x="840" y="1201"/>
                  </a:lnTo>
                  <a:lnTo>
                    <a:pt x="600" y="841"/>
                  </a:lnTo>
                  <a:lnTo>
                    <a:pt x="480" y="541"/>
                  </a:lnTo>
                  <a:lnTo>
                    <a:pt x="4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4"/>
            <p:cNvSpPr/>
            <p:nvPr/>
          </p:nvSpPr>
          <p:spPr>
            <a:xfrm>
              <a:off x="2335600" y="4798575"/>
              <a:ext cx="27050" cy="12025"/>
            </a:xfrm>
            <a:custGeom>
              <a:rect b="b" l="l" r="r" t="t"/>
              <a:pathLst>
                <a:path extrusionOk="0" h="481" w="1082">
                  <a:moveTo>
                    <a:pt x="1" y="0"/>
                  </a:moveTo>
                  <a:lnTo>
                    <a:pt x="361" y="421"/>
                  </a:lnTo>
                  <a:lnTo>
                    <a:pt x="421" y="481"/>
                  </a:lnTo>
                  <a:lnTo>
                    <a:pt x="1081" y="481"/>
                  </a:lnTo>
                  <a:lnTo>
                    <a:pt x="961" y="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4"/>
            <p:cNvSpPr/>
            <p:nvPr/>
          </p:nvSpPr>
          <p:spPr>
            <a:xfrm>
              <a:off x="2112000" y="4887100"/>
              <a:ext cx="9050" cy="37550"/>
            </a:xfrm>
            <a:custGeom>
              <a:rect b="b" l="l" r="r" t="t"/>
              <a:pathLst>
                <a:path extrusionOk="0" h="1502" w="362">
                  <a:moveTo>
                    <a:pt x="121" y="1"/>
                  </a:moveTo>
                  <a:lnTo>
                    <a:pt x="61" y="481"/>
                  </a:lnTo>
                  <a:lnTo>
                    <a:pt x="1" y="1201"/>
                  </a:lnTo>
                  <a:lnTo>
                    <a:pt x="61" y="1502"/>
                  </a:lnTo>
                  <a:lnTo>
                    <a:pt x="361" y="1502"/>
                  </a:lnTo>
                  <a:lnTo>
                    <a:pt x="301" y="6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4"/>
            <p:cNvSpPr/>
            <p:nvPr/>
          </p:nvSpPr>
          <p:spPr>
            <a:xfrm>
              <a:off x="2143525" y="491412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421"/>
                  </a:lnTo>
                  <a:lnTo>
                    <a:pt x="120" y="421"/>
                  </a:lnTo>
                  <a:lnTo>
                    <a:pt x="6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4"/>
            <p:cNvSpPr/>
            <p:nvPr/>
          </p:nvSpPr>
          <p:spPr>
            <a:xfrm>
              <a:off x="2319100" y="47805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4"/>
            <p:cNvSpPr/>
            <p:nvPr/>
          </p:nvSpPr>
          <p:spPr>
            <a:xfrm>
              <a:off x="2121025" y="4897625"/>
              <a:ext cx="13525" cy="27025"/>
            </a:xfrm>
            <a:custGeom>
              <a:rect b="b" l="l" r="r" t="t"/>
              <a:pathLst>
                <a:path extrusionOk="0" h="1081" w="541">
                  <a:moveTo>
                    <a:pt x="360" y="0"/>
                  </a:moveTo>
                  <a:lnTo>
                    <a:pt x="240" y="240"/>
                  </a:lnTo>
                  <a:lnTo>
                    <a:pt x="0" y="1081"/>
                  </a:lnTo>
                  <a:lnTo>
                    <a:pt x="540" y="1081"/>
                  </a:lnTo>
                  <a:lnTo>
                    <a:pt x="420" y="4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4"/>
            <p:cNvSpPr/>
            <p:nvPr/>
          </p:nvSpPr>
          <p:spPr>
            <a:xfrm>
              <a:off x="2188550" y="46365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4"/>
            <p:cNvSpPr/>
            <p:nvPr/>
          </p:nvSpPr>
          <p:spPr>
            <a:xfrm>
              <a:off x="2196050" y="462000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0"/>
                  </a:moveTo>
                  <a:lnTo>
                    <a:pt x="60" y="300"/>
                  </a:lnTo>
                  <a:lnTo>
                    <a:pt x="0" y="300"/>
                  </a:lnTo>
                  <a:lnTo>
                    <a:pt x="0" y="420"/>
                  </a:lnTo>
                  <a:lnTo>
                    <a:pt x="0" y="480"/>
                  </a:lnTo>
                  <a:lnTo>
                    <a:pt x="60" y="480"/>
                  </a:lnTo>
                  <a:lnTo>
                    <a:pt x="180" y="2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4"/>
            <p:cNvSpPr/>
            <p:nvPr/>
          </p:nvSpPr>
          <p:spPr>
            <a:xfrm>
              <a:off x="2316100" y="47985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0"/>
                  </a:moveTo>
                  <a:lnTo>
                    <a:pt x="60" y="18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4"/>
            <p:cNvSpPr/>
            <p:nvPr/>
          </p:nvSpPr>
          <p:spPr>
            <a:xfrm>
              <a:off x="2113500" y="4520950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61" y="1"/>
                  </a:moveTo>
                  <a:lnTo>
                    <a:pt x="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4"/>
            <p:cNvSpPr/>
            <p:nvPr/>
          </p:nvSpPr>
          <p:spPr>
            <a:xfrm>
              <a:off x="2124025" y="45299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1"/>
                  </a:moveTo>
                  <a:lnTo>
                    <a:pt x="6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4"/>
            <p:cNvSpPr/>
            <p:nvPr/>
          </p:nvSpPr>
          <p:spPr>
            <a:xfrm>
              <a:off x="2209550" y="4636500"/>
              <a:ext cx="3025" cy="9025"/>
            </a:xfrm>
            <a:custGeom>
              <a:rect b="b" l="l" r="r" t="t"/>
              <a:pathLst>
                <a:path extrusionOk="0" h="361" w="121">
                  <a:moveTo>
                    <a:pt x="61" y="1"/>
                  </a:moveTo>
                  <a:lnTo>
                    <a:pt x="1" y="61"/>
                  </a:lnTo>
                  <a:lnTo>
                    <a:pt x="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4"/>
            <p:cNvSpPr/>
            <p:nvPr/>
          </p:nvSpPr>
          <p:spPr>
            <a:xfrm>
              <a:off x="2305600" y="47880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60" y="42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4"/>
            <p:cNvSpPr/>
            <p:nvPr/>
          </p:nvSpPr>
          <p:spPr>
            <a:xfrm>
              <a:off x="2196050" y="4635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2295100" y="4726550"/>
              <a:ext cx="96050" cy="30025"/>
            </a:xfrm>
            <a:custGeom>
              <a:rect b="b" l="l" r="r" t="t"/>
              <a:pathLst>
                <a:path extrusionOk="0" h="1201" w="3842">
                  <a:moveTo>
                    <a:pt x="540" y="0"/>
                  </a:moveTo>
                  <a:lnTo>
                    <a:pt x="720" y="120"/>
                  </a:lnTo>
                  <a:lnTo>
                    <a:pt x="1020" y="300"/>
                  </a:lnTo>
                  <a:lnTo>
                    <a:pt x="1321" y="420"/>
                  </a:lnTo>
                  <a:lnTo>
                    <a:pt x="1621" y="480"/>
                  </a:lnTo>
                  <a:lnTo>
                    <a:pt x="1321" y="480"/>
                  </a:lnTo>
                  <a:lnTo>
                    <a:pt x="1441" y="540"/>
                  </a:lnTo>
                  <a:lnTo>
                    <a:pt x="1801" y="720"/>
                  </a:lnTo>
                  <a:lnTo>
                    <a:pt x="2101" y="780"/>
                  </a:lnTo>
                  <a:lnTo>
                    <a:pt x="2341" y="840"/>
                  </a:lnTo>
                  <a:lnTo>
                    <a:pt x="1741" y="840"/>
                  </a:lnTo>
                  <a:lnTo>
                    <a:pt x="1381" y="720"/>
                  </a:lnTo>
                  <a:lnTo>
                    <a:pt x="1201" y="720"/>
                  </a:lnTo>
                  <a:lnTo>
                    <a:pt x="900" y="600"/>
                  </a:lnTo>
                  <a:lnTo>
                    <a:pt x="480" y="48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0" y="240"/>
                  </a:lnTo>
                  <a:lnTo>
                    <a:pt x="540" y="600"/>
                  </a:lnTo>
                  <a:lnTo>
                    <a:pt x="1261" y="1021"/>
                  </a:lnTo>
                  <a:lnTo>
                    <a:pt x="1741" y="1201"/>
                  </a:lnTo>
                  <a:lnTo>
                    <a:pt x="3842" y="1201"/>
                  </a:lnTo>
                  <a:lnTo>
                    <a:pt x="3121" y="0"/>
                  </a:lnTo>
                  <a:lnTo>
                    <a:pt x="1861" y="0"/>
                  </a:lnTo>
                  <a:lnTo>
                    <a:pt x="2401" y="120"/>
                  </a:lnTo>
                  <a:lnTo>
                    <a:pt x="2641" y="180"/>
                  </a:lnTo>
                  <a:lnTo>
                    <a:pt x="2341" y="180"/>
                  </a:lnTo>
                  <a:lnTo>
                    <a:pt x="1981" y="120"/>
                  </a:lnTo>
                  <a:lnTo>
                    <a:pt x="1501" y="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2227550" y="4696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2394125" y="4854100"/>
              <a:ext cx="55550" cy="9025"/>
            </a:xfrm>
            <a:custGeom>
              <a:rect b="b" l="l" r="r" t="t"/>
              <a:pathLst>
                <a:path extrusionOk="0" h="361" w="2222">
                  <a:moveTo>
                    <a:pt x="1" y="0"/>
                  </a:moveTo>
                  <a:lnTo>
                    <a:pt x="121" y="120"/>
                  </a:lnTo>
                  <a:lnTo>
                    <a:pt x="241" y="180"/>
                  </a:lnTo>
                  <a:lnTo>
                    <a:pt x="721" y="360"/>
                  </a:lnTo>
                  <a:lnTo>
                    <a:pt x="2222" y="360"/>
                  </a:lnTo>
                  <a:lnTo>
                    <a:pt x="2042" y="60"/>
                  </a:lnTo>
                  <a:lnTo>
                    <a:pt x="1802" y="60"/>
                  </a:lnTo>
                  <a:lnTo>
                    <a:pt x="1021" y="12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4"/>
            <p:cNvSpPr/>
            <p:nvPr/>
          </p:nvSpPr>
          <p:spPr>
            <a:xfrm>
              <a:off x="2203550" y="4887100"/>
              <a:ext cx="274650" cy="37550"/>
            </a:xfrm>
            <a:custGeom>
              <a:rect b="b" l="l" r="r" t="t"/>
              <a:pathLst>
                <a:path extrusionOk="0" h="1502" w="10986">
                  <a:moveTo>
                    <a:pt x="601" y="1"/>
                  </a:moveTo>
                  <a:lnTo>
                    <a:pt x="0" y="181"/>
                  </a:lnTo>
                  <a:lnTo>
                    <a:pt x="241" y="241"/>
                  </a:lnTo>
                  <a:lnTo>
                    <a:pt x="601" y="301"/>
                  </a:lnTo>
                  <a:lnTo>
                    <a:pt x="1021" y="361"/>
                  </a:lnTo>
                  <a:lnTo>
                    <a:pt x="1441" y="301"/>
                  </a:lnTo>
                  <a:lnTo>
                    <a:pt x="1801" y="301"/>
                  </a:lnTo>
                  <a:lnTo>
                    <a:pt x="2041" y="241"/>
                  </a:lnTo>
                  <a:lnTo>
                    <a:pt x="1861" y="361"/>
                  </a:lnTo>
                  <a:lnTo>
                    <a:pt x="1501" y="541"/>
                  </a:lnTo>
                  <a:lnTo>
                    <a:pt x="1081" y="661"/>
                  </a:lnTo>
                  <a:lnTo>
                    <a:pt x="841" y="721"/>
                  </a:lnTo>
                  <a:lnTo>
                    <a:pt x="1201" y="781"/>
                  </a:lnTo>
                  <a:lnTo>
                    <a:pt x="1681" y="901"/>
                  </a:lnTo>
                  <a:lnTo>
                    <a:pt x="2762" y="901"/>
                  </a:lnTo>
                  <a:lnTo>
                    <a:pt x="3242" y="841"/>
                  </a:lnTo>
                  <a:lnTo>
                    <a:pt x="3542" y="781"/>
                  </a:lnTo>
                  <a:lnTo>
                    <a:pt x="3662" y="721"/>
                  </a:lnTo>
                  <a:lnTo>
                    <a:pt x="3602" y="781"/>
                  </a:lnTo>
                  <a:lnTo>
                    <a:pt x="3302" y="961"/>
                  </a:lnTo>
                  <a:lnTo>
                    <a:pt x="2822" y="1141"/>
                  </a:lnTo>
                  <a:lnTo>
                    <a:pt x="2281" y="1261"/>
                  </a:lnTo>
                  <a:lnTo>
                    <a:pt x="1681" y="1321"/>
                  </a:lnTo>
                  <a:lnTo>
                    <a:pt x="1141" y="1381"/>
                  </a:lnTo>
                  <a:lnTo>
                    <a:pt x="721" y="1321"/>
                  </a:lnTo>
                  <a:lnTo>
                    <a:pt x="421" y="1261"/>
                  </a:lnTo>
                  <a:lnTo>
                    <a:pt x="60" y="1141"/>
                  </a:lnTo>
                  <a:lnTo>
                    <a:pt x="301" y="1502"/>
                  </a:lnTo>
                  <a:lnTo>
                    <a:pt x="10985" y="1502"/>
                  </a:lnTo>
                  <a:lnTo>
                    <a:pt x="10265" y="1"/>
                  </a:lnTo>
                  <a:lnTo>
                    <a:pt x="8764" y="1"/>
                  </a:lnTo>
                  <a:lnTo>
                    <a:pt x="9124" y="301"/>
                  </a:lnTo>
                  <a:lnTo>
                    <a:pt x="9364" y="481"/>
                  </a:lnTo>
                  <a:lnTo>
                    <a:pt x="9124" y="361"/>
                  </a:lnTo>
                  <a:lnTo>
                    <a:pt x="8524" y="1"/>
                  </a:lnTo>
                  <a:lnTo>
                    <a:pt x="7804" y="1"/>
                  </a:lnTo>
                  <a:lnTo>
                    <a:pt x="7924" y="121"/>
                  </a:lnTo>
                  <a:lnTo>
                    <a:pt x="77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4"/>
            <p:cNvSpPr/>
            <p:nvPr/>
          </p:nvSpPr>
          <p:spPr>
            <a:xfrm>
              <a:off x="1676825" y="4960650"/>
              <a:ext cx="831375" cy="37525"/>
            </a:xfrm>
            <a:custGeom>
              <a:rect b="b" l="l" r="r" t="t"/>
              <a:pathLst>
                <a:path extrusionOk="0" h="1501" w="33255">
                  <a:moveTo>
                    <a:pt x="0" y="0"/>
                  </a:moveTo>
                  <a:lnTo>
                    <a:pt x="481" y="780"/>
                  </a:lnTo>
                  <a:lnTo>
                    <a:pt x="901" y="1501"/>
                  </a:lnTo>
                  <a:lnTo>
                    <a:pt x="33255" y="1501"/>
                  </a:lnTo>
                  <a:lnTo>
                    <a:pt x="32654" y="0"/>
                  </a:lnTo>
                  <a:lnTo>
                    <a:pt x="661" y="0"/>
                  </a:lnTo>
                  <a:lnTo>
                    <a:pt x="901" y="360"/>
                  </a:lnTo>
                  <a:lnTo>
                    <a:pt x="1201" y="7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394125" y="4833075"/>
              <a:ext cx="42050" cy="4550"/>
            </a:xfrm>
            <a:custGeom>
              <a:rect b="b" l="l" r="r" t="t"/>
              <a:pathLst>
                <a:path extrusionOk="0" h="182" w="1682">
                  <a:moveTo>
                    <a:pt x="1" y="1"/>
                  </a:moveTo>
                  <a:lnTo>
                    <a:pt x="841" y="181"/>
                  </a:lnTo>
                  <a:lnTo>
                    <a:pt x="1681" y="181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2371625" y="4836075"/>
              <a:ext cx="73550" cy="18050"/>
            </a:xfrm>
            <a:custGeom>
              <a:rect b="b" l="l" r="r" t="t"/>
              <a:pathLst>
                <a:path extrusionOk="0" h="722" w="2942">
                  <a:moveTo>
                    <a:pt x="0" y="1"/>
                  </a:moveTo>
                  <a:lnTo>
                    <a:pt x="120" y="61"/>
                  </a:lnTo>
                  <a:lnTo>
                    <a:pt x="661" y="301"/>
                  </a:lnTo>
                  <a:lnTo>
                    <a:pt x="1081" y="481"/>
                  </a:lnTo>
                  <a:lnTo>
                    <a:pt x="1921" y="661"/>
                  </a:lnTo>
                  <a:lnTo>
                    <a:pt x="2702" y="721"/>
                  </a:lnTo>
                  <a:lnTo>
                    <a:pt x="2942" y="721"/>
                  </a:lnTo>
                  <a:lnTo>
                    <a:pt x="2581" y="61"/>
                  </a:lnTo>
                  <a:lnTo>
                    <a:pt x="2401" y="121"/>
                  </a:lnTo>
                  <a:lnTo>
                    <a:pt x="2101" y="181"/>
                  </a:lnTo>
                  <a:lnTo>
                    <a:pt x="541" y="181"/>
                  </a:lnTo>
                  <a:lnTo>
                    <a:pt x="24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1268650" y="5047675"/>
              <a:ext cx="46550" cy="18025"/>
            </a:xfrm>
            <a:custGeom>
              <a:rect b="b" l="l" r="r" t="t"/>
              <a:pathLst>
                <a:path extrusionOk="0" h="721" w="1862">
                  <a:moveTo>
                    <a:pt x="1861" y="1"/>
                  </a:moveTo>
                  <a:lnTo>
                    <a:pt x="1501" y="121"/>
                  </a:lnTo>
                  <a:lnTo>
                    <a:pt x="1201" y="181"/>
                  </a:lnTo>
                  <a:lnTo>
                    <a:pt x="721" y="241"/>
                  </a:lnTo>
                  <a:lnTo>
                    <a:pt x="181" y="24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120" y="661"/>
                  </a:lnTo>
                  <a:lnTo>
                    <a:pt x="661" y="541"/>
                  </a:lnTo>
                  <a:lnTo>
                    <a:pt x="1141" y="361"/>
                  </a:lnTo>
                  <a:lnTo>
                    <a:pt x="1441" y="241"/>
                  </a:lnTo>
                  <a:lnTo>
                    <a:pt x="1741" y="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1273150" y="5035675"/>
              <a:ext cx="48050" cy="18025"/>
            </a:xfrm>
            <a:custGeom>
              <a:rect b="b" l="l" r="r" t="t"/>
              <a:pathLst>
                <a:path extrusionOk="0" h="721" w="1922">
                  <a:moveTo>
                    <a:pt x="241" y="0"/>
                  </a:moveTo>
                  <a:lnTo>
                    <a:pt x="1" y="661"/>
                  </a:lnTo>
                  <a:lnTo>
                    <a:pt x="61" y="721"/>
                  </a:lnTo>
                  <a:lnTo>
                    <a:pt x="541" y="601"/>
                  </a:lnTo>
                  <a:lnTo>
                    <a:pt x="1201" y="421"/>
                  </a:lnTo>
                  <a:lnTo>
                    <a:pt x="1561" y="301"/>
                  </a:lnTo>
                  <a:lnTo>
                    <a:pt x="1801" y="301"/>
                  </a:lnTo>
                  <a:lnTo>
                    <a:pt x="1921" y="120"/>
                  </a:lnTo>
                  <a:lnTo>
                    <a:pt x="1381" y="301"/>
                  </a:lnTo>
                  <a:lnTo>
                    <a:pt x="901" y="361"/>
                  </a:lnTo>
                  <a:lnTo>
                    <a:pt x="781" y="361"/>
                  </a:lnTo>
                  <a:lnTo>
                    <a:pt x="901" y="301"/>
                  </a:lnTo>
                  <a:lnTo>
                    <a:pt x="1321" y="18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1472725" y="5035675"/>
              <a:ext cx="1068500" cy="55550"/>
            </a:xfrm>
            <a:custGeom>
              <a:rect b="b" l="l" r="r" t="t"/>
              <a:pathLst>
                <a:path extrusionOk="0" h="2222" w="42740">
                  <a:moveTo>
                    <a:pt x="1141" y="0"/>
                  </a:moveTo>
                  <a:lnTo>
                    <a:pt x="1141" y="301"/>
                  </a:lnTo>
                  <a:lnTo>
                    <a:pt x="1141" y="481"/>
                  </a:lnTo>
                  <a:lnTo>
                    <a:pt x="1081" y="361"/>
                  </a:lnTo>
                  <a:lnTo>
                    <a:pt x="961" y="181"/>
                  </a:lnTo>
                  <a:lnTo>
                    <a:pt x="1081" y="541"/>
                  </a:lnTo>
                  <a:lnTo>
                    <a:pt x="1141" y="961"/>
                  </a:lnTo>
                  <a:lnTo>
                    <a:pt x="1141" y="1261"/>
                  </a:lnTo>
                  <a:lnTo>
                    <a:pt x="841" y="601"/>
                  </a:lnTo>
                  <a:lnTo>
                    <a:pt x="721" y="481"/>
                  </a:lnTo>
                  <a:lnTo>
                    <a:pt x="721" y="541"/>
                  </a:lnTo>
                  <a:lnTo>
                    <a:pt x="661" y="541"/>
                  </a:lnTo>
                  <a:lnTo>
                    <a:pt x="721" y="661"/>
                  </a:lnTo>
                  <a:lnTo>
                    <a:pt x="781" y="961"/>
                  </a:lnTo>
                  <a:lnTo>
                    <a:pt x="721" y="1261"/>
                  </a:lnTo>
                  <a:lnTo>
                    <a:pt x="661" y="1801"/>
                  </a:lnTo>
                  <a:lnTo>
                    <a:pt x="601" y="1981"/>
                  </a:lnTo>
                  <a:lnTo>
                    <a:pt x="601" y="1801"/>
                  </a:lnTo>
                  <a:lnTo>
                    <a:pt x="541" y="1261"/>
                  </a:lnTo>
                  <a:lnTo>
                    <a:pt x="361" y="781"/>
                  </a:lnTo>
                  <a:lnTo>
                    <a:pt x="301" y="661"/>
                  </a:lnTo>
                  <a:lnTo>
                    <a:pt x="241" y="661"/>
                  </a:lnTo>
                  <a:lnTo>
                    <a:pt x="301" y="721"/>
                  </a:lnTo>
                  <a:lnTo>
                    <a:pt x="361" y="961"/>
                  </a:lnTo>
                  <a:lnTo>
                    <a:pt x="361" y="1441"/>
                  </a:lnTo>
                  <a:lnTo>
                    <a:pt x="421" y="1981"/>
                  </a:lnTo>
                  <a:lnTo>
                    <a:pt x="421" y="1981"/>
                  </a:lnTo>
                  <a:lnTo>
                    <a:pt x="181" y="1441"/>
                  </a:lnTo>
                  <a:lnTo>
                    <a:pt x="121" y="1321"/>
                  </a:lnTo>
                  <a:lnTo>
                    <a:pt x="121" y="1681"/>
                  </a:lnTo>
                  <a:lnTo>
                    <a:pt x="61" y="2101"/>
                  </a:lnTo>
                  <a:lnTo>
                    <a:pt x="1" y="2221"/>
                  </a:lnTo>
                  <a:lnTo>
                    <a:pt x="42739" y="2221"/>
                  </a:lnTo>
                  <a:lnTo>
                    <a:pt x="41959" y="0"/>
                  </a:lnTo>
                  <a:lnTo>
                    <a:pt x="7324" y="0"/>
                  </a:lnTo>
                  <a:lnTo>
                    <a:pt x="7324" y="60"/>
                  </a:lnTo>
                  <a:lnTo>
                    <a:pt x="7204" y="361"/>
                  </a:lnTo>
                  <a:lnTo>
                    <a:pt x="7144" y="481"/>
                  </a:lnTo>
                  <a:lnTo>
                    <a:pt x="7144" y="361"/>
                  </a:lnTo>
                  <a:lnTo>
                    <a:pt x="7204" y="0"/>
                  </a:lnTo>
                  <a:lnTo>
                    <a:pt x="6244" y="0"/>
                  </a:lnTo>
                  <a:lnTo>
                    <a:pt x="6124" y="301"/>
                  </a:lnTo>
                  <a:lnTo>
                    <a:pt x="6064" y="421"/>
                  </a:lnTo>
                  <a:lnTo>
                    <a:pt x="6064" y="421"/>
                  </a:lnTo>
                  <a:lnTo>
                    <a:pt x="6124" y="241"/>
                  </a:lnTo>
                  <a:lnTo>
                    <a:pt x="6184" y="0"/>
                  </a:lnTo>
                  <a:lnTo>
                    <a:pt x="1442" y="0"/>
                  </a:lnTo>
                  <a:lnTo>
                    <a:pt x="1382" y="12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1259650" y="5071700"/>
              <a:ext cx="34525" cy="19525"/>
            </a:xfrm>
            <a:custGeom>
              <a:rect b="b" l="l" r="r" t="t"/>
              <a:pathLst>
                <a:path extrusionOk="0" h="781" w="1381">
                  <a:moveTo>
                    <a:pt x="1381" y="0"/>
                  </a:moveTo>
                  <a:lnTo>
                    <a:pt x="1261" y="120"/>
                  </a:lnTo>
                  <a:lnTo>
                    <a:pt x="961" y="240"/>
                  </a:lnTo>
                  <a:lnTo>
                    <a:pt x="781" y="360"/>
                  </a:lnTo>
                  <a:lnTo>
                    <a:pt x="901" y="240"/>
                  </a:lnTo>
                  <a:lnTo>
                    <a:pt x="901" y="240"/>
                  </a:lnTo>
                  <a:lnTo>
                    <a:pt x="541" y="360"/>
                  </a:lnTo>
                  <a:lnTo>
                    <a:pt x="120" y="420"/>
                  </a:lnTo>
                  <a:lnTo>
                    <a:pt x="0" y="780"/>
                  </a:lnTo>
                  <a:lnTo>
                    <a:pt x="781" y="780"/>
                  </a:lnTo>
                  <a:lnTo>
                    <a:pt x="781" y="720"/>
                  </a:lnTo>
                  <a:lnTo>
                    <a:pt x="1141" y="3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1262650" y="5061175"/>
              <a:ext cx="39025" cy="19550"/>
            </a:xfrm>
            <a:custGeom>
              <a:rect b="b" l="l" r="r" t="t"/>
              <a:pathLst>
                <a:path extrusionOk="0" h="782" w="1561">
                  <a:moveTo>
                    <a:pt x="1441" y="1"/>
                  </a:moveTo>
                  <a:lnTo>
                    <a:pt x="901" y="121"/>
                  </a:lnTo>
                  <a:lnTo>
                    <a:pt x="360" y="181"/>
                  </a:lnTo>
                  <a:lnTo>
                    <a:pt x="240" y="181"/>
                  </a:lnTo>
                  <a:lnTo>
                    <a:pt x="0" y="781"/>
                  </a:lnTo>
                  <a:lnTo>
                    <a:pt x="360" y="661"/>
                  </a:lnTo>
                  <a:lnTo>
                    <a:pt x="781" y="481"/>
                  </a:lnTo>
                  <a:lnTo>
                    <a:pt x="1021" y="301"/>
                  </a:lnTo>
                  <a:lnTo>
                    <a:pt x="1381" y="121"/>
                  </a:lnTo>
                  <a:lnTo>
                    <a:pt x="1501" y="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238075" y="4583975"/>
              <a:ext cx="120075" cy="120075"/>
            </a:xfrm>
            <a:custGeom>
              <a:rect b="b" l="l" r="r" t="t"/>
              <a:pathLst>
                <a:path extrusionOk="0" h="4803" w="4803">
                  <a:moveTo>
                    <a:pt x="960" y="1"/>
                  </a:moveTo>
                  <a:lnTo>
                    <a:pt x="900" y="61"/>
                  </a:lnTo>
                  <a:lnTo>
                    <a:pt x="720" y="181"/>
                  </a:lnTo>
                  <a:lnTo>
                    <a:pt x="1441" y="781"/>
                  </a:lnTo>
                  <a:lnTo>
                    <a:pt x="600" y="301"/>
                  </a:lnTo>
                  <a:lnTo>
                    <a:pt x="480" y="361"/>
                  </a:lnTo>
                  <a:lnTo>
                    <a:pt x="540" y="301"/>
                  </a:lnTo>
                  <a:lnTo>
                    <a:pt x="480" y="24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180" y="121"/>
                  </a:lnTo>
                  <a:lnTo>
                    <a:pt x="600" y="541"/>
                  </a:lnTo>
                  <a:lnTo>
                    <a:pt x="1321" y="1141"/>
                  </a:lnTo>
                  <a:lnTo>
                    <a:pt x="2041" y="1621"/>
                  </a:lnTo>
                  <a:lnTo>
                    <a:pt x="2281" y="1801"/>
                  </a:lnTo>
                  <a:lnTo>
                    <a:pt x="2341" y="1861"/>
                  </a:lnTo>
                  <a:lnTo>
                    <a:pt x="2221" y="1801"/>
                  </a:lnTo>
                  <a:lnTo>
                    <a:pt x="1981" y="1681"/>
                  </a:lnTo>
                  <a:lnTo>
                    <a:pt x="1201" y="1261"/>
                  </a:lnTo>
                  <a:lnTo>
                    <a:pt x="1141" y="1261"/>
                  </a:lnTo>
                  <a:lnTo>
                    <a:pt x="1441" y="1501"/>
                  </a:lnTo>
                  <a:lnTo>
                    <a:pt x="1981" y="2042"/>
                  </a:lnTo>
                  <a:lnTo>
                    <a:pt x="2221" y="2342"/>
                  </a:lnTo>
                  <a:lnTo>
                    <a:pt x="2221" y="2342"/>
                  </a:lnTo>
                  <a:lnTo>
                    <a:pt x="1981" y="2102"/>
                  </a:lnTo>
                  <a:lnTo>
                    <a:pt x="1321" y="1621"/>
                  </a:lnTo>
                  <a:lnTo>
                    <a:pt x="960" y="1381"/>
                  </a:lnTo>
                  <a:lnTo>
                    <a:pt x="1501" y="1921"/>
                  </a:lnTo>
                  <a:lnTo>
                    <a:pt x="2161" y="2462"/>
                  </a:lnTo>
                  <a:lnTo>
                    <a:pt x="2461" y="2702"/>
                  </a:lnTo>
                  <a:lnTo>
                    <a:pt x="2461" y="2702"/>
                  </a:lnTo>
                  <a:lnTo>
                    <a:pt x="2101" y="2522"/>
                  </a:lnTo>
                  <a:lnTo>
                    <a:pt x="1381" y="2042"/>
                  </a:lnTo>
                  <a:lnTo>
                    <a:pt x="180" y="1141"/>
                  </a:lnTo>
                  <a:lnTo>
                    <a:pt x="0" y="1021"/>
                  </a:lnTo>
                  <a:lnTo>
                    <a:pt x="0" y="1141"/>
                  </a:lnTo>
                  <a:lnTo>
                    <a:pt x="360" y="1501"/>
                  </a:lnTo>
                  <a:lnTo>
                    <a:pt x="780" y="1921"/>
                  </a:lnTo>
                  <a:lnTo>
                    <a:pt x="1561" y="2522"/>
                  </a:lnTo>
                  <a:lnTo>
                    <a:pt x="2281" y="3062"/>
                  </a:lnTo>
                  <a:lnTo>
                    <a:pt x="2521" y="3182"/>
                  </a:lnTo>
                  <a:lnTo>
                    <a:pt x="2641" y="3242"/>
                  </a:lnTo>
                  <a:lnTo>
                    <a:pt x="2521" y="3242"/>
                  </a:lnTo>
                  <a:lnTo>
                    <a:pt x="2281" y="3122"/>
                  </a:lnTo>
                  <a:lnTo>
                    <a:pt x="1441" y="2702"/>
                  </a:lnTo>
                  <a:lnTo>
                    <a:pt x="600" y="2162"/>
                  </a:lnTo>
                  <a:lnTo>
                    <a:pt x="180" y="1801"/>
                  </a:lnTo>
                  <a:lnTo>
                    <a:pt x="240" y="1921"/>
                  </a:lnTo>
                  <a:lnTo>
                    <a:pt x="840" y="2402"/>
                  </a:lnTo>
                  <a:lnTo>
                    <a:pt x="1261" y="2762"/>
                  </a:lnTo>
                  <a:lnTo>
                    <a:pt x="2041" y="3362"/>
                  </a:lnTo>
                  <a:lnTo>
                    <a:pt x="2761" y="3842"/>
                  </a:lnTo>
                  <a:lnTo>
                    <a:pt x="3121" y="4082"/>
                  </a:lnTo>
                  <a:lnTo>
                    <a:pt x="3121" y="4082"/>
                  </a:lnTo>
                  <a:lnTo>
                    <a:pt x="2761" y="3902"/>
                  </a:lnTo>
                  <a:lnTo>
                    <a:pt x="1921" y="3482"/>
                  </a:lnTo>
                  <a:lnTo>
                    <a:pt x="1020" y="2942"/>
                  </a:lnTo>
                  <a:lnTo>
                    <a:pt x="1501" y="3362"/>
                  </a:lnTo>
                  <a:lnTo>
                    <a:pt x="2401" y="4022"/>
                  </a:lnTo>
                  <a:lnTo>
                    <a:pt x="2821" y="4323"/>
                  </a:lnTo>
                  <a:lnTo>
                    <a:pt x="3241" y="4503"/>
                  </a:lnTo>
                  <a:lnTo>
                    <a:pt x="3542" y="4563"/>
                  </a:lnTo>
                  <a:lnTo>
                    <a:pt x="3241" y="4563"/>
                  </a:lnTo>
                  <a:lnTo>
                    <a:pt x="2761" y="4443"/>
                  </a:lnTo>
                  <a:lnTo>
                    <a:pt x="2281" y="4142"/>
                  </a:lnTo>
                  <a:lnTo>
                    <a:pt x="1381" y="3602"/>
                  </a:lnTo>
                  <a:lnTo>
                    <a:pt x="840" y="3242"/>
                  </a:lnTo>
                  <a:lnTo>
                    <a:pt x="960" y="3422"/>
                  </a:lnTo>
                  <a:lnTo>
                    <a:pt x="1141" y="3542"/>
                  </a:lnTo>
                  <a:lnTo>
                    <a:pt x="1921" y="4142"/>
                  </a:lnTo>
                  <a:lnTo>
                    <a:pt x="2161" y="4262"/>
                  </a:lnTo>
                  <a:lnTo>
                    <a:pt x="2461" y="4503"/>
                  </a:lnTo>
                  <a:lnTo>
                    <a:pt x="3001" y="4803"/>
                  </a:lnTo>
                  <a:lnTo>
                    <a:pt x="4802" y="4803"/>
                  </a:lnTo>
                  <a:lnTo>
                    <a:pt x="3482" y="2942"/>
                  </a:lnTo>
                  <a:lnTo>
                    <a:pt x="2101" y="1201"/>
                  </a:lnTo>
                  <a:lnTo>
                    <a:pt x="1921" y="1321"/>
                  </a:lnTo>
                  <a:lnTo>
                    <a:pt x="1741" y="1381"/>
                  </a:lnTo>
                  <a:lnTo>
                    <a:pt x="1861" y="1261"/>
                  </a:lnTo>
                  <a:lnTo>
                    <a:pt x="2041" y="114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487175" y="4779075"/>
              <a:ext cx="195100" cy="31525"/>
            </a:xfrm>
            <a:custGeom>
              <a:rect b="b" l="l" r="r" t="t"/>
              <a:pathLst>
                <a:path extrusionOk="0" h="1261" w="7804">
                  <a:moveTo>
                    <a:pt x="0" y="0"/>
                  </a:moveTo>
                  <a:lnTo>
                    <a:pt x="661" y="1261"/>
                  </a:lnTo>
                  <a:lnTo>
                    <a:pt x="7383" y="1261"/>
                  </a:lnTo>
                  <a:lnTo>
                    <a:pt x="7624" y="600"/>
                  </a:lnTo>
                  <a:lnTo>
                    <a:pt x="7804" y="0"/>
                  </a:lnTo>
                  <a:lnTo>
                    <a:pt x="7504" y="0"/>
                  </a:lnTo>
                  <a:lnTo>
                    <a:pt x="6963" y="540"/>
                  </a:lnTo>
                  <a:lnTo>
                    <a:pt x="6723" y="720"/>
                  </a:lnTo>
                  <a:lnTo>
                    <a:pt x="6603" y="780"/>
                  </a:lnTo>
                  <a:lnTo>
                    <a:pt x="6663" y="720"/>
                  </a:lnTo>
                  <a:lnTo>
                    <a:pt x="6903" y="420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2685250" y="4779075"/>
              <a:ext cx="42050" cy="31525"/>
            </a:xfrm>
            <a:custGeom>
              <a:rect b="b" l="l" r="r" t="t"/>
              <a:pathLst>
                <a:path extrusionOk="0" h="1261" w="1682">
                  <a:moveTo>
                    <a:pt x="661" y="0"/>
                  </a:moveTo>
                  <a:lnTo>
                    <a:pt x="541" y="240"/>
                  </a:lnTo>
                  <a:lnTo>
                    <a:pt x="301" y="780"/>
                  </a:lnTo>
                  <a:lnTo>
                    <a:pt x="1" y="1261"/>
                  </a:lnTo>
                  <a:lnTo>
                    <a:pt x="1681" y="1261"/>
                  </a:lnTo>
                  <a:lnTo>
                    <a:pt x="1561" y="60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1646800" y="4887100"/>
              <a:ext cx="465225" cy="37550"/>
            </a:xfrm>
            <a:custGeom>
              <a:rect b="b" l="l" r="r" t="t"/>
              <a:pathLst>
                <a:path extrusionOk="0" h="1502" w="18609">
                  <a:moveTo>
                    <a:pt x="301" y="1"/>
                  </a:moveTo>
                  <a:lnTo>
                    <a:pt x="481" y="121"/>
                  </a:lnTo>
                  <a:lnTo>
                    <a:pt x="601" y="241"/>
                  </a:lnTo>
                  <a:lnTo>
                    <a:pt x="841" y="481"/>
                  </a:lnTo>
                  <a:lnTo>
                    <a:pt x="1021" y="541"/>
                  </a:lnTo>
                  <a:lnTo>
                    <a:pt x="1081" y="601"/>
                  </a:lnTo>
                  <a:lnTo>
                    <a:pt x="1021" y="601"/>
                  </a:lnTo>
                  <a:lnTo>
                    <a:pt x="781" y="541"/>
                  </a:lnTo>
                  <a:lnTo>
                    <a:pt x="541" y="421"/>
                  </a:lnTo>
                  <a:lnTo>
                    <a:pt x="361" y="301"/>
                  </a:lnTo>
                  <a:lnTo>
                    <a:pt x="181" y="241"/>
                  </a:lnTo>
                  <a:lnTo>
                    <a:pt x="1" y="241"/>
                  </a:lnTo>
                  <a:lnTo>
                    <a:pt x="841" y="781"/>
                  </a:lnTo>
                  <a:lnTo>
                    <a:pt x="1562" y="1261"/>
                  </a:lnTo>
                  <a:lnTo>
                    <a:pt x="1802" y="1502"/>
                  </a:lnTo>
                  <a:lnTo>
                    <a:pt x="18609" y="1502"/>
                  </a:lnTo>
                  <a:lnTo>
                    <a:pt x="18549" y="1261"/>
                  </a:lnTo>
                  <a:lnTo>
                    <a:pt x="18429" y="901"/>
                  </a:lnTo>
                  <a:lnTo>
                    <a:pt x="18309" y="481"/>
                  </a:lnTo>
                  <a:lnTo>
                    <a:pt x="18249" y="1"/>
                  </a:lnTo>
                  <a:lnTo>
                    <a:pt x="17889" y="1"/>
                  </a:lnTo>
                  <a:lnTo>
                    <a:pt x="17769" y="541"/>
                  </a:lnTo>
                  <a:lnTo>
                    <a:pt x="17709" y="541"/>
                  </a:lnTo>
                  <a:lnTo>
                    <a:pt x="17709" y="1"/>
                  </a:lnTo>
                  <a:lnTo>
                    <a:pt x="9965" y="1"/>
                  </a:lnTo>
                  <a:lnTo>
                    <a:pt x="10025" y="121"/>
                  </a:lnTo>
                  <a:lnTo>
                    <a:pt x="10025" y="121"/>
                  </a:lnTo>
                  <a:lnTo>
                    <a:pt x="9905" y="1"/>
                  </a:lnTo>
                  <a:lnTo>
                    <a:pt x="8284" y="1"/>
                  </a:lnTo>
                  <a:lnTo>
                    <a:pt x="8344" y="301"/>
                  </a:lnTo>
                  <a:lnTo>
                    <a:pt x="8465" y="421"/>
                  </a:lnTo>
                  <a:lnTo>
                    <a:pt x="8465" y="481"/>
                  </a:lnTo>
                  <a:lnTo>
                    <a:pt x="8405" y="421"/>
                  </a:lnTo>
                  <a:lnTo>
                    <a:pt x="8344" y="301"/>
                  </a:lnTo>
                  <a:lnTo>
                    <a:pt x="8164" y="1"/>
                  </a:lnTo>
                  <a:lnTo>
                    <a:pt x="961" y="1"/>
                  </a:lnTo>
                  <a:lnTo>
                    <a:pt x="1201" y="121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2089500" y="4391900"/>
              <a:ext cx="10525" cy="36025"/>
            </a:xfrm>
            <a:custGeom>
              <a:rect b="b" l="l" r="r" t="t"/>
              <a:pathLst>
                <a:path extrusionOk="0" h="1441" w="421">
                  <a:moveTo>
                    <a:pt x="421" y="0"/>
                  </a:moveTo>
                  <a:lnTo>
                    <a:pt x="241" y="361"/>
                  </a:lnTo>
                  <a:lnTo>
                    <a:pt x="121" y="841"/>
                  </a:lnTo>
                  <a:lnTo>
                    <a:pt x="1" y="1441"/>
                  </a:lnTo>
                  <a:lnTo>
                    <a:pt x="361" y="1441"/>
                  </a:lnTo>
                  <a:lnTo>
                    <a:pt x="361" y="1321"/>
                  </a:lnTo>
                  <a:lnTo>
                    <a:pt x="361" y="24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2104500" y="4432425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61" y="0"/>
                  </a:moveTo>
                  <a:lnTo>
                    <a:pt x="1" y="480"/>
                  </a:lnTo>
                  <a:lnTo>
                    <a:pt x="1" y="480"/>
                  </a:lnTo>
                  <a:lnTo>
                    <a:pt x="361" y="420"/>
                  </a:lnTo>
                  <a:lnTo>
                    <a:pt x="481" y="360"/>
                  </a:lnTo>
                  <a:lnTo>
                    <a:pt x="481" y="60"/>
                  </a:lnTo>
                  <a:lnTo>
                    <a:pt x="421" y="60"/>
                  </a:lnTo>
                  <a:lnTo>
                    <a:pt x="421" y="240"/>
                  </a:lnTo>
                  <a:lnTo>
                    <a:pt x="3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2328100" y="4779075"/>
              <a:ext cx="94575" cy="31525"/>
            </a:xfrm>
            <a:custGeom>
              <a:rect b="b" l="l" r="r" t="t"/>
              <a:pathLst>
                <a:path extrusionOk="0" h="1261" w="3783">
                  <a:moveTo>
                    <a:pt x="301" y="0"/>
                  </a:moveTo>
                  <a:lnTo>
                    <a:pt x="661" y="180"/>
                  </a:lnTo>
                  <a:lnTo>
                    <a:pt x="1081" y="360"/>
                  </a:lnTo>
                  <a:lnTo>
                    <a:pt x="1741" y="540"/>
                  </a:lnTo>
                  <a:lnTo>
                    <a:pt x="1981" y="600"/>
                  </a:lnTo>
                  <a:lnTo>
                    <a:pt x="1741" y="600"/>
                  </a:lnTo>
                  <a:lnTo>
                    <a:pt x="1021" y="540"/>
                  </a:lnTo>
                  <a:lnTo>
                    <a:pt x="481" y="420"/>
                  </a:lnTo>
                  <a:lnTo>
                    <a:pt x="1" y="240"/>
                  </a:lnTo>
                  <a:lnTo>
                    <a:pt x="241" y="420"/>
                  </a:lnTo>
                  <a:lnTo>
                    <a:pt x="1381" y="1080"/>
                  </a:lnTo>
                  <a:lnTo>
                    <a:pt x="1801" y="1261"/>
                  </a:lnTo>
                  <a:lnTo>
                    <a:pt x="3782" y="1261"/>
                  </a:lnTo>
                  <a:lnTo>
                    <a:pt x="3062" y="0"/>
                  </a:lnTo>
                  <a:lnTo>
                    <a:pt x="781" y="0"/>
                  </a:lnTo>
                  <a:lnTo>
                    <a:pt x="961" y="120"/>
                  </a:lnTo>
                  <a:lnTo>
                    <a:pt x="1201" y="240"/>
                  </a:lnTo>
                  <a:lnTo>
                    <a:pt x="9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4"/>
            <p:cNvSpPr/>
            <p:nvPr/>
          </p:nvSpPr>
          <p:spPr>
            <a:xfrm>
              <a:off x="2082000" y="4429425"/>
              <a:ext cx="18025" cy="21025"/>
            </a:xfrm>
            <a:custGeom>
              <a:rect b="b" l="l" r="r" t="t"/>
              <a:pathLst>
                <a:path extrusionOk="0" h="841" w="721">
                  <a:moveTo>
                    <a:pt x="0" y="0"/>
                  </a:moveTo>
                  <a:lnTo>
                    <a:pt x="0" y="420"/>
                  </a:lnTo>
                  <a:lnTo>
                    <a:pt x="0" y="720"/>
                  </a:lnTo>
                  <a:lnTo>
                    <a:pt x="0" y="840"/>
                  </a:lnTo>
                  <a:lnTo>
                    <a:pt x="240" y="780"/>
                  </a:lnTo>
                  <a:lnTo>
                    <a:pt x="721" y="660"/>
                  </a:lnTo>
                  <a:lnTo>
                    <a:pt x="661" y="120"/>
                  </a:lnTo>
                  <a:lnTo>
                    <a:pt x="301" y="60"/>
                  </a:lnTo>
                  <a:lnTo>
                    <a:pt x="240" y="60"/>
                  </a:lnTo>
                  <a:lnTo>
                    <a:pt x="240" y="240"/>
                  </a:lnTo>
                  <a:lnTo>
                    <a:pt x="240" y="540"/>
                  </a:lnTo>
                  <a:lnTo>
                    <a:pt x="240" y="660"/>
                  </a:lnTo>
                  <a:lnTo>
                    <a:pt x="180" y="540"/>
                  </a:lnTo>
                  <a:lnTo>
                    <a:pt x="12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4"/>
            <p:cNvSpPr/>
            <p:nvPr/>
          </p:nvSpPr>
          <p:spPr>
            <a:xfrm>
              <a:off x="2112000" y="4648500"/>
              <a:ext cx="93075" cy="55550"/>
            </a:xfrm>
            <a:custGeom>
              <a:rect b="b" l="l" r="r" t="t"/>
              <a:pathLst>
                <a:path extrusionOk="0" h="2222" w="3723">
                  <a:moveTo>
                    <a:pt x="121" y="1"/>
                  </a:moveTo>
                  <a:lnTo>
                    <a:pt x="121" y="181"/>
                  </a:lnTo>
                  <a:lnTo>
                    <a:pt x="301" y="301"/>
                  </a:lnTo>
                  <a:lnTo>
                    <a:pt x="721" y="601"/>
                  </a:lnTo>
                  <a:lnTo>
                    <a:pt x="1081" y="781"/>
                  </a:lnTo>
                  <a:lnTo>
                    <a:pt x="1502" y="961"/>
                  </a:lnTo>
                  <a:lnTo>
                    <a:pt x="1922" y="1141"/>
                  </a:lnTo>
                  <a:lnTo>
                    <a:pt x="2282" y="1201"/>
                  </a:lnTo>
                  <a:lnTo>
                    <a:pt x="2582" y="1261"/>
                  </a:lnTo>
                  <a:lnTo>
                    <a:pt x="2282" y="1321"/>
                  </a:lnTo>
                  <a:lnTo>
                    <a:pt x="1442" y="1321"/>
                  </a:lnTo>
                  <a:lnTo>
                    <a:pt x="901" y="1261"/>
                  </a:lnTo>
                  <a:lnTo>
                    <a:pt x="481" y="1081"/>
                  </a:lnTo>
                  <a:lnTo>
                    <a:pt x="121" y="961"/>
                  </a:lnTo>
                  <a:lnTo>
                    <a:pt x="301" y="1081"/>
                  </a:lnTo>
                  <a:lnTo>
                    <a:pt x="481" y="1201"/>
                  </a:lnTo>
                  <a:lnTo>
                    <a:pt x="781" y="1381"/>
                  </a:lnTo>
                  <a:lnTo>
                    <a:pt x="1141" y="1561"/>
                  </a:lnTo>
                  <a:lnTo>
                    <a:pt x="1622" y="1742"/>
                  </a:lnTo>
                  <a:lnTo>
                    <a:pt x="2042" y="1862"/>
                  </a:lnTo>
                  <a:lnTo>
                    <a:pt x="2462" y="1922"/>
                  </a:lnTo>
                  <a:lnTo>
                    <a:pt x="2882" y="1922"/>
                  </a:lnTo>
                  <a:lnTo>
                    <a:pt x="2762" y="1982"/>
                  </a:lnTo>
                  <a:lnTo>
                    <a:pt x="2462" y="2042"/>
                  </a:lnTo>
                  <a:lnTo>
                    <a:pt x="2042" y="2102"/>
                  </a:lnTo>
                  <a:lnTo>
                    <a:pt x="1562" y="2102"/>
                  </a:lnTo>
                  <a:lnTo>
                    <a:pt x="1021" y="1982"/>
                  </a:lnTo>
                  <a:lnTo>
                    <a:pt x="541" y="1862"/>
                  </a:lnTo>
                  <a:lnTo>
                    <a:pt x="181" y="1742"/>
                  </a:lnTo>
                  <a:lnTo>
                    <a:pt x="1" y="1621"/>
                  </a:lnTo>
                  <a:lnTo>
                    <a:pt x="1" y="1802"/>
                  </a:lnTo>
                  <a:lnTo>
                    <a:pt x="601" y="1982"/>
                  </a:lnTo>
                  <a:lnTo>
                    <a:pt x="841" y="2042"/>
                  </a:lnTo>
                  <a:lnTo>
                    <a:pt x="1081" y="2102"/>
                  </a:lnTo>
                  <a:lnTo>
                    <a:pt x="1321" y="2162"/>
                  </a:lnTo>
                  <a:lnTo>
                    <a:pt x="1502" y="2222"/>
                  </a:lnTo>
                  <a:lnTo>
                    <a:pt x="3122" y="2222"/>
                  </a:lnTo>
                  <a:lnTo>
                    <a:pt x="3662" y="2102"/>
                  </a:lnTo>
                  <a:lnTo>
                    <a:pt x="3722" y="2042"/>
                  </a:lnTo>
                  <a:lnTo>
                    <a:pt x="3662" y="1982"/>
                  </a:lnTo>
                  <a:lnTo>
                    <a:pt x="3542" y="1802"/>
                  </a:lnTo>
                  <a:lnTo>
                    <a:pt x="3362" y="1441"/>
                  </a:lnTo>
                  <a:lnTo>
                    <a:pt x="3242" y="1021"/>
                  </a:lnTo>
                  <a:lnTo>
                    <a:pt x="3242" y="661"/>
                  </a:lnTo>
                  <a:lnTo>
                    <a:pt x="3242" y="301"/>
                  </a:lnTo>
                  <a:lnTo>
                    <a:pt x="2942" y="361"/>
                  </a:lnTo>
                  <a:lnTo>
                    <a:pt x="2522" y="421"/>
                  </a:lnTo>
                  <a:lnTo>
                    <a:pt x="2042" y="421"/>
                  </a:lnTo>
                  <a:lnTo>
                    <a:pt x="1021" y="301"/>
                  </a:lnTo>
                  <a:lnTo>
                    <a:pt x="661" y="241"/>
                  </a:lnTo>
                  <a:lnTo>
                    <a:pt x="4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4"/>
            <p:cNvSpPr/>
            <p:nvPr/>
          </p:nvSpPr>
          <p:spPr>
            <a:xfrm>
              <a:off x="2157025" y="4743050"/>
              <a:ext cx="13525" cy="13525"/>
            </a:xfrm>
            <a:custGeom>
              <a:rect b="b" l="l" r="r" t="t"/>
              <a:pathLst>
                <a:path extrusionOk="0" h="541" w="541">
                  <a:moveTo>
                    <a:pt x="541" y="0"/>
                  </a:moveTo>
                  <a:lnTo>
                    <a:pt x="121" y="361"/>
                  </a:lnTo>
                  <a:lnTo>
                    <a:pt x="1" y="541"/>
                  </a:lnTo>
                  <a:lnTo>
                    <a:pt x="181" y="36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4"/>
            <p:cNvSpPr/>
            <p:nvPr/>
          </p:nvSpPr>
          <p:spPr>
            <a:xfrm>
              <a:off x="2143525" y="4574975"/>
              <a:ext cx="28525" cy="16525"/>
            </a:xfrm>
            <a:custGeom>
              <a:rect b="b" l="l" r="r" t="t"/>
              <a:pathLst>
                <a:path extrusionOk="0" h="661" w="1141">
                  <a:moveTo>
                    <a:pt x="60" y="1"/>
                  </a:moveTo>
                  <a:lnTo>
                    <a:pt x="0" y="121"/>
                  </a:lnTo>
                  <a:lnTo>
                    <a:pt x="361" y="241"/>
                  </a:lnTo>
                  <a:lnTo>
                    <a:pt x="781" y="481"/>
                  </a:lnTo>
                  <a:lnTo>
                    <a:pt x="1081" y="661"/>
                  </a:lnTo>
                  <a:lnTo>
                    <a:pt x="1141" y="481"/>
                  </a:lnTo>
                  <a:lnTo>
                    <a:pt x="1141" y="421"/>
                  </a:lnTo>
                  <a:lnTo>
                    <a:pt x="901" y="421"/>
                  </a:lnTo>
                  <a:lnTo>
                    <a:pt x="901" y="361"/>
                  </a:lnTo>
                  <a:lnTo>
                    <a:pt x="421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4"/>
            <p:cNvSpPr/>
            <p:nvPr/>
          </p:nvSpPr>
          <p:spPr>
            <a:xfrm>
              <a:off x="2122525" y="4744550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2212550" y="4656000"/>
              <a:ext cx="3025" cy="10550"/>
            </a:xfrm>
            <a:custGeom>
              <a:rect b="b" l="l" r="r" t="t"/>
              <a:pathLst>
                <a:path extrusionOk="0" h="422" w="121">
                  <a:moveTo>
                    <a:pt x="61" y="1"/>
                  </a:moveTo>
                  <a:lnTo>
                    <a:pt x="61" y="61"/>
                  </a:lnTo>
                  <a:lnTo>
                    <a:pt x="1" y="241"/>
                  </a:lnTo>
                  <a:lnTo>
                    <a:pt x="61" y="42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2173525" y="46095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18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4"/>
            <p:cNvSpPr/>
            <p:nvPr/>
          </p:nvSpPr>
          <p:spPr>
            <a:xfrm>
              <a:off x="2118000" y="4729550"/>
              <a:ext cx="15050" cy="4525"/>
            </a:xfrm>
            <a:custGeom>
              <a:rect b="b" l="l" r="r" t="t"/>
              <a:pathLst>
                <a:path extrusionOk="0" h="181" w="602">
                  <a:moveTo>
                    <a:pt x="1" y="0"/>
                  </a:moveTo>
                  <a:lnTo>
                    <a:pt x="61" y="180"/>
                  </a:lnTo>
                  <a:lnTo>
                    <a:pt x="121" y="120"/>
                  </a:lnTo>
                  <a:lnTo>
                    <a:pt x="601" y="0"/>
                  </a:lnTo>
                  <a:lnTo>
                    <a:pt x="1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4"/>
            <p:cNvSpPr/>
            <p:nvPr/>
          </p:nvSpPr>
          <p:spPr>
            <a:xfrm>
              <a:off x="2155525" y="4644000"/>
              <a:ext cx="37550" cy="12025"/>
            </a:xfrm>
            <a:custGeom>
              <a:rect b="b" l="l" r="r" t="t"/>
              <a:pathLst>
                <a:path extrusionOk="0" h="481" w="1502">
                  <a:moveTo>
                    <a:pt x="1261" y="1"/>
                  </a:moveTo>
                  <a:lnTo>
                    <a:pt x="1021" y="61"/>
                  </a:lnTo>
                  <a:lnTo>
                    <a:pt x="1081" y="181"/>
                  </a:lnTo>
                  <a:lnTo>
                    <a:pt x="1081" y="241"/>
                  </a:lnTo>
                  <a:lnTo>
                    <a:pt x="1021" y="181"/>
                  </a:lnTo>
                  <a:lnTo>
                    <a:pt x="1021" y="61"/>
                  </a:lnTo>
                  <a:lnTo>
                    <a:pt x="901" y="121"/>
                  </a:lnTo>
                  <a:lnTo>
                    <a:pt x="481" y="121"/>
                  </a:lnTo>
                  <a:lnTo>
                    <a:pt x="1" y="181"/>
                  </a:lnTo>
                  <a:lnTo>
                    <a:pt x="361" y="241"/>
                  </a:lnTo>
                  <a:lnTo>
                    <a:pt x="781" y="421"/>
                  </a:lnTo>
                  <a:lnTo>
                    <a:pt x="1201" y="481"/>
                  </a:lnTo>
                  <a:lnTo>
                    <a:pt x="1501" y="481"/>
                  </a:lnTo>
                  <a:lnTo>
                    <a:pt x="1501" y="361"/>
                  </a:lnTo>
                  <a:lnTo>
                    <a:pt x="1501" y="241"/>
                  </a:lnTo>
                  <a:lnTo>
                    <a:pt x="1501" y="181"/>
                  </a:lnTo>
                  <a:lnTo>
                    <a:pt x="1441" y="1"/>
                  </a:lnTo>
                  <a:lnTo>
                    <a:pt x="1381" y="1"/>
                  </a:lnTo>
                  <a:lnTo>
                    <a:pt x="1321" y="121"/>
                  </a:lnTo>
                  <a:lnTo>
                    <a:pt x="1381" y="241"/>
                  </a:lnTo>
                  <a:lnTo>
                    <a:pt x="1381" y="241"/>
                  </a:lnTo>
                  <a:lnTo>
                    <a:pt x="1321" y="181"/>
                  </a:lnTo>
                  <a:lnTo>
                    <a:pt x="1321" y="121"/>
                  </a:lnTo>
                  <a:lnTo>
                    <a:pt x="126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4"/>
            <p:cNvSpPr/>
            <p:nvPr/>
          </p:nvSpPr>
          <p:spPr>
            <a:xfrm>
              <a:off x="2220050" y="4671025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1" y="0"/>
                  </a:moveTo>
                  <a:lnTo>
                    <a:pt x="1" y="300"/>
                  </a:lnTo>
                  <a:lnTo>
                    <a:pt x="1" y="5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4"/>
            <p:cNvSpPr/>
            <p:nvPr/>
          </p:nvSpPr>
          <p:spPr>
            <a:xfrm>
              <a:off x="1295650" y="4960650"/>
              <a:ext cx="60050" cy="37525"/>
            </a:xfrm>
            <a:custGeom>
              <a:rect b="b" l="l" r="r" t="t"/>
              <a:pathLst>
                <a:path extrusionOk="0" h="1501" w="2402">
                  <a:moveTo>
                    <a:pt x="721" y="0"/>
                  </a:moveTo>
                  <a:lnTo>
                    <a:pt x="1" y="1501"/>
                  </a:lnTo>
                  <a:lnTo>
                    <a:pt x="1021" y="1501"/>
                  </a:lnTo>
                  <a:lnTo>
                    <a:pt x="1201" y="1441"/>
                  </a:lnTo>
                  <a:lnTo>
                    <a:pt x="1622" y="1141"/>
                  </a:lnTo>
                  <a:lnTo>
                    <a:pt x="2102" y="841"/>
                  </a:lnTo>
                  <a:lnTo>
                    <a:pt x="2342" y="600"/>
                  </a:lnTo>
                  <a:lnTo>
                    <a:pt x="2402" y="480"/>
                  </a:lnTo>
                  <a:lnTo>
                    <a:pt x="2402" y="480"/>
                  </a:lnTo>
                  <a:lnTo>
                    <a:pt x="2102" y="720"/>
                  </a:lnTo>
                  <a:lnTo>
                    <a:pt x="1862" y="901"/>
                  </a:lnTo>
                  <a:lnTo>
                    <a:pt x="1622" y="961"/>
                  </a:lnTo>
                  <a:lnTo>
                    <a:pt x="1562" y="961"/>
                  </a:lnTo>
                  <a:lnTo>
                    <a:pt x="1081" y="1141"/>
                  </a:lnTo>
                  <a:lnTo>
                    <a:pt x="961" y="1141"/>
                  </a:lnTo>
                  <a:lnTo>
                    <a:pt x="1081" y="1081"/>
                  </a:lnTo>
                  <a:lnTo>
                    <a:pt x="1502" y="901"/>
                  </a:lnTo>
                  <a:lnTo>
                    <a:pt x="1622" y="780"/>
                  </a:lnTo>
                  <a:lnTo>
                    <a:pt x="1562" y="780"/>
                  </a:lnTo>
                  <a:lnTo>
                    <a:pt x="1922" y="540"/>
                  </a:lnTo>
                  <a:lnTo>
                    <a:pt x="2102" y="360"/>
                  </a:lnTo>
                  <a:lnTo>
                    <a:pt x="2282" y="240"/>
                  </a:lnTo>
                  <a:lnTo>
                    <a:pt x="2342" y="120"/>
                  </a:lnTo>
                  <a:lnTo>
                    <a:pt x="2102" y="240"/>
                  </a:lnTo>
                  <a:lnTo>
                    <a:pt x="1982" y="300"/>
                  </a:lnTo>
                  <a:lnTo>
                    <a:pt x="1442" y="540"/>
                  </a:lnTo>
                  <a:lnTo>
                    <a:pt x="841" y="720"/>
                  </a:lnTo>
                  <a:lnTo>
                    <a:pt x="661" y="720"/>
                  </a:lnTo>
                  <a:lnTo>
                    <a:pt x="841" y="660"/>
                  </a:lnTo>
                  <a:lnTo>
                    <a:pt x="1381" y="420"/>
                  </a:lnTo>
                  <a:lnTo>
                    <a:pt x="1442" y="420"/>
                  </a:lnTo>
                  <a:lnTo>
                    <a:pt x="1742" y="240"/>
                  </a:lnTo>
                  <a:lnTo>
                    <a:pt x="2042" y="0"/>
                  </a:lnTo>
                  <a:lnTo>
                    <a:pt x="1862" y="0"/>
                  </a:lnTo>
                  <a:lnTo>
                    <a:pt x="1622" y="120"/>
                  </a:lnTo>
                  <a:lnTo>
                    <a:pt x="1261" y="240"/>
                  </a:lnTo>
                  <a:lnTo>
                    <a:pt x="961" y="300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4"/>
            <p:cNvSpPr/>
            <p:nvPr/>
          </p:nvSpPr>
          <p:spPr>
            <a:xfrm>
              <a:off x="2233550" y="46890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61" y="121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4"/>
            <p:cNvSpPr/>
            <p:nvPr/>
          </p:nvSpPr>
          <p:spPr>
            <a:xfrm>
              <a:off x="1138100" y="48330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4"/>
            <p:cNvSpPr/>
            <p:nvPr/>
          </p:nvSpPr>
          <p:spPr>
            <a:xfrm>
              <a:off x="1192125" y="48616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4"/>
            <p:cNvSpPr/>
            <p:nvPr/>
          </p:nvSpPr>
          <p:spPr>
            <a:xfrm>
              <a:off x="1204125" y="48511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120" y="0"/>
                  </a:moveTo>
                  <a:lnTo>
                    <a:pt x="0" y="60"/>
                  </a:lnTo>
                  <a:lnTo>
                    <a:pt x="180" y="480"/>
                  </a:lnTo>
                  <a:lnTo>
                    <a:pt x="240" y="480"/>
                  </a:lnTo>
                  <a:lnTo>
                    <a:pt x="120" y="18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4"/>
            <p:cNvSpPr/>
            <p:nvPr/>
          </p:nvSpPr>
          <p:spPr>
            <a:xfrm>
              <a:off x="1112575" y="4833075"/>
              <a:ext cx="24050" cy="16550"/>
            </a:xfrm>
            <a:custGeom>
              <a:rect b="b" l="l" r="r" t="t"/>
              <a:pathLst>
                <a:path extrusionOk="0" h="662" w="962">
                  <a:moveTo>
                    <a:pt x="121" y="1"/>
                  </a:moveTo>
                  <a:lnTo>
                    <a:pt x="1" y="481"/>
                  </a:lnTo>
                  <a:lnTo>
                    <a:pt x="1" y="661"/>
                  </a:lnTo>
                  <a:lnTo>
                    <a:pt x="721" y="301"/>
                  </a:lnTo>
                  <a:lnTo>
                    <a:pt x="361" y="301"/>
                  </a:lnTo>
                  <a:lnTo>
                    <a:pt x="601" y="241"/>
                  </a:lnTo>
                  <a:lnTo>
                    <a:pt x="961" y="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4"/>
            <p:cNvSpPr/>
            <p:nvPr/>
          </p:nvSpPr>
          <p:spPr>
            <a:xfrm>
              <a:off x="1966450" y="4726550"/>
              <a:ext cx="84050" cy="30025"/>
            </a:xfrm>
            <a:custGeom>
              <a:rect b="b" l="l" r="r" t="t"/>
              <a:pathLst>
                <a:path extrusionOk="0" h="1201" w="3362">
                  <a:moveTo>
                    <a:pt x="0" y="0"/>
                  </a:moveTo>
                  <a:lnTo>
                    <a:pt x="421" y="720"/>
                  </a:lnTo>
                  <a:lnTo>
                    <a:pt x="721" y="1201"/>
                  </a:lnTo>
                  <a:lnTo>
                    <a:pt x="3302" y="1201"/>
                  </a:lnTo>
                  <a:lnTo>
                    <a:pt x="3362" y="961"/>
                  </a:lnTo>
                  <a:lnTo>
                    <a:pt x="3242" y="840"/>
                  </a:lnTo>
                  <a:lnTo>
                    <a:pt x="3242" y="901"/>
                  </a:lnTo>
                  <a:lnTo>
                    <a:pt x="3182" y="961"/>
                  </a:lnTo>
                  <a:lnTo>
                    <a:pt x="3182" y="901"/>
                  </a:lnTo>
                  <a:lnTo>
                    <a:pt x="3242" y="780"/>
                  </a:lnTo>
                  <a:lnTo>
                    <a:pt x="3062" y="600"/>
                  </a:lnTo>
                  <a:lnTo>
                    <a:pt x="2642" y="0"/>
                  </a:lnTo>
                  <a:lnTo>
                    <a:pt x="1741" y="0"/>
                  </a:lnTo>
                  <a:lnTo>
                    <a:pt x="1921" y="180"/>
                  </a:lnTo>
                  <a:lnTo>
                    <a:pt x="2101" y="300"/>
                  </a:lnTo>
                  <a:lnTo>
                    <a:pt x="2101" y="300"/>
                  </a:lnTo>
                  <a:lnTo>
                    <a:pt x="1921" y="240"/>
                  </a:lnTo>
                  <a:lnTo>
                    <a:pt x="1741" y="120"/>
                  </a:lnTo>
                  <a:lnTo>
                    <a:pt x="1561" y="0"/>
                  </a:lnTo>
                  <a:lnTo>
                    <a:pt x="721" y="0"/>
                  </a:lnTo>
                  <a:lnTo>
                    <a:pt x="841" y="180"/>
                  </a:lnTo>
                  <a:lnTo>
                    <a:pt x="1021" y="480"/>
                  </a:lnTo>
                  <a:lnTo>
                    <a:pt x="1141" y="600"/>
                  </a:lnTo>
                  <a:lnTo>
                    <a:pt x="1021" y="540"/>
                  </a:lnTo>
                  <a:lnTo>
                    <a:pt x="72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4"/>
            <p:cNvSpPr/>
            <p:nvPr/>
          </p:nvSpPr>
          <p:spPr>
            <a:xfrm>
              <a:off x="2039975" y="472655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1" y="0"/>
                  </a:moveTo>
                  <a:lnTo>
                    <a:pt x="241" y="540"/>
                  </a:lnTo>
                  <a:lnTo>
                    <a:pt x="301" y="600"/>
                  </a:lnTo>
                  <a:lnTo>
                    <a:pt x="361" y="60"/>
                  </a:lnTo>
                  <a:lnTo>
                    <a:pt x="421" y="0"/>
                  </a:lnTo>
                  <a:lnTo>
                    <a:pt x="301" y="0"/>
                  </a:lnTo>
                  <a:lnTo>
                    <a:pt x="30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4"/>
            <p:cNvSpPr/>
            <p:nvPr/>
          </p:nvSpPr>
          <p:spPr>
            <a:xfrm>
              <a:off x="1919925" y="4726550"/>
              <a:ext cx="31550" cy="30025"/>
            </a:xfrm>
            <a:custGeom>
              <a:rect b="b" l="l" r="r" t="t"/>
              <a:pathLst>
                <a:path extrusionOk="0" h="1201" w="1262">
                  <a:moveTo>
                    <a:pt x="1" y="0"/>
                  </a:moveTo>
                  <a:lnTo>
                    <a:pt x="121" y="600"/>
                  </a:lnTo>
                  <a:lnTo>
                    <a:pt x="241" y="1201"/>
                  </a:lnTo>
                  <a:lnTo>
                    <a:pt x="1261" y="1201"/>
                  </a:lnTo>
                  <a:lnTo>
                    <a:pt x="901" y="901"/>
                  </a:lnTo>
                  <a:lnTo>
                    <a:pt x="601" y="5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942425" y="4726550"/>
              <a:ext cx="30050" cy="30025"/>
            </a:xfrm>
            <a:custGeom>
              <a:rect b="b" l="l" r="r" t="t"/>
              <a:pathLst>
                <a:path extrusionOk="0" h="1201" w="1202">
                  <a:moveTo>
                    <a:pt x="1" y="0"/>
                  </a:moveTo>
                  <a:lnTo>
                    <a:pt x="121" y="300"/>
                  </a:lnTo>
                  <a:lnTo>
                    <a:pt x="361" y="780"/>
                  </a:lnTo>
                  <a:lnTo>
                    <a:pt x="601" y="1201"/>
                  </a:lnTo>
                  <a:lnTo>
                    <a:pt x="1201" y="1201"/>
                  </a:lnTo>
                  <a:lnTo>
                    <a:pt x="1021" y="96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414200" y="4894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2054975" y="4779075"/>
              <a:ext cx="9050" cy="31525"/>
            </a:xfrm>
            <a:custGeom>
              <a:rect b="b" l="l" r="r" t="t"/>
              <a:pathLst>
                <a:path extrusionOk="0" h="1261" w="362">
                  <a:moveTo>
                    <a:pt x="301" y="0"/>
                  </a:moveTo>
                  <a:lnTo>
                    <a:pt x="61" y="900"/>
                  </a:lnTo>
                  <a:lnTo>
                    <a:pt x="1" y="1261"/>
                  </a:lnTo>
                  <a:lnTo>
                    <a:pt x="361" y="1261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2146525" y="4779075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481" y="0"/>
                  </a:moveTo>
                  <a:lnTo>
                    <a:pt x="121" y="24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8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931925" y="4779075"/>
              <a:ext cx="118575" cy="31525"/>
            </a:xfrm>
            <a:custGeom>
              <a:rect b="b" l="l" r="r" t="t"/>
              <a:pathLst>
                <a:path extrusionOk="0" h="1261" w="4743">
                  <a:moveTo>
                    <a:pt x="1" y="0"/>
                  </a:moveTo>
                  <a:lnTo>
                    <a:pt x="361" y="780"/>
                  </a:lnTo>
                  <a:lnTo>
                    <a:pt x="661" y="1201"/>
                  </a:lnTo>
                  <a:lnTo>
                    <a:pt x="661" y="1261"/>
                  </a:lnTo>
                  <a:lnTo>
                    <a:pt x="4683" y="1261"/>
                  </a:lnTo>
                  <a:lnTo>
                    <a:pt x="4683" y="840"/>
                  </a:lnTo>
                  <a:lnTo>
                    <a:pt x="4743" y="0"/>
                  </a:lnTo>
                  <a:lnTo>
                    <a:pt x="2822" y="0"/>
                  </a:lnTo>
                  <a:lnTo>
                    <a:pt x="3122" y="240"/>
                  </a:lnTo>
                  <a:lnTo>
                    <a:pt x="3302" y="360"/>
                  </a:lnTo>
                  <a:lnTo>
                    <a:pt x="3062" y="300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2187050" y="477907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20" y="0"/>
                  </a:moveTo>
                  <a:lnTo>
                    <a:pt x="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2190050" y="4779075"/>
              <a:ext cx="15025" cy="10525"/>
            </a:xfrm>
            <a:custGeom>
              <a:rect b="b" l="l" r="r" t="t"/>
              <a:pathLst>
                <a:path extrusionOk="0" h="421" w="601">
                  <a:moveTo>
                    <a:pt x="300" y="0"/>
                  </a:moveTo>
                  <a:lnTo>
                    <a:pt x="0" y="420"/>
                  </a:lnTo>
                  <a:lnTo>
                    <a:pt x="540" y="6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763850" y="4833075"/>
              <a:ext cx="81075" cy="30050"/>
            </a:xfrm>
            <a:custGeom>
              <a:rect b="b" l="l" r="r" t="t"/>
              <a:pathLst>
                <a:path extrusionOk="0" h="1202" w="3243">
                  <a:moveTo>
                    <a:pt x="661" y="1"/>
                  </a:moveTo>
                  <a:lnTo>
                    <a:pt x="1" y="1201"/>
                  </a:lnTo>
                  <a:lnTo>
                    <a:pt x="3242" y="1201"/>
                  </a:lnTo>
                  <a:lnTo>
                    <a:pt x="3242" y="1141"/>
                  </a:lnTo>
                  <a:lnTo>
                    <a:pt x="3122" y="241"/>
                  </a:lnTo>
                  <a:lnTo>
                    <a:pt x="3122" y="1"/>
                  </a:lnTo>
                  <a:lnTo>
                    <a:pt x="2402" y="1"/>
                  </a:lnTo>
                  <a:lnTo>
                    <a:pt x="2402" y="541"/>
                  </a:lnTo>
                  <a:lnTo>
                    <a:pt x="2402" y="721"/>
                  </a:lnTo>
                  <a:lnTo>
                    <a:pt x="2342" y="54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906425" y="4779075"/>
              <a:ext cx="40550" cy="31525"/>
            </a:xfrm>
            <a:custGeom>
              <a:rect b="b" l="l" r="r" t="t"/>
              <a:pathLst>
                <a:path extrusionOk="0" h="1261" w="1622">
                  <a:moveTo>
                    <a:pt x="0" y="0"/>
                  </a:moveTo>
                  <a:lnTo>
                    <a:pt x="0" y="300"/>
                  </a:lnTo>
                  <a:lnTo>
                    <a:pt x="0" y="1261"/>
                  </a:lnTo>
                  <a:lnTo>
                    <a:pt x="1621" y="1261"/>
                  </a:lnTo>
                  <a:lnTo>
                    <a:pt x="1261" y="840"/>
                  </a:lnTo>
                  <a:lnTo>
                    <a:pt x="961" y="48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1508750" y="4984650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1"/>
                  </a:moveTo>
                  <a:lnTo>
                    <a:pt x="61" y="54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1877900" y="4833075"/>
              <a:ext cx="207125" cy="30050"/>
            </a:xfrm>
            <a:custGeom>
              <a:rect b="b" l="l" r="r" t="t"/>
              <a:pathLst>
                <a:path extrusionOk="0" h="1202" w="8285">
                  <a:moveTo>
                    <a:pt x="1" y="1"/>
                  </a:moveTo>
                  <a:lnTo>
                    <a:pt x="61" y="61"/>
                  </a:lnTo>
                  <a:lnTo>
                    <a:pt x="181" y="661"/>
                  </a:lnTo>
                  <a:lnTo>
                    <a:pt x="361" y="1201"/>
                  </a:lnTo>
                  <a:lnTo>
                    <a:pt x="8284" y="1201"/>
                  </a:lnTo>
                  <a:lnTo>
                    <a:pt x="8284" y="781"/>
                  </a:lnTo>
                  <a:lnTo>
                    <a:pt x="8284" y="661"/>
                  </a:lnTo>
                  <a:lnTo>
                    <a:pt x="8104" y="361"/>
                  </a:lnTo>
                  <a:lnTo>
                    <a:pt x="7864" y="1"/>
                  </a:lnTo>
                  <a:lnTo>
                    <a:pt x="7804" y="1"/>
                  </a:lnTo>
                  <a:lnTo>
                    <a:pt x="7804" y="601"/>
                  </a:lnTo>
                  <a:lnTo>
                    <a:pt x="7924" y="1021"/>
                  </a:lnTo>
                  <a:lnTo>
                    <a:pt x="7984" y="1141"/>
                  </a:lnTo>
                  <a:lnTo>
                    <a:pt x="7864" y="1021"/>
                  </a:lnTo>
                  <a:lnTo>
                    <a:pt x="7744" y="661"/>
                  </a:lnTo>
                  <a:lnTo>
                    <a:pt x="7564" y="1"/>
                  </a:lnTo>
                  <a:lnTo>
                    <a:pt x="6964" y="1"/>
                  </a:lnTo>
                  <a:lnTo>
                    <a:pt x="6964" y="181"/>
                  </a:lnTo>
                  <a:lnTo>
                    <a:pt x="6904" y="1"/>
                  </a:lnTo>
                  <a:lnTo>
                    <a:pt x="1381" y="1"/>
                  </a:lnTo>
                  <a:lnTo>
                    <a:pt x="1441" y="181"/>
                  </a:lnTo>
                  <a:lnTo>
                    <a:pt x="1321" y="1"/>
                  </a:lnTo>
                  <a:lnTo>
                    <a:pt x="1201" y="1"/>
                  </a:lnTo>
                  <a:lnTo>
                    <a:pt x="1321" y="361"/>
                  </a:lnTo>
                  <a:lnTo>
                    <a:pt x="1502" y="661"/>
                  </a:lnTo>
                  <a:lnTo>
                    <a:pt x="1622" y="841"/>
                  </a:lnTo>
                  <a:lnTo>
                    <a:pt x="1682" y="1081"/>
                  </a:lnTo>
                  <a:lnTo>
                    <a:pt x="1562" y="901"/>
                  </a:lnTo>
                  <a:lnTo>
                    <a:pt x="1381" y="721"/>
                  </a:lnTo>
                  <a:lnTo>
                    <a:pt x="1201" y="42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1828400" y="4779075"/>
              <a:ext cx="12025" cy="31525"/>
            </a:xfrm>
            <a:custGeom>
              <a:rect b="b" l="l" r="r" t="t"/>
              <a:pathLst>
                <a:path extrusionOk="0" h="1261" w="481">
                  <a:moveTo>
                    <a:pt x="480" y="0"/>
                  </a:moveTo>
                  <a:lnTo>
                    <a:pt x="240" y="540"/>
                  </a:lnTo>
                  <a:lnTo>
                    <a:pt x="0" y="1261"/>
                  </a:lnTo>
                  <a:lnTo>
                    <a:pt x="480" y="1261"/>
                  </a:lnTo>
                  <a:lnTo>
                    <a:pt x="480" y="54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1379700" y="4960650"/>
              <a:ext cx="49550" cy="37525"/>
            </a:xfrm>
            <a:custGeom>
              <a:rect b="b" l="l" r="r" t="t"/>
              <a:pathLst>
                <a:path extrusionOk="0" h="1501" w="1982">
                  <a:moveTo>
                    <a:pt x="541" y="0"/>
                  </a:moveTo>
                  <a:lnTo>
                    <a:pt x="541" y="60"/>
                  </a:lnTo>
                  <a:lnTo>
                    <a:pt x="360" y="660"/>
                  </a:lnTo>
                  <a:lnTo>
                    <a:pt x="180" y="1081"/>
                  </a:lnTo>
                  <a:lnTo>
                    <a:pt x="120" y="1201"/>
                  </a:lnTo>
                  <a:lnTo>
                    <a:pt x="0" y="1441"/>
                  </a:lnTo>
                  <a:lnTo>
                    <a:pt x="0" y="1501"/>
                  </a:lnTo>
                  <a:lnTo>
                    <a:pt x="1201" y="1501"/>
                  </a:lnTo>
                  <a:lnTo>
                    <a:pt x="901" y="1201"/>
                  </a:lnTo>
                  <a:lnTo>
                    <a:pt x="781" y="1021"/>
                  </a:lnTo>
                  <a:lnTo>
                    <a:pt x="781" y="1021"/>
                  </a:lnTo>
                  <a:lnTo>
                    <a:pt x="961" y="1201"/>
                  </a:lnTo>
                  <a:lnTo>
                    <a:pt x="1201" y="1381"/>
                  </a:lnTo>
                  <a:lnTo>
                    <a:pt x="1561" y="1501"/>
                  </a:lnTo>
                  <a:lnTo>
                    <a:pt x="1741" y="1501"/>
                  </a:lnTo>
                  <a:lnTo>
                    <a:pt x="1441" y="1201"/>
                  </a:lnTo>
                  <a:lnTo>
                    <a:pt x="1441" y="1201"/>
                  </a:lnTo>
                  <a:lnTo>
                    <a:pt x="1981" y="1501"/>
                  </a:lnTo>
                  <a:lnTo>
                    <a:pt x="1441" y="1021"/>
                  </a:lnTo>
                  <a:lnTo>
                    <a:pt x="901" y="420"/>
                  </a:lnTo>
                  <a:lnTo>
                    <a:pt x="841" y="300"/>
                  </a:lnTo>
                  <a:lnTo>
                    <a:pt x="841" y="360"/>
                  </a:lnTo>
                  <a:lnTo>
                    <a:pt x="781" y="480"/>
                  </a:lnTo>
                  <a:lnTo>
                    <a:pt x="721" y="660"/>
                  </a:lnTo>
                  <a:lnTo>
                    <a:pt x="661" y="720"/>
                  </a:lnTo>
                  <a:lnTo>
                    <a:pt x="661" y="660"/>
                  </a:lnTo>
                  <a:lnTo>
                    <a:pt x="721" y="480"/>
                  </a:lnTo>
                  <a:lnTo>
                    <a:pt x="781" y="180"/>
                  </a:lnTo>
                  <a:lnTo>
                    <a:pt x="781" y="6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1408200" y="49111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61" y="541"/>
                  </a:lnTo>
                  <a:lnTo>
                    <a:pt x="181" y="54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1400700" y="4918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1"/>
                  </a:lnTo>
                  <a:lnTo>
                    <a:pt x="121" y="241"/>
                  </a:lnTo>
                  <a:lnTo>
                    <a:pt x="121" y="18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447225" y="4993650"/>
              <a:ext cx="7525" cy="4525"/>
            </a:xfrm>
            <a:custGeom>
              <a:rect b="b" l="l" r="r" t="t"/>
              <a:pathLst>
                <a:path extrusionOk="0" h="181" w="301">
                  <a:moveTo>
                    <a:pt x="0" y="1"/>
                  </a:moveTo>
                  <a:lnTo>
                    <a:pt x="241" y="181"/>
                  </a:lnTo>
                  <a:lnTo>
                    <a:pt x="301" y="181"/>
                  </a:lnTo>
                  <a:lnTo>
                    <a:pt x="24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1358675" y="4903625"/>
              <a:ext cx="22550" cy="21025"/>
            </a:xfrm>
            <a:custGeom>
              <a:rect b="b" l="l" r="r" t="t"/>
              <a:pathLst>
                <a:path extrusionOk="0" h="841" w="902">
                  <a:moveTo>
                    <a:pt x="901" y="0"/>
                  </a:moveTo>
                  <a:lnTo>
                    <a:pt x="661" y="240"/>
                  </a:lnTo>
                  <a:lnTo>
                    <a:pt x="181" y="660"/>
                  </a:lnTo>
                  <a:lnTo>
                    <a:pt x="1" y="841"/>
                  </a:lnTo>
                  <a:lnTo>
                    <a:pt x="181" y="841"/>
                  </a:lnTo>
                  <a:lnTo>
                    <a:pt x="541" y="420"/>
                  </a:lnTo>
                  <a:lnTo>
                    <a:pt x="90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4"/>
            <p:cNvSpPr/>
            <p:nvPr/>
          </p:nvSpPr>
          <p:spPr>
            <a:xfrm>
              <a:off x="1894425" y="4786575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0" y="0"/>
                  </a:moveTo>
                  <a:lnTo>
                    <a:pt x="120" y="600"/>
                  </a:lnTo>
                  <a:lnTo>
                    <a:pt x="180" y="961"/>
                  </a:lnTo>
                  <a:lnTo>
                    <a:pt x="2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4"/>
            <p:cNvSpPr/>
            <p:nvPr/>
          </p:nvSpPr>
          <p:spPr>
            <a:xfrm>
              <a:off x="1856900" y="4803075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1" y="0"/>
                  </a:moveTo>
                  <a:lnTo>
                    <a:pt x="1" y="301"/>
                  </a:lnTo>
                  <a:lnTo>
                    <a:pt x="61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4"/>
            <p:cNvSpPr/>
            <p:nvPr/>
          </p:nvSpPr>
          <p:spPr>
            <a:xfrm>
              <a:off x="1873400" y="4779075"/>
              <a:ext cx="15050" cy="31525"/>
            </a:xfrm>
            <a:custGeom>
              <a:rect b="b" l="l" r="r" t="t"/>
              <a:pathLst>
                <a:path extrusionOk="0" h="1261" w="602">
                  <a:moveTo>
                    <a:pt x="1" y="0"/>
                  </a:moveTo>
                  <a:lnTo>
                    <a:pt x="1" y="180"/>
                  </a:lnTo>
                  <a:lnTo>
                    <a:pt x="1" y="540"/>
                  </a:lnTo>
                  <a:lnTo>
                    <a:pt x="61" y="1261"/>
                  </a:lnTo>
                  <a:lnTo>
                    <a:pt x="601" y="1261"/>
                  </a:lnTo>
                  <a:lnTo>
                    <a:pt x="541" y="1080"/>
                  </a:lnTo>
                  <a:lnTo>
                    <a:pt x="30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1793875" y="4779075"/>
              <a:ext cx="31525" cy="31525"/>
            </a:xfrm>
            <a:custGeom>
              <a:rect b="b" l="l" r="r" t="t"/>
              <a:pathLst>
                <a:path extrusionOk="0" h="1261" w="1261">
                  <a:moveTo>
                    <a:pt x="841" y="0"/>
                  </a:moveTo>
                  <a:lnTo>
                    <a:pt x="120" y="1141"/>
                  </a:lnTo>
                  <a:lnTo>
                    <a:pt x="0" y="1261"/>
                  </a:lnTo>
                  <a:lnTo>
                    <a:pt x="1081" y="1261"/>
                  </a:lnTo>
                  <a:lnTo>
                    <a:pt x="1201" y="42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185090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120" y="1"/>
                  </a:moveTo>
                  <a:lnTo>
                    <a:pt x="60" y="2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1201" y="1201"/>
                  </a:lnTo>
                  <a:lnTo>
                    <a:pt x="961" y="721"/>
                  </a:lnTo>
                  <a:lnTo>
                    <a:pt x="72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421725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1418725" y="48961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0"/>
                  </a:moveTo>
                  <a:lnTo>
                    <a:pt x="0" y="18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424725" y="48871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0" y="1"/>
                  </a:moveTo>
                  <a:lnTo>
                    <a:pt x="0" y="6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2071500" y="4597475"/>
              <a:ext cx="7525" cy="9050"/>
            </a:xfrm>
            <a:custGeom>
              <a:rect b="b" l="l" r="r" t="t"/>
              <a:pathLst>
                <a:path extrusionOk="0" h="362" w="301">
                  <a:moveTo>
                    <a:pt x="120" y="1"/>
                  </a:moveTo>
                  <a:lnTo>
                    <a:pt x="0" y="181"/>
                  </a:lnTo>
                  <a:lnTo>
                    <a:pt x="180" y="361"/>
                  </a:lnTo>
                  <a:lnTo>
                    <a:pt x="300" y="121"/>
                  </a:lnTo>
                  <a:lnTo>
                    <a:pt x="18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412700" y="488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1418725" y="4888600"/>
              <a:ext cx="0" cy="1525"/>
            </a:xfrm>
            <a:custGeom>
              <a:rect b="b" l="l" r="r" t="t"/>
              <a:pathLst>
                <a:path extrusionOk="0" h="61" w="0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1427725" y="4848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3767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240" y="0"/>
                  </a:moveTo>
                  <a:lnTo>
                    <a:pt x="0" y="12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436725" y="48616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20" y="0"/>
                  </a:moveTo>
                  <a:lnTo>
                    <a:pt x="0" y="60"/>
                  </a:lnTo>
                  <a:lnTo>
                    <a:pt x="180" y="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1463725" y="492162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0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4"/>
            <p:cNvSpPr/>
            <p:nvPr/>
          </p:nvSpPr>
          <p:spPr>
            <a:xfrm>
              <a:off x="1493750" y="4863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4"/>
            <p:cNvSpPr/>
            <p:nvPr/>
          </p:nvSpPr>
          <p:spPr>
            <a:xfrm>
              <a:off x="1418725" y="4905125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4"/>
            <p:cNvSpPr/>
            <p:nvPr/>
          </p:nvSpPr>
          <p:spPr>
            <a:xfrm>
              <a:off x="1570275" y="4836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4"/>
            <p:cNvSpPr/>
            <p:nvPr/>
          </p:nvSpPr>
          <p:spPr>
            <a:xfrm>
              <a:off x="1498250" y="4887100"/>
              <a:ext cx="12025" cy="27050"/>
            </a:xfrm>
            <a:custGeom>
              <a:rect b="b" l="l" r="r" t="t"/>
              <a:pathLst>
                <a:path extrusionOk="0" h="1082" w="481">
                  <a:moveTo>
                    <a:pt x="240" y="1"/>
                  </a:moveTo>
                  <a:lnTo>
                    <a:pt x="180" y="61"/>
                  </a:lnTo>
                  <a:lnTo>
                    <a:pt x="60" y="361"/>
                  </a:lnTo>
                  <a:lnTo>
                    <a:pt x="60" y="421"/>
                  </a:lnTo>
                  <a:lnTo>
                    <a:pt x="0" y="361"/>
                  </a:lnTo>
                  <a:lnTo>
                    <a:pt x="0" y="421"/>
                  </a:lnTo>
                  <a:lnTo>
                    <a:pt x="60" y="601"/>
                  </a:lnTo>
                  <a:lnTo>
                    <a:pt x="240" y="901"/>
                  </a:lnTo>
                  <a:lnTo>
                    <a:pt x="300" y="1081"/>
                  </a:lnTo>
                  <a:lnTo>
                    <a:pt x="421" y="54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4"/>
            <p:cNvSpPr/>
            <p:nvPr/>
          </p:nvSpPr>
          <p:spPr>
            <a:xfrm>
              <a:off x="16303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" y="0"/>
                  </a:moveTo>
                  <a:lnTo>
                    <a:pt x="241" y="120"/>
                  </a:lnTo>
                  <a:lnTo>
                    <a:pt x="3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4"/>
            <p:cNvSpPr/>
            <p:nvPr/>
          </p:nvSpPr>
          <p:spPr>
            <a:xfrm>
              <a:off x="1415700" y="4909625"/>
              <a:ext cx="22550" cy="7525"/>
            </a:xfrm>
            <a:custGeom>
              <a:rect b="b" l="l" r="r" t="t"/>
              <a:pathLst>
                <a:path extrusionOk="0" h="301" w="902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" y="300"/>
                  </a:lnTo>
                  <a:lnTo>
                    <a:pt x="181" y="300"/>
                  </a:lnTo>
                  <a:lnTo>
                    <a:pt x="721" y="60"/>
                  </a:lnTo>
                  <a:lnTo>
                    <a:pt x="901" y="0"/>
                  </a:lnTo>
                  <a:lnTo>
                    <a:pt x="301" y="0"/>
                  </a:lnTo>
                  <a:lnTo>
                    <a:pt x="241" y="60"/>
                  </a:lnTo>
                  <a:lnTo>
                    <a:pt x="241" y="0"/>
                  </a:lnTo>
                  <a:lnTo>
                    <a:pt x="121" y="0"/>
                  </a:lnTo>
                  <a:lnTo>
                    <a:pt x="121" y="60"/>
                  </a:lnTo>
                  <a:lnTo>
                    <a:pt x="121" y="180"/>
                  </a:lnTo>
                  <a:lnTo>
                    <a:pt x="121" y="24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1415700" y="4906625"/>
              <a:ext cx="51050" cy="18025"/>
            </a:xfrm>
            <a:custGeom>
              <a:rect b="b" l="l" r="r" t="t"/>
              <a:pathLst>
                <a:path extrusionOk="0" h="721" w="2042">
                  <a:moveTo>
                    <a:pt x="1982" y="0"/>
                  </a:moveTo>
                  <a:lnTo>
                    <a:pt x="1802" y="120"/>
                  </a:lnTo>
                  <a:lnTo>
                    <a:pt x="1382" y="240"/>
                  </a:lnTo>
                  <a:lnTo>
                    <a:pt x="781" y="420"/>
                  </a:lnTo>
                  <a:lnTo>
                    <a:pt x="481" y="480"/>
                  </a:lnTo>
                  <a:lnTo>
                    <a:pt x="181" y="480"/>
                  </a:lnTo>
                  <a:lnTo>
                    <a:pt x="1" y="420"/>
                  </a:lnTo>
                  <a:lnTo>
                    <a:pt x="61" y="721"/>
                  </a:lnTo>
                  <a:lnTo>
                    <a:pt x="1261" y="721"/>
                  </a:lnTo>
                  <a:lnTo>
                    <a:pt x="1622" y="420"/>
                  </a:lnTo>
                  <a:lnTo>
                    <a:pt x="1862" y="180"/>
                  </a:lnTo>
                  <a:lnTo>
                    <a:pt x="2042" y="120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4"/>
            <p:cNvSpPr/>
            <p:nvPr/>
          </p:nvSpPr>
          <p:spPr>
            <a:xfrm>
              <a:off x="1595800" y="4833075"/>
              <a:ext cx="178600" cy="30050"/>
            </a:xfrm>
            <a:custGeom>
              <a:rect b="b" l="l" r="r" t="t"/>
              <a:pathLst>
                <a:path extrusionOk="0" h="1202" w="7144">
                  <a:moveTo>
                    <a:pt x="0" y="1"/>
                  </a:moveTo>
                  <a:lnTo>
                    <a:pt x="300" y="181"/>
                  </a:lnTo>
                  <a:lnTo>
                    <a:pt x="540" y="301"/>
                  </a:lnTo>
                  <a:lnTo>
                    <a:pt x="660" y="301"/>
                  </a:lnTo>
                  <a:lnTo>
                    <a:pt x="900" y="421"/>
                  </a:lnTo>
                  <a:lnTo>
                    <a:pt x="1981" y="1021"/>
                  </a:lnTo>
                  <a:lnTo>
                    <a:pt x="2521" y="1201"/>
                  </a:lnTo>
                  <a:lnTo>
                    <a:pt x="6663" y="1201"/>
                  </a:lnTo>
                  <a:lnTo>
                    <a:pt x="714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4"/>
            <p:cNvSpPr/>
            <p:nvPr/>
          </p:nvSpPr>
          <p:spPr>
            <a:xfrm>
              <a:off x="1501250" y="49081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0" y="0"/>
                  </a:moveTo>
                  <a:lnTo>
                    <a:pt x="0" y="60"/>
                  </a:lnTo>
                  <a:lnTo>
                    <a:pt x="120" y="24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1622800" y="4960650"/>
              <a:ext cx="10525" cy="37525"/>
            </a:xfrm>
            <a:custGeom>
              <a:rect b="b" l="l" r="r" t="t"/>
              <a:pathLst>
                <a:path extrusionOk="0" h="1501" w="421">
                  <a:moveTo>
                    <a:pt x="301" y="0"/>
                  </a:moveTo>
                  <a:lnTo>
                    <a:pt x="241" y="600"/>
                  </a:lnTo>
                  <a:lnTo>
                    <a:pt x="61" y="1201"/>
                  </a:lnTo>
                  <a:lnTo>
                    <a:pt x="1" y="1501"/>
                  </a:lnTo>
                  <a:lnTo>
                    <a:pt x="421" y="1501"/>
                  </a:lnTo>
                  <a:lnTo>
                    <a:pt x="361" y="780"/>
                  </a:lnTo>
                  <a:lnTo>
                    <a:pt x="361" y="600"/>
                  </a:lnTo>
                  <a:lnTo>
                    <a:pt x="361" y="360"/>
                  </a:lnTo>
                  <a:lnTo>
                    <a:pt x="30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1373700" y="49801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4"/>
            <p:cNvSpPr/>
            <p:nvPr/>
          </p:nvSpPr>
          <p:spPr>
            <a:xfrm>
              <a:off x="1336175" y="4992150"/>
              <a:ext cx="9025" cy="6025"/>
            </a:xfrm>
            <a:custGeom>
              <a:rect b="b" l="l" r="r" t="t"/>
              <a:pathLst>
                <a:path extrusionOk="0" h="241" w="361">
                  <a:moveTo>
                    <a:pt x="361" y="1"/>
                  </a:moveTo>
                  <a:lnTo>
                    <a:pt x="1" y="241"/>
                  </a:lnTo>
                  <a:lnTo>
                    <a:pt x="61" y="24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4"/>
            <p:cNvSpPr/>
            <p:nvPr/>
          </p:nvSpPr>
          <p:spPr>
            <a:xfrm>
              <a:off x="1382700" y="4966650"/>
              <a:ext cx="4525" cy="21025"/>
            </a:xfrm>
            <a:custGeom>
              <a:rect b="b" l="l" r="r" t="t"/>
              <a:pathLst>
                <a:path extrusionOk="0" h="841" w="181">
                  <a:moveTo>
                    <a:pt x="180" y="0"/>
                  </a:moveTo>
                  <a:lnTo>
                    <a:pt x="120" y="180"/>
                  </a:lnTo>
                  <a:lnTo>
                    <a:pt x="60" y="300"/>
                  </a:lnTo>
                  <a:lnTo>
                    <a:pt x="0" y="841"/>
                  </a:lnTo>
                  <a:lnTo>
                    <a:pt x="0" y="841"/>
                  </a:lnTo>
                  <a:lnTo>
                    <a:pt x="120" y="3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4"/>
            <p:cNvSpPr/>
            <p:nvPr/>
          </p:nvSpPr>
          <p:spPr>
            <a:xfrm>
              <a:off x="1378200" y="4969650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4"/>
            <p:cNvSpPr/>
            <p:nvPr/>
          </p:nvSpPr>
          <p:spPr>
            <a:xfrm>
              <a:off x="2203550" y="47010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81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241" y="121"/>
                  </a:lnTo>
                  <a:lnTo>
                    <a:pt x="2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4"/>
            <p:cNvSpPr/>
            <p:nvPr/>
          </p:nvSpPr>
          <p:spPr>
            <a:xfrm>
              <a:off x="1484750" y="4779075"/>
              <a:ext cx="312150" cy="31525"/>
            </a:xfrm>
            <a:custGeom>
              <a:rect b="b" l="l" r="r" t="t"/>
              <a:pathLst>
                <a:path extrusionOk="0" h="1261" w="12486">
                  <a:moveTo>
                    <a:pt x="0" y="0"/>
                  </a:moveTo>
                  <a:lnTo>
                    <a:pt x="180" y="60"/>
                  </a:lnTo>
                  <a:lnTo>
                    <a:pt x="720" y="180"/>
                  </a:lnTo>
                  <a:lnTo>
                    <a:pt x="1141" y="240"/>
                  </a:lnTo>
                  <a:lnTo>
                    <a:pt x="1501" y="180"/>
                  </a:lnTo>
                  <a:lnTo>
                    <a:pt x="1501" y="180"/>
                  </a:lnTo>
                  <a:lnTo>
                    <a:pt x="1141" y="300"/>
                  </a:lnTo>
                  <a:lnTo>
                    <a:pt x="660" y="360"/>
                  </a:lnTo>
                  <a:lnTo>
                    <a:pt x="1141" y="360"/>
                  </a:lnTo>
                  <a:lnTo>
                    <a:pt x="1201" y="420"/>
                  </a:lnTo>
                  <a:lnTo>
                    <a:pt x="1381" y="360"/>
                  </a:lnTo>
                  <a:lnTo>
                    <a:pt x="1321" y="420"/>
                  </a:lnTo>
                  <a:lnTo>
                    <a:pt x="1381" y="420"/>
                  </a:lnTo>
                  <a:lnTo>
                    <a:pt x="1981" y="360"/>
                  </a:lnTo>
                  <a:lnTo>
                    <a:pt x="1741" y="480"/>
                  </a:lnTo>
                  <a:lnTo>
                    <a:pt x="1801" y="480"/>
                  </a:lnTo>
                  <a:lnTo>
                    <a:pt x="2281" y="540"/>
                  </a:lnTo>
                  <a:lnTo>
                    <a:pt x="2461" y="600"/>
                  </a:lnTo>
                  <a:lnTo>
                    <a:pt x="2521" y="660"/>
                  </a:lnTo>
                  <a:lnTo>
                    <a:pt x="3362" y="660"/>
                  </a:lnTo>
                  <a:lnTo>
                    <a:pt x="2461" y="960"/>
                  </a:lnTo>
                  <a:lnTo>
                    <a:pt x="2701" y="960"/>
                  </a:lnTo>
                  <a:lnTo>
                    <a:pt x="3121" y="1020"/>
                  </a:lnTo>
                  <a:lnTo>
                    <a:pt x="3422" y="1141"/>
                  </a:lnTo>
                  <a:lnTo>
                    <a:pt x="3602" y="1261"/>
                  </a:lnTo>
                  <a:lnTo>
                    <a:pt x="11945" y="1261"/>
                  </a:lnTo>
                  <a:lnTo>
                    <a:pt x="12065" y="960"/>
                  </a:lnTo>
                  <a:lnTo>
                    <a:pt x="12485" y="0"/>
                  </a:lnTo>
                  <a:lnTo>
                    <a:pt x="11825" y="0"/>
                  </a:lnTo>
                  <a:lnTo>
                    <a:pt x="10985" y="900"/>
                  </a:lnTo>
                  <a:lnTo>
                    <a:pt x="11345" y="360"/>
                  </a:lnTo>
                  <a:lnTo>
                    <a:pt x="11525" y="0"/>
                  </a:lnTo>
                  <a:lnTo>
                    <a:pt x="6843" y="0"/>
                  </a:lnTo>
                  <a:lnTo>
                    <a:pt x="6843" y="120"/>
                  </a:lnTo>
                  <a:lnTo>
                    <a:pt x="6783" y="300"/>
                  </a:lnTo>
                  <a:lnTo>
                    <a:pt x="6783" y="120"/>
                  </a:lnTo>
                  <a:lnTo>
                    <a:pt x="6783" y="0"/>
                  </a:lnTo>
                  <a:lnTo>
                    <a:pt x="4862" y="0"/>
                  </a:lnTo>
                  <a:lnTo>
                    <a:pt x="4802" y="120"/>
                  </a:lnTo>
                  <a:lnTo>
                    <a:pt x="4742" y="180"/>
                  </a:lnTo>
                  <a:lnTo>
                    <a:pt x="4742" y="60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4"/>
            <p:cNvSpPr/>
            <p:nvPr/>
          </p:nvSpPr>
          <p:spPr>
            <a:xfrm>
              <a:off x="2196050" y="4726550"/>
              <a:ext cx="28525" cy="30025"/>
            </a:xfrm>
            <a:custGeom>
              <a:rect b="b" l="l" r="r" t="t"/>
              <a:pathLst>
                <a:path extrusionOk="0" h="1201" w="1141">
                  <a:moveTo>
                    <a:pt x="661" y="0"/>
                  </a:moveTo>
                  <a:lnTo>
                    <a:pt x="541" y="120"/>
                  </a:lnTo>
                  <a:lnTo>
                    <a:pt x="541" y="180"/>
                  </a:lnTo>
                  <a:lnTo>
                    <a:pt x="360" y="480"/>
                  </a:lnTo>
                  <a:lnTo>
                    <a:pt x="0" y="1201"/>
                  </a:lnTo>
                  <a:lnTo>
                    <a:pt x="120" y="1201"/>
                  </a:lnTo>
                  <a:lnTo>
                    <a:pt x="661" y="720"/>
                  </a:lnTo>
                  <a:lnTo>
                    <a:pt x="1021" y="240"/>
                  </a:lnTo>
                  <a:lnTo>
                    <a:pt x="1141" y="12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4"/>
            <p:cNvSpPr/>
            <p:nvPr/>
          </p:nvSpPr>
          <p:spPr>
            <a:xfrm>
              <a:off x="1333175" y="4887100"/>
              <a:ext cx="49550" cy="37550"/>
            </a:xfrm>
            <a:custGeom>
              <a:rect b="b" l="l" r="r" t="t"/>
              <a:pathLst>
                <a:path extrusionOk="0" h="1502" w="1982">
                  <a:moveTo>
                    <a:pt x="1261" y="361"/>
                  </a:moveTo>
                  <a:lnTo>
                    <a:pt x="1101" y="521"/>
                  </a:lnTo>
                  <a:lnTo>
                    <a:pt x="1101" y="521"/>
                  </a:lnTo>
                  <a:lnTo>
                    <a:pt x="1261" y="421"/>
                  </a:lnTo>
                  <a:lnTo>
                    <a:pt x="1261" y="361"/>
                  </a:lnTo>
                  <a:close/>
                  <a:moveTo>
                    <a:pt x="961" y="1"/>
                  </a:moveTo>
                  <a:lnTo>
                    <a:pt x="721" y="421"/>
                  </a:lnTo>
                  <a:lnTo>
                    <a:pt x="781" y="481"/>
                  </a:lnTo>
                  <a:lnTo>
                    <a:pt x="661" y="421"/>
                  </a:lnTo>
                  <a:lnTo>
                    <a:pt x="1" y="1502"/>
                  </a:lnTo>
                  <a:lnTo>
                    <a:pt x="841" y="1502"/>
                  </a:lnTo>
                  <a:lnTo>
                    <a:pt x="1141" y="1261"/>
                  </a:lnTo>
                  <a:lnTo>
                    <a:pt x="1561" y="781"/>
                  </a:lnTo>
                  <a:lnTo>
                    <a:pt x="1801" y="481"/>
                  </a:lnTo>
                  <a:lnTo>
                    <a:pt x="1981" y="241"/>
                  </a:lnTo>
                  <a:lnTo>
                    <a:pt x="1981" y="121"/>
                  </a:lnTo>
                  <a:lnTo>
                    <a:pt x="1861" y="241"/>
                  </a:lnTo>
                  <a:lnTo>
                    <a:pt x="1201" y="901"/>
                  </a:lnTo>
                  <a:lnTo>
                    <a:pt x="721" y="1261"/>
                  </a:lnTo>
                  <a:lnTo>
                    <a:pt x="1081" y="841"/>
                  </a:lnTo>
                  <a:lnTo>
                    <a:pt x="1381" y="481"/>
                  </a:lnTo>
                  <a:lnTo>
                    <a:pt x="1201" y="661"/>
                  </a:lnTo>
                  <a:lnTo>
                    <a:pt x="781" y="1021"/>
                  </a:lnTo>
                  <a:lnTo>
                    <a:pt x="661" y="1141"/>
                  </a:lnTo>
                  <a:lnTo>
                    <a:pt x="661" y="1141"/>
                  </a:lnTo>
                  <a:lnTo>
                    <a:pt x="781" y="961"/>
                  </a:lnTo>
                  <a:lnTo>
                    <a:pt x="1081" y="541"/>
                  </a:lnTo>
                  <a:lnTo>
                    <a:pt x="1101" y="521"/>
                  </a:lnTo>
                  <a:lnTo>
                    <a:pt x="1101" y="521"/>
                  </a:lnTo>
                  <a:lnTo>
                    <a:pt x="781" y="721"/>
                  </a:lnTo>
                  <a:lnTo>
                    <a:pt x="601" y="841"/>
                  </a:lnTo>
                  <a:lnTo>
                    <a:pt x="601" y="841"/>
                  </a:lnTo>
                  <a:lnTo>
                    <a:pt x="721" y="721"/>
                  </a:lnTo>
                  <a:lnTo>
                    <a:pt x="1141" y="30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4"/>
            <p:cNvSpPr/>
            <p:nvPr/>
          </p:nvSpPr>
          <p:spPr>
            <a:xfrm>
              <a:off x="1301650" y="4833075"/>
              <a:ext cx="15050" cy="30050"/>
            </a:xfrm>
            <a:custGeom>
              <a:rect b="b" l="l" r="r" t="t"/>
              <a:pathLst>
                <a:path extrusionOk="0" h="1202" w="602">
                  <a:moveTo>
                    <a:pt x="1" y="1"/>
                  </a:moveTo>
                  <a:lnTo>
                    <a:pt x="61" y="301"/>
                  </a:lnTo>
                  <a:lnTo>
                    <a:pt x="181" y="1021"/>
                  </a:lnTo>
                  <a:lnTo>
                    <a:pt x="241" y="1201"/>
                  </a:lnTo>
                  <a:lnTo>
                    <a:pt x="601" y="1201"/>
                  </a:lnTo>
                  <a:lnTo>
                    <a:pt x="481" y="1021"/>
                  </a:lnTo>
                  <a:lnTo>
                    <a:pt x="241" y="48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1321175" y="4989150"/>
              <a:ext cx="22525" cy="9025"/>
            </a:xfrm>
            <a:custGeom>
              <a:rect b="b" l="l" r="r" t="t"/>
              <a:pathLst>
                <a:path extrusionOk="0" h="361" w="901">
                  <a:moveTo>
                    <a:pt x="901" y="1"/>
                  </a:moveTo>
                  <a:lnTo>
                    <a:pt x="661" y="121"/>
                  </a:lnTo>
                  <a:lnTo>
                    <a:pt x="180" y="301"/>
                  </a:lnTo>
                  <a:lnTo>
                    <a:pt x="0" y="361"/>
                  </a:lnTo>
                  <a:lnTo>
                    <a:pt x="541" y="3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4"/>
            <p:cNvSpPr/>
            <p:nvPr/>
          </p:nvSpPr>
          <p:spPr>
            <a:xfrm>
              <a:off x="1465225" y="50807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61" y="0"/>
                  </a:moveTo>
                  <a:lnTo>
                    <a:pt x="61" y="12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121" y="30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4"/>
            <p:cNvSpPr/>
            <p:nvPr/>
          </p:nvSpPr>
          <p:spPr>
            <a:xfrm>
              <a:off x="1652825" y="4969650"/>
              <a:ext cx="13525" cy="28525"/>
            </a:xfrm>
            <a:custGeom>
              <a:rect b="b" l="l" r="r" t="t"/>
              <a:pathLst>
                <a:path extrusionOk="0" h="1141" w="541">
                  <a:moveTo>
                    <a:pt x="0" y="0"/>
                  </a:moveTo>
                  <a:lnTo>
                    <a:pt x="60" y="300"/>
                  </a:lnTo>
                  <a:lnTo>
                    <a:pt x="120" y="1141"/>
                  </a:lnTo>
                  <a:lnTo>
                    <a:pt x="540" y="1141"/>
                  </a:lnTo>
                  <a:lnTo>
                    <a:pt x="420" y="721"/>
                  </a:lnTo>
                  <a:lnTo>
                    <a:pt x="18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4"/>
            <p:cNvSpPr/>
            <p:nvPr/>
          </p:nvSpPr>
          <p:spPr>
            <a:xfrm>
              <a:off x="1489250" y="50461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658825" y="4960650"/>
              <a:ext cx="36025" cy="37525"/>
            </a:xfrm>
            <a:custGeom>
              <a:rect b="b" l="l" r="r" t="t"/>
              <a:pathLst>
                <a:path extrusionOk="0" h="1501" w="1441">
                  <a:moveTo>
                    <a:pt x="0" y="0"/>
                  </a:moveTo>
                  <a:lnTo>
                    <a:pt x="240" y="540"/>
                  </a:lnTo>
                  <a:lnTo>
                    <a:pt x="360" y="1081"/>
                  </a:lnTo>
                  <a:lnTo>
                    <a:pt x="420" y="1501"/>
                  </a:lnTo>
                  <a:lnTo>
                    <a:pt x="1441" y="1501"/>
                  </a:lnTo>
                  <a:lnTo>
                    <a:pt x="961" y="96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349675" y="49921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61" y="1"/>
                  </a:moveTo>
                  <a:lnTo>
                    <a:pt x="1" y="121"/>
                  </a:lnTo>
                  <a:lnTo>
                    <a:pt x="1" y="12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1414200" y="4969650"/>
              <a:ext cx="28550" cy="22525"/>
            </a:xfrm>
            <a:custGeom>
              <a:rect b="b" l="l" r="r" t="t"/>
              <a:pathLst>
                <a:path extrusionOk="0" h="901" w="1142">
                  <a:moveTo>
                    <a:pt x="1" y="0"/>
                  </a:moveTo>
                  <a:lnTo>
                    <a:pt x="61" y="60"/>
                  </a:lnTo>
                  <a:lnTo>
                    <a:pt x="541" y="481"/>
                  </a:lnTo>
                  <a:lnTo>
                    <a:pt x="1141" y="901"/>
                  </a:lnTo>
                  <a:lnTo>
                    <a:pt x="721" y="601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4"/>
            <p:cNvSpPr/>
            <p:nvPr/>
          </p:nvSpPr>
          <p:spPr>
            <a:xfrm>
              <a:off x="1415700" y="5086700"/>
              <a:ext cx="12050" cy="4525"/>
            </a:xfrm>
            <a:custGeom>
              <a:rect b="b" l="l" r="r" t="t"/>
              <a:pathLst>
                <a:path extrusionOk="0" h="181" w="482">
                  <a:moveTo>
                    <a:pt x="481" y="0"/>
                  </a:moveTo>
                  <a:lnTo>
                    <a:pt x="241" y="60"/>
                  </a:lnTo>
                  <a:lnTo>
                    <a:pt x="61" y="120"/>
                  </a:lnTo>
                  <a:lnTo>
                    <a:pt x="1" y="180"/>
                  </a:lnTo>
                  <a:lnTo>
                    <a:pt x="3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280650" y="5035675"/>
              <a:ext cx="151600" cy="55550"/>
            </a:xfrm>
            <a:custGeom>
              <a:rect b="b" l="l" r="r" t="t"/>
              <a:pathLst>
                <a:path extrusionOk="0" h="2222" w="6064">
                  <a:moveTo>
                    <a:pt x="2222" y="0"/>
                  </a:moveTo>
                  <a:lnTo>
                    <a:pt x="2222" y="120"/>
                  </a:lnTo>
                  <a:lnTo>
                    <a:pt x="2222" y="301"/>
                  </a:lnTo>
                  <a:lnTo>
                    <a:pt x="2342" y="0"/>
                  </a:lnTo>
                  <a:close/>
                  <a:moveTo>
                    <a:pt x="2222" y="301"/>
                  </a:moveTo>
                  <a:lnTo>
                    <a:pt x="2192" y="436"/>
                  </a:lnTo>
                  <a:lnTo>
                    <a:pt x="2192" y="436"/>
                  </a:lnTo>
                  <a:lnTo>
                    <a:pt x="2222" y="361"/>
                  </a:lnTo>
                  <a:lnTo>
                    <a:pt x="2222" y="301"/>
                  </a:lnTo>
                  <a:close/>
                  <a:moveTo>
                    <a:pt x="2642" y="0"/>
                  </a:moveTo>
                  <a:lnTo>
                    <a:pt x="2582" y="120"/>
                  </a:lnTo>
                  <a:lnTo>
                    <a:pt x="2282" y="481"/>
                  </a:lnTo>
                  <a:lnTo>
                    <a:pt x="2102" y="841"/>
                  </a:lnTo>
                  <a:lnTo>
                    <a:pt x="2192" y="436"/>
                  </a:lnTo>
                  <a:lnTo>
                    <a:pt x="2192" y="436"/>
                  </a:lnTo>
                  <a:lnTo>
                    <a:pt x="2102" y="661"/>
                  </a:lnTo>
                  <a:lnTo>
                    <a:pt x="1981" y="961"/>
                  </a:lnTo>
                  <a:lnTo>
                    <a:pt x="1921" y="1021"/>
                  </a:lnTo>
                  <a:lnTo>
                    <a:pt x="1921" y="1021"/>
                  </a:lnTo>
                  <a:lnTo>
                    <a:pt x="1981" y="901"/>
                  </a:lnTo>
                  <a:lnTo>
                    <a:pt x="1981" y="661"/>
                  </a:lnTo>
                  <a:lnTo>
                    <a:pt x="2042" y="541"/>
                  </a:lnTo>
                  <a:lnTo>
                    <a:pt x="1861" y="781"/>
                  </a:lnTo>
                  <a:lnTo>
                    <a:pt x="1681" y="1141"/>
                  </a:lnTo>
                  <a:lnTo>
                    <a:pt x="1381" y="1501"/>
                  </a:lnTo>
                  <a:lnTo>
                    <a:pt x="1321" y="1561"/>
                  </a:lnTo>
                  <a:lnTo>
                    <a:pt x="1261" y="1621"/>
                  </a:lnTo>
                  <a:lnTo>
                    <a:pt x="1261" y="1561"/>
                  </a:lnTo>
                  <a:lnTo>
                    <a:pt x="1381" y="1441"/>
                  </a:lnTo>
                  <a:lnTo>
                    <a:pt x="1621" y="1081"/>
                  </a:lnTo>
                  <a:lnTo>
                    <a:pt x="1741" y="601"/>
                  </a:lnTo>
                  <a:lnTo>
                    <a:pt x="1861" y="361"/>
                  </a:lnTo>
                  <a:lnTo>
                    <a:pt x="1861" y="241"/>
                  </a:lnTo>
                  <a:lnTo>
                    <a:pt x="1561" y="541"/>
                  </a:lnTo>
                  <a:lnTo>
                    <a:pt x="1561" y="721"/>
                  </a:lnTo>
                  <a:lnTo>
                    <a:pt x="1501" y="901"/>
                  </a:lnTo>
                  <a:lnTo>
                    <a:pt x="1381" y="1201"/>
                  </a:lnTo>
                  <a:lnTo>
                    <a:pt x="1141" y="1501"/>
                  </a:lnTo>
                  <a:lnTo>
                    <a:pt x="721" y="1981"/>
                  </a:lnTo>
                  <a:lnTo>
                    <a:pt x="1021" y="1441"/>
                  </a:lnTo>
                  <a:lnTo>
                    <a:pt x="1201" y="1081"/>
                  </a:lnTo>
                  <a:lnTo>
                    <a:pt x="1261" y="961"/>
                  </a:lnTo>
                  <a:lnTo>
                    <a:pt x="1141" y="1081"/>
                  </a:lnTo>
                  <a:lnTo>
                    <a:pt x="1021" y="1321"/>
                  </a:lnTo>
                  <a:lnTo>
                    <a:pt x="361" y="1861"/>
                  </a:lnTo>
                  <a:lnTo>
                    <a:pt x="1" y="2221"/>
                  </a:lnTo>
                  <a:lnTo>
                    <a:pt x="4082" y="2221"/>
                  </a:lnTo>
                  <a:lnTo>
                    <a:pt x="3782" y="2101"/>
                  </a:lnTo>
                  <a:lnTo>
                    <a:pt x="3602" y="2041"/>
                  </a:lnTo>
                  <a:lnTo>
                    <a:pt x="4443" y="2041"/>
                  </a:lnTo>
                  <a:lnTo>
                    <a:pt x="4803" y="1981"/>
                  </a:lnTo>
                  <a:lnTo>
                    <a:pt x="5103" y="1861"/>
                  </a:lnTo>
                  <a:lnTo>
                    <a:pt x="5343" y="1801"/>
                  </a:lnTo>
                  <a:lnTo>
                    <a:pt x="5223" y="1801"/>
                  </a:lnTo>
                  <a:lnTo>
                    <a:pt x="4683" y="1681"/>
                  </a:lnTo>
                  <a:lnTo>
                    <a:pt x="4503" y="1621"/>
                  </a:lnTo>
                  <a:lnTo>
                    <a:pt x="4443" y="1561"/>
                  </a:lnTo>
                  <a:lnTo>
                    <a:pt x="4563" y="1561"/>
                  </a:lnTo>
                  <a:lnTo>
                    <a:pt x="4683" y="1621"/>
                  </a:lnTo>
                  <a:lnTo>
                    <a:pt x="5223" y="1561"/>
                  </a:lnTo>
                  <a:lnTo>
                    <a:pt x="5703" y="1441"/>
                  </a:lnTo>
                  <a:lnTo>
                    <a:pt x="5883" y="1381"/>
                  </a:lnTo>
                  <a:lnTo>
                    <a:pt x="5283" y="1261"/>
                  </a:lnTo>
                  <a:lnTo>
                    <a:pt x="4743" y="1021"/>
                  </a:lnTo>
                  <a:lnTo>
                    <a:pt x="4563" y="901"/>
                  </a:lnTo>
                  <a:lnTo>
                    <a:pt x="4803" y="961"/>
                  </a:lnTo>
                  <a:lnTo>
                    <a:pt x="5343" y="1021"/>
                  </a:lnTo>
                  <a:lnTo>
                    <a:pt x="5763" y="1021"/>
                  </a:lnTo>
                  <a:lnTo>
                    <a:pt x="5583" y="961"/>
                  </a:lnTo>
                  <a:lnTo>
                    <a:pt x="5223" y="841"/>
                  </a:lnTo>
                  <a:lnTo>
                    <a:pt x="4803" y="721"/>
                  </a:lnTo>
                  <a:lnTo>
                    <a:pt x="4443" y="481"/>
                  </a:lnTo>
                  <a:lnTo>
                    <a:pt x="4202" y="241"/>
                  </a:lnTo>
                  <a:lnTo>
                    <a:pt x="4022" y="60"/>
                  </a:lnTo>
                  <a:lnTo>
                    <a:pt x="4262" y="181"/>
                  </a:lnTo>
                  <a:lnTo>
                    <a:pt x="4503" y="361"/>
                  </a:lnTo>
                  <a:lnTo>
                    <a:pt x="4923" y="481"/>
                  </a:lnTo>
                  <a:lnTo>
                    <a:pt x="5283" y="601"/>
                  </a:lnTo>
                  <a:lnTo>
                    <a:pt x="6063" y="601"/>
                  </a:lnTo>
                  <a:lnTo>
                    <a:pt x="5883" y="541"/>
                  </a:lnTo>
                  <a:lnTo>
                    <a:pt x="5463" y="421"/>
                  </a:lnTo>
                  <a:lnTo>
                    <a:pt x="5103" y="241"/>
                  </a:lnTo>
                  <a:lnTo>
                    <a:pt x="4743" y="0"/>
                  </a:lnTo>
                  <a:lnTo>
                    <a:pt x="3002" y="0"/>
                  </a:lnTo>
                  <a:lnTo>
                    <a:pt x="2822" y="241"/>
                  </a:lnTo>
                  <a:lnTo>
                    <a:pt x="2762" y="301"/>
                  </a:lnTo>
                  <a:lnTo>
                    <a:pt x="2702" y="421"/>
                  </a:lnTo>
                  <a:lnTo>
                    <a:pt x="2642" y="541"/>
                  </a:lnTo>
                  <a:lnTo>
                    <a:pt x="2582" y="601"/>
                  </a:lnTo>
                  <a:lnTo>
                    <a:pt x="2582" y="541"/>
                  </a:lnTo>
                  <a:lnTo>
                    <a:pt x="2642" y="42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442725" y="50792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241" y="0"/>
                  </a:moveTo>
                  <a:lnTo>
                    <a:pt x="180" y="60"/>
                  </a:lnTo>
                  <a:lnTo>
                    <a:pt x="60" y="360"/>
                  </a:lnTo>
                  <a:lnTo>
                    <a:pt x="0" y="480"/>
                  </a:lnTo>
                  <a:lnTo>
                    <a:pt x="180" y="48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454725" y="50762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181" y="0"/>
                  </a:moveTo>
                  <a:lnTo>
                    <a:pt x="181" y="60"/>
                  </a:lnTo>
                  <a:lnTo>
                    <a:pt x="121" y="360"/>
                  </a:lnTo>
                  <a:lnTo>
                    <a:pt x="1" y="600"/>
                  </a:lnTo>
                  <a:lnTo>
                    <a:pt x="301" y="600"/>
                  </a:lnTo>
                  <a:lnTo>
                    <a:pt x="30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505750" y="4887100"/>
              <a:ext cx="22525" cy="37550"/>
            </a:xfrm>
            <a:custGeom>
              <a:rect b="b" l="l" r="r" t="t"/>
              <a:pathLst>
                <a:path extrusionOk="0" h="1502" w="901">
                  <a:moveTo>
                    <a:pt x="841" y="1"/>
                  </a:moveTo>
                  <a:lnTo>
                    <a:pt x="781" y="61"/>
                  </a:lnTo>
                  <a:lnTo>
                    <a:pt x="421" y="601"/>
                  </a:lnTo>
                  <a:lnTo>
                    <a:pt x="301" y="781"/>
                  </a:lnTo>
                  <a:lnTo>
                    <a:pt x="61" y="1261"/>
                  </a:lnTo>
                  <a:lnTo>
                    <a:pt x="181" y="1441"/>
                  </a:lnTo>
                  <a:lnTo>
                    <a:pt x="0" y="1321"/>
                  </a:lnTo>
                  <a:lnTo>
                    <a:pt x="0" y="1381"/>
                  </a:lnTo>
                  <a:lnTo>
                    <a:pt x="61" y="1502"/>
                  </a:lnTo>
                  <a:lnTo>
                    <a:pt x="781" y="1502"/>
                  </a:lnTo>
                  <a:lnTo>
                    <a:pt x="781" y="1381"/>
                  </a:lnTo>
                  <a:lnTo>
                    <a:pt x="841" y="1081"/>
                  </a:lnTo>
                  <a:lnTo>
                    <a:pt x="90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514750" y="4960650"/>
              <a:ext cx="81075" cy="37525"/>
            </a:xfrm>
            <a:custGeom>
              <a:rect b="b" l="l" r="r" t="t"/>
              <a:pathLst>
                <a:path extrusionOk="0" h="1501" w="3243">
                  <a:moveTo>
                    <a:pt x="181" y="0"/>
                  </a:moveTo>
                  <a:lnTo>
                    <a:pt x="61" y="120"/>
                  </a:lnTo>
                  <a:lnTo>
                    <a:pt x="121" y="240"/>
                  </a:lnTo>
                  <a:lnTo>
                    <a:pt x="61" y="240"/>
                  </a:lnTo>
                  <a:lnTo>
                    <a:pt x="61" y="180"/>
                  </a:lnTo>
                  <a:lnTo>
                    <a:pt x="1" y="240"/>
                  </a:lnTo>
                  <a:lnTo>
                    <a:pt x="121" y="540"/>
                  </a:lnTo>
                  <a:lnTo>
                    <a:pt x="181" y="720"/>
                  </a:lnTo>
                  <a:lnTo>
                    <a:pt x="61" y="600"/>
                  </a:lnTo>
                  <a:lnTo>
                    <a:pt x="1" y="540"/>
                  </a:lnTo>
                  <a:lnTo>
                    <a:pt x="1" y="540"/>
                  </a:lnTo>
                  <a:lnTo>
                    <a:pt x="181" y="1501"/>
                  </a:lnTo>
                  <a:lnTo>
                    <a:pt x="2822" y="1501"/>
                  </a:lnTo>
                  <a:lnTo>
                    <a:pt x="3002" y="1141"/>
                  </a:lnTo>
                  <a:lnTo>
                    <a:pt x="3122" y="720"/>
                  </a:lnTo>
                  <a:lnTo>
                    <a:pt x="3242" y="120"/>
                  </a:lnTo>
                  <a:lnTo>
                    <a:pt x="3242" y="0"/>
                  </a:lnTo>
                  <a:lnTo>
                    <a:pt x="2702" y="0"/>
                  </a:lnTo>
                  <a:lnTo>
                    <a:pt x="2462" y="300"/>
                  </a:lnTo>
                  <a:lnTo>
                    <a:pt x="2282" y="480"/>
                  </a:lnTo>
                  <a:lnTo>
                    <a:pt x="2402" y="240"/>
                  </a:lnTo>
                  <a:lnTo>
                    <a:pt x="2522" y="0"/>
                  </a:lnTo>
                  <a:lnTo>
                    <a:pt x="2162" y="0"/>
                  </a:lnTo>
                  <a:lnTo>
                    <a:pt x="1801" y="480"/>
                  </a:lnTo>
                  <a:lnTo>
                    <a:pt x="1441" y="841"/>
                  </a:lnTo>
                  <a:lnTo>
                    <a:pt x="1201" y="1081"/>
                  </a:lnTo>
                  <a:lnTo>
                    <a:pt x="1081" y="1141"/>
                  </a:lnTo>
                  <a:lnTo>
                    <a:pt x="1141" y="1021"/>
                  </a:lnTo>
                  <a:lnTo>
                    <a:pt x="1381" y="780"/>
                  </a:lnTo>
                  <a:lnTo>
                    <a:pt x="1621" y="480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2235075" y="4833075"/>
              <a:ext cx="126075" cy="30050"/>
            </a:xfrm>
            <a:custGeom>
              <a:rect b="b" l="l" r="r" t="t"/>
              <a:pathLst>
                <a:path extrusionOk="0" h="1202" w="5043">
                  <a:moveTo>
                    <a:pt x="1321" y="1"/>
                  </a:moveTo>
                  <a:lnTo>
                    <a:pt x="1080" y="301"/>
                  </a:lnTo>
                  <a:lnTo>
                    <a:pt x="720" y="721"/>
                  </a:lnTo>
                  <a:lnTo>
                    <a:pt x="180" y="1081"/>
                  </a:lnTo>
                  <a:lnTo>
                    <a:pt x="0" y="1201"/>
                  </a:lnTo>
                  <a:lnTo>
                    <a:pt x="5042" y="1201"/>
                  </a:lnTo>
                  <a:lnTo>
                    <a:pt x="4682" y="721"/>
                  </a:lnTo>
                  <a:lnTo>
                    <a:pt x="4442" y="301"/>
                  </a:lnTo>
                  <a:lnTo>
                    <a:pt x="4502" y="481"/>
                  </a:lnTo>
                  <a:lnTo>
                    <a:pt x="4622" y="961"/>
                  </a:lnTo>
                  <a:lnTo>
                    <a:pt x="4682" y="1081"/>
                  </a:lnTo>
                  <a:lnTo>
                    <a:pt x="4562" y="961"/>
                  </a:lnTo>
                  <a:lnTo>
                    <a:pt x="4442" y="781"/>
                  </a:lnTo>
                  <a:lnTo>
                    <a:pt x="4322" y="541"/>
                  </a:lnTo>
                  <a:lnTo>
                    <a:pt x="4142" y="61"/>
                  </a:lnTo>
                  <a:lnTo>
                    <a:pt x="4082" y="1"/>
                  </a:lnTo>
                  <a:lnTo>
                    <a:pt x="4022" y="1"/>
                  </a:lnTo>
                  <a:lnTo>
                    <a:pt x="4082" y="61"/>
                  </a:lnTo>
                  <a:lnTo>
                    <a:pt x="4322" y="841"/>
                  </a:lnTo>
                  <a:lnTo>
                    <a:pt x="4022" y="301"/>
                  </a:lnTo>
                  <a:lnTo>
                    <a:pt x="3662" y="1"/>
                  </a:lnTo>
                  <a:lnTo>
                    <a:pt x="3301" y="1"/>
                  </a:lnTo>
                  <a:lnTo>
                    <a:pt x="3421" y="301"/>
                  </a:lnTo>
                  <a:lnTo>
                    <a:pt x="3241" y="121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586775" y="4960650"/>
              <a:ext cx="25550" cy="37525"/>
            </a:xfrm>
            <a:custGeom>
              <a:rect b="b" l="l" r="r" t="t"/>
              <a:pathLst>
                <a:path extrusionOk="0" h="1501" w="1022">
                  <a:moveTo>
                    <a:pt x="661" y="0"/>
                  </a:moveTo>
                  <a:lnTo>
                    <a:pt x="661" y="180"/>
                  </a:lnTo>
                  <a:lnTo>
                    <a:pt x="421" y="780"/>
                  </a:lnTo>
                  <a:lnTo>
                    <a:pt x="181" y="1201"/>
                  </a:lnTo>
                  <a:lnTo>
                    <a:pt x="1" y="1501"/>
                  </a:lnTo>
                  <a:lnTo>
                    <a:pt x="1021" y="1501"/>
                  </a:lnTo>
                  <a:lnTo>
                    <a:pt x="961" y="7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2088000" y="48586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1" y="0"/>
                  </a:moveTo>
                  <a:lnTo>
                    <a:pt x="0" y="18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649800" y="4906625"/>
              <a:ext cx="40550" cy="18025"/>
            </a:xfrm>
            <a:custGeom>
              <a:rect b="b" l="l" r="r" t="t"/>
              <a:pathLst>
                <a:path extrusionOk="0" h="721" w="1622">
                  <a:moveTo>
                    <a:pt x="1" y="0"/>
                  </a:moveTo>
                  <a:lnTo>
                    <a:pt x="421" y="300"/>
                  </a:lnTo>
                  <a:lnTo>
                    <a:pt x="1021" y="721"/>
                  </a:lnTo>
                  <a:lnTo>
                    <a:pt x="1622" y="721"/>
                  </a:lnTo>
                  <a:lnTo>
                    <a:pt x="1382" y="600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466725" y="49681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0"/>
                  </a:move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436725" y="4971150"/>
              <a:ext cx="9025" cy="7525"/>
            </a:xfrm>
            <a:custGeom>
              <a:rect b="b" l="l" r="r" t="t"/>
              <a:pathLst>
                <a:path extrusionOk="0" h="301" w="361">
                  <a:moveTo>
                    <a:pt x="0" y="0"/>
                  </a:moveTo>
                  <a:lnTo>
                    <a:pt x="300" y="240"/>
                  </a:lnTo>
                  <a:lnTo>
                    <a:pt x="360" y="300"/>
                  </a:lnTo>
                  <a:lnTo>
                    <a:pt x="360" y="30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615300" y="4978650"/>
              <a:ext cx="3025" cy="19525"/>
            </a:xfrm>
            <a:custGeom>
              <a:rect b="b" l="l" r="r" t="t"/>
              <a:pathLst>
                <a:path extrusionOk="0" h="781" w="121">
                  <a:moveTo>
                    <a:pt x="120" y="0"/>
                  </a:moveTo>
                  <a:lnTo>
                    <a:pt x="60" y="42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120" y="42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209550" y="4698025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2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18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245575" y="4726550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0" y="0"/>
                  </a:moveTo>
                  <a:lnTo>
                    <a:pt x="120" y="540"/>
                  </a:lnTo>
                  <a:lnTo>
                    <a:pt x="420" y="1201"/>
                  </a:lnTo>
                  <a:lnTo>
                    <a:pt x="240" y="720"/>
                  </a:lnTo>
                  <a:lnTo>
                    <a:pt x="180" y="420"/>
                  </a:lnTo>
                  <a:lnTo>
                    <a:pt x="180" y="360"/>
                  </a:lnTo>
                  <a:lnTo>
                    <a:pt x="12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2209550" y="4726550"/>
              <a:ext cx="45050" cy="30025"/>
            </a:xfrm>
            <a:custGeom>
              <a:rect b="b" l="l" r="r" t="t"/>
              <a:pathLst>
                <a:path extrusionOk="0" h="1201" w="1802">
                  <a:moveTo>
                    <a:pt x="721" y="0"/>
                  </a:moveTo>
                  <a:lnTo>
                    <a:pt x="841" y="480"/>
                  </a:lnTo>
                  <a:lnTo>
                    <a:pt x="901" y="660"/>
                  </a:lnTo>
                  <a:lnTo>
                    <a:pt x="781" y="480"/>
                  </a:lnTo>
                  <a:lnTo>
                    <a:pt x="661" y="240"/>
                  </a:lnTo>
                  <a:lnTo>
                    <a:pt x="661" y="180"/>
                  </a:lnTo>
                  <a:lnTo>
                    <a:pt x="601" y="300"/>
                  </a:lnTo>
                  <a:lnTo>
                    <a:pt x="1" y="1201"/>
                  </a:lnTo>
                  <a:lnTo>
                    <a:pt x="841" y="1201"/>
                  </a:lnTo>
                  <a:lnTo>
                    <a:pt x="901" y="1141"/>
                  </a:lnTo>
                  <a:lnTo>
                    <a:pt x="901" y="1201"/>
                  </a:lnTo>
                  <a:lnTo>
                    <a:pt x="1801" y="1201"/>
                  </a:lnTo>
                  <a:lnTo>
                    <a:pt x="1381" y="60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2182550" y="4779075"/>
              <a:ext cx="114075" cy="31525"/>
            </a:xfrm>
            <a:custGeom>
              <a:rect b="b" l="l" r="r" t="t"/>
              <a:pathLst>
                <a:path extrusionOk="0" h="1261" w="4563">
                  <a:moveTo>
                    <a:pt x="1381" y="0"/>
                  </a:moveTo>
                  <a:lnTo>
                    <a:pt x="1021" y="360"/>
                  </a:lnTo>
                  <a:lnTo>
                    <a:pt x="120" y="1141"/>
                  </a:lnTo>
                  <a:lnTo>
                    <a:pt x="0" y="1261"/>
                  </a:lnTo>
                  <a:lnTo>
                    <a:pt x="180" y="1261"/>
                  </a:lnTo>
                  <a:lnTo>
                    <a:pt x="840" y="960"/>
                  </a:lnTo>
                  <a:lnTo>
                    <a:pt x="1321" y="720"/>
                  </a:lnTo>
                  <a:lnTo>
                    <a:pt x="1681" y="420"/>
                  </a:lnTo>
                  <a:lnTo>
                    <a:pt x="1921" y="180"/>
                  </a:lnTo>
                  <a:lnTo>
                    <a:pt x="2041" y="60"/>
                  </a:lnTo>
                  <a:lnTo>
                    <a:pt x="1981" y="180"/>
                  </a:lnTo>
                  <a:lnTo>
                    <a:pt x="1801" y="480"/>
                  </a:lnTo>
                  <a:lnTo>
                    <a:pt x="1441" y="840"/>
                  </a:lnTo>
                  <a:lnTo>
                    <a:pt x="1021" y="1261"/>
                  </a:lnTo>
                  <a:lnTo>
                    <a:pt x="4562" y="1261"/>
                  </a:lnTo>
                  <a:lnTo>
                    <a:pt x="4322" y="720"/>
                  </a:lnTo>
                  <a:lnTo>
                    <a:pt x="4262" y="420"/>
                  </a:lnTo>
                  <a:lnTo>
                    <a:pt x="4082" y="240"/>
                  </a:lnTo>
                  <a:lnTo>
                    <a:pt x="3962" y="60"/>
                  </a:lnTo>
                  <a:lnTo>
                    <a:pt x="3902" y="0"/>
                  </a:lnTo>
                  <a:lnTo>
                    <a:pt x="4082" y="360"/>
                  </a:lnTo>
                  <a:lnTo>
                    <a:pt x="4202" y="540"/>
                  </a:lnTo>
                  <a:lnTo>
                    <a:pt x="4262" y="660"/>
                  </a:lnTo>
                  <a:lnTo>
                    <a:pt x="4202" y="600"/>
                  </a:lnTo>
                  <a:lnTo>
                    <a:pt x="4022" y="420"/>
                  </a:lnTo>
                  <a:lnTo>
                    <a:pt x="3722" y="0"/>
                  </a:lnTo>
                  <a:lnTo>
                    <a:pt x="3482" y="0"/>
                  </a:lnTo>
                  <a:lnTo>
                    <a:pt x="3602" y="240"/>
                  </a:lnTo>
                  <a:lnTo>
                    <a:pt x="3722" y="480"/>
                  </a:lnTo>
                  <a:lnTo>
                    <a:pt x="3722" y="480"/>
                  </a:lnTo>
                  <a:lnTo>
                    <a:pt x="3542" y="30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259075" y="4729550"/>
              <a:ext cx="25" cy="4525"/>
            </a:xfrm>
            <a:custGeom>
              <a:rect b="b" l="l" r="r" t="t"/>
              <a:pathLst>
                <a:path extrusionOk="0" h="181" w="1">
                  <a:moveTo>
                    <a:pt x="0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209550" y="4672525"/>
              <a:ext cx="3025" cy="25525"/>
            </a:xfrm>
            <a:custGeom>
              <a:rect b="b" l="l" r="r" t="t"/>
              <a:pathLst>
                <a:path extrusionOk="0" h="1021" w="121">
                  <a:moveTo>
                    <a:pt x="61" y="0"/>
                  </a:moveTo>
                  <a:lnTo>
                    <a:pt x="1" y="480"/>
                  </a:lnTo>
                  <a:lnTo>
                    <a:pt x="1" y="1021"/>
                  </a:lnTo>
                  <a:lnTo>
                    <a:pt x="121" y="1021"/>
                  </a:lnTo>
                  <a:lnTo>
                    <a:pt x="121" y="961"/>
                  </a:lnTo>
                  <a:lnTo>
                    <a:pt x="61" y="54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2262075" y="47550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2268075" y="4743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314600" y="4752050"/>
              <a:ext cx="10525" cy="4525"/>
            </a:xfrm>
            <a:custGeom>
              <a:rect b="b" l="l" r="r" t="t"/>
              <a:pathLst>
                <a:path extrusionOk="0" h="181" w="421">
                  <a:moveTo>
                    <a:pt x="0" y="1"/>
                  </a:moveTo>
                  <a:lnTo>
                    <a:pt x="240" y="181"/>
                  </a:lnTo>
                  <a:lnTo>
                    <a:pt x="4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304675" y="466802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60" y="0"/>
                  </a:moveTo>
                  <a:lnTo>
                    <a:pt x="0" y="60"/>
                  </a:lnTo>
                  <a:lnTo>
                    <a:pt x="60" y="180"/>
                  </a:lnTo>
                  <a:lnTo>
                    <a:pt x="300" y="360"/>
                  </a:lnTo>
                  <a:lnTo>
                    <a:pt x="24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2455650" y="4124775"/>
              <a:ext cx="22550" cy="15050"/>
            </a:xfrm>
            <a:custGeom>
              <a:rect b="b" l="l" r="r" t="t"/>
              <a:pathLst>
                <a:path extrusionOk="0" h="602" w="902">
                  <a:moveTo>
                    <a:pt x="781" y="1"/>
                  </a:moveTo>
                  <a:lnTo>
                    <a:pt x="721" y="61"/>
                  </a:lnTo>
                  <a:lnTo>
                    <a:pt x="601" y="121"/>
                  </a:lnTo>
                  <a:lnTo>
                    <a:pt x="1" y="601"/>
                  </a:lnTo>
                  <a:lnTo>
                    <a:pt x="1" y="601"/>
                  </a:lnTo>
                  <a:lnTo>
                    <a:pt x="301" y="421"/>
                  </a:lnTo>
                  <a:lnTo>
                    <a:pt x="601" y="241"/>
                  </a:lnTo>
                  <a:lnTo>
                    <a:pt x="841" y="121"/>
                  </a:lnTo>
                  <a:lnTo>
                    <a:pt x="901" y="6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2343100" y="4169800"/>
              <a:ext cx="289650" cy="145600"/>
            </a:xfrm>
            <a:custGeom>
              <a:rect b="b" l="l" r="r" t="t"/>
              <a:pathLst>
                <a:path extrusionOk="0" h="5824" w="11586">
                  <a:moveTo>
                    <a:pt x="7504" y="1"/>
                  </a:moveTo>
                  <a:lnTo>
                    <a:pt x="7144" y="61"/>
                  </a:lnTo>
                  <a:lnTo>
                    <a:pt x="6484" y="181"/>
                  </a:lnTo>
                  <a:lnTo>
                    <a:pt x="5883" y="361"/>
                  </a:lnTo>
                  <a:lnTo>
                    <a:pt x="6784" y="241"/>
                  </a:lnTo>
                  <a:lnTo>
                    <a:pt x="7264" y="181"/>
                  </a:lnTo>
                  <a:lnTo>
                    <a:pt x="6784" y="301"/>
                  </a:lnTo>
                  <a:lnTo>
                    <a:pt x="5763" y="601"/>
                  </a:lnTo>
                  <a:lnTo>
                    <a:pt x="6304" y="601"/>
                  </a:lnTo>
                  <a:lnTo>
                    <a:pt x="7324" y="781"/>
                  </a:lnTo>
                  <a:lnTo>
                    <a:pt x="7804" y="841"/>
                  </a:lnTo>
                  <a:lnTo>
                    <a:pt x="6304" y="841"/>
                  </a:lnTo>
                  <a:lnTo>
                    <a:pt x="5763" y="901"/>
                  </a:lnTo>
                  <a:lnTo>
                    <a:pt x="5283" y="961"/>
                  </a:lnTo>
                  <a:lnTo>
                    <a:pt x="4623" y="1141"/>
                  </a:lnTo>
                  <a:lnTo>
                    <a:pt x="4443" y="1201"/>
                  </a:lnTo>
                  <a:lnTo>
                    <a:pt x="5163" y="1081"/>
                  </a:lnTo>
                  <a:lnTo>
                    <a:pt x="5703" y="1081"/>
                  </a:lnTo>
                  <a:lnTo>
                    <a:pt x="6123" y="1141"/>
                  </a:lnTo>
                  <a:lnTo>
                    <a:pt x="6244" y="1201"/>
                  </a:lnTo>
                  <a:lnTo>
                    <a:pt x="6304" y="1201"/>
                  </a:lnTo>
                  <a:lnTo>
                    <a:pt x="6784" y="1321"/>
                  </a:lnTo>
                  <a:lnTo>
                    <a:pt x="7144" y="1441"/>
                  </a:lnTo>
                  <a:lnTo>
                    <a:pt x="7444" y="1561"/>
                  </a:lnTo>
                  <a:lnTo>
                    <a:pt x="7144" y="1501"/>
                  </a:lnTo>
                  <a:lnTo>
                    <a:pt x="6724" y="1441"/>
                  </a:lnTo>
                  <a:lnTo>
                    <a:pt x="5943" y="1441"/>
                  </a:lnTo>
                  <a:lnTo>
                    <a:pt x="6123" y="1501"/>
                  </a:lnTo>
                  <a:lnTo>
                    <a:pt x="6484" y="1621"/>
                  </a:lnTo>
                  <a:lnTo>
                    <a:pt x="6123" y="1561"/>
                  </a:lnTo>
                  <a:lnTo>
                    <a:pt x="5223" y="1561"/>
                  </a:lnTo>
                  <a:lnTo>
                    <a:pt x="4803" y="1681"/>
                  </a:lnTo>
                  <a:lnTo>
                    <a:pt x="4383" y="1741"/>
                  </a:lnTo>
                  <a:lnTo>
                    <a:pt x="4143" y="1801"/>
                  </a:lnTo>
                  <a:lnTo>
                    <a:pt x="4683" y="1861"/>
                  </a:lnTo>
                  <a:lnTo>
                    <a:pt x="4923" y="1921"/>
                  </a:lnTo>
                  <a:lnTo>
                    <a:pt x="5463" y="1921"/>
                  </a:lnTo>
                  <a:lnTo>
                    <a:pt x="6063" y="2041"/>
                  </a:lnTo>
                  <a:lnTo>
                    <a:pt x="6664" y="2161"/>
                  </a:lnTo>
                  <a:lnTo>
                    <a:pt x="7144" y="2342"/>
                  </a:lnTo>
                  <a:lnTo>
                    <a:pt x="7504" y="2462"/>
                  </a:lnTo>
                  <a:lnTo>
                    <a:pt x="7144" y="2402"/>
                  </a:lnTo>
                  <a:lnTo>
                    <a:pt x="6664" y="2282"/>
                  </a:lnTo>
                  <a:lnTo>
                    <a:pt x="6063" y="2282"/>
                  </a:lnTo>
                  <a:lnTo>
                    <a:pt x="6003" y="2222"/>
                  </a:lnTo>
                  <a:lnTo>
                    <a:pt x="5403" y="2222"/>
                  </a:lnTo>
                  <a:lnTo>
                    <a:pt x="4863" y="2282"/>
                  </a:lnTo>
                  <a:lnTo>
                    <a:pt x="4203" y="2402"/>
                  </a:lnTo>
                  <a:lnTo>
                    <a:pt x="4563" y="2462"/>
                  </a:lnTo>
                  <a:lnTo>
                    <a:pt x="5343" y="2522"/>
                  </a:lnTo>
                  <a:lnTo>
                    <a:pt x="6003" y="2702"/>
                  </a:lnTo>
                  <a:lnTo>
                    <a:pt x="6604" y="2882"/>
                  </a:lnTo>
                  <a:lnTo>
                    <a:pt x="6964" y="3002"/>
                  </a:lnTo>
                  <a:lnTo>
                    <a:pt x="7084" y="3062"/>
                  </a:lnTo>
                  <a:lnTo>
                    <a:pt x="6964" y="3062"/>
                  </a:lnTo>
                  <a:lnTo>
                    <a:pt x="6544" y="2942"/>
                  </a:lnTo>
                  <a:lnTo>
                    <a:pt x="6003" y="2822"/>
                  </a:lnTo>
                  <a:lnTo>
                    <a:pt x="5343" y="2762"/>
                  </a:lnTo>
                  <a:lnTo>
                    <a:pt x="4623" y="2762"/>
                  </a:lnTo>
                  <a:lnTo>
                    <a:pt x="3963" y="2822"/>
                  </a:lnTo>
                  <a:lnTo>
                    <a:pt x="3482" y="2882"/>
                  </a:lnTo>
                  <a:lnTo>
                    <a:pt x="3182" y="2942"/>
                  </a:lnTo>
                  <a:lnTo>
                    <a:pt x="1982" y="3242"/>
                  </a:lnTo>
                  <a:lnTo>
                    <a:pt x="1682" y="3302"/>
                  </a:lnTo>
                  <a:lnTo>
                    <a:pt x="1501" y="3482"/>
                  </a:lnTo>
                  <a:lnTo>
                    <a:pt x="2282" y="3302"/>
                  </a:lnTo>
                  <a:lnTo>
                    <a:pt x="3602" y="3122"/>
                  </a:lnTo>
                  <a:lnTo>
                    <a:pt x="4263" y="3062"/>
                  </a:lnTo>
                  <a:lnTo>
                    <a:pt x="4623" y="3062"/>
                  </a:lnTo>
                  <a:lnTo>
                    <a:pt x="4863" y="3122"/>
                  </a:lnTo>
                  <a:lnTo>
                    <a:pt x="5103" y="3182"/>
                  </a:lnTo>
                  <a:lnTo>
                    <a:pt x="5223" y="3242"/>
                  </a:lnTo>
                  <a:lnTo>
                    <a:pt x="5343" y="3302"/>
                  </a:lnTo>
                  <a:lnTo>
                    <a:pt x="5223" y="3302"/>
                  </a:lnTo>
                  <a:lnTo>
                    <a:pt x="5103" y="3242"/>
                  </a:lnTo>
                  <a:lnTo>
                    <a:pt x="4863" y="3182"/>
                  </a:lnTo>
                  <a:lnTo>
                    <a:pt x="4323" y="3182"/>
                  </a:lnTo>
                  <a:lnTo>
                    <a:pt x="3662" y="3362"/>
                  </a:lnTo>
                  <a:lnTo>
                    <a:pt x="2342" y="3662"/>
                  </a:lnTo>
                  <a:lnTo>
                    <a:pt x="1562" y="3902"/>
                  </a:lnTo>
                  <a:lnTo>
                    <a:pt x="2882" y="3722"/>
                  </a:lnTo>
                  <a:lnTo>
                    <a:pt x="4023" y="3602"/>
                  </a:lnTo>
                  <a:lnTo>
                    <a:pt x="4503" y="3602"/>
                  </a:lnTo>
                  <a:lnTo>
                    <a:pt x="4023" y="3722"/>
                  </a:lnTo>
                  <a:lnTo>
                    <a:pt x="2942" y="3902"/>
                  </a:lnTo>
                  <a:lnTo>
                    <a:pt x="1742" y="4202"/>
                  </a:lnTo>
                  <a:lnTo>
                    <a:pt x="1081" y="4442"/>
                  </a:lnTo>
                  <a:lnTo>
                    <a:pt x="121" y="4683"/>
                  </a:lnTo>
                  <a:lnTo>
                    <a:pt x="1" y="4743"/>
                  </a:lnTo>
                  <a:lnTo>
                    <a:pt x="661" y="4563"/>
                  </a:lnTo>
                  <a:lnTo>
                    <a:pt x="1261" y="4442"/>
                  </a:lnTo>
                  <a:lnTo>
                    <a:pt x="1922" y="4382"/>
                  </a:lnTo>
                  <a:lnTo>
                    <a:pt x="2522" y="4322"/>
                  </a:lnTo>
                  <a:lnTo>
                    <a:pt x="3362" y="4322"/>
                  </a:lnTo>
                  <a:lnTo>
                    <a:pt x="3722" y="4082"/>
                  </a:lnTo>
                  <a:lnTo>
                    <a:pt x="3482" y="4322"/>
                  </a:lnTo>
                  <a:lnTo>
                    <a:pt x="2822" y="5283"/>
                  </a:lnTo>
                  <a:lnTo>
                    <a:pt x="2822" y="5283"/>
                  </a:lnTo>
                  <a:lnTo>
                    <a:pt x="3182" y="5043"/>
                  </a:lnTo>
                  <a:lnTo>
                    <a:pt x="3722" y="4803"/>
                  </a:lnTo>
                  <a:lnTo>
                    <a:pt x="4203" y="4623"/>
                  </a:lnTo>
                  <a:lnTo>
                    <a:pt x="4563" y="4502"/>
                  </a:lnTo>
                  <a:lnTo>
                    <a:pt x="4683" y="4502"/>
                  </a:lnTo>
                  <a:lnTo>
                    <a:pt x="4563" y="4563"/>
                  </a:lnTo>
                  <a:lnTo>
                    <a:pt x="4443" y="4623"/>
                  </a:lnTo>
                  <a:lnTo>
                    <a:pt x="4443" y="4623"/>
                  </a:lnTo>
                  <a:lnTo>
                    <a:pt x="5343" y="4382"/>
                  </a:lnTo>
                  <a:lnTo>
                    <a:pt x="5763" y="4322"/>
                  </a:lnTo>
                  <a:lnTo>
                    <a:pt x="5763" y="4322"/>
                  </a:lnTo>
                  <a:lnTo>
                    <a:pt x="5403" y="4502"/>
                  </a:lnTo>
                  <a:lnTo>
                    <a:pt x="4923" y="4743"/>
                  </a:lnTo>
                  <a:lnTo>
                    <a:pt x="4443" y="5103"/>
                  </a:lnTo>
                  <a:lnTo>
                    <a:pt x="3963" y="5463"/>
                  </a:lnTo>
                  <a:lnTo>
                    <a:pt x="3542" y="5823"/>
                  </a:lnTo>
                  <a:lnTo>
                    <a:pt x="3542" y="5823"/>
                  </a:lnTo>
                  <a:lnTo>
                    <a:pt x="4203" y="5523"/>
                  </a:lnTo>
                  <a:lnTo>
                    <a:pt x="5223" y="5223"/>
                  </a:lnTo>
                  <a:lnTo>
                    <a:pt x="6063" y="4983"/>
                  </a:lnTo>
                  <a:lnTo>
                    <a:pt x="6964" y="4803"/>
                  </a:lnTo>
                  <a:lnTo>
                    <a:pt x="7384" y="4743"/>
                  </a:lnTo>
                  <a:lnTo>
                    <a:pt x="7564" y="4683"/>
                  </a:lnTo>
                  <a:lnTo>
                    <a:pt x="7924" y="4623"/>
                  </a:lnTo>
                  <a:lnTo>
                    <a:pt x="9785" y="4262"/>
                  </a:lnTo>
                  <a:lnTo>
                    <a:pt x="10685" y="4082"/>
                  </a:lnTo>
                  <a:lnTo>
                    <a:pt x="11466" y="3782"/>
                  </a:lnTo>
                  <a:lnTo>
                    <a:pt x="11586" y="3722"/>
                  </a:lnTo>
                  <a:lnTo>
                    <a:pt x="10685" y="2702"/>
                  </a:lnTo>
                  <a:lnTo>
                    <a:pt x="9725" y="1741"/>
                  </a:lnTo>
                  <a:lnTo>
                    <a:pt x="8705" y="841"/>
                  </a:lnTo>
                  <a:lnTo>
                    <a:pt x="768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2473675" y="4319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2476675" y="4132275"/>
              <a:ext cx="10525" cy="13550"/>
            </a:xfrm>
            <a:custGeom>
              <a:rect b="b" l="l" r="r" t="t"/>
              <a:pathLst>
                <a:path extrusionOk="0" h="542" w="421">
                  <a:moveTo>
                    <a:pt x="420" y="1"/>
                  </a:moveTo>
                  <a:lnTo>
                    <a:pt x="360" y="61"/>
                  </a:lnTo>
                  <a:lnTo>
                    <a:pt x="360" y="121"/>
                  </a:lnTo>
                  <a:lnTo>
                    <a:pt x="0" y="541"/>
                  </a:lnTo>
                  <a:lnTo>
                    <a:pt x="360" y="421"/>
                  </a:lnTo>
                  <a:lnTo>
                    <a:pt x="360" y="241"/>
                  </a:lnTo>
                  <a:lnTo>
                    <a:pt x="420" y="1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2307100" y="4253825"/>
              <a:ext cx="9025" cy="15050"/>
            </a:xfrm>
            <a:custGeom>
              <a:rect b="b" l="l" r="r" t="t"/>
              <a:pathLst>
                <a:path extrusionOk="0" h="602" w="361">
                  <a:moveTo>
                    <a:pt x="300" y="1"/>
                  </a:moveTo>
                  <a:lnTo>
                    <a:pt x="60" y="541"/>
                  </a:lnTo>
                  <a:lnTo>
                    <a:pt x="60" y="541"/>
                  </a:lnTo>
                  <a:lnTo>
                    <a:pt x="300" y="301"/>
                  </a:lnTo>
                  <a:lnTo>
                    <a:pt x="360" y="181"/>
                  </a:lnTo>
                  <a:lnTo>
                    <a:pt x="300" y="1"/>
                  </a:lnTo>
                  <a:close/>
                  <a:moveTo>
                    <a:pt x="60" y="541"/>
                  </a:moveTo>
                  <a:lnTo>
                    <a:pt x="0" y="601"/>
                  </a:lnTo>
                  <a:lnTo>
                    <a:pt x="60" y="541"/>
                  </a:lnTo>
                  <a:lnTo>
                    <a:pt x="60" y="54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2290575" y="4258350"/>
              <a:ext cx="4550" cy="19525"/>
            </a:xfrm>
            <a:custGeom>
              <a:rect b="b" l="l" r="r" t="t"/>
              <a:pathLst>
                <a:path extrusionOk="0" h="781" w="182">
                  <a:moveTo>
                    <a:pt x="181" y="0"/>
                  </a:moveTo>
                  <a:lnTo>
                    <a:pt x="61" y="240"/>
                  </a:lnTo>
                  <a:lnTo>
                    <a:pt x="1" y="360"/>
                  </a:lnTo>
                  <a:lnTo>
                    <a:pt x="61" y="780"/>
                  </a:lnTo>
                  <a:lnTo>
                    <a:pt x="181" y="4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2325100" y="42313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1" y="1"/>
                  </a:moveTo>
                  <a:lnTo>
                    <a:pt x="61" y="181"/>
                  </a:lnTo>
                  <a:lnTo>
                    <a:pt x="1" y="421"/>
                  </a:lnTo>
                  <a:lnTo>
                    <a:pt x="1" y="541"/>
                  </a:lnTo>
                  <a:lnTo>
                    <a:pt x="61" y="481"/>
                  </a:lnTo>
                  <a:lnTo>
                    <a:pt x="181" y="361"/>
                  </a:lnTo>
                  <a:lnTo>
                    <a:pt x="18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2340100" y="4213325"/>
              <a:ext cx="6025" cy="16525"/>
            </a:xfrm>
            <a:custGeom>
              <a:rect b="b" l="l" r="r" t="t"/>
              <a:pathLst>
                <a:path extrusionOk="0" h="661" w="241">
                  <a:moveTo>
                    <a:pt x="241" y="0"/>
                  </a:moveTo>
                  <a:lnTo>
                    <a:pt x="181" y="60"/>
                  </a:lnTo>
                  <a:lnTo>
                    <a:pt x="121" y="300"/>
                  </a:lnTo>
                  <a:lnTo>
                    <a:pt x="1" y="661"/>
                  </a:lnTo>
                  <a:lnTo>
                    <a:pt x="181" y="48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2235075" y="43363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2253075" y="43333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60"/>
                  </a:lnTo>
                  <a:lnTo>
                    <a:pt x="0" y="421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2271075" y="4298850"/>
              <a:ext cx="6025" cy="15050"/>
            </a:xfrm>
            <a:custGeom>
              <a:rect b="b" l="l" r="r" t="t"/>
              <a:pathLst>
                <a:path extrusionOk="0" h="602" w="241">
                  <a:moveTo>
                    <a:pt x="181" y="1"/>
                  </a:moveTo>
                  <a:lnTo>
                    <a:pt x="1" y="181"/>
                  </a:lnTo>
                  <a:lnTo>
                    <a:pt x="1" y="421"/>
                  </a:lnTo>
                  <a:lnTo>
                    <a:pt x="1" y="601"/>
                  </a:lnTo>
                  <a:lnTo>
                    <a:pt x="24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2272575" y="4252325"/>
              <a:ext cx="13525" cy="46550"/>
            </a:xfrm>
            <a:custGeom>
              <a:rect b="b" l="l" r="r" t="t"/>
              <a:pathLst>
                <a:path extrusionOk="0" h="1862" w="541">
                  <a:moveTo>
                    <a:pt x="541" y="1"/>
                  </a:moveTo>
                  <a:lnTo>
                    <a:pt x="241" y="601"/>
                  </a:lnTo>
                  <a:lnTo>
                    <a:pt x="121" y="1141"/>
                  </a:lnTo>
                  <a:lnTo>
                    <a:pt x="1" y="1622"/>
                  </a:lnTo>
                  <a:lnTo>
                    <a:pt x="1" y="1862"/>
                  </a:lnTo>
                  <a:lnTo>
                    <a:pt x="61" y="1802"/>
                  </a:lnTo>
                  <a:lnTo>
                    <a:pt x="61" y="1742"/>
                  </a:lnTo>
                  <a:lnTo>
                    <a:pt x="121" y="1502"/>
                  </a:lnTo>
                  <a:lnTo>
                    <a:pt x="181" y="1201"/>
                  </a:lnTo>
                  <a:lnTo>
                    <a:pt x="361" y="721"/>
                  </a:lnTo>
                  <a:lnTo>
                    <a:pt x="421" y="601"/>
                  </a:lnTo>
                  <a:lnTo>
                    <a:pt x="481" y="1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2533700" y="4546475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360" y="0"/>
                  </a:moveTo>
                  <a:lnTo>
                    <a:pt x="300" y="180"/>
                  </a:lnTo>
                  <a:lnTo>
                    <a:pt x="0" y="660"/>
                  </a:lnTo>
                  <a:lnTo>
                    <a:pt x="0" y="660"/>
                  </a:lnTo>
                  <a:lnTo>
                    <a:pt x="420" y="180"/>
                  </a:lnTo>
                  <a:lnTo>
                    <a:pt x="48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23701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2554700" y="45599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23926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359625" y="4204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2709275" y="4605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0" y="0"/>
                  </a:moveTo>
                  <a:lnTo>
                    <a:pt x="60" y="60"/>
                  </a:lnTo>
                  <a:lnTo>
                    <a:pt x="60" y="12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2520175" y="4529950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61" y="1"/>
                  </a:moveTo>
                  <a:lnTo>
                    <a:pt x="1" y="481"/>
                  </a:lnTo>
                  <a:lnTo>
                    <a:pt x="1" y="601"/>
                  </a:lnTo>
                  <a:lnTo>
                    <a:pt x="61" y="4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2742275" y="4680025"/>
              <a:ext cx="40550" cy="24025"/>
            </a:xfrm>
            <a:custGeom>
              <a:rect b="b" l="l" r="r" t="t"/>
              <a:pathLst>
                <a:path extrusionOk="0" h="961" w="1622">
                  <a:moveTo>
                    <a:pt x="1" y="0"/>
                  </a:moveTo>
                  <a:lnTo>
                    <a:pt x="181" y="180"/>
                  </a:lnTo>
                  <a:lnTo>
                    <a:pt x="541" y="481"/>
                  </a:lnTo>
                  <a:lnTo>
                    <a:pt x="721" y="781"/>
                  </a:lnTo>
                  <a:lnTo>
                    <a:pt x="781" y="961"/>
                  </a:lnTo>
                  <a:lnTo>
                    <a:pt x="1621" y="961"/>
                  </a:lnTo>
                  <a:lnTo>
                    <a:pt x="1441" y="841"/>
                  </a:lnTo>
                  <a:lnTo>
                    <a:pt x="1081" y="541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2314600" y="44924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60" y="0"/>
                  </a:moveTo>
                  <a:lnTo>
                    <a:pt x="0" y="60"/>
                  </a:lnTo>
                  <a:lnTo>
                    <a:pt x="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2290575" y="4496950"/>
              <a:ext cx="4550" cy="13525"/>
            </a:xfrm>
            <a:custGeom>
              <a:rect b="b" l="l" r="r" t="t"/>
              <a:pathLst>
                <a:path extrusionOk="0" h="541" w="182">
                  <a:moveTo>
                    <a:pt x="181" y="0"/>
                  </a:moveTo>
                  <a:lnTo>
                    <a:pt x="1" y="60"/>
                  </a:lnTo>
                  <a:lnTo>
                    <a:pt x="1" y="300"/>
                  </a:lnTo>
                  <a:lnTo>
                    <a:pt x="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2499175" y="4626000"/>
              <a:ext cx="69050" cy="24025"/>
            </a:xfrm>
            <a:custGeom>
              <a:rect b="b" l="l" r="r" t="t"/>
              <a:pathLst>
                <a:path extrusionOk="0" h="961" w="2762">
                  <a:moveTo>
                    <a:pt x="2762" y="0"/>
                  </a:moveTo>
                  <a:lnTo>
                    <a:pt x="1741" y="361"/>
                  </a:lnTo>
                  <a:lnTo>
                    <a:pt x="421" y="841"/>
                  </a:lnTo>
                  <a:lnTo>
                    <a:pt x="368" y="856"/>
                  </a:lnTo>
                  <a:lnTo>
                    <a:pt x="368" y="856"/>
                  </a:lnTo>
                  <a:lnTo>
                    <a:pt x="781" y="781"/>
                  </a:lnTo>
                  <a:lnTo>
                    <a:pt x="1441" y="541"/>
                  </a:lnTo>
                  <a:lnTo>
                    <a:pt x="2161" y="240"/>
                  </a:lnTo>
                  <a:lnTo>
                    <a:pt x="2762" y="0"/>
                  </a:lnTo>
                  <a:close/>
                  <a:moveTo>
                    <a:pt x="368" y="856"/>
                  </a:moveTo>
                  <a:lnTo>
                    <a:pt x="121" y="901"/>
                  </a:lnTo>
                  <a:lnTo>
                    <a:pt x="1" y="961"/>
                  </a:lnTo>
                  <a:lnTo>
                    <a:pt x="368" y="85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2626725" y="4382900"/>
              <a:ext cx="231125" cy="324150"/>
            </a:xfrm>
            <a:custGeom>
              <a:rect b="b" l="l" r="r" t="t"/>
              <a:pathLst>
                <a:path extrusionOk="0" h="12966" w="9245">
                  <a:moveTo>
                    <a:pt x="5283" y="2401"/>
                  </a:moveTo>
                  <a:lnTo>
                    <a:pt x="5403" y="2581"/>
                  </a:lnTo>
                  <a:lnTo>
                    <a:pt x="5403" y="2581"/>
                  </a:lnTo>
                  <a:lnTo>
                    <a:pt x="5283" y="2461"/>
                  </a:lnTo>
                  <a:lnTo>
                    <a:pt x="5283" y="2401"/>
                  </a:lnTo>
                  <a:close/>
                  <a:moveTo>
                    <a:pt x="2282" y="0"/>
                  </a:moveTo>
                  <a:lnTo>
                    <a:pt x="3002" y="360"/>
                  </a:lnTo>
                  <a:lnTo>
                    <a:pt x="3722" y="781"/>
                  </a:lnTo>
                  <a:lnTo>
                    <a:pt x="4082" y="1081"/>
                  </a:lnTo>
                  <a:lnTo>
                    <a:pt x="4443" y="1381"/>
                  </a:lnTo>
                  <a:lnTo>
                    <a:pt x="4983" y="1981"/>
                  </a:lnTo>
                  <a:lnTo>
                    <a:pt x="5163" y="2161"/>
                  </a:lnTo>
                  <a:lnTo>
                    <a:pt x="5283" y="2401"/>
                  </a:lnTo>
                  <a:lnTo>
                    <a:pt x="5283" y="2401"/>
                  </a:lnTo>
                  <a:lnTo>
                    <a:pt x="4863" y="2041"/>
                  </a:lnTo>
                  <a:lnTo>
                    <a:pt x="4263" y="1621"/>
                  </a:lnTo>
                  <a:lnTo>
                    <a:pt x="3482" y="1141"/>
                  </a:lnTo>
                  <a:lnTo>
                    <a:pt x="2942" y="961"/>
                  </a:lnTo>
                  <a:lnTo>
                    <a:pt x="2942" y="961"/>
                  </a:lnTo>
                  <a:lnTo>
                    <a:pt x="3302" y="1321"/>
                  </a:lnTo>
                  <a:lnTo>
                    <a:pt x="3902" y="1981"/>
                  </a:lnTo>
                  <a:lnTo>
                    <a:pt x="4563" y="2701"/>
                  </a:lnTo>
                  <a:lnTo>
                    <a:pt x="5163" y="3482"/>
                  </a:lnTo>
                  <a:lnTo>
                    <a:pt x="5403" y="3842"/>
                  </a:lnTo>
                  <a:lnTo>
                    <a:pt x="5583" y="4142"/>
                  </a:lnTo>
                  <a:lnTo>
                    <a:pt x="5703" y="4442"/>
                  </a:lnTo>
                  <a:lnTo>
                    <a:pt x="5763" y="4682"/>
                  </a:lnTo>
                  <a:lnTo>
                    <a:pt x="5763" y="4862"/>
                  </a:lnTo>
                  <a:lnTo>
                    <a:pt x="5703" y="4682"/>
                  </a:lnTo>
                  <a:lnTo>
                    <a:pt x="5583" y="4502"/>
                  </a:lnTo>
                  <a:lnTo>
                    <a:pt x="5463" y="4202"/>
                  </a:lnTo>
                  <a:lnTo>
                    <a:pt x="5223" y="3962"/>
                  </a:lnTo>
                  <a:lnTo>
                    <a:pt x="4923" y="3662"/>
                  </a:lnTo>
                  <a:lnTo>
                    <a:pt x="4263" y="3002"/>
                  </a:lnTo>
                  <a:lnTo>
                    <a:pt x="3122" y="2101"/>
                  </a:lnTo>
                  <a:lnTo>
                    <a:pt x="3482" y="2761"/>
                  </a:lnTo>
                  <a:lnTo>
                    <a:pt x="3782" y="3422"/>
                  </a:lnTo>
                  <a:lnTo>
                    <a:pt x="4082" y="4262"/>
                  </a:lnTo>
                  <a:lnTo>
                    <a:pt x="4263" y="5042"/>
                  </a:lnTo>
                  <a:lnTo>
                    <a:pt x="4323" y="5523"/>
                  </a:lnTo>
                  <a:lnTo>
                    <a:pt x="4142" y="5042"/>
                  </a:lnTo>
                  <a:lnTo>
                    <a:pt x="3782" y="4382"/>
                  </a:lnTo>
                  <a:lnTo>
                    <a:pt x="3362" y="3602"/>
                  </a:lnTo>
                  <a:lnTo>
                    <a:pt x="2882" y="2881"/>
                  </a:lnTo>
                  <a:lnTo>
                    <a:pt x="2342" y="2281"/>
                  </a:lnTo>
                  <a:lnTo>
                    <a:pt x="2102" y="1981"/>
                  </a:lnTo>
                  <a:lnTo>
                    <a:pt x="1922" y="1801"/>
                  </a:lnTo>
                  <a:lnTo>
                    <a:pt x="1681" y="1501"/>
                  </a:lnTo>
                  <a:lnTo>
                    <a:pt x="1501" y="1321"/>
                  </a:lnTo>
                  <a:lnTo>
                    <a:pt x="1922" y="2101"/>
                  </a:lnTo>
                  <a:lnTo>
                    <a:pt x="2342" y="3002"/>
                  </a:lnTo>
                  <a:lnTo>
                    <a:pt x="2642" y="3902"/>
                  </a:lnTo>
                  <a:lnTo>
                    <a:pt x="2822" y="4742"/>
                  </a:lnTo>
                  <a:lnTo>
                    <a:pt x="2822" y="5042"/>
                  </a:lnTo>
                  <a:lnTo>
                    <a:pt x="2882" y="5282"/>
                  </a:lnTo>
                  <a:lnTo>
                    <a:pt x="2882" y="5463"/>
                  </a:lnTo>
                  <a:lnTo>
                    <a:pt x="2822" y="5282"/>
                  </a:lnTo>
                  <a:lnTo>
                    <a:pt x="2762" y="5042"/>
                  </a:lnTo>
                  <a:lnTo>
                    <a:pt x="2642" y="4742"/>
                  </a:lnTo>
                  <a:lnTo>
                    <a:pt x="2402" y="4022"/>
                  </a:lnTo>
                  <a:lnTo>
                    <a:pt x="1922" y="3182"/>
                  </a:lnTo>
                  <a:lnTo>
                    <a:pt x="1621" y="2641"/>
                  </a:lnTo>
                  <a:lnTo>
                    <a:pt x="1201" y="2161"/>
                  </a:lnTo>
                  <a:lnTo>
                    <a:pt x="1201" y="2161"/>
                  </a:lnTo>
                  <a:lnTo>
                    <a:pt x="1621" y="2701"/>
                  </a:lnTo>
                  <a:lnTo>
                    <a:pt x="1982" y="3422"/>
                  </a:lnTo>
                  <a:lnTo>
                    <a:pt x="2282" y="4022"/>
                  </a:lnTo>
                  <a:lnTo>
                    <a:pt x="2402" y="4502"/>
                  </a:lnTo>
                  <a:lnTo>
                    <a:pt x="2162" y="4082"/>
                  </a:lnTo>
                  <a:lnTo>
                    <a:pt x="1801" y="3542"/>
                  </a:lnTo>
                  <a:lnTo>
                    <a:pt x="1261" y="3002"/>
                  </a:lnTo>
                  <a:lnTo>
                    <a:pt x="121" y="1921"/>
                  </a:lnTo>
                  <a:lnTo>
                    <a:pt x="1" y="1741"/>
                  </a:lnTo>
                  <a:lnTo>
                    <a:pt x="361" y="2581"/>
                  </a:lnTo>
                  <a:lnTo>
                    <a:pt x="601" y="3482"/>
                  </a:lnTo>
                  <a:lnTo>
                    <a:pt x="721" y="4262"/>
                  </a:lnTo>
                  <a:lnTo>
                    <a:pt x="721" y="4562"/>
                  </a:lnTo>
                  <a:lnTo>
                    <a:pt x="1501" y="4862"/>
                  </a:lnTo>
                  <a:lnTo>
                    <a:pt x="2162" y="5222"/>
                  </a:lnTo>
                  <a:lnTo>
                    <a:pt x="2762" y="5583"/>
                  </a:lnTo>
                  <a:lnTo>
                    <a:pt x="3122" y="5883"/>
                  </a:lnTo>
                  <a:lnTo>
                    <a:pt x="2702" y="5703"/>
                  </a:lnTo>
                  <a:lnTo>
                    <a:pt x="2102" y="5463"/>
                  </a:lnTo>
                  <a:lnTo>
                    <a:pt x="1321" y="5282"/>
                  </a:lnTo>
                  <a:lnTo>
                    <a:pt x="61" y="5042"/>
                  </a:lnTo>
                  <a:lnTo>
                    <a:pt x="61" y="5042"/>
                  </a:lnTo>
                  <a:lnTo>
                    <a:pt x="961" y="5463"/>
                  </a:lnTo>
                  <a:lnTo>
                    <a:pt x="1982" y="6063"/>
                  </a:lnTo>
                  <a:lnTo>
                    <a:pt x="2702" y="6543"/>
                  </a:lnTo>
                  <a:lnTo>
                    <a:pt x="3242" y="7023"/>
                  </a:lnTo>
                  <a:lnTo>
                    <a:pt x="3542" y="7383"/>
                  </a:lnTo>
                  <a:lnTo>
                    <a:pt x="3662" y="7563"/>
                  </a:lnTo>
                  <a:lnTo>
                    <a:pt x="3662" y="7563"/>
                  </a:lnTo>
                  <a:lnTo>
                    <a:pt x="3542" y="7443"/>
                  </a:lnTo>
                  <a:lnTo>
                    <a:pt x="3122" y="7143"/>
                  </a:lnTo>
                  <a:lnTo>
                    <a:pt x="2702" y="6843"/>
                  </a:lnTo>
                  <a:lnTo>
                    <a:pt x="2222" y="6603"/>
                  </a:lnTo>
                  <a:lnTo>
                    <a:pt x="2642" y="7203"/>
                  </a:lnTo>
                  <a:lnTo>
                    <a:pt x="2942" y="7684"/>
                  </a:lnTo>
                  <a:lnTo>
                    <a:pt x="3062" y="7744"/>
                  </a:lnTo>
                  <a:lnTo>
                    <a:pt x="3662" y="7984"/>
                  </a:lnTo>
                  <a:lnTo>
                    <a:pt x="3902" y="8104"/>
                  </a:lnTo>
                  <a:lnTo>
                    <a:pt x="3602" y="8164"/>
                  </a:lnTo>
                  <a:lnTo>
                    <a:pt x="3182" y="8164"/>
                  </a:lnTo>
                  <a:lnTo>
                    <a:pt x="3902" y="8404"/>
                  </a:lnTo>
                  <a:lnTo>
                    <a:pt x="4683" y="8764"/>
                  </a:lnTo>
                  <a:lnTo>
                    <a:pt x="5223" y="9064"/>
                  </a:lnTo>
                  <a:lnTo>
                    <a:pt x="4623" y="9004"/>
                  </a:lnTo>
                  <a:lnTo>
                    <a:pt x="3782" y="8884"/>
                  </a:lnTo>
                  <a:lnTo>
                    <a:pt x="3482" y="8884"/>
                  </a:lnTo>
                  <a:lnTo>
                    <a:pt x="3482" y="9004"/>
                  </a:lnTo>
                  <a:lnTo>
                    <a:pt x="3782" y="9124"/>
                  </a:lnTo>
                  <a:lnTo>
                    <a:pt x="4263" y="9364"/>
                  </a:lnTo>
                  <a:lnTo>
                    <a:pt x="4743" y="9724"/>
                  </a:lnTo>
                  <a:lnTo>
                    <a:pt x="5223" y="10085"/>
                  </a:lnTo>
                  <a:lnTo>
                    <a:pt x="5523" y="10385"/>
                  </a:lnTo>
                  <a:lnTo>
                    <a:pt x="5823" y="10685"/>
                  </a:lnTo>
                  <a:lnTo>
                    <a:pt x="5463" y="10505"/>
                  </a:lnTo>
                  <a:lnTo>
                    <a:pt x="5043" y="10265"/>
                  </a:lnTo>
                  <a:lnTo>
                    <a:pt x="4563" y="10085"/>
                  </a:lnTo>
                  <a:lnTo>
                    <a:pt x="4082" y="9904"/>
                  </a:lnTo>
                  <a:lnTo>
                    <a:pt x="3602" y="9844"/>
                  </a:lnTo>
                  <a:lnTo>
                    <a:pt x="3242" y="9784"/>
                  </a:lnTo>
                  <a:lnTo>
                    <a:pt x="3242" y="9784"/>
                  </a:lnTo>
                  <a:lnTo>
                    <a:pt x="3302" y="9904"/>
                  </a:lnTo>
                  <a:lnTo>
                    <a:pt x="3362" y="9904"/>
                  </a:lnTo>
                  <a:lnTo>
                    <a:pt x="3842" y="10085"/>
                  </a:lnTo>
                  <a:lnTo>
                    <a:pt x="4623" y="10445"/>
                  </a:lnTo>
                  <a:lnTo>
                    <a:pt x="5643" y="11045"/>
                  </a:lnTo>
                  <a:lnTo>
                    <a:pt x="4503" y="10865"/>
                  </a:lnTo>
                  <a:lnTo>
                    <a:pt x="4142" y="10805"/>
                  </a:lnTo>
                  <a:lnTo>
                    <a:pt x="4743" y="11225"/>
                  </a:lnTo>
                  <a:lnTo>
                    <a:pt x="5103" y="11465"/>
                  </a:lnTo>
                  <a:lnTo>
                    <a:pt x="5463" y="11825"/>
                  </a:lnTo>
                  <a:lnTo>
                    <a:pt x="5883" y="12245"/>
                  </a:lnTo>
                  <a:lnTo>
                    <a:pt x="6183" y="12606"/>
                  </a:lnTo>
                  <a:lnTo>
                    <a:pt x="6303" y="12846"/>
                  </a:lnTo>
                  <a:lnTo>
                    <a:pt x="9219" y="12846"/>
                  </a:lnTo>
                  <a:lnTo>
                    <a:pt x="8885" y="11285"/>
                  </a:lnTo>
                  <a:lnTo>
                    <a:pt x="8404" y="9604"/>
                  </a:lnTo>
                  <a:lnTo>
                    <a:pt x="7924" y="7984"/>
                  </a:lnTo>
                  <a:lnTo>
                    <a:pt x="7324" y="6363"/>
                  </a:lnTo>
                  <a:lnTo>
                    <a:pt x="6604" y="4802"/>
                  </a:lnTo>
                  <a:lnTo>
                    <a:pt x="5883" y="3302"/>
                  </a:lnTo>
                  <a:lnTo>
                    <a:pt x="5103" y="1801"/>
                  </a:lnTo>
                  <a:lnTo>
                    <a:pt x="4203" y="360"/>
                  </a:lnTo>
                  <a:lnTo>
                    <a:pt x="4022" y="360"/>
                  </a:lnTo>
                  <a:lnTo>
                    <a:pt x="2282" y="0"/>
                  </a:lnTo>
                  <a:close/>
                  <a:moveTo>
                    <a:pt x="9219" y="12846"/>
                  </a:moveTo>
                  <a:lnTo>
                    <a:pt x="9245" y="12966"/>
                  </a:lnTo>
                  <a:lnTo>
                    <a:pt x="9245" y="1284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2499175" y="4571975"/>
              <a:ext cx="43550" cy="30025"/>
            </a:xfrm>
            <a:custGeom>
              <a:rect b="b" l="l" r="r" t="t"/>
              <a:pathLst>
                <a:path extrusionOk="0" h="1201" w="1742">
                  <a:moveTo>
                    <a:pt x="1741" y="0"/>
                  </a:moveTo>
                  <a:lnTo>
                    <a:pt x="1681" y="60"/>
                  </a:lnTo>
                  <a:lnTo>
                    <a:pt x="1681" y="60"/>
                  </a:lnTo>
                  <a:lnTo>
                    <a:pt x="1741" y="0"/>
                  </a:lnTo>
                  <a:close/>
                  <a:moveTo>
                    <a:pt x="1681" y="60"/>
                  </a:moveTo>
                  <a:lnTo>
                    <a:pt x="1261" y="361"/>
                  </a:lnTo>
                  <a:lnTo>
                    <a:pt x="781" y="66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601" y="1081"/>
                  </a:lnTo>
                  <a:lnTo>
                    <a:pt x="1261" y="481"/>
                  </a:lnTo>
                  <a:lnTo>
                    <a:pt x="168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2527700" y="4606500"/>
              <a:ext cx="22525" cy="7525"/>
            </a:xfrm>
            <a:custGeom>
              <a:rect b="b" l="l" r="r" t="t"/>
              <a:pathLst>
                <a:path extrusionOk="0" h="301" w="901">
                  <a:moveTo>
                    <a:pt x="600" y="0"/>
                  </a:moveTo>
                  <a:lnTo>
                    <a:pt x="0" y="300"/>
                  </a:lnTo>
                  <a:lnTo>
                    <a:pt x="660" y="6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2575700" y="4612500"/>
              <a:ext cx="18050" cy="9025"/>
            </a:xfrm>
            <a:custGeom>
              <a:rect b="b" l="l" r="r" t="t"/>
              <a:pathLst>
                <a:path extrusionOk="0" h="361" w="722">
                  <a:moveTo>
                    <a:pt x="541" y="0"/>
                  </a:moveTo>
                  <a:lnTo>
                    <a:pt x="1" y="360"/>
                  </a:lnTo>
                  <a:lnTo>
                    <a:pt x="1" y="360"/>
                  </a:lnTo>
                  <a:lnTo>
                    <a:pt x="48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319675" y="4669525"/>
              <a:ext cx="3025" cy="12025"/>
            </a:xfrm>
            <a:custGeom>
              <a:rect b="b" l="l" r="r" t="t"/>
              <a:pathLst>
                <a:path extrusionOk="0" h="481" w="121">
                  <a:moveTo>
                    <a:pt x="0" y="0"/>
                  </a:moveTo>
                  <a:lnTo>
                    <a:pt x="0" y="300"/>
                  </a:lnTo>
                  <a:lnTo>
                    <a:pt x="120" y="480"/>
                  </a:lnTo>
                  <a:lnTo>
                    <a:pt x="120" y="18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1174100" y="4600475"/>
              <a:ext cx="7525" cy="6050"/>
            </a:xfrm>
            <a:custGeom>
              <a:rect b="b" l="l" r="r" t="t"/>
              <a:pathLst>
                <a:path extrusionOk="0" h="242" w="301">
                  <a:moveTo>
                    <a:pt x="1" y="1"/>
                  </a:moveTo>
                  <a:lnTo>
                    <a:pt x="121" y="181"/>
                  </a:lnTo>
                  <a:lnTo>
                    <a:pt x="301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1172600" y="4617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1166600" y="460047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6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2364125" y="42118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0"/>
                  </a:moveTo>
                  <a:lnTo>
                    <a:pt x="60" y="60"/>
                  </a:lnTo>
                  <a:lnTo>
                    <a:pt x="0" y="18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223625" y="46200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120"/>
                  </a:moveTo>
                  <a:lnTo>
                    <a:pt x="6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83100" y="4600475"/>
              <a:ext cx="10550" cy="10550"/>
            </a:xfrm>
            <a:custGeom>
              <a:rect b="b" l="l" r="r" t="t"/>
              <a:pathLst>
                <a:path extrusionOk="0" h="422" w="422">
                  <a:moveTo>
                    <a:pt x="1" y="1"/>
                  </a:moveTo>
                  <a:lnTo>
                    <a:pt x="121" y="241"/>
                  </a:lnTo>
                  <a:lnTo>
                    <a:pt x="181" y="301"/>
                  </a:lnTo>
                  <a:lnTo>
                    <a:pt x="42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189125" y="46245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20" y="0"/>
                  </a:moveTo>
                  <a:lnTo>
                    <a:pt x="0" y="6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2604225" y="4288350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596" y="352"/>
                  </a:moveTo>
                  <a:lnTo>
                    <a:pt x="541" y="361"/>
                  </a:lnTo>
                  <a:lnTo>
                    <a:pt x="360" y="421"/>
                  </a:lnTo>
                  <a:lnTo>
                    <a:pt x="360" y="421"/>
                  </a:lnTo>
                  <a:lnTo>
                    <a:pt x="596" y="352"/>
                  </a:lnTo>
                  <a:close/>
                  <a:moveTo>
                    <a:pt x="1921" y="1"/>
                  </a:moveTo>
                  <a:lnTo>
                    <a:pt x="1381" y="121"/>
                  </a:lnTo>
                  <a:lnTo>
                    <a:pt x="596" y="352"/>
                  </a:lnTo>
                  <a:lnTo>
                    <a:pt x="596" y="352"/>
                  </a:lnTo>
                  <a:lnTo>
                    <a:pt x="901" y="301"/>
                  </a:lnTo>
                  <a:lnTo>
                    <a:pt x="1021" y="301"/>
                  </a:lnTo>
                  <a:lnTo>
                    <a:pt x="901" y="361"/>
                  </a:lnTo>
                  <a:lnTo>
                    <a:pt x="601" y="481"/>
                  </a:lnTo>
                  <a:lnTo>
                    <a:pt x="0" y="841"/>
                  </a:lnTo>
                  <a:lnTo>
                    <a:pt x="421" y="721"/>
                  </a:lnTo>
                  <a:lnTo>
                    <a:pt x="901" y="661"/>
                  </a:lnTo>
                  <a:lnTo>
                    <a:pt x="1501" y="661"/>
                  </a:lnTo>
                  <a:lnTo>
                    <a:pt x="1981" y="721"/>
                  </a:lnTo>
                  <a:lnTo>
                    <a:pt x="2161" y="721"/>
                  </a:lnTo>
                  <a:lnTo>
                    <a:pt x="2281" y="661"/>
                  </a:lnTo>
                  <a:lnTo>
                    <a:pt x="2341" y="601"/>
                  </a:lnTo>
                  <a:lnTo>
                    <a:pt x="2401" y="601"/>
                  </a:lnTo>
                  <a:lnTo>
                    <a:pt x="2281" y="661"/>
                  </a:lnTo>
                  <a:lnTo>
                    <a:pt x="2161" y="781"/>
                  </a:lnTo>
                  <a:lnTo>
                    <a:pt x="1981" y="841"/>
                  </a:lnTo>
                  <a:lnTo>
                    <a:pt x="1501" y="961"/>
                  </a:lnTo>
                  <a:lnTo>
                    <a:pt x="1201" y="1021"/>
                  </a:lnTo>
                  <a:lnTo>
                    <a:pt x="961" y="1081"/>
                  </a:lnTo>
                  <a:lnTo>
                    <a:pt x="661" y="1201"/>
                  </a:lnTo>
                  <a:lnTo>
                    <a:pt x="781" y="1201"/>
                  </a:lnTo>
                  <a:lnTo>
                    <a:pt x="1441" y="1141"/>
                  </a:lnTo>
                  <a:lnTo>
                    <a:pt x="2221" y="1081"/>
                  </a:lnTo>
                  <a:lnTo>
                    <a:pt x="2762" y="1021"/>
                  </a:lnTo>
                  <a:lnTo>
                    <a:pt x="2942" y="1021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2521675" y="4162300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61" y="0"/>
                  </a:moveTo>
                  <a:lnTo>
                    <a:pt x="1" y="60"/>
                  </a:lnTo>
                  <a:lnTo>
                    <a:pt x="121" y="60"/>
                  </a:lnTo>
                  <a:lnTo>
                    <a:pt x="241" y="120"/>
                  </a:lnTo>
                  <a:lnTo>
                    <a:pt x="36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2572700" y="4264350"/>
              <a:ext cx="82575" cy="30025"/>
            </a:xfrm>
            <a:custGeom>
              <a:rect b="b" l="l" r="r" t="t"/>
              <a:pathLst>
                <a:path extrusionOk="0" h="1201" w="3303">
                  <a:moveTo>
                    <a:pt x="2462" y="0"/>
                  </a:moveTo>
                  <a:lnTo>
                    <a:pt x="2402" y="60"/>
                  </a:lnTo>
                  <a:lnTo>
                    <a:pt x="2342" y="120"/>
                  </a:lnTo>
                  <a:lnTo>
                    <a:pt x="1982" y="300"/>
                  </a:lnTo>
                  <a:lnTo>
                    <a:pt x="1621" y="540"/>
                  </a:lnTo>
                  <a:lnTo>
                    <a:pt x="721" y="901"/>
                  </a:lnTo>
                  <a:lnTo>
                    <a:pt x="1" y="1201"/>
                  </a:lnTo>
                  <a:lnTo>
                    <a:pt x="1021" y="1081"/>
                  </a:lnTo>
                  <a:lnTo>
                    <a:pt x="2642" y="961"/>
                  </a:lnTo>
                  <a:lnTo>
                    <a:pt x="3122" y="961"/>
                  </a:lnTo>
                  <a:lnTo>
                    <a:pt x="3302" y="90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2694250" y="434087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" y="0"/>
                  </a:moveTo>
                  <a:lnTo>
                    <a:pt x="1" y="61"/>
                  </a:lnTo>
                  <a:lnTo>
                    <a:pt x="24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2694250" y="4364875"/>
              <a:ext cx="25550" cy="7550"/>
            </a:xfrm>
            <a:custGeom>
              <a:rect b="b" l="l" r="r" t="t"/>
              <a:pathLst>
                <a:path extrusionOk="0" h="302" w="1022">
                  <a:moveTo>
                    <a:pt x="1" y="1"/>
                  </a:moveTo>
                  <a:lnTo>
                    <a:pt x="781" y="241"/>
                  </a:lnTo>
                  <a:lnTo>
                    <a:pt x="1021" y="30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228125" y="4608000"/>
              <a:ext cx="19550" cy="18025"/>
            </a:xfrm>
            <a:custGeom>
              <a:rect b="b" l="l" r="r" t="t"/>
              <a:pathLst>
                <a:path extrusionOk="0" h="721" w="782">
                  <a:moveTo>
                    <a:pt x="1" y="0"/>
                  </a:moveTo>
                  <a:lnTo>
                    <a:pt x="301" y="300"/>
                  </a:lnTo>
                  <a:lnTo>
                    <a:pt x="481" y="480"/>
                  </a:lnTo>
                  <a:lnTo>
                    <a:pt x="601" y="540"/>
                  </a:lnTo>
                  <a:lnTo>
                    <a:pt x="781" y="720"/>
                  </a:lnTo>
                  <a:lnTo>
                    <a:pt x="4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2637225" y="4321375"/>
              <a:ext cx="52550" cy="12025"/>
            </a:xfrm>
            <a:custGeom>
              <a:rect b="b" l="l" r="r" t="t"/>
              <a:pathLst>
                <a:path extrusionOk="0" h="481" w="2102">
                  <a:moveTo>
                    <a:pt x="1682" y="0"/>
                  </a:moveTo>
                  <a:lnTo>
                    <a:pt x="961" y="180"/>
                  </a:lnTo>
                  <a:lnTo>
                    <a:pt x="1" y="480"/>
                  </a:lnTo>
                  <a:lnTo>
                    <a:pt x="841" y="360"/>
                  </a:lnTo>
                  <a:lnTo>
                    <a:pt x="2102" y="360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196625" y="4605000"/>
              <a:ext cx="15025" cy="12025"/>
            </a:xfrm>
            <a:custGeom>
              <a:rect b="b" l="l" r="r" t="t"/>
              <a:pathLst>
                <a:path extrusionOk="0" h="481" w="601">
                  <a:moveTo>
                    <a:pt x="0" y="0"/>
                  </a:moveTo>
                  <a:lnTo>
                    <a:pt x="120" y="240"/>
                  </a:lnTo>
                  <a:lnTo>
                    <a:pt x="180" y="300"/>
                  </a:lnTo>
                  <a:lnTo>
                    <a:pt x="600" y="480"/>
                  </a:lnTo>
                  <a:lnTo>
                    <a:pt x="36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1235625" y="46260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449650" y="413830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841" y="0"/>
                  </a:moveTo>
                  <a:lnTo>
                    <a:pt x="301" y="540"/>
                  </a:lnTo>
                  <a:lnTo>
                    <a:pt x="1" y="840"/>
                  </a:lnTo>
                  <a:lnTo>
                    <a:pt x="601" y="540"/>
                  </a:lnTo>
                  <a:lnTo>
                    <a:pt x="661" y="4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2430150" y="41668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60" y="6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2412150" y="41773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2395625" y="4148800"/>
              <a:ext cx="27050" cy="30025"/>
            </a:xfrm>
            <a:custGeom>
              <a:rect b="b" l="l" r="r" t="t"/>
              <a:pathLst>
                <a:path extrusionOk="0" h="1201" w="1082">
                  <a:moveTo>
                    <a:pt x="1081" y="0"/>
                  </a:moveTo>
                  <a:lnTo>
                    <a:pt x="1021" y="60"/>
                  </a:lnTo>
                  <a:lnTo>
                    <a:pt x="721" y="300"/>
                  </a:lnTo>
                  <a:lnTo>
                    <a:pt x="421" y="660"/>
                  </a:lnTo>
                  <a:lnTo>
                    <a:pt x="1" y="1201"/>
                  </a:lnTo>
                  <a:lnTo>
                    <a:pt x="301" y="961"/>
                  </a:lnTo>
                  <a:lnTo>
                    <a:pt x="421" y="841"/>
                  </a:lnTo>
                  <a:lnTo>
                    <a:pt x="481" y="841"/>
                  </a:lnTo>
                  <a:lnTo>
                    <a:pt x="661" y="48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2508175" y="41533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2476675" y="41683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8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36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1294150" y="465300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61" y="241"/>
                  </a:lnTo>
                  <a:lnTo>
                    <a:pt x="121" y="361"/>
                  </a:lnTo>
                  <a:lnTo>
                    <a:pt x="18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1273150" y="4638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282150" y="46440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" y="1"/>
                  </a:moveTo>
                  <a:lnTo>
                    <a:pt x="61" y="301"/>
                  </a:lnTo>
                  <a:lnTo>
                    <a:pt x="241" y="421"/>
                  </a:lnTo>
                  <a:lnTo>
                    <a:pt x="241" y="421"/>
                  </a:lnTo>
                  <a:lnTo>
                    <a:pt x="12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1268650" y="4644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0" y="121"/>
                  </a:moveTo>
                  <a:lnTo>
                    <a:pt x="120" y="12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1324175" y="4663525"/>
              <a:ext cx="13525" cy="30025"/>
            </a:xfrm>
            <a:custGeom>
              <a:rect b="b" l="l" r="r" t="t"/>
              <a:pathLst>
                <a:path extrusionOk="0" h="1201" w="541">
                  <a:moveTo>
                    <a:pt x="0" y="0"/>
                  </a:moveTo>
                  <a:lnTo>
                    <a:pt x="60" y="120"/>
                  </a:lnTo>
                  <a:lnTo>
                    <a:pt x="120" y="420"/>
                  </a:lnTo>
                  <a:lnTo>
                    <a:pt x="180" y="480"/>
                  </a:lnTo>
                  <a:lnTo>
                    <a:pt x="301" y="780"/>
                  </a:lnTo>
                  <a:lnTo>
                    <a:pt x="421" y="960"/>
                  </a:lnTo>
                  <a:lnTo>
                    <a:pt x="421" y="1141"/>
                  </a:lnTo>
                  <a:lnTo>
                    <a:pt x="481" y="1141"/>
                  </a:lnTo>
                  <a:lnTo>
                    <a:pt x="541" y="1201"/>
                  </a:lnTo>
                  <a:lnTo>
                    <a:pt x="481" y="1020"/>
                  </a:lnTo>
                  <a:lnTo>
                    <a:pt x="361" y="720"/>
                  </a:lnTo>
                  <a:lnTo>
                    <a:pt x="240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1334675" y="4693525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1" y="181"/>
                  </a:lnTo>
                  <a:lnTo>
                    <a:pt x="18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1408200" y="4855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/>
            <p:nvPr/>
          </p:nvSpPr>
          <p:spPr>
            <a:xfrm>
              <a:off x="2727275" y="4689025"/>
              <a:ext cx="33025" cy="15025"/>
            </a:xfrm>
            <a:custGeom>
              <a:rect b="b" l="l" r="r" t="t"/>
              <a:pathLst>
                <a:path extrusionOk="0" h="601" w="1321">
                  <a:moveTo>
                    <a:pt x="0" y="0"/>
                  </a:moveTo>
                  <a:lnTo>
                    <a:pt x="120" y="60"/>
                  </a:lnTo>
                  <a:lnTo>
                    <a:pt x="241" y="241"/>
                  </a:lnTo>
                  <a:lnTo>
                    <a:pt x="421" y="481"/>
                  </a:lnTo>
                  <a:lnTo>
                    <a:pt x="481" y="601"/>
                  </a:lnTo>
                  <a:lnTo>
                    <a:pt x="1321" y="601"/>
                  </a:lnTo>
                  <a:lnTo>
                    <a:pt x="1201" y="481"/>
                  </a:lnTo>
                  <a:lnTo>
                    <a:pt x="961" y="301"/>
                  </a:lnTo>
                  <a:lnTo>
                    <a:pt x="601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4"/>
            <p:cNvSpPr/>
            <p:nvPr/>
          </p:nvSpPr>
          <p:spPr>
            <a:xfrm>
              <a:off x="1235625" y="4692025"/>
              <a:ext cx="66050" cy="12025"/>
            </a:xfrm>
            <a:custGeom>
              <a:rect b="b" l="l" r="r" t="t"/>
              <a:pathLst>
                <a:path extrusionOk="0" h="481" w="2642">
                  <a:moveTo>
                    <a:pt x="1" y="1"/>
                  </a:moveTo>
                  <a:lnTo>
                    <a:pt x="541" y="301"/>
                  </a:lnTo>
                  <a:lnTo>
                    <a:pt x="481" y="241"/>
                  </a:lnTo>
                  <a:lnTo>
                    <a:pt x="541" y="241"/>
                  </a:lnTo>
                  <a:lnTo>
                    <a:pt x="721" y="301"/>
                  </a:lnTo>
                  <a:lnTo>
                    <a:pt x="1141" y="301"/>
                  </a:lnTo>
                  <a:lnTo>
                    <a:pt x="1261" y="361"/>
                  </a:lnTo>
                  <a:lnTo>
                    <a:pt x="1562" y="361"/>
                  </a:lnTo>
                  <a:lnTo>
                    <a:pt x="2402" y="421"/>
                  </a:lnTo>
                  <a:lnTo>
                    <a:pt x="2522" y="481"/>
                  </a:lnTo>
                  <a:lnTo>
                    <a:pt x="2642" y="481"/>
                  </a:lnTo>
                  <a:lnTo>
                    <a:pt x="2582" y="421"/>
                  </a:lnTo>
                  <a:lnTo>
                    <a:pt x="2162" y="301"/>
                  </a:lnTo>
                  <a:lnTo>
                    <a:pt x="1682" y="181"/>
                  </a:lnTo>
                  <a:lnTo>
                    <a:pt x="90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1181600" y="4788075"/>
              <a:ext cx="7550" cy="19525"/>
            </a:xfrm>
            <a:custGeom>
              <a:rect b="b" l="l" r="r" t="t"/>
              <a:pathLst>
                <a:path extrusionOk="0" h="781" w="302">
                  <a:moveTo>
                    <a:pt x="301" y="0"/>
                  </a:moveTo>
                  <a:lnTo>
                    <a:pt x="70" y="600"/>
                  </a:lnTo>
                  <a:lnTo>
                    <a:pt x="241" y="600"/>
                  </a:lnTo>
                  <a:lnTo>
                    <a:pt x="241" y="480"/>
                  </a:lnTo>
                  <a:lnTo>
                    <a:pt x="301" y="0"/>
                  </a:lnTo>
                  <a:close/>
                  <a:moveTo>
                    <a:pt x="61" y="600"/>
                  </a:moveTo>
                  <a:lnTo>
                    <a:pt x="69" y="603"/>
                  </a:lnTo>
                  <a:lnTo>
                    <a:pt x="69" y="603"/>
                  </a:lnTo>
                  <a:lnTo>
                    <a:pt x="70" y="600"/>
                  </a:lnTo>
                  <a:close/>
                  <a:moveTo>
                    <a:pt x="69" y="603"/>
                  </a:moveTo>
                  <a:lnTo>
                    <a:pt x="1" y="781"/>
                  </a:lnTo>
                  <a:lnTo>
                    <a:pt x="241" y="720"/>
                  </a:lnTo>
                  <a:lnTo>
                    <a:pt x="241" y="660"/>
                  </a:lnTo>
                  <a:lnTo>
                    <a:pt x="69" y="603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1213125" y="4783575"/>
              <a:ext cx="7525" cy="12025"/>
            </a:xfrm>
            <a:custGeom>
              <a:rect b="b" l="l" r="r" t="t"/>
              <a:pathLst>
                <a:path extrusionOk="0" h="481" w="301">
                  <a:moveTo>
                    <a:pt x="301" y="0"/>
                  </a:moveTo>
                  <a:lnTo>
                    <a:pt x="241" y="60"/>
                  </a:lnTo>
                  <a:lnTo>
                    <a:pt x="0" y="480"/>
                  </a:lnTo>
                  <a:lnTo>
                    <a:pt x="241" y="480"/>
                  </a:lnTo>
                  <a:lnTo>
                    <a:pt x="241" y="360"/>
                  </a:lnTo>
                  <a:lnTo>
                    <a:pt x="24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1216125" y="4887100"/>
              <a:ext cx="88575" cy="37550"/>
            </a:xfrm>
            <a:custGeom>
              <a:rect b="b" l="l" r="r" t="t"/>
              <a:pathLst>
                <a:path extrusionOk="0" h="1502" w="3543">
                  <a:moveTo>
                    <a:pt x="1" y="1"/>
                  </a:moveTo>
                  <a:lnTo>
                    <a:pt x="361" y="601"/>
                  </a:lnTo>
                  <a:lnTo>
                    <a:pt x="661" y="1021"/>
                  </a:lnTo>
                  <a:lnTo>
                    <a:pt x="961" y="1321"/>
                  </a:lnTo>
                  <a:lnTo>
                    <a:pt x="1201" y="1502"/>
                  </a:lnTo>
                  <a:lnTo>
                    <a:pt x="2642" y="1502"/>
                  </a:lnTo>
                  <a:lnTo>
                    <a:pt x="3542" y="61"/>
                  </a:lnTo>
                  <a:lnTo>
                    <a:pt x="3482" y="1"/>
                  </a:lnTo>
                  <a:lnTo>
                    <a:pt x="2882" y="1"/>
                  </a:lnTo>
                  <a:lnTo>
                    <a:pt x="3002" y="121"/>
                  </a:lnTo>
                  <a:lnTo>
                    <a:pt x="3062" y="181"/>
                  </a:lnTo>
                  <a:lnTo>
                    <a:pt x="2942" y="121"/>
                  </a:lnTo>
                  <a:lnTo>
                    <a:pt x="2762" y="1"/>
                  </a:lnTo>
                  <a:lnTo>
                    <a:pt x="2642" y="1"/>
                  </a:lnTo>
                  <a:lnTo>
                    <a:pt x="2762" y="181"/>
                  </a:lnTo>
                  <a:lnTo>
                    <a:pt x="2942" y="361"/>
                  </a:lnTo>
                  <a:lnTo>
                    <a:pt x="2942" y="361"/>
                  </a:lnTo>
                  <a:lnTo>
                    <a:pt x="2702" y="241"/>
                  </a:lnTo>
                  <a:lnTo>
                    <a:pt x="2402" y="1"/>
                  </a:lnTo>
                  <a:lnTo>
                    <a:pt x="1921" y="1"/>
                  </a:lnTo>
                  <a:lnTo>
                    <a:pt x="2101" y="181"/>
                  </a:lnTo>
                  <a:lnTo>
                    <a:pt x="2161" y="241"/>
                  </a:lnTo>
                  <a:lnTo>
                    <a:pt x="2041" y="181"/>
                  </a:lnTo>
                  <a:lnTo>
                    <a:pt x="1861" y="61"/>
                  </a:lnTo>
                  <a:lnTo>
                    <a:pt x="1801" y="1"/>
                  </a:lnTo>
                  <a:lnTo>
                    <a:pt x="1021" y="1"/>
                  </a:lnTo>
                  <a:lnTo>
                    <a:pt x="1081" y="181"/>
                  </a:lnTo>
                  <a:lnTo>
                    <a:pt x="901" y="1"/>
                  </a:lnTo>
                  <a:lnTo>
                    <a:pt x="361" y="1"/>
                  </a:lnTo>
                  <a:lnTo>
                    <a:pt x="541" y="421"/>
                  </a:lnTo>
                  <a:lnTo>
                    <a:pt x="661" y="601"/>
                  </a:lnTo>
                  <a:lnTo>
                    <a:pt x="481" y="4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4"/>
            <p:cNvSpPr/>
            <p:nvPr/>
          </p:nvSpPr>
          <p:spPr>
            <a:xfrm>
              <a:off x="1103575" y="4855600"/>
              <a:ext cx="19525" cy="7525"/>
            </a:xfrm>
            <a:custGeom>
              <a:rect b="b" l="l" r="r" t="t"/>
              <a:pathLst>
                <a:path extrusionOk="0" h="301" w="781">
                  <a:moveTo>
                    <a:pt x="78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1166600" y="4780575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421" y="0"/>
                  </a:moveTo>
                  <a:lnTo>
                    <a:pt x="241" y="360"/>
                  </a:lnTo>
                  <a:lnTo>
                    <a:pt x="1" y="1141"/>
                  </a:lnTo>
                  <a:lnTo>
                    <a:pt x="1" y="1201"/>
                  </a:lnTo>
                  <a:lnTo>
                    <a:pt x="301" y="1201"/>
                  </a:lnTo>
                  <a:lnTo>
                    <a:pt x="361" y="30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1270150" y="4785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>
              <a:off x="1313675" y="4779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0" y="0"/>
                  </a:moveTo>
                  <a:lnTo>
                    <a:pt x="0" y="180"/>
                  </a:lnTo>
                  <a:lnTo>
                    <a:pt x="218" y="235"/>
                  </a:lnTo>
                  <a:lnTo>
                    <a:pt x="218" y="235"/>
                  </a:lnTo>
                  <a:lnTo>
                    <a:pt x="180" y="120"/>
                  </a:lnTo>
                  <a:lnTo>
                    <a:pt x="60" y="0"/>
                  </a:lnTo>
                  <a:close/>
                  <a:moveTo>
                    <a:pt x="218" y="235"/>
                  </a:moveTo>
                  <a:lnTo>
                    <a:pt x="240" y="300"/>
                  </a:lnTo>
                  <a:lnTo>
                    <a:pt x="240" y="240"/>
                  </a:lnTo>
                  <a:lnTo>
                    <a:pt x="218" y="235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>
              <a:off x="2328100" y="4279350"/>
              <a:ext cx="97575" cy="30025"/>
            </a:xfrm>
            <a:custGeom>
              <a:rect b="b" l="l" r="r" t="t"/>
              <a:pathLst>
                <a:path extrusionOk="0" h="1201" w="3903">
                  <a:moveTo>
                    <a:pt x="3209" y="481"/>
                  </a:moveTo>
                  <a:lnTo>
                    <a:pt x="3122" y="541"/>
                  </a:lnTo>
                  <a:lnTo>
                    <a:pt x="3182" y="541"/>
                  </a:lnTo>
                  <a:lnTo>
                    <a:pt x="3242" y="481"/>
                  </a:lnTo>
                  <a:close/>
                  <a:moveTo>
                    <a:pt x="3662" y="0"/>
                  </a:moveTo>
                  <a:lnTo>
                    <a:pt x="3122" y="60"/>
                  </a:lnTo>
                  <a:lnTo>
                    <a:pt x="2522" y="241"/>
                  </a:lnTo>
                  <a:lnTo>
                    <a:pt x="1921" y="361"/>
                  </a:lnTo>
                  <a:lnTo>
                    <a:pt x="1381" y="541"/>
                  </a:lnTo>
                  <a:lnTo>
                    <a:pt x="721" y="841"/>
                  </a:lnTo>
                  <a:lnTo>
                    <a:pt x="121" y="1081"/>
                  </a:lnTo>
                  <a:lnTo>
                    <a:pt x="1" y="1201"/>
                  </a:lnTo>
                  <a:lnTo>
                    <a:pt x="301" y="1081"/>
                  </a:lnTo>
                  <a:lnTo>
                    <a:pt x="1621" y="841"/>
                  </a:lnTo>
                  <a:lnTo>
                    <a:pt x="1653" y="777"/>
                  </a:lnTo>
                  <a:lnTo>
                    <a:pt x="1653" y="777"/>
                  </a:lnTo>
                  <a:lnTo>
                    <a:pt x="2101" y="721"/>
                  </a:lnTo>
                  <a:lnTo>
                    <a:pt x="2222" y="721"/>
                  </a:lnTo>
                  <a:lnTo>
                    <a:pt x="2282" y="601"/>
                  </a:lnTo>
                  <a:lnTo>
                    <a:pt x="2282" y="661"/>
                  </a:lnTo>
                  <a:lnTo>
                    <a:pt x="2822" y="601"/>
                  </a:lnTo>
                  <a:lnTo>
                    <a:pt x="2882" y="601"/>
                  </a:lnTo>
                  <a:lnTo>
                    <a:pt x="3182" y="481"/>
                  </a:lnTo>
                  <a:lnTo>
                    <a:pt x="3209" y="481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4"/>
            <p:cNvSpPr/>
            <p:nvPr/>
          </p:nvSpPr>
          <p:spPr>
            <a:xfrm>
              <a:off x="1375200" y="47265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0" y="0"/>
                  </a:move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4"/>
            <p:cNvSpPr/>
            <p:nvPr/>
          </p:nvSpPr>
          <p:spPr>
            <a:xfrm>
              <a:off x="1298650" y="477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4"/>
            <p:cNvSpPr/>
            <p:nvPr/>
          </p:nvSpPr>
          <p:spPr>
            <a:xfrm>
              <a:off x="2454150" y="4726550"/>
              <a:ext cx="189100" cy="30025"/>
            </a:xfrm>
            <a:custGeom>
              <a:rect b="b" l="l" r="r" t="t"/>
              <a:pathLst>
                <a:path extrusionOk="0" h="1201" w="7564">
                  <a:moveTo>
                    <a:pt x="1" y="0"/>
                  </a:moveTo>
                  <a:lnTo>
                    <a:pt x="781" y="1201"/>
                  </a:lnTo>
                  <a:lnTo>
                    <a:pt x="6363" y="1201"/>
                  </a:lnTo>
                  <a:lnTo>
                    <a:pt x="6604" y="1021"/>
                  </a:lnTo>
                  <a:lnTo>
                    <a:pt x="7084" y="540"/>
                  </a:lnTo>
                  <a:lnTo>
                    <a:pt x="7564" y="0"/>
                  </a:lnTo>
                  <a:lnTo>
                    <a:pt x="7084" y="0"/>
                  </a:lnTo>
                  <a:lnTo>
                    <a:pt x="6724" y="240"/>
                  </a:lnTo>
                  <a:lnTo>
                    <a:pt x="6363" y="420"/>
                  </a:lnTo>
                  <a:lnTo>
                    <a:pt x="5943" y="600"/>
                  </a:lnTo>
                  <a:lnTo>
                    <a:pt x="5523" y="720"/>
                  </a:lnTo>
                  <a:lnTo>
                    <a:pt x="4803" y="901"/>
                  </a:lnTo>
                  <a:lnTo>
                    <a:pt x="4323" y="901"/>
                  </a:lnTo>
                  <a:lnTo>
                    <a:pt x="4143" y="840"/>
                  </a:lnTo>
                  <a:lnTo>
                    <a:pt x="4323" y="840"/>
                  </a:lnTo>
                  <a:lnTo>
                    <a:pt x="4803" y="720"/>
                  </a:lnTo>
                  <a:lnTo>
                    <a:pt x="5463" y="480"/>
                  </a:lnTo>
                  <a:lnTo>
                    <a:pt x="5763" y="300"/>
                  </a:lnTo>
                  <a:lnTo>
                    <a:pt x="6123" y="60"/>
                  </a:lnTo>
                  <a:lnTo>
                    <a:pt x="6243" y="0"/>
                  </a:lnTo>
                  <a:lnTo>
                    <a:pt x="5763" y="0"/>
                  </a:lnTo>
                  <a:lnTo>
                    <a:pt x="5223" y="240"/>
                  </a:lnTo>
                  <a:lnTo>
                    <a:pt x="4863" y="420"/>
                  </a:lnTo>
                  <a:lnTo>
                    <a:pt x="4683" y="480"/>
                  </a:lnTo>
                  <a:lnTo>
                    <a:pt x="4683" y="480"/>
                  </a:lnTo>
                  <a:lnTo>
                    <a:pt x="4803" y="360"/>
                  </a:lnTo>
                  <a:lnTo>
                    <a:pt x="5163" y="120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4"/>
            <p:cNvSpPr/>
            <p:nvPr/>
          </p:nvSpPr>
          <p:spPr>
            <a:xfrm>
              <a:off x="2314600" y="4424900"/>
              <a:ext cx="9025" cy="12050"/>
            </a:xfrm>
            <a:custGeom>
              <a:rect b="b" l="l" r="r" t="t"/>
              <a:pathLst>
                <a:path extrusionOk="0" h="482" w="361">
                  <a:moveTo>
                    <a:pt x="361" y="1"/>
                  </a:moveTo>
                  <a:lnTo>
                    <a:pt x="120" y="241"/>
                  </a:lnTo>
                  <a:lnTo>
                    <a:pt x="0" y="481"/>
                  </a:lnTo>
                  <a:lnTo>
                    <a:pt x="60" y="481"/>
                  </a:lnTo>
                  <a:lnTo>
                    <a:pt x="361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4"/>
            <p:cNvSpPr/>
            <p:nvPr/>
          </p:nvSpPr>
          <p:spPr>
            <a:xfrm>
              <a:off x="1132100" y="4960650"/>
              <a:ext cx="130575" cy="37525"/>
            </a:xfrm>
            <a:custGeom>
              <a:rect b="b" l="l" r="r" t="t"/>
              <a:pathLst>
                <a:path extrusionOk="0" h="1501" w="5223">
                  <a:moveTo>
                    <a:pt x="0" y="0"/>
                  </a:moveTo>
                  <a:lnTo>
                    <a:pt x="180" y="240"/>
                  </a:lnTo>
                  <a:lnTo>
                    <a:pt x="420" y="540"/>
                  </a:lnTo>
                  <a:lnTo>
                    <a:pt x="780" y="901"/>
                  </a:lnTo>
                  <a:lnTo>
                    <a:pt x="1141" y="1201"/>
                  </a:lnTo>
                  <a:lnTo>
                    <a:pt x="1501" y="1381"/>
                  </a:lnTo>
                  <a:lnTo>
                    <a:pt x="1741" y="1501"/>
                  </a:lnTo>
                  <a:lnTo>
                    <a:pt x="4502" y="1501"/>
                  </a:lnTo>
                  <a:lnTo>
                    <a:pt x="5222" y="0"/>
                  </a:lnTo>
                  <a:lnTo>
                    <a:pt x="2521" y="0"/>
                  </a:lnTo>
                  <a:lnTo>
                    <a:pt x="2941" y="180"/>
                  </a:lnTo>
                  <a:lnTo>
                    <a:pt x="3241" y="180"/>
                  </a:lnTo>
                  <a:lnTo>
                    <a:pt x="2941" y="240"/>
                  </a:lnTo>
                  <a:lnTo>
                    <a:pt x="2521" y="180"/>
                  </a:lnTo>
                  <a:lnTo>
                    <a:pt x="1981" y="120"/>
                  </a:lnTo>
                  <a:lnTo>
                    <a:pt x="1681" y="0"/>
                  </a:lnTo>
                  <a:lnTo>
                    <a:pt x="1141" y="0"/>
                  </a:lnTo>
                  <a:lnTo>
                    <a:pt x="1441" y="240"/>
                  </a:lnTo>
                  <a:lnTo>
                    <a:pt x="1861" y="480"/>
                  </a:lnTo>
                  <a:lnTo>
                    <a:pt x="2281" y="600"/>
                  </a:lnTo>
                  <a:lnTo>
                    <a:pt x="2521" y="660"/>
                  </a:lnTo>
                  <a:lnTo>
                    <a:pt x="1801" y="660"/>
                  </a:lnTo>
                  <a:lnTo>
                    <a:pt x="1321" y="480"/>
                  </a:lnTo>
                  <a:lnTo>
                    <a:pt x="840" y="30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4"/>
            <p:cNvSpPr/>
            <p:nvPr/>
          </p:nvSpPr>
          <p:spPr>
            <a:xfrm>
              <a:off x="2361125" y="4304850"/>
              <a:ext cx="13525" cy="4525"/>
            </a:xfrm>
            <a:custGeom>
              <a:rect b="b" l="l" r="r" t="t"/>
              <a:pathLst>
                <a:path extrusionOk="0" h="181" w="541">
                  <a:moveTo>
                    <a:pt x="540" y="1"/>
                  </a:moveTo>
                  <a:lnTo>
                    <a:pt x="97" y="167"/>
                  </a:lnTo>
                  <a:lnTo>
                    <a:pt x="97" y="167"/>
                  </a:lnTo>
                  <a:lnTo>
                    <a:pt x="420" y="121"/>
                  </a:lnTo>
                  <a:lnTo>
                    <a:pt x="540" y="1"/>
                  </a:lnTo>
                  <a:close/>
                  <a:moveTo>
                    <a:pt x="97" y="167"/>
                  </a:moveTo>
                  <a:lnTo>
                    <a:pt x="0" y="181"/>
                  </a:lnTo>
                  <a:lnTo>
                    <a:pt x="60" y="181"/>
                  </a:lnTo>
                  <a:lnTo>
                    <a:pt x="97" y="167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2358125" y="4495450"/>
              <a:ext cx="247625" cy="208600"/>
            </a:xfrm>
            <a:custGeom>
              <a:rect b="b" l="l" r="r" t="t"/>
              <a:pathLst>
                <a:path extrusionOk="0" h="8344" w="9905">
                  <a:moveTo>
                    <a:pt x="3602" y="0"/>
                  </a:moveTo>
                  <a:lnTo>
                    <a:pt x="3662" y="480"/>
                  </a:lnTo>
                  <a:lnTo>
                    <a:pt x="3602" y="780"/>
                  </a:lnTo>
                  <a:lnTo>
                    <a:pt x="3482" y="1261"/>
                  </a:lnTo>
                  <a:lnTo>
                    <a:pt x="3302" y="1861"/>
                  </a:lnTo>
                  <a:lnTo>
                    <a:pt x="3061" y="2461"/>
                  </a:lnTo>
                  <a:lnTo>
                    <a:pt x="2761" y="3061"/>
                  </a:lnTo>
                  <a:lnTo>
                    <a:pt x="2521" y="3542"/>
                  </a:lnTo>
                  <a:lnTo>
                    <a:pt x="2221" y="3782"/>
                  </a:lnTo>
                  <a:lnTo>
                    <a:pt x="2401" y="3482"/>
                  </a:lnTo>
                  <a:lnTo>
                    <a:pt x="2521" y="2941"/>
                  </a:lnTo>
                  <a:lnTo>
                    <a:pt x="2641" y="2341"/>
                  </a:lnTo>
                  <a:lnTo>
                    <a:pt x="2701" y="1921"/>
                  </a:lnTo>
                  <a:lnTo>
                    <a:pt x="2461" y="2401"/>
                  </a:lnTo>
                  <a:lnTo>
                    <a:pt x="2101" y="2941"/>
                  </a:lnTo>
                  <a:lnTo>
                    <a:pt x="1681" y="3482"/>
                  </a:lnTo>
                  <a:lnTo>
                    <a:pt x="1261" y="3962"/>
                  </a:lnTo>
                  <a:lnTo>
                    <a:pt x="961" y="4202"/>
                  </a:lnTo>
                  <a:lnTo>
                    <a:pt x="840" y="4322"/>
                  </a:lnTo>
                  <a:lnTo>
                    <a:pt x="900" y="4202"/>
                  </a:lnTo>
                  <a:lnTo>
                    <a:pt x="1141" y="3842"/>
                  </a:lnTo>
                  <a:lnTo>
                    <a:pt x="1441" y="3362"/>
                  </a:lnTo>
                  <a:lnTo>
                    <a:pt x="1741" y="2701"/>
                  </a:lnTo>
                  <a:lnTo>
                    <a:pt x="1441" y="3182"/>
                  </a:lnTo>
                  <a:lnTo>
                    <a:pt x="1141" y="3542"/>
                  </a:lnTo>
                  <a:lnTo>
                    <a:pt x="840" y="3842"/>
                  </a:lnTo>
                  <a:lnTo>
                    <a:pt x="1021" y="3482"/>
                  </a:lnTo>
                  <a:lnTo>
                    <a:pt x="1261" y="3001"/>
                  </a:lnTo>
                  <a:lnTo>
                    <a:pt x="1441" y="2401"/>
                  </a:lnTo>
                  <a:lnTo>
                    <a:pt x="1621" y="1801"/>
                  </a:lnTo>
                  <a:lnTo>
                    <a:pt x="1681" y="1261"/>
                  </a:lnTo>
                  <a:lnTo>
                    <a:pt x="1681" y="1261"/>
                  </a:lnTo>
                  <a:lnTo>
                    <a:pt x="1561" y="1561"/>
                  </a:lnTo>
                  <a:lnTo>
                    <a:pt x="1261" y="2161"/>
                  </a:lnTo>
                  <a:lnTo>
                    <a:pt x="840" y="2761"/>
                  </a:lnTo>
                  <a:lnTo>
                    <a:pt x="420" y="3302"/>
                  </a:lnTo>
                  <a:lnTo>
                    <a:pt x="60" y="3782"/>
                  </a:lnTo>
                  <a:lnTo>
                    <a:pt x="0" y="3842"/>
                  </a:lnTo>
                  <a:lnTo>
                    <a:pt x="840" y="4922"/>
                  </a:lnTo>
                  <a:lnTo>
                    <a:pt x="1681" y="6003"/>
                  </a:lnTo>
                  <a:lnTo>
                    <a:pt x="2521" y="7143"/>
                  </a:lnTo>
                  <a:lnTo>
                    <a:pt x="3302" y="8344"/>
                  </a:lnTo>
                  <a:lnTo>
                    <a:pt x="7683" y="8344"/>
                  </a:lnTo>
                  <a:lnTo>
                    <a:pt x="8284" y="8044"/>
                  </a:lnTo>
                  <a:lnTo>
                    <a:pt x="8824" y="7623"/>
                  </a:lnTo>
                  <a:lnTo>
                    <a:pt x="9424" y="7143"/>
                  </a:lnTo>
                  <a:lnTo>
                    <a:pt x="9904" y="6663"/>
                  </a:lnTo>
                  <a:lnTo>
                    <a:pt x="9424" y="6903"/>
                  </a:lnTo>
                  <a:lnTo>
                    <a:pt x="8764" y="7203"/>
                  </a:lnTo>
                  <a:lnTo>
                    <a:pt x="7984" y="7503"/>
                  </a:lnTo>
                  <a:lnTo>
                    <a:pt x="7263" y="7743"/>
                  </a:lnTo>
                  <a:lnTo>
                    <a:pt x="6603" y="7864"/>
                  </a:lnTo>
                  <a:lnTo>
                    <a:pt x="6123" y="7864"/>
                  </a:lnTo>
                  <a:lnTo>
                    <a:pt x="6543" y="7743"/>
                  </a:lnTo>
                  <a:lnTo>
                    <a:pt x="7143" y="7503"/>
                  </a:lnTo>
                  <a:lnTo>
                    <a:pt x="7803" y="7143"/>
                  </a:lnTo>
                  <a:lnTo>
                    <a:pt x="8524" y="6663"/>
                  </a:lnTo>
                  <a:lnTo>
                    <a:pt x="7563" y="6843"/>
                  </a:lnTo>
                  <a:lnTo>
                    <a:pt x="7143" y="6903"/>
                  </a:lnTo>
                  <a:lnTo>
                    <a:pt x="7143" y="6903"/>
                  </a:lnTo>
                  <a:lnTo>
                    <a:pt x="8224" y="6423"/>
                  </a:lnTo>
                  <a:lnTo>
                    <a:pt x="7563" y="6603"/>
                  </a:lnTo>
                  <a:lnTo>
                    <a:pt x="6843" y="6783"/>
                  </a:lnTo>
                  <a:lnTo>
                    <a:pt x="5943" y="6963"/>
                  </a:lnTo>
                  <a:lnTo>
                    <a:pt x="5222" y="7023"/>
                  </a:lnTo>
                  <a:lnTo>
                    <a:pt x="4862" y="7023"/>
                  </a:lnTo>
                  <a:lnTo>
                    <a:pt x="4682" y="6963"/>
                  </a:lnTo>
                  <a:lnTo>
                    <a:pt x="4502" y="6903"/>
                  </a:lnTo>
                  <a:lnTo>
                    <a:pt x="4502" y="6843"/>
                  </a:lnTo>
                  <a:lnTo>
                    <a:pt x="4562" y="6903"/>
                  </a:lnTo>
                  <a:lnTo>
                    <a:pt x="4682" y="6903"/>
                  </a:lnTo>
                  <a:lnTo>
                    <a:pt x="4862" y="6963"/>
                  </a:lnTo>
                  <a:lnTo>
                    <a:pt x="5162" y="6903"/>
                  </a:lnTo>
                  <a:lnTo>
                    <a:pt x="5883" y="6663"/>
                  </a:lnTo>
                  <a:lnTo>
                    <a:pt x="6723" y="6363"/>
                  </a:lnTo>
                  <a:lnTo>
                    <a:pt x="7263" y="6183"/>
                  </a:lnTo>
                  <a:lnTo>
                    <a:pt x="7203" y="6183"/>
                  </a:lnTo>
                  <a:lnTo>
                    <a:pt x="6423" y="6243"/>
                  </a:lnTo>
                  <a:lnTo>
                    <a:pt x="5823" y="6303"/>
                  </a:lnTo>
                  <a:lnTo>
                    <a:pt x="5342" y="6243"/>
                  </a:lnTo>
                  <a:lnTo>
                    <a:pt x="5282" y="6243"/>
                  </a:lnTo>
                  <a:lnTo>
                    <a:pt x="4562" y="6423"/>
                  </a:lnTo>
                  <a:lnTo>
                    <a:pt x="3902" y="6603"/>
                  </a:lnTo>
                  <a:lnTo>
                    <a:pt x="3902" y="6603"/>
                  </a:lnTo>
                  <a:lnTo>
                    <a:pt x="4502" y="6303"/>
                  </a:lnTo>
                  <a:lnTo>
                    <a:pt x="5943" y="5643"/>
                  </a:lnTo>
                  <a:lnTo>
                    <a:pt x="7203" y="4982"/>
                  </a:lnTo>
                  <a:lnTo>
                    <a:pt x="6363" y="4982"/>
                  </a:lnTo>
                  <a:lnTo>
                    <a:pt x="6303" y="4922"/>
                  </a:lnTo>
                  <a:lnTo>
                    <a:pt x="5703" y="5162"/>
                  </a:lnTo>
                  <a:lnTo>
                    <a:pt x="5222" y="5342"/>
                  </a:lnTo>
                  <a:lnTo>
                    <a:pt x="5222" y="5342"/>
                  </a:lnTo>
                  <a:lnTo>
                    <a:pt x="5823" y="4922"/>
                  </a:lnTo>
                  <a:lnTo>
                    <a:pt x="4862" y="5282"/>
                  </a:lnTo>
                  <a:lnTo>
                    <a:pt x="4442" y="5402"/>
                  </a:lnTo>
                  <a:lnTo>
                    <a:pt x="4802" y="5162"/>
                  </a:lnTo>
                  <a:lnTo>
                    <a:pt x="5282" y="4862"/>
                  </a:lnTo>
                  <a:lnTo>
                    <a:pt x="5823" y="4442"/>
                  </a:lnTo>
                  <a:lnTo>
                    <a:pt x="5402" y="4442"/>
                  </a:lnTo>
                  <a:lnTo>
                    <a:pt x="5342" y="4502"/>
                  </a:lnTo>
                  <a:lnTo>
                    <a:pt x="5042" y="4682"/>
                  </a:lnTo>
                  <a:lnTo>
                    <a:pt x="4922" y="4742"/>
                  </a:lnTo>
                  <a:lnTo>
                    <a:pt x="4982" y="4682"/>
                  </a:lnTo>
                  <a:lnTo>
                    <a:pt x="4562" y="5102"/>
                  </a:lnTo>
                  <a:lnTo>
                    <a:pt x="4202" y="5402"/>
                  </a:lnTo>
                  <a:lnTo>
                    <a:pt x="3782" y="5643"/>
                  </a:lnTo>
                  <a:lnTo>
                    <a:pt x="3602" y="5763"/>
                  </a:lnTo>
                  <a:lnTo>
                    <a:pt x="3722" y="5643"/>
                  </a:lnTo>
                  <a:lnTo>
                    <a:pt x="4082" y="5282"/>
                  </a:lnTo>
                  <a:lnTo>
                    <a:pt x="4502" y="4742"/>
                  </a:lnTo>
                  <a:lnTo>
                    <a:pt x="4922" y="4082"/>
                  </a:lnTo>
                  <a:lnTo>
                    <a:pt x="5282" y="3302"/>
                  </a:lnTo>
                  <a:lnTo>
                    <a:pt x="5522" y="2641"/>
                  </a:lnTo>
                  <a:lnTo>
                    <a:pt x="5583" y="2281"/>
                  </a:lnTo>
                  <a:lnTo>
                    <a:pt x="5643" y="2041"/>
                  </a:lnTo>
                  <a:lnTo>
                    <a:pt x="5643" y="1681"/>
                  </a:lnTo>
                  <a:lnTo>
                    <a:pt x="5823" y="901"/>
                  </a:lnTo>
                  <a:lnTo>
                    <a:pt x="5643" y="780"/>
                  </a:lnTo>
                  <a:lnTo>
                    <a:pt x="5643" y="1081"/>
                  </a:lnTo>
                  <a:lnTo>
                    <a:pt x="5583" y="1621"/>
                  </a:lnTo>
                  <a:lnTo>
                    <a:pt x="5462" y="2221"/>
                  </a:lnTo>
                  <a:lnTo>
                    <a:pt x="5282" y="2821"/>
                  </a:lnTo>
                  <a:lnTo>
                    <a:pt x="4982" y="3422"/>
                  </a:lnTo>
                  <a:lnTo>
                    <a:pt x="4682" y="3902"/>
                  </a:lnTo>
                  <a:lnTo>
                    <a:pt x="4442" y="4202"/>
                  </a:lnTo>
                  <a:lnTo>
                    <a:pt x="4382" y="4322"/>
                  </a:lnTo>
                  <a:lnTo>
                    <a:pt x="4382" y="4322"/>
                  </a:lnTo>
                  <a:lnTo>
                    <a:pt x="4442" y="4142"/>
                  </a:lnTo>
                  <a:lnTo>
                    <a:pt x="4562" y="3842"/>
                  </a:lnTo>
                  <a:lnTo>
                    <a:pt x="4742" y="3302"/>
                  </a:lnTo>
                  <a:lnTo>
                    <a:pt x="4862" y="2761"/>
                  </a:lnTo>
                  <a:lnTo>
                    <a:pt x="4862" y="2101"/>
                  </a:lnTo>
                  <a:lnTo>
                    <a:pt x="4862" y="1561"/>
                  </a:lnTo>
                  <a:lnTo>
                    <a:pt x="4802" y="1141"/>
                  </a:lnTo>
                  <a:lnTo>
                    <a:pt x="4802" y="901"/>
                  </a:lnTo>
                  <a:lnTo>
                    <a:pt x="4742" y="600"/>
                  </a:lnTo>
                  <a:lnTo>
                    <a:pt x="4742" y="1081"/>
                  </a:lnTo>
                  <a:lnTo>
                    <a:pt x="4622" y="1681"/>
                  </a:lnTo>
                  <a:lnTo>
                    <a:pt x="4442" y="2281"/>
                  </a:lnTo>
                  <a:lnTo>
                    <a:pt x="4202" y="2821"/>
                  </a:lnTo>
                  <a:lnTo>
                    <a:pt x="3962" y="3302"/>
                  </a:lnTo>
                  <a:lnTo>
                    <a:pt x="3722" y="3542"/>
                  </a:lnTo>
                  <a:lnTo>
                    <a:pt x="3722" y="3542"/>
                  </a:lnTo>
                  <a:lnTo>
                    <a:pt x="3842" y="3242"/>
                  </a:lnTo>
                  <a:lnTo>
                    <a:pt x="3962" y="2761"/>
                  </a:lnTo>
                  <a:lnTo>
                    <a:pt x="4022" y="2161"/>
                  </a:lnTo>
                  <a:lnTo>
                    <a:pt x="4022" y="1561"/>
                  </a:lnTo>
                  <a:lnTo>
                    <a:pt x="4022" y="1081"/>
                  </a:lnTo>
                  <a:lnTo>
                    <a:pt x="3902" y="420"/>
                  </a:lnTo>
                  <a:lnTo>
                    <a:pt x="3902" y="6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4"/>
            <p:cNvSpPr/>
            <p:nvPr/>
          </p:nvSpPr>
          <p:spPr>
            <a:xfrm>
              <a:off x="2631225" y="4726550"/>
              <a:ext cx="36050" cy="30025"/>
            </a:xfrm>
            <a:custGeom>
              <a:rect b="b" l="l" r="r" t="t"/>
              <a:pathLst>
                <a:path extrusionOk="0" h="1201" w="1442">
                  <a:moveTo>
                    <a:pt x="1441" y="0"/>
                  </a:moveTo>
                  <a:lnTo>
                    <a:pt x="1261" y="120"/>
                  </a:lnTo>
                  <a:lnTo>
                    <a:pt x="1021" y="420"/>
                  </a:lnTo>
                  <a:lnTo>
                    <a:pt x="601" y="840"/>
                  </a:lnTo>
                  <a:lnTo>
                    <a:pt x="1" y="1201"/>
                  </a:lnTo>
                  <a:lnTo>
                    <a:pt x="601" y="1201"/>
                  </a:lnTo>
                  <a:lnTo>
                    <a:pt x="901" y="901"/>
                  </a:lnTo>
                  <a:lnTo>
                    <a:pt x="1201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4"/>
            <p:cNvSpPr/>
            <p:nvPr/>
          </p:nvSpPr>
          <p:spPr>
            <a:xfrm>
              <a:off x="1217625" y="5220250"/>
              <a:ext cx="1371625" cy="43550"/>
            </a:xfrm>
            <a:custGeom>
              <a:rect b="b" l="l" r="r" t="t"/>
              <a:pathLst>
                <a:path extrusionOk="0" h="1742" w="54865">
                  <a:moveTo>
                    <a:pt x="301" y="1"/>
                  </a:moveTo>
                  <a:lnTo>
                    <a:pt x="1" y="1741"/>
                  </a:lnTo>
                  <a:lnTo>
                    <a:pt x="54864" y="1741"/>
                  </a:lnTo>
                  <a:lnTo>
                    <a:pt x="544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13301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4"/>
            <p:cNvSpPr/>
            <p:nvPr/>
          </p:nvSpPr>
          <p:spPr>
            <a:xfrm>
              <a:off x="2014475" y="4624500"/>
              <a:ext cx="42025" cy="79550"/>
            </a:xfrm>
            <a:custGeom>
              <a:rect b="b" l="l" r="r" t="t"/>
              <a:pathLst>
                <a:path extrusionOk="0" h="3182" w="1681">
                  <a:moveTo>
                    <a:pt x="0" y="0"/>
                  </a:moveTo>
                  <a:lnTo>
                    <a:pt x="0" y="60"/>
                  </a:lnTo>
                  <a:lnTo>
                    <a:pt x="120" y="901"/>
                  </a:lnTo>
                  <a:lnTo>
                    <a:pt x="360" y="1861"/>
                  </a:lnTo>
                  <a:lnTo>
                    <a:pt x="480" y="2341"/>
                  </a:lnTo>
                  <a:lnTo>
                    <a:pt x="600" y="2702"/>
                  </a:lnTo>
                  <a:lnTo>
                    <a:pt x="841" y="2942"/>
                  </a:lnTo>
                  <a:lnTo>
                    <a:pt x="1021" y="3182"/>
                  </a:lnTo>
                  <a:lnTo>
                    <a:pt x="1621" y="3182"/>
                  </a:lnTo>
                  <a:lnTo>
                    <a:pt x="1681" y="2641"/>
                  </a:lnTo>
                  <a:lnTo>
                    <a:pt x="1561" y="2702"/>
                  </a:lnTo>
                  <a:lnTo>
                    <a:pt x="1441" y="2882"/>
                  </a:lnTo>
                  <a:lnTo>
                    <a:pt x="1501" y="2641"/>
                  </a:lnTo>
                  <a:lnTo>
                    <a:pt x="1681" y="2161"/>
                  </a:lnTo>
                  <a:lnTo>
                    <a:pt x="1621" y="2101"/>
                  </a:lnTo>
                  <a:lnTo>
                    <a:pt x="1441" y="2341"/>
                  </a:lnTo>
                  <a:lnTo>
                    <a:pt x="1441" y="2341"/>
                  </a:lnTo>
                  <a:lnTo>
                    <a:pt x="1561" y="2041"/>
                  </a:lnTo>
                  <a:lnTo>
                    <a:pt x="1081" y="1261"/>
                  </a:lnTo>
                  <a:lnTo>
                    <a:pt x="841" y="1081"/>
                  </a:lnTo>
                  <a:lnTo>
                    <a:pt x="540" y="781"/>
                  </a:lnTo>
                  <a:lnTo>
                    <a:pt x="240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4"/>
            <p:cNvSpPr/>
            <p:nvPr/>
          </p:nvSpPr>
          <p:spPr>
            <a:xfrm>
              <a:off x="1660325" y="4726550"/>
              <a:ext cx="141075" cy="30025"/>
            </a:xfrm>
            <a:custGeom>
              <a:rect b="b" l="l" r="r" t="t"/>
              <a:pathLst>
                <a:path extrusionOk="0" h="1201" w="5643">
                  <a:moveTo>
                    <a:pt x="0" y="0"/>
                  </a:moveTo>
                  <a:lnTo>
                    <a:pt x="420" y="420"/>
                  </a:lnTo>
                  <a:lnTo>
                    <a:pt x="780" y="961"/>
                  </a:lnTo>
                  <a:lnTo>
                    <a:pt x="841" y="1141"/>
                  </a:lnTo>
                  <a:lnTo>
                    <a:pt x="841" y="1201"/>
                  </a:lnTo>
                  <a:lnTo>
                    <a:pt x="4982" y="1201"/>
                  </a:lnTo>
                  <a:lnTo>
                    <a:pt x="5042" y="1141"/>
                  </a:lnTo>
                  <a:lnTo>
                    <a:pt x="5282" y="720"/>
                  </a:lnTo>
                  <a:lnTo>
                    <a:pt x="5643" y="0"/>
                  </a:lnTo>
                  <a:lnTo>
                    <a:pt x="5583" y="60"/>
                  </a:lnTo>
                  <a:lnTo>
                    <a:pt x="4502" y="780"/>
                  </a:lnTo>
                  <a:lnTo>
                    <a:pt x="4022" y="1141"/>
                  </a:lnTo>
                  <a:lnTo>
                    <a:pt x="4022" y="1141"/>
                  </a:lnTo>
                  <a:lnTo>
                    <a:pt x="4322" y="780"/>
                  </a:lnTo>
                  <a:lnTo>
                    <a:pt x="5042" y="0"/>
                  </a:lnTo>
                  <a:lnTo>
                    <a:pt x="360" y="0"/>
                  </a:lnTo>
                  <a:lnTo>
                    <a:pt x="420" y="6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4"/>
            <p:cNvSpPr/>
            <p:nvPr/>
          </p:nvSpPr>
          <p:spPr>
            <a:xfrm>
              <a:off x="1574775" y="4726550"/>
              <a:ext cx="19550" cy="30025"/>
            </a:xfrm>
            <a:custGeom>
              <a:rect b="b" l="l" r="r" t="t"/>
              <a:pathLst>
                <a:path extrusionOk="0" h="1201" w="782">
                  <a:moveTo>
                    <a:pt x="541" y="0"/>
                  </a:moveTo>
                  <a:lnTo>
                    <a:pt x="481" y="120"/>
                  </a:lnTo>
                  <a:lnTo>
                    <a:pt x="241" y="840"/>
                  </a:lnTo>
                  <a:lnTo>
                    <a:pt x="1" y="1201"/>
                  </a:lnTo>
                  <a:lnTo>
                    <a:pt x="721" y="1201"/>
                  </a:lnTo>
                  <a:lnTo>
                    <a:pt x="781" y="720"/>
                  </a:lnTo>
                  <a:lnTo>
                    <a:pt x="72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2056475" y="4657500"/>
              <a:ext cx="4550" cy="9050"/>
            </a:xfrm>
            <a:custGeom>
              <a:rect b="b" l="l" r="r" t="t"/>
              <a:pathLst>
                <a:path extrusionOk="0" h="362" w="182">
                  <a:moveTo>
                    <a:pt x="181" y="1"/>
                  </a:moveTo>
                  <a:lnTo>
                    <a:pt x="121" y="61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2062500" y="46125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60" y="0"/>
                  </a:moveTo>
                  <a:lnTo>
                    <a:pt x="0" y="180"/>
                  </a:lnTo>
                  <a:lnTo>
                    <a:pt x="60" y="420"/>
                  </a:lnTo>
                  <a:lnTo>
                    <a:pt x="120" y="600"/>
                  </a:lnTo>
                  <a:lnTo>
                    <a:pt x="300" y="240"/>
                  </a:lnTo>
                  <a:lnTo>
                    <a:pt x="30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2134525" y="4589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2067000" y="46245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240" y="0"/>
                  </a:moveTo>
                  <a:lnTo>
                    <a:pt x="0" y="300"/>
                  </a:lnTo>
                  <a:lnTo>
                    <a:pt x="60" y="421"/>
                  </a:lnTo>
                  <a:lnTo>
                    <a:pt x="120" y="3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4"/>
            <p:cNvSpPr/>
            <p:nvPr/>
          </p:nvSpPr>
          <p:spPr>
            <a:xfrm>
              <a:off x="1532750" y="4726550"/>
              <a:ext cx="18050" cy="30025"/>
            </a:xfrm>
            <a:custGeom>
              <a:rect b="b" l="l" r="r" t="t"/>
              <a:pathLst>
                <a:path extrusionOk="0" h="1201" w="722">
                  <a:moveTo>
                    <a:pt x="721" y="0"/>
                  </a:moveTo>
                  <a:lnTo>
                    <a:pt x="481" y="420"/>
                  </a:lnTo>
                  <a:lnTo>
                    <a:pt x="121" y="1021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61" y="1141"/>
                  </a:lnTo>
                  <a:lnTo>
                    <a:pt x="421" y="5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4"/>
            <p:cNvSpPr/>
            <p:nvPr/>
          </p:nvSpPr>
          <p:spPr>
            <a:xfrm>
              <a:off x="2039975" y="4606500"/>
              <a:ext cx="24050" cy="61550"/>
            </a:xfrm>
            <a:custGeom>
              <a:rect b="b" l="l" r="r" t="t"/>
              <a:pathLst>
                <a:path extrusionOk="0" h="2462" w="962">
                  <a:moveTo>
                    <a:pt x="1" y="0"/>
                  </a:moveTo>
                  <a:lnTo>
                    <a:pt x="121" y="780"/>
                  </a:lnTo>
                  <a:lnTo>
                    <a:pt x="361" y="1621"/>
                  </a:lnTo>
                  <a:lnTo>
                    <a:pt x="661" y="2461"/>
                  </a:lnTo>
                  <a:lnTo>
                    <a:pt x="661" y="2161"/>
                  </a:lnTo>
                  <a:lnTo>
                    <a:pt x="841" y="1681"/>
                  </a:lnTo>
                  <a:lnTo>
                    <a:pt x="961" y="1441"/>
                  </a:lnTo>
                  <a:lnTo>
                    <a:pt x="901" y="1321"/>
                  </a:lnTo>
                  <a:lnTo>
                    <a:pt x="841" y="1381"/>
                  </a:lnTo>
                  <a:lnTo>
                    <a:pt x="841" y="1261"/>
                  </a:lnTo>
                  <a:lnTo>
                    <a:pt x="541" y="8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13917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6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1430725" y="4732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38270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1411200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13842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0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12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1439725" y="47265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1517750" y="472655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21" y="0"/>
                  </a:moveTo>
                  <a:lnTo>
                    <a:pt x="1" y="300"/>
                  </a:lnTo>
                  <a:lnTo>
                    <a:pt x="1" y="420"/>
                  </a:lnTo>
                  <a:lnTo>
                    <a:pt x="181" y="2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472725" y="4726550"/>
              <a:ext cx="37550" cy="30025"/>
            </a:xfrm>
            <a:custGeom>
              <a:rect b="b" l="l" r="r" t="t"/>
              <a:pathLst>
                <a:path extrusionOk="0" h="1201" w="1502">
                  <a:moveTo>
                    <a:pt x="1" y="0"/>
                  </a:moveTo>
                  <a:lnTo>
                    <a:pt x="241" y="540"/>
                  </a:lnTo>
                  <a:lnTo>
                    <a:pt x="301" y="840"/>
                  </a:lnTo>
                  <a:lnTo>
                    <a:pt x="301" y="1141"/>
                  </a:lnTo>
                  <a:lnTo>
                    <a:pt x="301" y="1201"/>
                  </a:lnTo>
                  <a:lnTo>
                    <a:pt x="1502" y="1201"/>
                  </a:lnTo>
                  <a:lnTo>
                    <a:pt x="1502" y="901"/>
                  </a:lnTo>
                  <a:lnTo>
                    <a:pt x="1442" y="600"/>
                  </a:lnTo>
                  <a:lnTo>
                    <a:pt x="1261" y="0"/>
                  </a:lnTo>
                  <a:lnTo>
                    <a:pt x="1201" y="0"/>
                  </a:lnTo>
                  <a:lnTo>
                    <a:pt x="1261" y="300"/>
                  </a:lnTo>
                  <a:lnTo>
                    <a:pt x="1321" y="600"/>
                  </a:lnTo>
                  <a:lnTo>
                    <a:pt x="1321" y="780"/>
                  </a:lnTo>
                  <a:lnTo>
                    <a:pt x="1321" y="840"/>
                  </a:lnTo>
                  <a:lnTo>
                    <a:pt x="1261" y="780"/>
                  </a:lnTo>
                  <a:lnTo>
                    <a:pt x="1261" y="600"/>
                  </a:lnTo>
                  <a:lnTo>
                    <a:pt x="1141" y="360"/>
                  </a:lnTo>
                  <a:lnTo>
                    <a:pt x="1021" y="120"/>
                  </a:lnTo>
                  <a:lnTo>
                    <a:pt x="961" y="0"/>
                  </a:lnTo>
                  <a:lnTo>
                    <a:pt x="661" y="0"/>
                  </a:lnTo>
                  <a:lnTo>
                    <a:pt x="721" y="60"/>
                  </a:lnTo>
                  <a:lnTo>
                    <a:pt x="841" y="600"/>
                  </a:lnTo>
                  <a:lnTo>
                    <a:pt x="841" y="780"/>
                  </a:lnTo>
                  <a:lnTo>
                    <a:pt x="781" y="600"/>
                  </a:lnTo>
                  <a:lnTo>
                    <a:pt x="481" y="1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532750" y="472655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21" y="0"/>
                  </a:moveTo>
                  <a:lnTo>
                    <a:pt x="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1030050" y="5035675"/>
              <a:ext cx="199600" cy="55550"/>
            </a:xfrm>
            <a:custGeom>
              <a:rect b="b" l="l" r="r" t="t"/>
              <a:pathLst>
                <a:path extrusionOk="0" h="2222" w="7984">
                  <a:moveTo>
                    <a:pt x="0" y="0"/>
                  </a:moveTo>
                  <a:lnTo>
                    <a:pt x="421" y="2221"/>
                  </a:lnTo>
                  <a:lnTo>
                    <a:pt x="7143" y="2221"/>
                  </a:lnTo>
                  <a:lnTo>
                    <a:pt x="7984" y="0"/>
                  </a:lnTo>
                  <a:lnTo>
                    <a:pt x="3662" y="0"/>
                  </a:lnTo>
                  <a:lnTo>
                    <a:pt x="3782" y="181"/>
                  </a:lnTo>
                  <a:lnTo>
                    <a:pt x="3962" y="301"/>
                  </a:lnTo>
                  <a:lnTo>
                    <a:pt x="4022" y="361"/>
                  </a:lnTo>
                  <a:lnTo>
                    <a:pt x="3962" y="361"/>
                  </a:lnTo>
                  <a:lnTo>
                    <a:pt x="3722" y="241"/>
                  </a:lnTo>
                  <a:lnTo>
                    <a:pt x="3422" y="0"/>
                  </a:lnTo>
                  <a:lnTo>
                    <a:pt x="3182" y="0"/>
                  </a:lnTo>
                  <a:lnTo>
                    <a:pt x="3362" y="361"/>
                  </a:lnTo>
                  <a:lnTo>
                    <a:pt x="3542" y="781"/>
                  </a:lnTo>
                  <a:lnTo>
                    <a:pt x="3842" y="1141"/>
                  </a:lnTo>
                  <a:lnTo>
                    <a:pt x="4082" y="1441"/>
                  </a:lnTo>
                  <a:lnTo>
                    <a:pt x="4262" y="1621"/>
                  </a:lnTo>
                  <a:lnTo>
                    <a:pt x="4322" y="1681"/>
                  </a:lnTo>
                  <a:lnTo>
                    <a:pt x="4262" y="1681"/>
                  </a:lnTo>
                  <a:lnTo>
                    <a:pt x="4022" y="1501"/>
                  </a:lnTo>
                  <a:lnTo>
                    <a:pt x="3662" y="1261"/>
                  </a:lnTo>
                  <a:lnTo>
                    <a:pt x="3362" y="961"/>
                  </a:lnTo>
                  <a:lnTo>
                    <a:pt x="3002" y="541"/>
                  </a:lnTo>
                  <a:lnTo>
                    <a:pt x="2762" y="181"/>
                  </a:lnTo>
                  <a:lnTo>
                    <a:pt x="2641" y="0"/>
                  </a:lnTo>
                  <a:lnTo>
                    <a:pt x="2221" y="0"/>
                  </a:lnTo>
                  <a:lnTo>
                    <a:pt x="2161" y="181"/>
                  </a:lnTo>
                  <a:lnTo>
                    <a:pt x="2101" y="481"/>
                  </a:lnTo>
                  <a:lnTo>
                    <a:pt x="2101" y="901"/>
                  </a:lnTo>
                  <a:lnTo>
                    <a:pt x="2101" y="1261"/>
                  </a:lnTo>
                  <a:lnTo>
                    <a:pt x="2161" y="1501"/>
                  </a:lnTo>
                  <a:lnTo>
                    <a:pt x="2161" y="1621"/>
                  </a:lnTo>
                  <a:lnTo>
                    <a:pt x="2101" y="1561"/>
                  </a:lnTo>
                  <a:lnTo>
                    <a:pt x="2041" y="1261"/>
                  </a:lnTo>
                  <a:lnTo>
                    <a:pt x="1921" y="901"/>
                  </a:lnTo>
                  <a:lnTo>
                    <a:pt x="1861" y="481"/>
                  </a:lnTo>
                  <a:lnTo>
                    <a:pt x="1801" y="0"/>
                  </a:lnTo>
                  <a:lnTo>
                    <a:pt x="1561" y="0"/>
                  </a:lnTo>
                  <a:lnTo>
                    <a:pt x="1501" y="18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1181600" y="4912625"/>
              <a:ext cx="15050" cy="3025"/>
            </a:xfrm>
            <a:custGeom>
              <a:rect b="b" l="l" r="r" t="t"/>
              <a:pathLst>
                <a:path extrusionOk="0" h="121" w="602">
                  <a:moveTo>
                    <a:pt x="1" y="0"/>
                  </a:moveTo>
                  <a:lnTo>
                    <a:pt x="121" y="60"/>
                  </a:lnTo>
                  <a:lnTo>
                    <a:pt x="60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1204125" y="5322300"/>
              <a:ext cx="1406125" cy="43550"/>
            </a:xfrm>
            <a:custGeom>
              <a:rect b="b" l="l" r="r" t="t"/>
              <a:pathLst>
                <a:path extrusionOk="0" h="1742" w="56245">
                  <a:moveTo>
                    <a:pt x="180" y="0"/>
                  </a:moveTo>
                  <a:lnTo>
                    <a:pt x="0" y="1741"/>
                  </a:lnTo>
                  <a:lnTo>
                    <a:pt x="56244" y="1741"/>
                  </a:lnTo>
                  <a:lnTo>
                    <a:pt x="558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1079575" y="4833075"/>
              <a:ext cx="31525" cy="30050"/>
            </a:xfrm>
            <a:custGeom>
              <a:rect b="b" l="l" r="r" t="t"/>
              <a:pathLst>
                <a:path extrusionOk="0" h="1202" w="1261">
                  <a:moveTo>
                    <a:pt x="360" y="1"/>
                  </a:moveTo>
                  <a:lnTo>
                    <a:pt x="180" y="361"/>
                  </a:lnTo>
                  <a:lnTo>
                    <a:pt x="60" y="96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360" y="1201"/>
                  </a:lnTo>
                  <a:lnTo>
                    <a:pt x="841" y="901"/>
                  </a:lnTo>
                  <a:lnTo>
                    <a:pt x="1261" y="661"/>
                  </a:lnTo>
                  <a:lnTo>
                    <a:pt x="1261" y="481"/>
                  </a:lnTo>
                  <a:lnTo>
                    <a:pt x="1261" y="1"/>
                  </a:lnTo>
                  <a:lnTo>
                    <a:pt x="600" y="1"/>
                  </a:lnTo>
                  <a:lnTo>
                    <a:pt x="300" y="481"/>
                  </a:lnTo>
                  <a:lnTo>
                    <a:pt x="180" y="721"/>
                  </a:lnTo>
                  <a:lnTo>
                    <a:pt x="240" y="4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183100" y="4890100"/>
              <a:ext cx="31550" cy="16550"/>
            </a:xfrm>
            <a:custGeom>
              <a:rect b="b" l="l" r="r" t="t"/>
              <a:pathLst>
                <a:path extrusionOk="0" h="662" w="1262">
                  <a:moveTo>
                    <a:pt x="1" y="1"/>
                  </a:moveTo>
                  <a:lnTo>
                    <a:pt x="841" y="601"/>
                  </a:lnTo>
                  <a:lnTo>
                    <a:pt x="1262" y="661"/>
                  </a:lnTo>
                  <a:lnTo>
                    <a:pt x="1081" y="541"/>
                  </a:lnTo>
                  <a:lnTo>
                    <a:pt x="661" y="3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2662750" y="5220250"/>
              <a:ext cx="151575" cy="43550"/>
            </a:xfrm>
            <a:custGeom>
              <a:rect b="b" l="l" r="r" t="t"/>
              <a:pathLst>
                <a:path extrusionOk="0" h="1742" w="6063">
                  <a:moveTo>
                    <a:pt x="0" y="1"/>
                  </a:moveTo>
                  <a:lnTo>
                    <a:pt x="421" y="1741"/>
                  </a:lnTo>
                  <a:lnTo>
                    <a:pt x="5343" y="1741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2541200" y="4887100"/>
              <a:ext cx="334650" cy="37550"/>
            </a:xfrm>
            <a:custGeom>
              <a:rect b="b" l="l" r="r" t="t"/>
              <a:pathLst>
                <a:path extrusionOk="0" h="1502" w="13386">
                  <a:moveTo>
                    <a:pt x="0" y="1"/>
                  </a:moveTo>
                  <a:lnTo>
                    <a:pt x="721" y="1502"/>
                  </a:lnTo>
                  <a:lnTo>
                    <a:pt x="13326" y="1502"/>
                  </a:lnTo>
                  <a:lnTo>
                    <a:pt x="13386" y="61"/>
                  </a:lnTo>
                  <a:lnTo>
                    <a:pt x="13386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2515675" y="4833075"/>
              <a:ext cx="360175" cy="30050"/>
            </a:xfrm>
            <a:custGeom>
              <a:rect b="b" l="l" r="r" t="t"/>
              <a:pathLst>
                <a:path extrusionOk="0" h="1202" w="14407">
                  <a:moveTo>
                    <a:pt x="1" y="1"/>
                  </a:moveTo>
                  <a:lnTo>
                    <a:pt x="601" y="1201"/>
                  </a:lnTo>
                  <a:lnTo>
                    <a:pt x="14407" y="1201"/>
                  </a:lnTo>
                  <a:lnTo>
                    <a:pt x="14347" y="1"/>
                  </a:lnTo>
                  <a:lnTo>
                    <a:pt x="8584" y="1"/>
                  </a:lnTo>
                  <a:lnTo>
                    <a:pt x="8584" y="61"/>
                  </a:lnTo>
                  <a:lnTo>
                    <a:pt x="8524" y="181"/>
                  </a:lnTo>
                  <a:lnTo>
                    <a:pt x="8524" y="61"/>
                  </a:lnTo>
                  <a:lnTo>
                    <a:pt x="8524" y="1"/>
                  </a:lnTo>
                  <a:lnTo>
                    <a:pt x="6063" y="1"/>
                  </a:lnTo>
                  <a:lnTo>
                    <a:pt x="5643" y="361"/>
                  </a:lnTo>
                  <a:lnTo>
                    <a:pt x="5343" y="601"/>
                  </a:lnTo>
                  <a:lnTo>
                    <a:pt x="5223" y="721"/>
                  </a:lnTo>
                  <a:lnTo>
                    <a:pt x="5283" y="601"/>
                  </a:lnTo>
                  <a:lnTo>
                    <a:pt x="5583" y="241"/>
                  </a:lnTo>
                  <a:lnTo>
                    <a:pt x="57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2734775" y="4779075"/>
              <a:ext cx="138075" cy="31525"/>
            </a:xfrm>
            <a:custGeom>
              <a:rect b="b" l="l" r="r" t="t"/>
              <a:pathLst>
                <a:path extrusionOk="0" h="1261" w="5523">
                  <a:moveTo>
                    <a:pt x="1" y="0"/>
                  </a:moveTo>
                  <a:lnTo>
                    <a:pt x="1" y="540"/>
                  </a:lnTo>
                  <a:lnTo>
                    <a:pt x="1" y="1261"/>
                  </a:lnTo>
                  <a:lnTo>
                    <a:pt x="5523" y="1261"/>
                  </a:lnTo>
                  <a:lnTo>
                    <a:pt x="54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4"/>
            <p:cNvSpPr/>
            <p:nvPr/>
          </p:nvSpPr>
          <p:spPr>
            <a:xfrm>
              <a:off x="2574200" y="4960650"/>
              <a:ext cx="298650" cy="37525"/>
            </a:xfrm>
            <a:custGeom>
              <a:rect b="b" l="l" r="r" t="t"/>
              <a:pathLst>
                <a:path extrusionOk="0" h="1501" w="11946">
                  <a:moveTo>
                    <a:pt x="1" y="0"/>
                  </a:moveTo>
                  <a:lnTo>
                    <a:pt x="661" y="1501"/>
                  </a:lnTo>
                  <a:lnTo>
                    <a:pt x="11826" y="1501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4"/>
            <p:cNvSpPr/>
            <p:nvPr/>
          </p:nvSpPr>
          <p:spPr>
            <a:xfrm>
              <a:off x="2686750" y="5322300"/>
              <a:ext cx="81075" cy="43550"/>
            </a:xfrm>
            <a:custGeom>
              <a:rect b="b" l="l" r="r" t="t"/>
              <a:pathLst>
                <a:path extrusionOk="0" h="1742" w="3243">
                  <a:moveTo>
                    <a:pt x="1" y="0"/>
                  </a:moveTo>
                  <a:lnTo>
                    <a:pt x="361" y="1741"/>
                  </a:lnTo>
                  <a:lnTo>
                    <a:pt x="2282" y="1741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4"/>
            <p:cNvSpPr/>
            <p:nvPr/>
          </p:nvSpPr>
          <p:spPr>
            <a:xfrm>
              <a:off x="2604225" y="5035675"/>
              <a:ext cx="259625" cy="55550"/>
            </a:xfrm>
            <a:custGeom>
              <a:rect b="b" l="l" r="r" t="t"/>
              <a:pathLst>
                <a:path extrusionOk="0" h="2222" w="10385">
                  <a:moveTo>
                    <a:pt x="0" y="0"/>
                  </a:moveTo>
                  <a:lnTo>
                    <a:pt x="781" y="2221"/>
                  </a:lnTo>
                  <a:lnTo>
                    <a:pt x="9965" y="222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2635725" y="5127225"/>
              <a:ext cx="208625" cy="40525"/>
            </a:xfrm>
            <a:custGeom>
              <a:rect b="b" l="l" r="r" t="t"/>
              <a:pathLst>
                <a:path extrusionOk="0" h="1621" w="8345">
                  <a:moveTo>
                    <a:pt x="1" y="0"/>
                  </a:moveTo>
                  <a:lnTo>
                    <a:pt x="481" y="1621"/>
                  </a:lnTo>
                  <a:lnTo>
                    <a:pt x="7864" y="1621"/>
                  </a:lnTo>
                  <a:lnTo>
                    <a:pt x="834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4"/>
            <p:cNvSpPr/>
            <p:nvPr/>
          </p:nvSpPr>
          <p:spPr>
            <a:xfrm>
              <a:off x="2082000" y="4585475"/>
              <a:ext cx="6025" cy="6025"/>
            </a:xfrm>
            <a:custGeom>
              <a:rect b="b" l="l" r="r" t="t"/>
              <a:pathLst>
                <a:path extrusionOk="0" h="241" w="241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20" y="241"/>
                  </a:lnTo>
                  <a:lnTo>
                    <a:pt x="180" y="12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4"/>
            <p:cNvSpPr/>
            <p:nvPr/>
          </p:nvSpPr>
          <p:spPr>
            <a:xfrm>
              <a:off x="1982950" y="43483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969450" y="438140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0" y="0"/>
                  </a:moveTo>
                  <a:lnTo>
                    <a:pt x="120" y="180"/>
                  </a:lnTo>
                  <a:lnTo>
                    <a:pt x="421" y="600"/>
                  </a:lnTo>
                  <a:lnTo>
                    <a:pt x="181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4"/>
            <p:cNvSpPr/>
            <p:nvPr/>
          </p:nvSpPr>
          <p:spPr>
            <a:xfrm>
              <a:off x="1949950" y="4387400"/>
              <a:ext cx="34525" cy="45050"/>
            </a:xfrm>
            <a:custGeom>
              <a:rect b="b" l="l" r="r" t="t"/>
              <a:pathLst>
                <a:path extrusionOk="0" h="1802" w="1381">
                  <a:moveTo>
                    <a:pt x="0" y="0"/>
                  </a:moveTo>
                  <a:lnTo>
                    <a:pt x="240" y="420"/>
                  </a:lnTo>
                  <a:lnTo>
                    <a:pt x="600" y="901"/>
                  </a:lnTo>
                  <a:lnTo>
                    <a:pt x="961" y="1321"/>
                  </a:lnTo>
                  <a:lnTo>
                    <a:pt x="1141" y="1501"/>
                  </a:lnTo>
                  <a:lnTo>
                    <a:pt x="1141" y="1501"/>
                  </a:lnTo>
                  <a:lnTo>
                    <a:pt x="480" y="661"/>
                  </a:lnTo>
                  <a:lnTo>
                    <a:pt x="0" y="0"/>
                  </a:lnTo>
                  <a:close/>
                  <a:moveTo>
                    <a:pt x="1141" y="1501"/>
                  </a:moveTo>
                  <a:lnTo>
                    <a:pt x="1381" y="1801"/>
                  </a:lnTo>
                  <a:lnTo>
                    <a:pt x="1321" y="1681"/>
                  </a:lnTo>
                  <a:lnTo>
                    <a:pt x="1141" y="150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4"/>
            <p:cNvSpPr/>
            <p:nvPr/>
          </p:nvSpPr>
          <p:spPr>
            <a:xfrm>
              <a:off x="1994950" y="4345375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181" y="1"/>
                  </a:moveTo>
                  <a:lnTo>
                    <a:pt x="1" y="61"/>
                  </a:lnTo>
                  <a:lnTo>
                    <a:pt x="1" y="121"/>
                  </a:lnTo>
                  <a:lnTo>
                    <a:pt x="121" y="60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4"/>
            <p:cNvSpPr/>
            <p:nvPr/>
          </p:nvSpPr>
          <p:spPr>
            <a:xfrm>
              <a:off x="2134525" y="4376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4"/>
            <p:cNvSpPr/>
            <p:nvPr/>
          </p:nvSpPr>
          <p:spPr>
            <a:xfrm>
              <a:off x="2121025" y="4367875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121"/>
                  </a:moveTo>
                  <a:lnTo>
                    <a:pt x="0" y="12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4"/>
            <p:cNvSpPr/>
            <p:nvPr/>
          </p:nvSpPr>
          <p:spPr>
            <a:xfrm>
              <a:off x="1987450" y="4363375"/>
              <a:ext cx="16550" cy="37550"/>
            </a:xfrm>
            <a:custGeom>
              <a:rect b="b" l="l" r="r" t="t"/>
              <a:pathLst>
                <a:path extrusionOk="0" h="1502" w="662">
                  <a:moveTo>
                    <a:pt x="1" y="1"/>
                  </a:moveTo>
                  <a:lnTo>
                    <a:pt x="121" y="481"/>
                  </a:lnTo>
                  <a:lnTo>
                    <a:pt x="361" y="1141"/>
                  </a:lnTo>
                  <a:lnTo>
                    <a:pt x="661" y="1502"/>
                  </a:lnTo>
                  <a:lnTo>
                    <a:pt x="601" y="1201"/>
                  </a:lnTo>
                  <a:lnTo>
                    <a:pt x="36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4"/>
            <p:cNvSpPr/>
            <p:nvPr/>
          </p:nvSpPr>
          <p:spPr>
            <a:xfrm>
              <a:off x="1937925" y="4367875"/>
              <a:ext cx="7550" cy="13550"/>
            </a:xfrm>
            <a:custGeom>
              <a:rect b="b" l="l" r="r" t="t"/>
              <a:pathLst>
                <a:path extrusionOk="0" h="542" w="302">
                  <a:moveTo>
                    <a:pt x="1" y="1"/>
                  </a:moveTo>
                  <a:lnTo>
                    <a:pt x="121" y="181"/>
                  </a:lnTo>
                  <a:lnTo>
                    <a:pt x="301" y="5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4"/>
            <p:cNvSpPr/>
            <p:nvPr/>
          </p:nvSpPr>
          <p:spPr>
            <a:xfrm>
              <a:off x="1861400" y="4315375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4"/>
            <p:cNvSpPr/>
            <p:nvPr/>
          </p:nvSpPr>
          <p:spPr>
            <a:xfrm>
              <a:off x="2068500" y="4291350"/>
              <a:ext cx="9025" cy="4525"/>
            </a:xfrm>
            <a:custGeom>
              <a:rect b="b" l="l" r="r" t="t"/>
              <a:pathLst>
                <a:path extrusionOk="0" h="181" w="361">
                  <a:moveTo>
                    <a:pt x="0" y="1"/>
                  </a:moveTo>
                  <a:lnTo>
                    <a:pt x="300" y="181"/>
                  </a:lnTo>
                  <a:lnTo>
                    <a:pt x="360" y="181"/>
                  </a:lnTo>
                  <a:lnTo>
                    <a:pt x="24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4"/>
            <p:cNvSpPr/>
            <p:nvPr/>
          </p:nvSpPr>
          <p:spPr>
            <a:xfrm>
              <a:off x="1462225" y="46725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24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6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4"/>
            <p:cNvSpPr/>
            <p:nvPr/>
          </p:nvSpPr>
          <p:spPr>
            <a:xfrm>
              <a:off x="2167525" y="4403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61" y="1"/>
                  </a:moveTo>
                  <a:lnTo>
                    <a:pt x="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12626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2730275" y="4726550"/>
              <a:ext cx="136575" cy="30025"/>
            </a:xfrm>
            <a:custGeom>
              <a:rect b="b" l="l" r="r" t="t"/>
              <a:pathLst>
                <a:path extrusionOk="0" h="1201" w="5463">
                  <a:moveTo>
                    <a:pt x="0" y="0"/>
                  </a:moveTo>
                  <a:lnTo>
                    <a:pt x="421" y="901"/>
                  </a:lnTo>
                  <a:lnTo>
                    <a:pt x="541" y="1201"/>
                  </a:lnTo>
                  <a:lnTo>
                    <a:pt x="5463" y="1201"/>
                  </a:lnTo>
                  <a:lnTo>
                    <a:pt x="5283" y="0"/>
                  </a:lnTo>
                  <a:lnTo>
                    <a:pt x="841" y="0"/>
                  </a:lnTo>
                  <a:lnTo>
                    <a:pt x="901" y="240"/>
                  </a:lnTo>
                  <a:lnTo>
                    <a:pt x="961" y="480"/>
                  </a:lnTo>
                  <a:lnTo>
                    <a:pt x="961" y="720"/>
                  </a:lnTo>
                  <a:lnTo>
                    <a:pt x="841" y="540"/>
                  </a:lnTo>
                  <a:lnTo>
                    <a:pt x="661" y="2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2014475" y="4343875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60" y="1"/>
                  </a:moveTo>
                  <a:lnTo>
                    <a:pt x="0" y="301"/>
                  </a:lnTo>
                  <a:lnTo>
                    <a:pt x="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1600300" y="46710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1942425" y="455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1556775" y="4902125"/>
              <a:ext cx="10525" cy="22525"/>
            </a:xfrm>
            <a:custGeom>
              <a:rect b="b" l="l" r="r" t="t"/>
              <a:pathLst>
                <a:path extrusionOk="0" h="901" w="421">
                  <a:moveTo>
                    <a:pt x="421" y="0"/>
                  </a:moveTo>
                  <a:lnTo>
                    <a:pt x="300" y="24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361" y="36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1541775" y="4902125"/>
              <a:ext cx="12025" cy="22525"/>
            </a:xfrm>
            <a:custGeom>
              <a:rect b="b" l="l" r="r" t="t"/>
              <a:pathLst>
                <a:path extrusionOk="0" h="901" w="481">
                  <a:moveTo>
                    <a:pt x="480" y="0"/>
                  </a:moveTo>
                  <a:lnTo>
                    <a:pt x="240" y="42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4"/>
            <p:cNvSpPr/>
            <p:nvPr/>
          </p:nvSpPr>
          <p:spPr>
            <a:xfrm>
              <a:off x="1129100" y="4977150"/>
              <a:ext cx="43525" cy="21025"/>
            </a:xfrm>
            <a:custGeom>
              <a:rect b="b" l="l" r="r" t="t"/>
              <a:pathLst>
                <a:path extrusionOk="0" h="841" w="1741">
                  <a:moveTo>
                    <a:pt x="0" y="0"/>
                  </a:moveTo>
                  <a:lnTo>
                    <a:pt x="420" y="361"/>
                  </a:lnTo>
                  <a:lnTo>
                    <a:pt x="960" y="781"/>
                  </a:lnTo>
                  <a:lnTo>
                    <a:pt x="1201" y="841"/>
                  </a:lnTo>
                  <a:lnTo>
                    <a:pt x="1741" y="841"/>
                  </a:lnTo>
                  <a:lnTo>
                    <a:pt x="1561" y="781"/>
                  </a:lnTo>
                  <a:lnTo>
                    <a:pt x="1201" y="661"/>
                  </a:lnTo>
                  <a:lnTo>
                    <a:pt x="780" y="481"/>
                  </a:lnTo>
                  <a:lnTo>
                    <a:pt x="36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4"/>
            <p:cNvSpPr/>
            <p:nvPr/>
          </p:nvSpPr>
          <p:spPr>
            <a:xfrm>
              <a:off x="16423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61" y="1"/>
                  </a:moveTo>
                  <a:lnTo>
                    <a:pt x="1" y="481"/>
                  </a:lnTo>
                  <a:lnTo>
                    <a:pt x="181" y="4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4"/>
            <p:cNvSpPr/>
            <p:nvPr/>
          </p:nvSpPr>
          <p:spPr>
            <a:xfrm>
              <a:off x="1408200" y="5035675"/>
              <a:ext cx="25550" cy="6025"/>
            </a:xfrm>
            <a:custGeom>
              <a:rect b="b" l="l" r="r" t="t"/>
              <a:pathLst>
                <a:path extrusionOk="0" h="241" w="1022">
                  <a:moveTo>
                    <a:pt x="1" y="0"/>
                  </a:moveTo>
                  <a:lnTo>
                    <a:pt x="61" y="60"/>
                  </a:lnTo>
                  <a:lnTo>
                    <a:pt x="601" y="181"/>
                  </a:lnTo>
                  <a:lnTo>
                    <a:pt x="1021" y="241"/>
                  </a:lnTo>
                  <a:lnTo>
                    <a:pt x="36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4"/>
            <p:cNvSpPr/>
            <p:nvPr/>
          </p:nvSpPr>
          <p:spPr>
            <a:xfrm>
              <a:off x="1304675" y="4887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1363200" y="4990650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180" y="1"/>
                  </a:moveTo>
                  <a:lnTo>
                    <a:pt x="0" y="301"/>
                  </a:lnTo>
                  <a:lnTo>
                    <a:pt x="12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2326600" y="480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1"/>
                  </a:move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1537275" y="4918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60" y="0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14787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4"/>
            <p:cNvSpPr/>
            <p:nvPr/>
          </p:nvSpPr>
          <p:spPr>
            <a:xfrm>
              <a:off x="2376125" y="4854100"/>
              <a:ext cx="10525" cy="9025"/>
            </a:xfrm>
            <a:custGeom>
              <a:rect b="b" l="l" r="r" t="t"/>
              <a:pathLst>
                <a:path extrusionOk="0" h="361" w="421">
                  <a:moveTo>
                    <a:pt x="0" y="0"/>
                  </a:moveTo>
                  <a:lnTo>
                    <a:pt x="120" y="180"/>
                  </a:lnTo>
                  <a:lnTo>
                    <a:pt x="241" y="360"/>
                  </a:lnTo>
                  <a:lnTo>
                    <a:pt x="421" y="360"/>
                  </a:lnTo>
                  <a:lnTo>
                    <a:pt x="18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4"/>
            <p:cNvSpPr/>
            <p:nvPr/>
          </p:nvSpPr>
          <p:spPr>
            <a:xfrm>
              <a:off x="1573275" y="48105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1423225" y="49051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1331675" y="48421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4"/>
            <p:cNvSpPr/>
            <p:nvPr/>
          </p:nvSpPr>
          <p:spPr>
            <a:xfrm>
              <a:off x="2188550" y="4833075"/>
              <a:ext cx="42025" cy="15050"/>
            </a:xfrm>
            <a:custGeom>
              <a:rect b="b" l="l" r="r" t="t"/>
              <a:pathLst>
                <a:path extrusionOk="0" h="602" w="1681">
                  <a:moveTo>
                    <a:pt x="1261" y="1"/>
                  </a:moveTo>
                  <a:lnTo>
                    <a:pt x="961" y="181"/>
                  </a:lnTo>
                  <a:lnTo>
                    <a:pt x="480" y="421"/>
                  </a:lnTo>
                  <a:lnTo>
                    <a:pt x="0" y="601"/>
                  </a:lnTo>
                  <a:lnTo>
                    <a:pt x="660" y="481"/>
                  </a:lnTo>
                  <a:lnTo>
                    <a:pt x="1021" y="361"/>
                  </a:lnTo>
                  <a:lnTo>
                    <a:pt x="1381" y="181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4"/>
            <p:cNvSpPr/>
            <p:nvPr/>
          </p:nvSpPr>
          <p:spPr>
            <a:xfrm>
              <a:off x="2193050" y="4833075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1861" y="1"/>
                  </a:moveTo>
                  <a:lnTo>
                    <a:pt x="1381" y="421"/>
                  </a:lnTo>
                  <a:lnTo>
                    <a:pt x="841" y="841"/>
                  </a:lnTo>
                  <a:lnTo>
                    <a:pt x="240" y="1081"/>
                  </a:lnTo>
                  <a:lnTo>
                    <a:pt x="0" y="1201"/>
                  </a:lnTo>
                  <a:lnTo>
                    <a:pt x="180" y="1201"/>
                  </a:lnTo>
                  <a:lnTo>
                    <a:pt x="360" y="1141"/>
                  </a:lnTo>
                  <a:lnTo>
                    <a:pt x="601" y="1141"/>
                  </a:lnTo>
                  <a:lnTo>
                    <a:pt x="1141" y="1021"/>
                  </a:lnTo>
                  <a:lnTo>
                    <a:pt x="1741" y="781"/>
                  </a:lnTo>
                  <a:lnTo>
                    <a:pt x="2281" y="541"/>
                  </a:lnTo>
                  <a:lnTo>
                    <a:pt x="2701" y="241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13737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1"/>
                  </a:moveTo>
                  <a:lnTo>
                    <a:pt x="0" y="481"/>
                  </a:lnTo>
                  <a:lnTo>
                    <a:pt x="120" y="481"/>
                  </a:lnTo>
                  <a:lnTo>
                    <a:pt x="18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2125525" y="4385900"/>
              <a:ext cx="25525" cy="39025"/>
            </a:xfrm>
            <a:custGeom>
              <a:rect b="b" l="l" r="r" t="t"/>
              <a:pathLst>
                <a:path extrusionOk="0" h="1561" w="1021">
                  <a:moveTo>
                    <a:pt x="901" y="0"/>
                  </a:moveTo>
                  <a:lnTo>
                    <a:pt x="720" y="360"/>
                  </a:lnTo>
                  <a:lnTo>
                    <a:pt x="420" y="781"/>
                  </a:lnTo>
                  <a:lnTo>
                    <a:pt x="180" y="1141"/>
                  </a:lnTo>
                  <a:lnTo>
                    <a:pt x="0" y="1561"/>
                  </a:lnTo>
                  <a:lnTo>
                    <a:pt x="300" y="1561"/>
                  </a:lnTo>
                  <a:lnTo>
                    <a:pt x="420" y="1081"/>
                  </a:lnTo>
                  <a:lnTo>
                    <a:pt x="720" y="540"/>
                  </a:lnTo>
                  <a:lnTo>
                    <a:pt x="961" y="120"/>
                  </a:lnTo>
                  <a:lnTo>
                    <a:pt x="102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1322675" y="48481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0" y="0"/>
                  </a:moveTo>
                  <a:lnTo>
                    <a:pt x="60" y="240"/>
                  </a:lnTo>
                  <a:lnTo>
                    <a:pt x="120" y="420"/>
                  </a:lnTo>
                  <a:lnTo>
                    <a:pt x="24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2181050" y="44144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1786375" y="4743050"/>
              <a:ext cx="10525" cy="13525"/>
            </a:xfrm>
            <a:custGeom>
              <a:rect b="b" l="l" r="r" t="t"/>
              <a:pathLst>
                <a:path extrusionOk="0" h="541" w="421">
                  <a:moveTo>
                    <a:pt x="420" y="0"/>
                  </a:moveTo>
                  <a:lnTo>
                    <a:pt x="300" y="120"/>
                  </a:lnTo>
                  <a:lnTo>
                    <a:pt x="0" y="481"/>
                  </a:lnTo>
                  <a:lnTo>
                    <a:pt x="0" y="541"/>
                  </a:lnTo>
                  <a:lnTo>
                    <a:pt x="60" y="541"/>
                  </a:lnTo>
                  <a:lnTo>
                    <a:pt x="120" y="42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1271650" y="4851100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0" y="0"/>
                  </a:moveTo>
                  <a:lnTo>
                    <a:pt x="181" y="480"/>
                  </a:lnTo>
                  <a:lnTo>
                    <a:pt x="361" y="480"/>
                  </a:lnTo>
                  <a:lnTo>
                    <a:pt x="12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2310100" y="480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1283650" y="4846600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1" y="0"/>
                  </a:moveTo>
                  <a:lnTo>
                    <a:pt x="301" y="660"/>
                  </a:lnTo>
                  <a:lnTo>
                    <a:pt x="481" y="66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1297150" y="485710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" y="0"/>
                  </a:moveTo>
                  <a:lnTo>
                    <a:pt x="121" y="240"/>
                  </a:lnTo>
                  <a:lnTo>
                    <a:pt x="18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1220625" y="4845100"/>
              <a:ext cx="4525" cy="18025"/>
            </a:xfrm>
            <a:custGeom>
              <a:rect b="b" l="l" r="r" t="t"/>
              <a:pathLst>
                <a:path extrusionOk="0" h="721" w="181">
                  <a:moveTo>
                    <a:pt x="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1" y="660"/>
                  </a:lnTo>
                  <a:lnTo>
                    <a:pt x="1" y="720"/>
                  </a:lnTo>
                  <a:lnTo>
                    <a:pt x="181" y="720"/>
                  </a:lnTo>
                  <a:lnTo>
                    <a:pt x="6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2160025" y="4833075"/>
              <a:ext cx="39050" cy="4550"/>
            </a:xfrm>
            <a:custGeom>
              <a:rect b="b" l="l" r="r" t="t"/>
              <a:pathLst>
                <a:path extrusionOk="0" h="182" w="1562">
                  <a:moveTo>
                    <a:pt x="421" y="1"/>
                  </a:moveTo>
                  <a:lnTo>
                    <a:pt x="301" y="61"/>
                  </a:lnTo>
                  <a:lnTo>
                    <a:pt x="1" y="181"/>
                  </a:lnTo>
                  <a:lnTo>
                    <a:pt x="301" y="181"/>
                  </a:lnTo>
                  <a:lnTo>
                    <a:pt x="901" y="12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1802875" y="4744550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481" y="0"/>
                  </a:moveTo>
                  <a:lnTo>
                    <a:pt x="1" y="481"/>
                  </a:lnTo>
                  <a:lnTo>
                    <a:pt x="241" y="48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1831400" y="475055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8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12566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1114075" y="4998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1121575" y="4986150"/>
              <a:ext cx="21050" cy="12025"/>
            </a:xfrm>
            <a:custGeom>
              <a:rect b="b" l="l" r="r" t="t"/>
              <a:pathLst>
                <a:path extrusionOk="0" h="481" w="842">
                  <a:moveTo>
                    <a:pt x="1" y="1"/>
                  </a:moveTo>
                  <a:lnTo>
                    <a:pt x="121" y="121"/>
                  </a:lnTo>
                  <a:lnTo>
                    <a:pt x="181" y="241"/>
                  </a:lnTo>
                  <a:lnTo>
                    <a:pt x="361" y="421"/>
                  </a:lnTo>
                  <a:lnTo>
                    <a:pt x="421" y="481"/>
                  </a:lnTo>
                  <a:lnTo>
                    <a:pt x="841" y="4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1234125" y="4833075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81" y="1"/>
                  </a:moveTo>
                  <a:lnTo>
                    <a:pt x="1" y="121"/>
                  </a:lnTo>
                  <a:lnTo>
                    <a:pt x="1" y="301"/>
                  </a:lnTo>
                  <a:lnTo>
                    <a:pt x="1" y="721"/>
                  </a:lnTo>
                  <a:lnTo>
                    <a:pt x="1" y="1201"/>
                  </a:lnTo>
                  <a:lnTo>
                    <a:pt x="541" y="1201"/>
                  </a:lnTo>
                  <a:lnTo>
                    <a:pt x="361" y="841"/>
                  </a:lnTo>
                  <a:lnTo>
                    <a:pt x="181" y="3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2731775" y="47535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2707775" y="475205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60" y="1"/>
                  </a:moveTo>
                  <a:lnTo>
                    <a:pt x="0" y="181"/>
                  </a:lnTo>
                  <a:lnTo>
                    <a:pt x="18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1237125" y="5127225"/>
              <a:ext cx="1328100" cy="40525"/>
            </a:xfrm>
            <a:custGeom>
              <a:rect b="b" l="l" r="r" t="t"/>
              <a:pathLst>
                <a:path extrusionOk="0" h="1621" w="53124">
                  <a:moveTo>
                    <a:pt x="421" y="0"/>
                  </a:moveTo>
                  <a:lnTo>
                    <a:pt x="1" y="1621"/>
                  </a:lnTo>
                  <a:lnTo>
                    <a:pt x="53124" y="1621"/>
                  </a:lnTo>
                  <a:lnTo>
                    <a:pt x="526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661250" y="4735550"/>
              <a:ext cx="21025" cy="21025"/>
            </a:xfrm>
            <a:custGeom>
              <a:rect b="b" l="l" r="r" t="t"/>
              <a:pathLst>
                <a:path extrusionOk="0" h="841" w="841">
                  <a:moveTo>
                    <a:pt x="841" y="0"/>
                  </a:moveTo>
                  <a:lnTo>
                    <a:pt x="420" y="420"/>
                  </a:lnTo>
                  <a:lnTo>
                    <a:pt x="0" y="841"/>
                  </a:lnTo>
                  <a:lnTo>
                    <a:pt x="601" y="841"/>
                  </a:lnTo>
                  <a:lnTo>
                    <a:pt x="781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1423225" y="4894625"/>
              <a:ext cx="15025" cy="4525"/>
            </a:xfrm>
            <a:custGeom>
              <a:rect b="b" l="l" r="r" t="t"/>
              <a:pathLst>
                <a:path extrusionOk="0" h="181" w="601">
                  <a:moveTo>
                    <a:pt x="480" y="0"/>
                  </a:moveTo>
                  <a:lnTo>
                    <a:pt x="0" y="60"/>
                  </a:lnTo>
                  <a:lnTo>
                    <a:pt x="0" y="180"/>
                  </a:lnTo>
                  <a:lnTo>
                    <a:pt x="60" y="1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1402200" y="4906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1447225" y="47445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0" y="0"/>
                  </a:moveTo>
                  <a:lnTo>
                    <a:pt x="61" y="361"/>
                  </a:lnTo>
                  <a:lnTo>
                    <a:pt x="121" y="481"/>
                  </a:lnTo>
                  <a:lnTo>
                    <a:pt x="181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1490750" y="488860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0" y="1"/>
                  </a:moveTo>
                  <a:lnTo>
                    <a:pt x="120" y="181"/>
                  </a:lnTo>
                  <a:lnTo>
                    <a:pt x="18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4"/>
            <p:cNvSpPr/>
            <p:nvPr/>
          </p:nvSpPr>
          <p:spPr>
            <a:xfrm>
              <a:off x="1513250" y="4738550"/>
              <a:ext cx="7525" cy="18025"/>
            </a:xfrm>
            <a:custGeom>
              <a:rect b="b" l="l" r="r" t="t"/>
              <a:pathLst>
                <a:path extrusionOk="0" h="721" w="301">
                  <a:moveTo>
                    <a:pt x="301" y="0"/>
                  </a:moveTo>
                  <a:lnTo>
                    <a:pt x="181" y="60"/>
                  </a:lnTo>
                  <a:lnTo>
                    <a:pt x="121" y="120"/>
                  </a:lnTo>
                  <a:lnTo>
                    <a:pt x="61" y="300"/>
                  </a:lnTo>
                  <a:lnTo>
                    <a:pt x="61" y="360"/>
                  </a:lnTo>
                  <a:lnTo>
                    <a:pt x="1" y="721"/>
                  </a:lnTo>
                  <a:lnTo>
                    <a:pt x="61" y="721"/>
                  </a:lnTo>
                  <a:lnTo>
                    <a:pt x="121" y="6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4"/>
            <p:cNvSpPr/>
            <p:nvPr/>
          </p:nvSpPr>
          <p:spPr>
            <a:xfrm>
              <a:off x="1402200" y="49036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4"/>
            <p:cNvSpPr/>
            <p:nvPr/>
          </p:nvSpPr>
          <p:spPr>
            <a:xfrm>
              <a:off x="1535775" y="4743050"/>
              <a:ext cx="12025" cy="13525"/>
            </a:xfrm>
            <a:custGeom>
              <a:rect b="b" l="l" r="r" t="t"/>
              <a:pathLst>
                <a:path extrusionOk="0" h="541" w="481">
                  <a:moveTo>
                    <a:pt x="480" y="0"/>
                  </a:moveTo>
                  <a:lnTo>
                    <a:pt x="420" y="120"/>
                  </a:lnTo>
                  <a:lnTo>
                    <a:pt x="420" y="120"/>
                  </a:lnTo>
                  <a:lnTo>
                    <a:pt x="480" y="60"/>
                  </a:lnTo>
                  <a:lnTo>
                    <a:pt x="480" y="0"/>
                  </a:lnTo>
                  <a:close/>
                  <a:moveTo>
                    <a:pt x="420" y="12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360" y="241"/>
                  </a:lnTo>
                  <a:lnTo>
                    <a:pt x="420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4"/>
            <p:cNvSpPr/>
            <p:nvPr/>
          </p:nvSpPr>
          <p:spPr>
            <a:xfrm>
              <a:off x="1421725" y="4740050"/>
              <a:ext cx="15025" cy="16525"/>
            </a:xfrm>
            <a:custGeom>
              <a:rect b="b" l="l" r="r" t="t"/>
              <a:pathLst>
                <a:path extrusionOk="0" h="661" w="60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240" y="300"/>
                  </a:lnTo>
                  <a:lnTo>
                    <a:pt x="480" y="661"/>
                  </a:lnTo>
                  <a:lnTo>
                    <a:pt x="600" y="661"/>
                  </a:lnTo>
                  <a:lnTo>
                    <a:pt x="480" y="481"/>
                  </a:lnTo>
                  <a:lnTo>
                    <a:pt x="24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1516250" y="4732550"/>
              <a:ext cx="22550" cy="24025"/>
            </a:xfrm>
            <a:custGeom>
              <a:rect b="b" l="l" r="r" t="t"/>
              <a:pathLst>
                <a:path extrusionOk="0" h="961" w="902">
                  <a:moveTo>
                    <a:pt x="901" y="0"/>
                  </a:moveTo>
                  <a:lnTo>
                    <a:pt x="781" y="60"/>
                  </a:lnTo>
                  <a:lnTo>
                    <a:pt x="541" y="240"/>
                  </a:lnTo>
                  <a:lnTo>
                    <a:pt x="361" y="540"/>
                  </a:lnTo>
                  <a:lnTo>
                    <a:pt x="241" y="721"/>
                  </a:lnTo>
                  <a:lnTo>
                    <a:pt x="301" y="420"/>
                  </a:lnTo>
                  <a:lnTo>
                    <a:pt x="61" y="841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601" y="66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1546275" y="4738550"/>
              <a:ext cx="18025" cy="18025"/>
            </a:xfrm>
            <a:custGeom>
              <a:rect b="b" l="l" r="r" t="t"/>
              <a:pathLst>
                <a:path extrusionOk="0" h="721" w="721">
                  <a:moveTo>
                    <a:pt x="720" y="0"/>
                  </a:moveTo>
                  <a:lnTo>
                    <a:pt x="300" y="541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120" y="601"/>
                  </a:lnTo>
                  <a:lnTo>
                    <a:pt x="0" y="721"/>
                  </a:lnTo>
                  <a:lnTo>
                    <a:pt x="480" y="721"/>
                  </a:lnTo>
                  <a:lnTo>
                    <a:pt x="600" y="42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1417200" y="4905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4"/>
            <p:cNvSpPr/>
            <p:nvPr/>
          </p:nvSpPr>
          <p:spPr>
            <a:xfrm>
              <a:off x="1454725" y="4740050"/>
              <a:ext cx="9025" cy="16525"/>
            </a:xfrm>
            <a:custGeom>
              <a:rect b="b" l="l" r="r" t="t"/>
              <a:pathLst>
                <a:path extrusionOk="0" h="661" w="361">
                  <a:moveTo>
                    <a:pt x="1" y="0"/>
                  </a:moveTo>
                  <a:lnTo>
                    <a:pt x="61" y="12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4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1483250" y="48556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20" y="0"/>
                  </a:moveTo>
                  <a:lnTo>
                    <a:pt x="0" y="180"/>
                  </a:lnTo>
                  <a:lnTo>
                    <a:pt x="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4"/>
            <p:cNvSpPr/>
            <p:nvPr/>
          </p:nvSpPr>
          <p:spPr>
            <a:xfrm>
              <a:off x="1411200" y="4903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1408200" y="489462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1466725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1472725" y="48466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4"/>
            <p:cNvSpPr/>
            <p:nvPr/>
          </p:nvSpPr>
          <p:spPr>
            <a:xfrm>
              <a:off x="1469725" y="4738550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1" y="0"/>
                  </a:moveTo>
                  <a:lnTo>
                    <a:pt x="121" y="541"/>
                  </a:lnTo>
                  <a:lnTo>
                    <a:pt x="121" y="721"/>
                  </a:lnTo>
                  <a:lnTo>
                    <a:pt x="421" y="721"/>
                  </a:lnTo>
                  <a:lnTo>
                    <a:pt x="361" y="66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4"/>
            <p:cNvSpPr/>
            <p:nvPr/>
          </p:nvSpPr>
          <p:spPr>
            <a:xfrm>
              <a:off x="1462225" y="48391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4"/>
            <p:cNvSpPr/>
            <p:nvPr/>
          </p:nvSpPr>
          <p:spPr>
            <a:xfrm>
              <a:off x="2178050" y="4638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4"/>
            <p:cNvSpPr/>
            <p:nvPr/>
          </p:nvSpPr>
          <p:spPr>
            <a:xfrm>
              <a:off x="1463725" y="496065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4"/>
            <p:cNvSpPr/>
            <p:nvPr/>
          </p:nvSpPr>
          <p:spPr>
            <a:xfrm>
              <a:off x="1438225" y="4960650"/>
              <a:ext cx="19525" cy="6025"/>
            </a:xfrm>
            <a:custGeom>
              <a:rect b="b" l="l" r="r" t="t"/>
              <a:pathLst>
                <a:path extrusionOk="0" h="241" w="781">
                  <a:moveTo>
                    <a:pt x="0" y="0"/>
                  </a:moveTo>
                  <a:lnTo>
                    <a:pt x="60" y="60"/>
                  </a:lnTo>
                  <a:lnTo>
                    <a:pt x="781" y="24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4"/>
            <p:cNvSpPr/>
            <p:nvPr/>
          </p:nvSpPr>
          <p:spPr>
            <a:xfrm>
              <a:off x="1646800" y="4729550"/>
              <a:ext cx="34550" cy="27025"/>
            </a:xfrm>
            <a:custGeom>
              <a:rect b="b" l="l" r="r" t="t"/>
              <a:pathLst>
                <a:path extrusionOk="0" h="1081" w="1382">
                  <a:moveTo>
                    <a:pt x="1" y="0"/>
                  </a:moveTo>
                  <a:lnTo>
                    <a:pt x="181" y="240"/>
                  </a:lnTo>
                  <a:lnTo>
                    <a:pt x="241" y="420"/>
                  </a:lnTo>
                  <a:lnTo>
                    <a:pt x="301" y="660"/>
                  </a:lnTo>
                  <a:lnTo>
                    <a:pt x="361" y="1081"/>
                  </a:lnTo>
                  <a:lnTo>
                    <a:pt x="1382" y="1081"/>
                  </a:lnTo>
                  <a:lnTo>
                    <a:pt x="1261" y="901"/>
                  </a:lnTo>
                  <a:lnTo>
                    <a:pt x="781" y="480"/>
                  </a:lnTo>
                  <a:lnTo>
                    <a:pt x="24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4"/>
            <p:cNvSpPr/>
            <p:nvPr/>
          </p:nvSpPr>
          <p:spPr>
            <a:xfrm>
              <a:off x="1408200" y="4960650"/>
              <a:ext cx="28550" cy="16525"/>
            </a:xfrm>
            <a:custGeom>
              <a:rect b="b" l="l" r="r" t="t"/>
              <a:pathLst>
                <a:path extrusionOk="0" h="661" w="1142">
                  <a:moveTo>
                    <a:pt x="1" y="0"/>
                  </a:moveTo>
                  <a:lnTo>
                    <a:pt x="541" y="300"/>
                  </a:lnTo>
                  <a:lnTo>
                    <a:pt x="1141" y="660"/>
                  </a:lnTo>
                  <a:lnTo>
                    <a:pt x="1141" y="660"/>
                  </a:lnTo>
                  <a:lnTo>
                    <a:pt x="1081" y="540"/>
                  </a:lnTo>
                  <a:lnTo>
                    <a:pt x="961" y="360"/>
                  </a:lnTo>
                  <a:lnTo>
                    <a:pt x="901" y="300"/>
                  </a:lnTo>
                  <a:lnTo>
                    <a:pt x="661" y="1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4"/>
            <p:cNvSpPr/>
            <p:nvPr/>
          </p:nvSpPr>
          <p:spPr>
            <a:xfrm>
              <a:off x="1424725" y="496065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4"/>
            <p:cNvSpPr/>
            <p:nvPr/>
          </p:nvSpPr>
          <p:spPr>
            <a:xfrm>
              <a:off x="1493750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4"/>
            <p:cNvSpPr/>
            <p:nvPr/>
          </p:nvSpPr>
          <p:spPr>
            <a:xfrm>
              <a:off x="2158525" y="4611000"/>
              <a:ext cx="13525" cy="1525"/>
            </a:xfrm>
            <a:custGeom>
              <a:rect b="b" l="l" r="r" t="t"/>
              <a:pathLst>
                <a:path extrusionOk="0" h="61" w="541">
                  <a:moveTo>
                    <a:pt x="1" y="0"/>
                  </a:moveTo>
                  <a:lnTo>
                    <a:pt x="541" y="6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2154025" y="4624500"/>
              <a:ext cx="24050" cy="6025"/>
            </a:xfrm>
            <a:custGeom>
              <a:rect b="b" l="l" r="r" t="t"/>
              <a:pathLst>
                <a:path extrusionOk="0" h="241" w="962">
                  <a:moveTo>
                    <a:pt x="1" y="0"/>
                  </a:moveTo>
                  <a:lnTo>
                    <a:pt x="421" y="120"/>
                  </a:lnTo>
                  <a:lnTo>
                    <a:pt x="841" y="240"/>
                  </a:lnTo>
                  <a:lnTo>
                    <a:pt x="961" y="24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1513250" y="49606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61" y="18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1603300" y="4729550"/>
              <a:ext cx="10525" cy="27025"/>
            </a:xfrm>
            <a:custGeom>
              <a:rect b="b" l="l" r="r" t="t"/>
              <a:pathLst>
                <a:path extrusionOk="0" h="1081" w="421">
                  <a:moveTo>
                    <a:pt x="360" y="0"/>
                  </a:moveTo>
                  <a:lnTo>
                    <a:pt x="300" y="180"/>
                  </a:lnTo>
                  <a:lnTo>
                    <a:pt x="240" y="600"/>
                  </a:lnTo>
                  <a:lnTo>
                    <a:pt x="60" y="1021"/>
                  </a:lnTo>
                  <a:lnTo>
                    <a:pt x="0" y="1081"/>
                  </a:lnTo>
                  <a:lnTo>
                    <a:pt x="360" y="1081"/>
                  </a:lnTo>
                  <a:lnTo>
                    <a:pt x="420" y="720"/>
                  </a:lnTo>
                  <a:lnTo>
                    <a:pt x="420" y="420"/>
                  </a:lnTo>
                  <a:lnTo>
                    <a:pt x="360" y="24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1594300" y="4729550"/>
              <a:ext cx="7525" cy="27025"/>
            </a:xfrm>
            <a:custGeom>
              <a:rect b="b" l="l" r="r" t="t"/>
              <a:pathLst>
                <a:path extrusionOk="0" h="1081" w="301">
                  <a:moveTo>
                    <a:pt x="300" y="0"/>
                  </a:moveTo>
                  <a:lnTo>
                    <a:pt x="180" y="660"/>
                  </a:lnTo>
                  <a:lnTo>
                    <a:pt x="0" y="1081"/>
                  </a:lnTo>
                  <a:lnTo>
                    <a:pt x="180" y="1081"/>
                  </a:lnTo>
                  <a:lnTo>
                    <a:pt x="240" y="961"/>
                  </a:lnTo>
                  <a:lnTo>
                    <a:pt x="300" y="4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1562775" y="4728050"/>
              <a:ext cx="15025" cy="28525"/>
            </a:xfrm>
            <a:custGeom>
              <a:rect b="b" l="l" r="r" t="t"/>
              <a:pathLst>
                <a:path extrusionOk="0" h="1141" w="601">
                  <a:moveTo>
                    <a:pt x="601" y="0"/>
                  </a:moveTo>
                  <a:lnTo>
                    <a:pt x="541" y="240"/>
                  </a:lnTo>
                  <a:lnTo>
                    <a:pt x="121" y="901"/>
                  </a:lnTo>
                  <a:lnTo>
                    <a:pt x="0" y="1141"/>
                  </a:lnTo>
                  <a:lnTo>
                    <a:pt x="361" y="1141"/>
                  </a:lnTo>
                  <a:lnTo>
                    <a:pt x="541" y="66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1618300" y="473255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81" y="0"/>
                  </a:moveTo>
                  <a:lnTo>
                    <a:pt x="181" y="120"/>
                  </a:lnTo>
                  <a:lnTo>
                    <a:pt x="181" y="300"/>
                  </a:lnTo>
                  <a:lnTo>
                    <a:pt x="120" y="661"/>
                  </a:lnTo>
                  <a:lnTo>
                    <a:pt x="0" y="961"/>
                  </a:lnTo>
                  <a:lnTo>
                    <a:pt x="241" y="961"/>
                  </a:lnTo>
                  <a:lnTo>
                    <a:pt x="24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1516250" y="4960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4"/>
            <p:cNvSpPr/>
            <p:nvPr/>
          </p:nvSpPr>
          <p:spPr>
            <a:xfrm>
              <a:off x="1400700" y="4960650"/>
              <a:ext cx="24050" cy="25525"/>
            </a:xfrm>
            <a:custGeom>
              <a:rect b="b" l="l" r="r" t="t"/>
              <a:pathLst>
                <a:path extrusionOk="0" h="1021" w="962">
                  <a:moveTo>
                    <a:pt x="121" y="0"/>
                  </a:moveTo>
                  <a:lnTo>
                    <a:pt x="61" y="180"/>
                  </a:lnTo>
                  <a:lnTo>
                    <a:pt x="1" y="240"/>
                  </a:lnTo>
                  <a:lnTo>
                    <a:pt x="121" y="360"/>
                  </a:lnTo>
                  <a:lnTo>
                    <a:pt x="721" y="901"/>
                  </a:lnTo>
                  <a:lnTo>
                    <a:pt x="961" y="1021"/>
                  </a:lnTo>
                  <a:lnTo>
                    <a:pt x="961" y="1021"/>
                  </a:lnTo>
                  <a:lnTo>
                    <a:pt x="541" y="420"/>
                  </a:lnTo>
                  <a:lnTo>
                    <a:pt x="421" y="240"/>
                  </a:lnTo>
                  <a:lnTo>
                    <a:pt x="36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4"/>
            <p:cNvSpPr/>
            <p:nvPr/>
          </p:nvSpPr>
          <p:spPr>
            <a:xfrm>
              <a:off x="1642300" y="474455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61" y="0"/>
                  </a:moveTo>
                  <a:lnTo>
                    <a:pt x="61" y="120"/>
                  </a:lnTo>
                  <a:lnTo>
                    <a:pt x="1" y="481"/>
                  </a:lnTo>
                  <a:lnTo>
                    <a:pt x="241" y="481"/>
                  </a:lnTo>
                  <a:lnTo>
                    <a:pt x="121" y="18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1627300" y="4732550"/>
              <a:ext cx="12025" cy="24025"/>
            </a:xfrm>
            <a:custGeom>
              <a:rect b="b" l="l" r="r" t="t"/>
              <a:pathLst>
                <a:path extrusionOk="0" h="961" w="481">
                  <a:moveTo>
                    <a:pt x="181" y="0"/>
                  </a:moveTo>
                  <a:lnTo>
                    <a:pt x="121" y="600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421" y="600"/>
                  </a:lnTo>
                  <a:lnTo>
                    <a:pt x="24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533700" y="4403900"/>
              <a:ext cx="24025" cy="55550"/>
            </a:xfrm>
            <a:custGeom>
              <a:rect b="b" l="l" r="r" t="t"/>
              <a:pathLst>
                <a:path extrusionOk="0" h="2222" w="961">
                  <a:moveTo>
                    <a:pt x="0" y="1"/>
                  </a:moveTo>
                  <a:lnTo>
                    <a:pt x="60" y="421"/>
                  </a:lnTo>
                  <a:lnTo>
                    <a:pt x="240" y="1021"/>
                  </a:lnTo>
                  <a:lnTo>
                    <a:pt x="360" y="1741"/>
                  </a:lnTo>
                  <a:lnTo>
                    <a:pt x="360" y="1801"/>
                  </a:lnTo>
                  <a:lnTo>
                    <a:pt x="360" y="2041"/>
                  </a:lnTo>
                  <a:lnTo>
                    <a:pt x="660" y="2222"/>
                  </a:lnTo>
                  <a:lnTo>
                    <a:pt x="961" y="2222"/>
                  </a:lnTo>
                  <a:lnTo>
                    <a:pt x="780" y="1621"/>
                  </a:lnTo>
                  <a:lnTo>
                    <a:pt x="480" y="1021"/>
                  </a:lnTo>
                  <a:lnTo>
                    <a:pt x="24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136025" y="4726550"/>
              <a:ext cx="30025" cy="12025"/>
            </a:xfrm>
            <a:custGeom>
              <a:rect b="b" l="l" r="r" t="t"/>
              <a:pathLst>
                <a:path extrusionOk="0" h="481" w="1201">
                  <a:moveTo>
                    <a:pt x="901" y="0"/>
                  </a:moveTo>
                  <a:lnTo>
                    <a:pt x="781" y="60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541" y="360"/>
                  </a:lnTo>
                  <a:lnTo>
                    <a:pt x="1201" y="60"/>
                  </a:lnTo>
                  <a:lnTo>
                    <a:pt x="1201" y="0"/>
                  </a:lnTo>
                  <a:close/>
                  <a:moveTo>
                    <a:pt x="97" y="459"/>
                  </a:moveTo>
                  <a:lnTo>
                    <a:pt x="0" y="480"/>
                  </a:lnTo>
                  <a:lnTo>
                    <a:pt x="60" y="480"/>
                  </a:lnTo>
                  <a:lnTo>
                    <a:pt x="97" y="459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1153100" y="4920125"/>
              <a:ext cx="12025" cy="4525"/>
            </a:xfrm>
            <a:custGeom>
              <a:rect b="b" l="l" r="r" t="t"/>
              <a:pathLst>
                <a:path extrusionOk="0" h="181" w="481">
                  <a:moveTo>
                    <a:pt x="0" y="0"/>
                  </a:moveTo>
                  <a:lnTo>
                    <a:pt x="181" y="60"/>
                  </a:lnTo>
                  <a:lnTo>
                    <a:pt x="421" y="181"/>
                  </a:lnTo>
                  <a:lnTo>
                    <a:pt x="481" y="18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2302600" y="45254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80" y="1"/>
                  </a:moveTo>
                  <a:lnTo>
                    <a:pt x="0" y="301"/>
                  </a:lnTo>
                  <a:lnTo>
                    <a:pt x="6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389625" y="44264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14600" y="4532950"/>
              <a:ext cx="7525" cy="16550"/>
            </a:xfrm>
            <a:custGeom>
              <a:rect b="b" l="l" r="r" t="t"/>
              <a:pathLst>
                <a:path extrusionOk="0" h="662" w="301">
                  <a:moveTo>
                    <a:pt x="300" y="1"/>
                  </a:moveTo>
                  <a:lnTo>
                    <a:pt x="0" y="481"/>
                  </a:lnTo>
                  <a:lnTo>
                    <a:pt x="180" y="661"/>
                  </a:lnTo>
                  <a:lnTo>
                    <a:pt x="240" y="4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226050" y="46980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1"/>
                  </a:moveTo>
                  <a:lnTo>
                    <a:pt x="1" y="241"/>
                  </a:lnTo>
                  <a:lnTo>
                    <a:pt x="121" y="24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4"/>
            <p:cNvSpPr/>
            <p:nvPr/>
          </p:nvSpPr>
          <p:spPr>
            <a:xfrm>
              <a:off x="2515675" y="4415900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" y="1"/>
                  </a:moveTo>
                  <a:lnTo>
                    <a:pt x="181" y="781"/>
                  </a:lnTo>
                  <a:lnTo>
                    <a:pt x="181" y="961"/>
                  </a:lnTo>
                  <a:lnTo>
                    <a:pt x="421" y="961"/>
                  </a:lnTo>
                  <a:lnTo>
                    <a:pt x="181" y="1021"/>
                  </a:lnTo>
                  <a:lnTo>
                    <a:pt x="241" y="1141"/>
                  </a:lnTo>
                  <a:lnTo>
                    <a:pt x="541" y="1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4"/>
            <p:cNvSpPr/>
            <p:nvPr/>
          </p:nvSpPr>
          <p:spPr>
            <a:xfrm>
              <a:off x="2467650" y="4417400"/>
              <a:ext cx="12050" cy="16550"/>
            </a:xfrm>
            <a:custGeom>
              <a:rect b="b" l="l" r="r" t="t"/>
              <a:pathLst>
                <a:path extrusionOk="0" h="662" w="482">
                  <a:moveTo>
                    <a:pt x="1" y="1"/>
                  </a:moveTo>
                  <a:lnTo>
                    <a:pt x="61" y="361"/>
                  </a:lnTo>
                  <a:lnTo>
                    <a:pt x="61" y="421"/>
                  </a:lnTo>
                  <a:lnTo>
                    <a:pt x="121" y="421"/>
                  </a:lnTo>
                  <a:lnTo>
                    <a:pt x="241" y="481"/>
                  </a:lnTo>
                  <a:lnTo>
                    <a:pt x="61" y="481"/>
                  </a:lnTo>
                  <a:lnTo>
                    <a:pt x="121" y="661"/>
                  </a:lnTo>
                  <a:lnTo>
                    <a:pt x="481" y="60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436150" y="4421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1"/>
                  </a:moveTo>
                  <a:lnTo>
                    <a:pt x="60" y="181"/>
                  </a:lnTo>
                  <a:lnTo>
                    <a:pt x="1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343100" y="4523950"/>
              <a:ext cx="37550" cy="66050"/>
            </a:xfrm>
            <a:custGeom>
              <a:rect b="b" l="l" r="r" t="t"/>
              <a:pathLst>
                <a:path extrusionOk="0" h="2642" w="1502">
                  <a:moveTo>
                    <a:pt x="1501" y="1"/>
                  </a:moveTo>
                  <a:lnTo>
                    <a:pt x="1201" y="661"/>
                  </a:lnTo>
                  <a:lnTo>
                    <a:pt x="901" y="1141"/>
                  </a:lnTo>
                  <a:lnTo>
                    <a:pt x="601" y="1501"/>
                  </a:lnTo>
                  <a:lnTo>
                    <a:pt x="361" y="1741"/>
                  </a:lnTo>
                  <a:lnTo>
                    <a:pt x="361" y="1741"/>
                  </a:lnTo>
                  <a:lnTo>
                    <a:pt x="481" y="1441"/>
                  </a:lnTo>
                  <a:lnTo>
                    <a:pt x="661" y="1141"/>
                  </a:lnTo>
                  <a:lnTo>
                    <a:pt x="721" y="781"/>
                  </a:lnTo>
                  <a:lnTo>
                    <a:pt x="661" y="961"/>
                  </a:lnTo>
                  <a:lnTo>
                    <a:pt x="361" y="1501"/>
                  </a:lnTo>
                  <a:lnTo>
                    <a:pt x="121" y="1921"/>
                  </a:lnTo>
                  <a:lnTo>
                    <a:pt x="1" y="2042"/>
                  </a:lnTo>
                  <a:lnTo>
                    <a:pt x="481" y="2642"/>
                  </a:lnTo>
                  <a:lnTo>
                    <a:pt x="541" y="2582"/>
                  </a:lnTo>
                  <a:lnTo>
                    <a:pt x="781" y="2042"/>
                  </a:lnTo>
                  <a:lnTo>
                    <a:pt x="1081" y="1441"/>
                  </a:lnTo>
                  <a:lnTo>
                    <a:pt x="1321" y="6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218255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31100" y="4487950"/>
              <a:ext cx="21050" cy="85550"/>
            </a:xfrm>
            <a:custGeom>
              <a:rect b="b" l="l" r="r" t="t"/>
              <a:pathLst>
                <a:path extrusionOk="0" h="3422" w="842">
                  <a:moveTo>
                    <a:pt x="661" y="0"/>
                  </a:moveTo>
                  <a:lnTo>
                    <a:pt x="661" y="60"/>
                  </a:lnTo>
                  <a:lnTo>
                    <a:pt x="661" y="720"/>
                  </a:lnTo>
                  <a:lnTo>
                    <a:pt x="661" y="1080"/>
                  </a:lnTo>
                  <a:lnTo>
                    <a:pt x="541" y="1501"/>
                  </a:lnTo>
                  <a:lnTo>
                    <a:pt x="481" y="1861"/>
                  </a:lnTo>
                  <a:lnTo>
                    <a:pt x="241" y="2401"/>
                  </a:lnTo>
                  <a:lnTo>
                    <a:pt x="1" y="2941"/>
                  </a:lnTo>
                  <a:lnTo>
                    <a:pt x="421" y="3421"/>
                  </a:lnTo>
                  <a:lnTo>
                    <a:pt x="481" y="3301"/>
                  </a:lnTo>
                  <a:lnTo>
                    <a:pt x="601" y="2881"/>
                  </a:lnTo>
                  <a:lnTo>
                    <a:pt x="721" y="2281"/>
                  </a:lnTo>
                  <a:lnTo>
                    <a:pt x="781" y="1741"/>
                  </a:lnTo>
                  <a:lnTo>
                    <a:pt x="781" y="1201"/>
                  </a:lnTo>
                  <a:lnTo>
                    <a:pt x="781" y="54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170525" y="4726550"/>
              <a:ext cx="36050" cy="25525"/>
            </a:xfrm>
            <a:custGeom>
              <a:rect b="b" l="l" r="r" t="t"/>
              <a:pathLst>
                <a:path extrusionOk="0" h="1021" w="1442">
                  <a:moveTo>
                    <a:pt x="721" y="0"/>
                  </a:moveTo>
                  <a:lnTo>
                    <a:pt x="661" y="60"/>
                  </a:lnTo>
                  <a:lnTo>
                    <a:pt x="301" y="360"/>
                  </a:lnTo>
                  <a:lnTo>
                    <a:pt x="301" y="420"/>
                  </a:lnTo>
                  <a:lnTo>
                    <a:pt x="121" y="840"/>
                  </a:lnTo>
                  <a:lnTo>
                    <a:pt x="1" y="1021"/>
                  </a:lnTo>
                  <a:lnTo>
                    <a:pt x="961" y="36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1384200" y="485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184050" y="473705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780" y="0"/>
                  </a:moveTo>
                  <a:lnTo>
                    <a:pt x="600" y="180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480" y="42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565200" y="4433925"/>
              <a:ext cx="9025" cy="30025"/>
            </a:xfrm>
            <a:custGeom>
              <a:rect b="b" l="l" r="r" t="t"/>
              <a:pathLst>
                <a:path extrusionOk="0" h="1201" w="361">
                  <a:moveTo>
                    <a:pt x="1" y="0"/>
                  </a:moveTo>
                  <a:lnTo>
                    <a:pt x="1" y="480"/>
                  </a:lnTo>
                  <a:lnTo>
                    <a:pt x="1" y="900"/>
                  </a:lnTo>
                  <a:lnTo>
                    <a:pt x="1" y="1081"/>
                  </a:lnTo>
                  <a:lnTo>
                    <a:pt x="301" y="1141"/>
                  </a:lnTo>
                  <a:lnTo>
                    <a:pt x="181" y="1141"/>
                  </a:lnTo>
                  <a:lnTo>
                    <a:pt x="361" y="1201"/>
                  </a:lnTo>
                  <a:lnTo>
                    <a:pt x="361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4"/>
            <p:cNvSpPr/>
            <p:nvPr/>
          </p:nvSpPr>
          <p:spPr>
            <a:xfrm>
              <a:off x="2563700" y="4654500"/>
              <a:ext cx="79550" cy="49550"/>
            </a:xfrm>
            <a:custGeom>
              <a:rect b="b" l="l" r="r" t="t"/>
              <a:pathLst>
                <a:path extrusionOk="0" h="1982" w="3182">
                  <a:moveTo>
                    <a:pt x="3182" y="1"/>
                  </a:moveTo>
                  <a:lnTo>
                    <a:pt x="2882" y="301"/>
                  </a:lnTo>
                  <a:lnTo>
                    <a:pt x="2162" y="841"/>
                  </a:lnTo>
                  <a:lnTo>
                    <a:pt x="1561" y="1261"/>
                  </a:lnTo>
                  <a:lnTo>
                    <a:pt x="841" y="1622"/>
                  </a:lnTo>
                  <a:lnTo>
                    <a:pt x="421" y="1802"/>
                  </a:lnTo>
                  <a:lnTo>
                    <a:pt x="1" y="1982"/>
                  </a:lnTo>
                  <a:lnTo>
                    <a:pt x="1921" y="1982"/>
                  </a:lnTo>
                  <a:lnTo>
                    <a:pt x="2282" y="1502"/>
                  </a:lnTo>
                  <a:lnTo>
                    <a:pt x="2582" y="1021"/>
                  </a:lnTo>
                  <a:lnTo>
                    <a:pt x="3002" y="301"/>
                  </a:lnTo>
                  <a:lnTo>
                    <a:pt x="318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4"/>
            <p:cNvSpPr/>
            <p:nvPr/>
          </p:nvSpPr>
          <p:spPr>
            <a:xfrm>
              <a:off x="2629725" y="4693525"/>
              <a:ext cx="10525" cy="10525"/>
            </a:xfrm>
            <a:custGeom>
              <a:rect b="b" l="l" r="r" t="t"/>
              <a:pathLst>
                <a:path extrusionOk="0" h="421" w="421">
                  <a:moveTo>
                    <a:pt x="421" y="1"/>
                  </a:moveTo>
                  <a:lnTo>
                    <a:pt x="1" y="421"/>
                  </a:lnTo>
                  <a:lnTo>
                    <a:pt x="121" y="4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4"/>
            <p:cNvSpPr/>
            <p:nvPr/>
          </p:nvSpPr>
          <p:spPr>
            <a:xfrm>
              <a:off x="2197550" y="4645500"/>
              <a:ext cx="10525" cy="54050"/>
            </a:xfrm>
            <a:custGeom>
              <a:rect b="b" l="l" r="r" t="t"/>
              <a:pathLst>
                <a:path extrusionOk="0" h="2162" w="421">
                  <a:moveTo>
                    <a:pt x="180" y="1"/>
                  </a:moveTo>
                  <a:lnTo>
                    <a:pt x="120" y="301"/>
                  </a:lnTo>
                  <a:lnTo>
                    <a:pt x="60" y="721"/>
                  </a:lnTo>
                  <a:lnTo>
                    <a:pt x="0" y="1141"/>
                  </a:lnTo>
                  <a:lnTo>
                    <a:pt x="60" y="1561"/>
                  </a:lnTo>
                  <a:lnTo>
                    <a:pt x="180" y="1862"/>
                  </a:lnTo>
                  <a:lnTo>
                    <a:pt x="300" y="2102"/>
                  </a:lnTo>
                  <a:lnTo>
                    <a:pt x="300" y="2162"/>
                  </a:lnTo>
                  <a:lnTo>
                    <a:pt x="421" y="2162"/>
                  </a:lnTo>
                  <a:lnTo>
                    <a:pt x="300" y="1621"/>
                  </a:lnTo>
                  <a:lnTo>
                    <a:pt x="240" y="1201"/>
                  </a:lnTo>
                  <a:lnTo>
                    <a:pt x="240" y="841"/>
                  </a:lnTo>
                  <a:lnTo>
                    <a:pt x="300" y="481"/>
                  </a:lnTo>
                  <a:lnTo>
                    <a:pt x="240" y="1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4"/>
            <p:cNvSpPr/>
            <p:nvPr/>
          </p:nvSpPr>
          <p:spPr>
            <a:xfrm>
              <a:off x="2382125" y="4300350"/>
              <a:ext cx="6025" cy="4525"/>
            </a:xfrm>
            <a:custGeom>
              <a:rect b="b" l="l" r="r" t="t"/>
              <a:pathLst>
                <a:path extrusionOk="0" h="181" w="241">
                  <a:moveTo>
                    <a:pt x="24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4"/>
            <p:cNvSpPr/>
            <p:nvPr/>
          </p:nvSpPr>
          <p:spPr>
            <a:xfrm>
              <a:off x="22875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4"/>
            <p:cNvSpPr/>
            <p:nvPr/>
          </p:nvSpPr>
          <p:spPr>
            <a:xfrm>
              <a:off x="2295100" y="4779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0" y="0"/>
                  </a:moveTo>
                  <a:lnTo>
                    <a:pt x="60" y="360"/>
                  </a:lnTo>
                  <a:lnTo>
                    <a:pt x="120" y="540"/>
                  </a:lnTo>
                  <a:lnTo>
                    <a:pt x="180" y="240"/>
                  </a:lnTo>
                  <a:lnTo>
                    <a:pt x="18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4"/>
            <p:cNvSpPr/>
            <p:nvPr/>
          </p:nvSpPr>
          <p:spPr>
            <a:xfrm>
              <a:off x="2400125" y="42958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1"/>
                  </a:moveTo>
                  <a:lnTo>
                    <a:pt x="12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2583200" y="4423400"/>
              <a:ext cx="18050" cy="48050"/>
            </a:xfrm>
            <a:custGeom>
              <a:rect b="b" l="l" r="r" t="t"/>
              <a:pathLst>
                <a:path extrusionOk="0" h="1922" w="722">
                  <a:moveTo>
                    <a:pt x="1" y="1"/>
                  </a:moveTo>
                  <a:lnTo>
                    <a:pt x="121" y="841"/>
                  </a:lnTo>
                  <a:lnTo>
                    <a:pt x="241" y="1742"/>
                  </a:lnTo>
                  <a:lnTo>
                    <a:pt x="661" y="1922"/>
                  </a:lnTo>
                  <a:lnTo>
                    <a:pt x="721" y="1922"/>
                  </a:lnTo>
                  <a:lnTo>
                    <a:pt x="601" y="1442"/>
                  </a:lnTo>
                  <a:lnTo>
                    <a:pt x="421" y="961"/>
                  </a:lnTo>
                  <a:lnTo>
                    <a:pt x="241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2494675" y="41383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2247075" y="43483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2592225" y="4474425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0" y="1"/>
                  </a:moveTo>
                  <a:lnTo>
                    <a:pt x="300" y="61"/>
                  </a:lnTo>
                  <a:lnTo>
                    <a:pt x="360" y="121"/>
                  </a:lnTo>
                  <a:lnTo>
                    <a:pt x="36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2406125" y="4424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2299600" y="44294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4"/>
            <p:cNvSpPr/>
            <p:nvPr/>
          </p:nvSpPr>
          <p:spPr>
            <a:xfrm>
              <a:off x="1382700" y="486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4"/>
            <p:cNvSpPr/>
            <p:nvPr/>
          </p:nvSpPr>
          <p:spPr>
            <a:xfrm>
              <a:off x="2598225" y="4414400"/>
              <a:ext cx="45025" cy="81075"/>
            </a:xfrm>
            <a:custGeom>
              <a:rect b="b" l="l" r="r" t="t"/>
              <a:pathLst>
                <a:path extrusionOk="0" h="3243" w="1801">
                  <a:moveTo>
                    <a:pt x="0" y="1"/>
                  </a:moveTo>
                  <a:lnTo>
                    <a:pt x="180" y="601"/>
                  </a:lnTo>
                  <a:lnTo>
                    <a:pt x="240" y="1201"/>
                  </a:lnTo>
                  <a:lnTo>
                    <a:pt x="300" y="1862"/>
                  </a:lnTo>
                  <a:lnTo>
                    <a:pt x="300" y="2402"/>
                  </a:lnTo>
                  <a:lnTo>
                    <a:pt x="300" y="2462"/>
                  </a:lnTo>
                  <a:lnTo>
                    <a:pt x="300" y="2522"/>
                  </a:lnTo>
                  <a:lnTo>
                    <a:pt x="841" y="2702"/>
                  </a:lnTo>
                  <a:lnTo>
                    <a:pt x="1201" y="2822"/>
                  </a:lnTo>
                  <a:lnTo>
                    <a:pt x="841" y="2882"/>
                  </a:lnTo>
                  <a:lnTo>
                    <a:pt x="661" y="2882"/>
                  </a:lnTo>
                  <a:lnTo>
                    <a:pt x="1801" y="3242"/>
                  </a:lnTo>
                  <a:lnTo>
                    <a:pt x="1801" y="3242"/>
                  </a:lnTo>
                  <a:lnTo>
                    <a:pt x="1741" y="3062"/>
                  </a:lnTo>
                  <a:lnTo>
                    <a:pt x="1501" y="2342"/>
                  </a:lnTo>
                  <a:lnTo>
                    <a:pt x="1081" y="1561"/>
                  </a:lnTo>
                  <a:lnTo>
                    <a:pt x="600" y="7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2370125" y="44189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2322100" y="439490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21" y="0"/>
                  </a:moveTo>
                  <a:lnTo>
                    <a:pt x="121" y="361"/>
                  </a:lnTo>
                  <a:lnTo>
                    <a:pt x="61" y="781"/>
                  </a:lnTo>
                  <a:lnTo>
                    <a:pt x="0" y="961"/>
                  </a:lnTo>
                  <a:lnTo>
                    <a:pt x="61" y="901"/>
                  </a:lnTo>
                  <a:lnTo>
                    <a:pt x="61" y="841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2344600" y="44234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190625" y="4908125"/>
              <a:ext cx="54050" cy="16525"/>
            </a:xfrm>
            <a:custGeom>
              <a:rect b="b" l="l" r="r" t="t"/>
              <a:pathLst>
                <a:path extrusionOk="0" h="661" w="2162">
                  <a:moveTo>
                    <a:pt x="1081" y="0"/>
                  </a:moveTo>
                  <a:lnTo>
                    <a:pt x="840" y="60"/>
                  </a:lnTo>
                  <a:lnTo>
                    <a:pt x="1561" y="420"/>
                  </a:lnTo>
                  <a:lnTo>
                    <a:pt x="1801" y="540"/>
                  </a:lnTo>
                  <a:lnTo>
                    <a:pt x="1861" y="600"/>
                  </a:lnTo>
                  <a:lnTo>
                    <a:pt x="1801" y="600"/>
                  </a:lnTo>
                  <a:lnTo>
                    <a:pt x="1501" y="540"/>
                  </a:lnTo>
                  <a:lnTo>
                    <a:pt x="900" y="360"/>
                  </a:lnTo>
                  <a:lnTo>
                    <a:pt x="900" y="360"/>
                  </a:lnTo>
                  <a:lnTo>
                    <a:pt x="1261" y="540"/>
                  </a:lnTo>
                  <a:lnTo>
                    <a:pt x="961" y="480"/>
                  </a:lnTo>
                  <a:lnTo>
                    <a:pt x="540" y="420"/>
                  </a:lnTo>
                  <a:lnTo>
                    <a:pt x="480" y="420"/>
                  </a:lnTo>
                  <a:lnTo>
                    <a:pt x="180" y="480"/>
                  </a:lnTo>
                  <a:lnTo>
                    <a:pt x="0" y="480"/>
                  </a:lnTo>
                  <a:lnTo>
                    <a:pt x="300" y="661"/>
                  </a:lnTo>
                  <a:lnTo>
                    <a:pt x="2161" y="661"/>
                  </a:lnTo>
                  <a:lnTo>
                    <a:pt x="1981" y="540"/>
                  </a:lnTo>
                  <a:lnTo>
                    <a:pt x="1381" y="180"/>
                  </a:lnTo>
                  <a:lnTo>
                    <a:pt x="1441" y="180"/>
                  </a:lnTo>
                  <a:lnTo>
                    <a:pt x="1321" y="120"/>
                  </a:lnTo>
                  <a:lnTo>
                    <a:pt x="1141" y="6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2107500" y="45449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1" y="1"/>
                  </a:move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526750" y="47025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2086500" y="4558475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0" y="0"/>
                  </a:moveTo>
                  <a:lnTo>
                    <a:pt x="181" y="240"/>
                  </a:lnTo>
                  <a:lnTo>
                    <a:pt x="30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795375" y="4683025"/>
              <a:ext cx="39050" cy="21025"/>
            </a:xfrm>
            <a:custGeom>
              <a:rect b="b" l="l" r="r" t="t"/>
              <a:pathLst>
                <a:path extrusionOk="0" h="841" w="1562">
                  <a:moveTo>
                    <a:pt x="1561" y="0"/>
                  </a:moveTo>
                  <a:lnTo>
                    <a:pt x="661" y="421"/>
                  </a:lnTo>
                  <a:lnTo>
                    <a:pt x="0" y="841"/>
                  </a:lnTo>
                  <a:lnTo>
                    <a:pt x="541" y="841"/>
                  </a:lnTo>
                  <a:lnTo>
                    <a:pt x="901" y="48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906425" y="4741550"/>
              <a:ext cx="6025" cy="15025"/>
            </a:xfrm>
            <a:custGeom>
              <a:rect b="b" l="l" r="r" t="t"/>
              <a:pathLst>
                <a:path extrusionOk="0" h="601" w="241">
                  <a:moveTo>
                    <a:pt x="60" y="0"/>
                  </a:moveTo>
                  <a:lnTo>
                    <a:pt x="60" y="240"/>
                  </a:lnTo>
                  <a:lnTo>
                    <a:pt x="0" y="601"/>
                  </a:lnTo>
                  <a:lnTo>
                    <a:pt x="240" y="6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2100000" y="4510450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121" y="0"/>
                  </a:moveTo>
                  <a:lnTo>
                    <a:pt x="1" y="60"/>
                  </a:lnTo>
                  <a:lnTo>
                    <a:pt x="121" y="120"/>
                  </a:lnTo>
                  <a:lnTo>
                    <a:pt x="481" y="3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2082000" y="4414400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60" y="1"/>
                  </a:moveTo>
                  <a:lnTo>
                    <a:pt x="0" y="481"/>
                  </a:lnTo>
                  <a:lnTo>
                    <a:pt x="120" y="5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2048975" y="474005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61" y="300"/>
                  </a:lnTo>
                  <a:lnTo>
                    <a:pt x="6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2032475" y="470102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" y="1"/>
                  </a:moveTo>
                  <a:lnTo>
                    <a:pt x="61" y="12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2064000" y="4588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1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4"/>
            <p:cNvSpPr/>
            <p:nvPr/>
          </p:nvSpPr>
          <p:spPr>
            <a:xfrm>
              <a:off x="2003975" y="4680025"/>
              <a:ext cx="13525" cy="24025"/>
            </a:xfrm>
            <a:custGeom>
              <a:rect b="b" l="l" r="r" t="t"/>
              <a:pathLst>
                <a:path extrusionOk="0" h="961" w="541">
                  <a:moveTo>
                    <a:pt x="0" y="0"/>
                  </a:moveTo>
                  <a:lnTo>
                    <a:pt x="360" y="961"/>
                  </a:lnTo>
                  <a:lnTo>
                    <a:pt x="5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2073000" y="4573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0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979950" y="4657500"/>
              <a:ext cx="33050" cy="46550"/>
            </a:xfrm>
            <a:custGeom>
              <a:rect b="b" l="l" r="r" t="t"/>
              <a:pathLst>
                <a:path extrusionOk="0" h="1862" w="1322">
                  <a:moveTo>
                    <a:pt x="1" y="1"/>
                  </a:moveTo>
                  <a:lnTo>
                    <a:pt x="241" y="721"/>
                  </a:lnTo>
                  <a:lnTo>
                    <a:pt x="541" y="1502"/>
                  </a:lnTo>
                  <a:lnTo>
                    <a:pt x="721" y="1862"/>
                  </a:lnTo>
                  <a:lnTo>
                    <a:pt x="1321" y="1862"/>
                  </a:lnTo>
                  <a:lnTo>
                    <a:pt x="1021" y="1442"/>
                  </a:lnTo>
                  <a:lnTo>
                    <a:pt x="421" y="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4"/>
            <p:cNvSpPr/>
            <p:nvPr/>
          </p:nvSpPr>
          <p:spPr>
            <a:xfrm>
              <a:off x="1958950" y="4660500"/>
              <a:ext cx="27025" cy="43550"/>
            </a:xfrm>
            <a:custGeom>
              <a:rect b="b" l="l" r="r" t="t"/>
              <a:pathLst>
                <a:path extrusionOk="0" h="1742" w="1081">
                  <a:moveTo>
                    <a:pt x="0" y="1"/>
                  </a:moveTo>
                  <a:lnTo>
                    <a:pt x="120" y="541"/>
                  </a:lnTo>
                  <a:lnTo>
                    <a:pt x="300" y="1141"/>
                  </a:lnTo>
                  <a:lnTo>
                    <a:pt x="540" y="1742"/>
                  </a:lnTo>
                  <a:lnTo>
                    <a:pt x="1081" y="1742"/>
                  </a:lnTo>
                  <a:lnTo>
                    <a:pt x="1021" y="1562"/>
                  </a:lnTo>
                  <a:lnTo>
                    <a:pt x="540" y="961"/>
                  </a:lnTo>
                  <a:lnTo>
                    <a:pt x="180" y="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15162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1"/>
                  </a:moveTo>
                  <a:lnTo>
                    <a:pt x="61" y="6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4"/>
            <p:cNvSpPr/>
            <p:nvPr/>
          </p:nvSpPr>
          <p:spPr>
            <a:xfrm>
              <a:off x="1141100" y="4797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0" y="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4"/>
            <p:cNvSpPr/>
            <p:nvPr/>
          </p:nvSpPr>
          <p:spPr>
            <a:xfrm>
              <a:off x="2116500" y="4417400"/>
              <a:ext cx="1525" cy="9025"/>
            </a:xfrm>
            <a:custGeom>
              <a:rect b="b" l="l" r="r" t="t"/>
              <a:pathLst>
                <a:path extrusionOk="0" h="361" w="61">
                  <a:moveTo>
                    <a:pt x="61" y="1"/>
                  </a:moveTo>
                  <a:lnTo>
                    <a:pt x="1" y="361"/>
                  </a:lnTo>
                  <a:lnTo>
                    <a:pt x="61" y="36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4"/>
            <p:cNvSpPr/>
            <p:nvPr/>
          </p:nvSpPr>
          <p:spPr>
            <a:xfrm>
              <a:off x="1156100" y="48030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1" y="0"/>
                  </a:moveTo>
                  <a:lnTo>
                    <a:pt x="1" y="301"/>
                  </a:lnTo>
                  <a:lnTo>
                    <a:pt x="121" y="3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4"/>
            <p:cNvSpPr/>
            <p:nvPr/>
          </p:nvSpPr>
          <p:spPr>
            <a:xfrm>
              <a:off x="1124575" y="4792575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421" y="0"/>
                  </a:moveTo>
                  <a:lnTo>
                    <a:pt x="361" y="60"/>
                  </a:lnTo>
                  <a:lnTo>
                    <a:pt x="1" y="721"/>
                  </a:lnTo>
                  <a:lnTo>
                    <a:pt x="361" y="7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4"/>
            <p:cNvSpPr/>
            <p:nvPr/>
          </p:nvSpPr>
          <p:spPr>
            <a:xfrm>
              <a:off x="1238625" y="47850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4"/>
            <p:cNvSpPr/>
            <p:nvPr/>
          </p:nvSpPr>
          <p:spPr>
            <a:xfrm>
              <a:off x="1112575" y="4803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241" y="0"/>
                  </a:moveTo>
                  <a:lnTo>
                    <a:pt x="121" y="120"/>
                  </a:lnTo>
                  <a:lnTo>
                    <a:pt x="1" y="301"/>
                  </a:lnTo>
                  <a:lnTo>
                    <a:pt x="121" y="30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4"/>
            <p:cNvSpPr/>
            <p:nvPr/>
          </p:nvSpPr>
          <p:spPr>
            <a:xfrm>
              <a:off x="1490750" y="47040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4"/>
            <p:cNvSpPr/>
            <p:nvPr/>
          </p:nvSpPr>
          <p:spPr>
            <a:xfrm>
              <a:off x="1259650" y="4785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4"/>
            <p:cNvSpPr/>
            <p:nvPr/>
          </p:nvSpPr>
          <p:spPr>
            <a:xfrm>
              <a:off x="1504250" y="47025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4"/>
            <p:cNvSpPr/>
            <p:nvPr/>
          </p:nvSpPr>
          <p:spPr>
            <a:xfrm>
              <a:off x="2106000" y="4397900"/>
              <a:ext cx="7525" cy="28525"/>
            </a:xfrm>
            <a:custGeom>
              <a:rect b="b" l="l" r="r" t="t"/>
              <a:pathLst>
                <a:path extrusionOk="0" h="1141" w="301">
                  <a:moveTo>
                    <a:pt x="301" y="0"/>
                  </a:moveTo>
                  <a:lnTo>
                    <a:pt x="181" y="481"/>
                  </a:lnTo>
                  <a:lnTo>
                    <a:pt x="1" y="1081"/>
                  </a:lnTo>
                  <a:lnTo>
                    <a:pt x="1" y="1141"/>
                  </a:lnTo>
                  <a:lnTo>
                    <a:pt x="241" y="1141"/>
                  </a:lnTo>
                  <a:lnTo>
                    <a:pt x="241" y="54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4"/>
            <p:cNvSpPr/>
            <p:nvPr/>
          </p:nvSpPr>
          <p:spPr>
            <a:xfrm>
              <a:off x="2057975" y="460800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" y="0"/>
                  </a:moveTo>
                  <a:lnTo>
                    <a:pt x="121" y="240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1252150" y="47010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1315175" y="4186300"/>
              <a:ext cx="381175" cy="381200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994025" y="4069250"/>
              <a:ext cx="1886350" cy="1406125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2" name="Google Shape;742;p34"/>
          <p:cNvSpPr/>
          <p:nvPr/>
        </p:nvSpPr>
        <p:spPr>
          <a:xfrm>
            <a:off x="4296098" y="3613023"/>
            <a:ext cx="4480343" cy="397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FRAMEWORKS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React Router</a:t>
            </a:r>
            <a:endParaRPr/>
          </a:p>
        </p:txBody>
      </p:sp>
      <p:sp>
        <p:nvSpPr>
          <p:cNvPr id="1427" name="Google Shape;1427;p61"/>
          <p:cNvSpPr txBox="1"/>
          <p:nvPr>
            <p:ph idx="1" type="body"/>
          </p:nvPr>
        </p:nvSpPr>
        <p:spPr>
          <a:xfrm>
            <a:off x="1101000" y="1573625"/>
            <a:ext cx="4584600" cy="30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Router é uma biblioteca do ecossistema do React utilizada para navegação entre rotas (url/link);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Comando</a:t>
            </a:r>
            <a:r>
              <a:rPr b="1" lang="en"/>
              <a:t>: </a:t>
            </a:r>
            <a:br>
              <a:rPr b="1" lang="en"/>
            </a:br>
            <a:r>
              <a:rPr b="1" i="1" lang="en"/>
              <a:t>yarn add react-router-dom@6</a:t>
            </a:r>
            <a:endParaRPr b="1" i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2"/>
          <p:cNvSpPr/>
          <p:nvPr/>
        </p:nvSpPr>
        <p:spPr>
          <a:xfrm>
            <a:off x="2122912" y="149082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2"/>
          <p:cNvSpPr txBox="1"/>
          <p:nvPr>
            <p:ph type="title"/>
          </p:nvPr>
        </p:nvSpPr>
        <p:spPr>
          <a:xfrm>
            <a:off x="1392850" y="2186200"/>
            <a:ext cx="26274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</a:t>
            </a:r>
            <a:endParaRPr/>
          </a:p>
        </p:txBody>
      </p:sp>
      <p:sp>
        <p:nvSpPr>
          <p:cNvPr id="1434" name="Google Shape;1434;p62"/>
          <p:cNvSpPr txBox="1"/>
          <p:nvPr>
            <p:ph idx="2" type="title"/>
          </p:nvPr>
        </p:nvSpPr>
        <p:spPr>
          <a:xfrm>
            <a:off x="2142712" y="15085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35" name="Google Shape;1435;p62"/>
          <p:cNvSpPr txBox="1"/>
          <p:nvPr>
            <p:ph idx="1" type="subTitle"/>
          </p:nvPr>
        </p:nvSpPr>
        <p:spPr>
          <a:xfrm>
            <a:off x="1392862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useState, setState e outras coisas.</a:t>
            </a:r>
            <a:endParaRPr/>
          </a:p>
        </p:txBody>
      </p:sp>
      <p:grpSp>
        <p:nvGrpSpPr>
          <p:cNvPr id="1436" name="Google Shape;1436;p62"/>
          <p:cNvGrpSpPr/>
          <p:nvPr/>
        </p:nvGrpSpPr>
        <p:grpSpPr>
          <a:xfrm>
            <a:off x="5041049" y="1555094"/>
            <a:ext cx="2672861" cy="2033318"/>
            <a:chOff x="994025" y="3959700"/>
            <a:chExt cx="1994375" cy="1517175"/>
          </a:xfrm>
        </p:grpSpPr>
        <p:sp>
          <p:nvSpPr>
            <p:cNvPr id="1437" name="Google Shape;1437;p62"/>
            <p:cNvSpPr/>
            <p:nvPr/>
          </p:nvSpPr>
          <p:spPr>
            <a:xfrm>
              <a:off x="1079575" y="3988225"/>
              <a:ext cx="1908825" cy="1488650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62"/>
            <p:cNvSpPr/>
            <p:nvPr/>
          </p:nvSpPr>
          <p:spPr>
            <a:xfrm>
              <a:off x="1024050" y="4779075"/>
              <a:ext cx="21025" cy="12025"/>
            </a:xfrm>
            <a:custGeom>
              <a:rect b="b" l="l" r="r" t="t"/>
              <a:pathLst>
                <a:path extrusionOk="0" h="481" w="841">
                  <a:moveTo>
                    <a:pt x="60" y="0"/>
                  </a:moveTo>
                  <a:lnTo>
                    <a:pt x="0" y="480"/>
                  </a:lnTo>
                  <a:lnTo>
                    <a:pt x="300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62"/>
            <p:cNvSpPr/>
            <p:nvPr/>
          </p:nvSpPr>
          <p:spPr>
            <a:xfrm>
              <a:off x="1022550" y="4779075"/>
              <a:ext cx="54050" cy="31525"/>
            </a:xfrm>
            <a:custGeom>
              <a:rect b="b" l="l" r="r" t="t"/>
              <a:pathLst>
                <a:path extrusionOk="0" h="1261" w="2162">
                  <a:moveTo>
                    <a:pt x="2161" y="0"/>
                  </a:moveTo>
                  <a:lnTo>
                    <a:pt x="1381" y="240"/>
                  </a:lnTo>
                  <a:lnTo>
                    <a:pt x="480" y="600"/>
                  </a:lnTo>
                  <a:lnTo>
                    <a:pt x="0" y="720"/>
                  </a:lnTo>
                  <a:lnTo>
                    <a:pt x="0" y="1261"/>
                  </a:lnTo>
                  <a:lnTo>
                    <a:pt x="781" y="1261"/>
                  </a:lnTo>
                  <a:lnTo>
                    <a:pt x="1021" y="960"/>
                  </a:lnTo>
                  <a:lnTo>
                    <a:pt x="1381" y="600"/>
                  </a:lnTo>
                  <a:lnTo>
                    <a:pt x="1741" y="300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62"/>
            <p:cNvSpPr/>
            <p:nvPr/>
          </p:nvSpPr>
          <p:spPr>
            <a:xfrm>
              <a:off x="1019550" y="4833075"/>
              <a:ext cx="22525" cy="30050"/>
            </a:xfrm>
            <a:custGeom>
              <a:rect b="b" l="l" r="r" t="t"/>
              <a:pathLst>
                <a:path extrusionOk="0" h="1202" w="901">
                  <a:moveTo>
                    <a:pt x="60" y="1"/>
                  </a:moveTo>
                  <a:lnTo>
                    <a:pt x="0" y="1201"/>
                  </a:lnTo>
                  <a:lnTo>
                    <a:pt x="480" y="1201"/>
                  </a:lnTo>
                  <a:lnTo>
                    <a:pt x="480" y="1141"/>
                  </a:lnTo>
                  <a:lnTo>
                    <a:pt x="540" y="781"/>
                  </a:lnTo>
                  <a:lnTo>
                    <a:pt x="720" y="3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62"/>
            <p:cNvSpPr/>
            <p:nvPr/>
          </p:nvSpPr>
          <p:spPr>
            <a:xfrm>
              <a:off x="1028550" y="4726550"/>
              <a:ext cx="85550" cy="30025"/>
            </a:xfrm>
            <a:custGeom>
              <a:rect b="b" l="l" r="r" t="t"/>
              <a:pathLst>
                <a:path extrusionOk="0" h="1201" w="3422">
                  <a:moveTo>
                    <a:pt x="180" y="0"/>
                  </a:moveTo>
                  <a:lnTo>
                    <a:pt x="0" y="1201"/>
                  </a:lnTo>
                  <a:lnTo>
                    <a:pt x="1321" y="1201"/>
                  </a:lnTo>
                  <a:lnTo>
                    <a:pt x="1621" y="1081"/>
                  </a:lnTo>
                  <a:lnTo>
                    <a:pt x="1561" y="1081"/>
                  </a:lnTo>
                  <a:lnTo>
                    <a:pt x="721" y="1021"/>
                  </a:lnTo>
                  <a:lnTo>
                    <a:pt x="360" y="1021"/>
                  </a:lnTo>
                  <a:lnTo>
                    <a:pt x="721" y="961"/>
                  </a:lnTo>
                  <a:lnTo>
                    <a:pt x="1561" y="780"/>
                  </a:lnTo>
                  <a:lnTo>
                    <a:pt x="2461" y="660"/>
                  </a:lnTo>
                  <a:lnTo>
                    <a:pt x="2882" y="660"/>
                  </a:lnTo>
                  <a:lnTo>
                    <a:pt x="2341" y="540"/>
                  </a:lnTo>
                  <a:lnTo>
                    <a:pt x="1501" y="480"/>
                  </a:lnTo>
                  <a:lnTo>
                    <a:pt x="1081" y="420"/>
                  </a:lnTo>
                  <a:lnTo>
                    <a:pt x="1501" y="360"/>
                  </a:lnTo>
                  <a:lnTo>
                    <a:pt x="2341" y="300"/>
                  </a:lnTo>
                  <a:lnTo>
                    <a:pt x="2942" y="240"/>
                  </a:lnTo>
                  <a:lnTo>
                    <a:pt x="3422" y="240"/>
                  </a:lnTo>
                  <a:lnTo>
                    <a:pt x="3182" y="180"/>
                  </a:lnTo>
                  <a:lnTo>
                    <a:pt x="3002" y="180"/>
                  </a:lnTo>
                  <a:lnTo>
                    <a:pt x="3002" y="120"/>
                  </a:lnTo>
                  <a:lnTo>
                    <a:pt x="2521" y="120"/>
                  </a:lnTo>
                  <a:lnTo>
                    <a:pt x="2281" y="6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62"/>
            <p:cNvSpPr/>
            <p:nvPr/>
          </p:nvSpPr>
          <p:spPr>
            <a:xfrm>
              <a:off x="1018050" y="4887100"/>
              <a:ext cx="73550" cy="37550"/>
            </a:xfrm>
            <a:custGeom>
              <a:rect b="b" l="l" r="r" t="t"/>
              <a:pathLst>
                <a:path extrusionOk="0" h="1502" w="2942">
                  <a:moveTo>
                    <a:pt x="0" y="1"/>
                  </a:moveTo>
                  <a:lnTo>
                    <a:pt x="0" y="61"/>
                  </a:lnTo>
                  <a:lnTo>
                    <a:pt x="60" y="1502"/>
                  </a:lnTo>
                  <a:lnTo>
                    <a:pt x="1561" y="1502"/>
                  </a:lnTo>
                  <a:lnTo>
                    <a:pt x="1981" y="1201"/>
                  </a:lnTo>
                  <a:lnTo>
                    <a:pt x="2461" y="1021"/>
                  </a:lnTo>
                  <a:lnTo>
                    <a:pt x="2161" y="1021"/>
                  </a:lnTo>
                  <a:lnTo>
                    <a:pt x="1981" y="1081"/>
                  </a:lnTo>
                  <a:lnTo>
                    <a:pt x="1981" y="1081"/>
                  </a:lnTo>
                  <a:lnTo>
                    <a:pt x="2101" y="961"/>
                  </a:lnTo>
                  <a:lnTo>
                    <a:pt x="2461" y="781"/>
                  </a:lnTo>
                  <a:lnTo>
                    <a:pt x="2461" y="721"/>
                  </a:lnTo>
                  <a:lnTo>
                    <a:pt x="2581" y="721"/>
                  </a:lnTo>
                  <a:lnTo>
                    <a:pt x="2701" y="361"/>
                  </a:lnTo>
                  <a:lnTo>
                    <a:pt x="2941" y="1"/>
                  </a:lnTo>
                  <a:lnTo>
                    <a:pt x="2881" y="1"/>
                  </a:lnTo>
                  <a:lnTo>
                    <a:pt x="2521" y="241"/>
                  </a:lnTo>
                  <a:lnTo>
                    <a:pt x="2401" y="361"/>
                  </a:lnTo>
                  <a:lnTo>
                    <a:pt x="2161" y="601"/>
                  </a:lnTo>
                  <a:lnTo>
                    <a:pt x="2101" y="661"/>
                  </a:lnTo>
                  <a:lnTo>
                    <a:pt x="2161" y="541"/>
                  </a:lnTo>
                  <a:lnTo>
                    <a:pt x="2341" y="301"/>
                  </a:lnTo>
                  <a:lnTo>
                    <a:pt x="2521" y="6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62"/>
            <p:cNvSpPr/>
            <p:nvPr/>
          </p:nvSpPr>
          <p:spPr>
            <a:xfrm>
              <a:off x="1021050" y="4960650"/>
              <a:ext cx="52550" cy="37525"/>
            </a:xfrm>
            <a:custGeom>
              <a:rect b="b" l="l" r="r" t="t"/>
              <a:pathLst>
                <a:path extrusionOk="0" h="1501" w="2102">
                  <a:moveTo>
                    <a:pt x="0" y="0"/>
                  </a:moveTo>
                  <a:lnTo>
                    <a:pt x="180" y="1501"/>
                  </a:lnTo>
                  <a:lnTo>
                    <a:pt x="1681" y="1501"/>
                  </a:lnTo>
                  <a:lnTo>
                    <a:pt x="1861" y="1141"/>
                  </a:lnTo>
                  <a:lnTo>
                    <a:pt x="2041" y="841"/>
                  </a:lnTo>
                  <a:lnTo>
                    <a:pt x="2101" y="780"/>
                  </a:lnTo>
                  <a:lnTo>
                    <a:pt x="1741" y="901"/>
                  </a:lnTo>
                  <a:lnTo>
                    <a:pt x="1501" y="1081"/>
                  </a:lnTo>
                  <a:lnTo>
                    <a:pt x="1321" y="1201"/>
                  </a:lnTo>
                  <a:lnTo>
                    <a:pt x="1261" y="1321"/>
                  </a:lnTo>
                  <a:lnTo>
                    <a:pt x="1201" y="1381"/>
                  </a:lnTo>
                  <a:lnTo>
                    <a:pt x="1201" y="1321"/>
                  </a:lnTo>
                  <a:lnTo>
                    <a:pt x="1261" y="1141"/>
                  </a:lnTo>
                  <a:lnTo>
                    <a:pt x="1381" y="961"/>
                  </a:lnTo>
                  <a:lnTo>
                    <a:pt x="1561" y="720"/>
                  </a:lnTo>
                  <a:lnTo>
                    <a:pt x="1681" y="600"/>
                  </a:lnTo>
                  <a:lnTo>
                    <a:pt x="1321" y="780"/>
                  </a:lnTo>
                  <a:lnTo>
                    <a:pt x="781" y="1261"/>
                  </a:lnTo>
                  <a:lnTo>
                    <a:pt x="660" y="1381"/>
                  </a:lnTo>
                  <a:lnTo>
                    <a:pt x="600" y="1441"/>
                  </a:lnTo>
                  <a:lnTo>
                    <a:pt x="600" y="1381"/>
                  </a:lnTo>
                  <a:lnTo>
                    <a:pt x="720" y="1201"/>
                  </a:lnTo>
                  <a:lnTo>
                    <a:pt x="1141" y="600"/>
                  </a:lnTo>
                  <a:lnTo>
                    <a:pt x="1441" y="300"/>
                  </a:lnTo>
                  <a:lnTo>
                    <a:pt x="1741" y="0"/>
                  </a:lnTo>
                  <a:lnTo>
                    <a:pt x="1381" y="0"/>
                  </a:lnTo>
                  <a:lnTo>
                    <a:pt x="961" y="12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62"/>
            <p:cNvSpPr/>
            <p:nvPr/>
          </p:nvSpPr>
          <p:spPr>
            <a:xfrm>
              <a:off x="103155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781" y="1"/>
                  </a:moveTo>
                  <a:lnTo>
                    <a:pt x="421" y="421"/>
                  </a:lnTo>
                  <a:lnTo>
                    <a:pt x="120" y="8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961" y="1201"/>
                  </a:lnTo>
                  <a:lnTo>
                    <a:pt x="1021" y="721"/>
                  </a:lnTo>
                  <a:lnTo>
                    <a:pt x="1141" y="18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62"/>
            <p:cNvSpPr/>
            <p:nvPr/>
          </p:nvSpPr>
          <p:spPr>
            <a:xfrm>
              <a:off x="1084075" y="4798575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360" y="0"/>
                  </a:moveTo>
                  <a:lnTo>
                    <a:pt x="240" y="180"/>
                  </a:lnTo>
                  <a:lnTo>
                    <a:pt x="240" y="240"/>
                  </a:lnTo>
                  <a:lnTo>
                    <a:pt x="120" y="361"/>
                  </a:lnTo>
                  <a:lnTo>
                    <a:pt x="0" y="481"/>
                  </a:lnTo>
                  <a:lnTo>
                    <a:pt x="180" y="481"/>
                  </a:lnTo>
                  <a:lnTo>
                    <a:pt x="180" y="421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62"/>
            <p:cNvSpPr/>
            <p:nvPr/>
          </p:nvSpPr>
          <p:spPr>
            <a:xfrm>
              <a:off x="1049550" y="5127225"/>
              <a:ext cx="148600" cy="40525"/>
            </a:xfrm>
            <a:custGeom>
              <a:rect b="b" l="l" r="r" t="t"/>
              <a:pathLst>
                <a:path extrusionOk="0" h="1621" w="5944">
                  <a:moveTo>
                    <a:pt x="1" y="0"/>
                  </a:moveTo>
                  <a:lnTo>
                    <a:pt x="481" y="1621"/>
                  </a:lnTo>
                  <a:lnTo>
                    <a:pt x="5463" y="1621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62"/>
            <p:cNvSpPr/>
            <p:nvPr/>
          </p:nvSpPr>
          <p:spPr>
            <a:xfrm>
              <a:off x="1058550" y="4833075"/>
              <a:ext cx="22550" cy="30050"/>
            </a:xfrm>
            <a:custGeom>
              <a:rect b="b" l="l" r="r" t="t"/>
              <a:pathLst>
                <a:path extrusionOk="0" h="1202" w="902">
                  <a:moveTo>
                    <a:pt x="481" y="1"/>
                  </a:moveTo>
                  <a:lnTo>
                    <a:pt x="361" y="241"/>
                  </a:lnTo>
                  <a:lnTo>
                    <a:pt x="121" y="781"/>
                  </a:lnTo>
                  <a:lnTo>
                    <a:pt x="1" y="1201"/>
                  </a:lnTo>
                  <a:lnTo>
                    <a:pt x="781" y="1201"/>
                  </a:lnTo>
                  <a:lnTo>
                    <a:pt x="781" y="1141"/>
                  </a:lnTo>
                  <a:lnTo>
                    <a:pt x="781" y="901"/>
                  </a:lnTo>
                  <a:lnTo>
                    <a:pt x="84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62"/>
            <p:cNvSpPr/>
            <p:nvPr/>
          </p:nvSpPr>
          <p:spPr>
            <a:xfrm>
              <a:off x="1084075" y="4726550"/>
              <a:ext cx="10525" cy="25"/>
            </a:xfrm>
            <a:custGeom>
              <a:rect b="b" l="l" r="r" t="t"/>
              <a:pathLst>
                <a:path extrusionOk="0" h="1" w="421">
                  <a:moveTo>
                    <a:pt x="60" y="0"/>
                  </a:moveTo>
                  <a:lnTo>
                    <a:pt x="6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4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62"/>
            <p:cNvSpPr/>
            <p:nvPr/>
          </p:nvSpPr>
          <p:spPr>
            <a:xfrm>
              <a:off x="1073575" y="4992150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300" y="1"/>
                  </a:moveTo>
                  <a:lnTo>
                    <a:pt x="120" y="121"/>
                  </a:lnTo>
                  <a:lnTo>
                    <a:pt x="0" y="241"/>
                  </a:lnTo>
                  <a:lnTo>
                    <a:pt x="120" y="241"/>
                  </a:lnTo>
                  <a:lnTo>
                    <a:pt x="240" y="121"/>
                  </a:lnTo>
                  <a:lnTo>
                    <a:pt x="30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62"/>
            <p:cNvSpPr/>
            <p:nvPr/>
          </p:nvSpPr>
          <p:spPr>
            <a:xfrm>
              <a:off x="1069075" y="4574975"/>
              <a:ext cx="34525" cy="15025"/>
            </a:xfrm>
            <a:custGeom>
              <a:rect b="b" l="l" r="r" t="t"/>
              <a:pathLst>
                <a:path extrusionOk="0" h="601" w="1381">
                  <a:moveTo>
                    <a:pt x="180" y="1"/>
                  </a:moveTo>
                  <a:lnTo>
                    <a:pt x="0" y="361"/>
                  </a:lnTo>
                  <a:lnTo>
                    <a:pt x="120" y="361"/>
                  </a:lnTo>
                  <a:lnTo>
                    <a:pt x="840" y="421"/>
                  </a:lnTo>
                  <a:lnTo>
                    <a:pt x="1140" y="541"/>
                  </a:lnTo>
                  <a:lnTo>
                    <a:pt x="1381" y="601"/>
                  </a:lnTo>
                  <a:lnTo>
                    <a:pt x="1381" y="601"/>
                  </a:lnTo>
                  <a:lnTo>
                    <a:pt x="1261" y="481"/>
                  </a:lnTo>
                  <a:lnTo>
                    <a:pt x="780" y="24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62"/>
            <p:cNvSpPr/>
            <p:nvPr/>
          </p:nvSpPr>
          <p:spPr>
            <a:xfrm>
              <a:off x="1046550" y="4795575"/>
              <a:ext cx="22550" cy="15025"/>
            </a:xfrm>
            <a:custGeom>
              <a:rect b="b" l="l" r="r" t="t"/>
              <a:pathLst>
                <a:path extrusionOk="0" h="601" w="902">
                  <a:moveTo>
                    <a:pt x="901" y="0"/>
                  </a:moveTo>
                  <a:lnTo>
                    <a:pt x="541" y="180"/>
                  </a:lnTo>
                  <a:lnTo>
                    <a:pt x="1" y="601"/>
                  </a:lnTo>
                  <a:lnTo>
                    <a:pt x="421" y="601"/>
                  </a:lnTo>
                  <a:lnTo>
                    <a:pt x="661" y="3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62"/>
            <p:cNvSpPr/>
            <p:nvPr/>
          </p:nvSpPr>
          <p:spPr>
            <a:xfrm>
              <a:off x="1073575" y="3959700"/>
              <a:ext cx="1401625" cy="744350"/>
            </a:xfrm>
            <a:custGeom>
              <a:rect b="b" l="l" r="r" t="t"/>
              <a:pathLst>
                <a:path extrusionOk="0" h="29774" w="56065">
                  <a:moveTo>
                    <a:pt x="47160" y="13807"/>
                  </a:moveTo>
                  <a:lnTo>
                    <a:pt x="47160" y="13807"/>
                  </a:lnTo>
                  <a:lnTo>
                    <a:pt x="47160" y="13807"/>
                  </a:lnTo>
                  <a:close/>
                  <a:moveTo>
                    <a:pt x="47160" y="13807"/>
                  </a:moveTo>
                  <a:lnTo>
                    <a:pt x="47120" y="13987"/>
                  </a:lnTo>
                  <a:lnTo>
                    <a:pt x="47120" y="14047"/>
                  </a:lnTo>
                  <a:lnTo>
                    <a:pt x="47160" y="13807"/>
                  </a:lnTo>
                  <a:close/>
                  <a:moveTo>
                    <a:pt x="47120" y="14047"/>
                  </a:moveTo>
                  <a:lnTo>
                    <a:pt x="47120" y="14047"/>
                  </a:lnTo>
                  <a:lnTo>
                    <a:pt x="47120" y="14047"/>
                  </a:lnTo>
                  <a:close/>
                  <a:moveTo>
                    <a:pt x="45800" y="16028"/>
                  </a:moveTo>
                  <a:lnTo>
                    <a:pt x="45800" y="16448"/>
                  </a:lnTo>
                  <a:lnTo>
                    <a:pt x="45860" y="16328"/>
                  </a:lnTo>
                  <a:lnTo>
                    <a:pt x="45800" y="16028"/>
                  </a:lnTo>
                  <a:close/>
                  <a:moveTo>
                    <a:pt x="35535" y="19809"/>
                  </a:moveTo>
                  <a:lnTo>
                    <a:pt x="35535" y="19869"/>
                  </a:lnTo>
                  <a:lnTo>
                    <a:pt x="35415" y="19809"/>
                  </a:lnTo>
                  <a:close/>
                  <a:moveTo>
                    <a:pt x="17287" y="9065"/>
                  </a:moveTo>
                  <a:lnTo>
                    <a:pt x="18068" y="9125"/>
                  </a:lnTo>
                  <a:lnTo>
                    <a:pt x="18788" y="9245"/>
                  </a:lnTo>
                  <a:lnTo>
                    <a:pt x="19508" y="9425"/>
                  </a:lnTo>
                  <a:lnTo>
                    <a:pt x="20229" y="9665"/>
                  </a:lnTo>
                  <a:lnTo>
                    <a:pt x="20889" y="9965"/>
                  </a:lnTo>
                  <a:lnTo>
                    <a:pt x="21549" y="10385"/>
                  </a:lnTo>
                  <a:lnTo>
                    <a:pt x="22090" y="10806"/>
                  </a:lnTo>
                  <a:lnTo>
                    <a:pt x="22630" y="11286"/>
                  </a:lnTo>
                  <a:lnTo>
                    <a:pt x="23170" y="11826"/>
                  </a:lnTo>
                  <a:lnTo>
                    <a:pt x="23590" y="12426"/>
                  </a:lnTo>
                  <a:lnTo>
                    <a:pt x="23950" y="13027"/>
                  </a:lnTo>
                  <a:lnTo>
                    <a:pt x="24311" y="13747"/>
                  </a:lnTo>
                  <a:lnTo>
                    <a:pt x="24551" y="14407"/>
                  </a:lnTo>
                  <a:lnTo>
                    <a:pt x="24731" y="15127"/>
                  </a:lnTo>
                  <a:lnTo>
                    <a:pt x="24851" y="15908"/>
                  </a:lnTo>
                  <a:lnTo>
                    <a:pt x="24911" y="16688"/>
                  </a:lnTo>
                  <a:lnTo>
                    <a:pt x="24851" y="17468"/>
                  </a:lnTo>
                  <a:lnTo>
                    <a:pt x="24731" y="18249"/>
                  </a:lnTo>
                  <a:lnTo>
                    <a:pt x="24551" y="18969"/>
                  </a:lnTo>
                  <a:lnTo>
                    <a:pt x="24311" y="19629"/>
                  </a:lnTo>
                  <a:lnTo>
                    <a:pt x="23950" y="20350"/>
                  </a:lnTo>
                  <a:lnTo>
                    <a:pt x="23590" y="20950"/>
                  </a:lnTo>
                  <a:lnTo>
                    <a:pt x="23170" y="21550"/>
                  </a:lnTo>
                  <a:lnTo>
                    <a:pt x="22630" y="22090"/>
                  </a:lnTo>
                  <a:lnTo>
                    <a:pt x="22090" y="22571"/>
                  </a:lnTo>
                  <a:lnTo>
                    <a:pt x="21549" y="22991"/>
                  </a:lnTo>
                  <a:lnTo>
                    <a:pt x="20889" y="23411"/>
                  </a:lnTo>
                  <a:lnTo>
                    <a:pt x="20229" y="23711"/>
                  </a:lnTo>
                  <a:lnTo>
                    <a:pt x="19508" y="23951"/>
                  </a:lnTo>
                  <a:lnTo>
                    <a:pt x="18788" y="24131"/>
                  </a:lnTo>
                  <a:lnTo>
                    <a:pt x="18068" y="24251"/>
                  </a:lnTo>
                  <a:lnTo>
                    <a:pt x="17287" y="24311"/>
                  </a:lnTo>
                  <a:lnTo>
                    <a:pt x="16507" y="24251"/>
                  </a:lnTo>
                  <a:lnTo>
                    <a:pt x="15727" y="24131"/>
                  </a:lnTo>
                  <a:lnTo>
                    <a:pt x="15007" y="23951"/>
                  </a:lnTo>
                  <a:lnTo>
                    <a:pt x="14286" y="23711"/>
                  </a:lnTo>
                  <a:lnTo>
                    <a:pt x="13626" y="23411"/>
                  </a:lnTo>
                  <a:lnTo>
                    <a:pt x="13026" y="22991"/>
                  </a:lnTo>
                  <a:lnTo>
                    <a:pt x="12425" y="22571"/>
                  </a:lnTo>
                  <a:lnTo>
                    <a:pt x="11885" y="22090"/>
                  </a:lnTo>
                  <a:lnTo>
                    <a:pt x="11405" y="21550"/>
                  </a:lnTo>
                  <a:lnTo>
                    <a:pt x="10925" y="20950"/>
                  </a:lnTo>
                  <a:lnTo>
                    <a:pt x="10565" y="20350"/>
                  </a:lnTo>
                  <a:lnTo>
                    <a:pt x="10264" y="19629"/>
                  </a:lnTo>
                  <a:lnTo>
                    <a:pt x="9964" y="18969"/>
                  </a:lnTo>
                  <a:lnTo>
                    <a:pt x="9784" y="18249"/>
                  </a:lnTo>
                  <a:lnTo>
                    <a:pt x="9664" y="17468"/>
                  </a:lnTo>
                  <a:lnTo>
                    <a:pt x="9664" y="16688"/>
                  </a:lnTo>
                  <a:lnTo>
                    <a:pt x="9664" y="15848"/>
                  </a:lnTo>
                  <a:lnTo>
                    <a:pt x="9844" y="15007"/>
                  </a:lnTo>
                  <a:lnTo>
                    <a:pt x="10084" y="14167"/>
                  </a:lnTo>
                  <a:lnTo>
                    <a:pt x="10385" y="13387"/>
                  </a:lnTo>
                  <a:lnTo>
                    <a:pt x="10745" y="12786"/>
                  </a:lnTo>
                  <a:lnTo>
                    <a:pt x="11105" y="12186"/>
                  </a:lnTo>
                  <a:lnTo>
                    <a:pt x="11585" y="11646"/>
                  </a:lnTo>
                  <a:lnTo>
                    <a:pt x="12065" y="11106"/>
                  </a:lnTo>
                  <a:lnTo>
                    <a:pt x="12605" y="10686"/>
                  </a:lnTo>
                  <a:lnTo>
                    <a:pt x="13206" y="10265"/>
                  </a:lnTo>
                  <a:lnTo>
                    <a:pt x="13806" y="9905"/>
                  </a:lnTo>
                  <a:lnTo>
                    <a:pt x="14466" y="9605"/>
                  </a:lnTo>
                  <a:lnTo>
                    <a:pt x="15127" y="9365"/>
                  </a:lnTo>
                  <a:lnTo>
                    <a:pt x="15787" y="9185"/>
                  </a:lnTo>
                  <a:lnTo>
                    <a:pt x="16507" y="9125"/>
                  </a:lnTo>
                  <a:lnTo>
                    <a:pt x="17287" y="9065"/>
                  </a:lnTo>
                  <a:close/>
                  <a:moveTo>
                    <a:pt x="30133" y="27253"/>
                  </a:moveTo>
                  <a:lnTo>
                    <a:pt x="30133" y="27253"/>
                  </a:lnTo>
                  <a:lnTo>
                    <a:pt x="30133" y="27253"/>
                  </a:lnTo>
                  <a:close/>
                  <a:moveTo>
                    <a:pt x="30133" y="27253"/>
                  </a:moveTo>
                  <a:lnTo>
                    <a:pt x="30013" y="27313"/>
                  </a:lnTo>
                  <a:lnTo>
                    <a:pt x="29998" y="27325"/>
                  </a:lnTo>
                  <a:lnTo>
                    <a:pt x="30133" y="27253"/>
                  </a:lnTo>
                  <a:close/>
                  <a:moveTo>
                    <a:pt x="11045" y="29354"/>
                  </a:moveTo>
                  <a:lnTo>
                    <a:pt x="11105" y="29594"/>
                  </a:lnTo>
                  <a:lnTo>
                    <a:pt x="11105" y="29534"/>
                  </a:lnTo>
                  <a:lnTo>
                    <a:pt x="11045" y="29354"/>
                  </a:lnTo>
                  <a:close/>
                  <a:moveTo>
                    <a:pt x="33434" y="1"/>
                  </a:moveTo>
                  <a:lnTo>
                    <a:pt x="31934" y="121"/>
                  </a:lnTo>
                  <a:lnTo>
                    <a:pt x="30493" y="241"/>
                  </a:lnTo>
                  <a:lnTo>
                    <a:pt x="29053" y="481"/>
                  </a:lnTo>
                  <a:lnTo>
                    <a:pt x="27612" y="721"/>
                  </a:lnTo>
                  <a:lnTo>
                    <a:pt x="26171" y="1021"/>
                  </a:lnTo>
                  <a:lnTo>
                    <a:pt x="24791" y="1382"/>
                  </a:lnTo>
                  <a:lnTo>
                    <a:pt x="23410" y="1802"/>
                  </a:lnTo>
                  <a:lnTo>
                    <a:pt x="22030" y="2282"/>
                  </a:lnTo>
                  <a:lnTo>
                    <a:pt x="20709" y="2822"/>
                  </a:lnTo>
                  <a:lnTo>
                    <a:pt x="19448" y="3362"/>
                  </a:lnTo>
                  <a:lnTo>
                    <a:pt x="18128" y="4023"/>
                  </a:lnTo>
                  <a:lnTo>
                    <a:pt x="16927" y="4683"/>
                  </a:lnTo>
                  <a:lnTo>
                    <a:pt x="15667" y="5343"/>
                  </a:lnTo>
                  <a:lnTo>
                    <a:pt x="14526" y="6124"/>
                  </a:lnTo>
                  <a:lnTo>
                    <a:pt x="13326" y="6904"/>
                  </a:lnTo>
                  <a:lnTo>
                    <a:pt x="12245" y="7744"/>
                  </a:lnTo>
                  <a:lnTo>
                    <a:pt x="11105" y="8645"/>
                  </a:lnTo>
                  <a:lnTo>
                    <a:pt x="10084" y="9545"/>
                  </a:lnTo>
                  <a:lnTo>
                    <a:pt x="9064" y="10505"/>
                  </a:lnTo>
                  <a:lnTo>
                    <a:pt x="8044" y="11526"/>
                  </a:lnTo>
                  <a:lnTo>
                    <a:pt x="7143" y="12546"/>
                  </a:lnTo>
                  <a:lnTo>
                    <a:pt x="6183" y="13627"/>
                  </a:lnTo>
                  <a:lnTo>
                    <a:pt x="5342" y="14707"/>
                  </a:lnTo>
                  <a:lnTo>
                    <a:pt x="4502" y="15848"/>
                  </a:lnTo>
                  <a:lnTo>
                    <a:pt x="3722" y="16988"/>
                  </a:lnTo>
                  <a:lnTo>
                    <a:pt x="3001" y="18189"/>
                  </a:lnTo>
                  <a:lnTo>
                    <a:pt x="2281" y="19449"/>
                  </a:lnTo>
                  <a:lnTo>
                    <a:pt x="1621" y="20650"/>
                  </a:lnTo>
                  <a:lnTo>
                    <a:pt x="1021" y="21970"/>
                  </a:lnTo>
                  <a:lnTo>
                    <a:pt x="480" y="23291"/>
                  </a:lnTo>
                  <a:lnTo>
                    <a:pt x="0" y="24612"/>
                  </a:lnTo>
                  <a:lnTo>
                    <a:pt x="60" y="24612"/>
                  </a:lnTo>
                  <a:lnTo>
                    <a:pt x="600" y="24732"/>
                  </a:lnTo>
                  <a:lnTo>
                    <a:pt x="1141" y="24912"/>
                  </a:lnTo>
                  <a:lnTo>
                    <a:pt x="1441" y="25032"/>
                  </a:lnTo>
                  <a:lnTo>
                    <a:pt x="1681" y="25212"/>
                  </a:lnTo>
                  <a:lnTo>
                    <a:pt x="1801" y="25392"/>
                  </a:lnTo>
                  <a:lnTo>
                    <a:pt x="2341" y="25452"/>
                  </a:lnTo>
                  <a:lnTo>
                    <a:pt x="2221" y="25392"/>
                  </a:lnTo>
                  <a:lnTo>
                    <a:pt x="1981" y="25152"/>
                  </a:lnTo>
                  <a:lnTo>
                    <a:pt x="1441" y="24852"/>
                  </a:lnTo>
                  <a:lnTo>
                    <a:pt x="900" y="24612"/>
                  </a:lnTo>
                  <a:lnTo>
                    <a:pt x="720" y="24551"/>
                  </a:lnTo>
                  <a:lnTo>
                    <a:pt x="960" y="24551"/>
                  </a:lnTo>
                  <a:lnTo>
                    <a:pt x="1501" y="24732"/>
                  </a:lnTo>
                  <a:lnTo>
                    <a:pt x="1921" y="24912"/>
                  </a:lnTo>
                  <a:lnTo>
                    <a:pt x="2281" y="25092"/>
                  </a:lnTo>
                  <a:lnTo>
                    <a:pt x="2161" y="24972"/>
                  </a:lnTo>
                  <a:lnTo>
                    <a:pt x="1921" y="24732"/>
                  </a:lnTo>
                  <a:lnTo>
                    <a:pt x="1801" y="24672"/>
                  </a:lnTo>
                  <a:lnTo>
                    <a:pt x="1741" y="24612"/>
                  </a:lnTo>
                  <a:lnTo>
                    <a:pt x="1801" y="24612"/>
                  </a:lnTo>
                  <a:lnTo>
                    <a:pt x="1921" y="24672"/>
                  </a:lnTo>
                  <a:lnTo>
                    <a:pt x="2281" y="24852"/>
                  </a:lnTo>
                  <a:lnTo>
                    <a:pt x="2581" y="25092"/>
                  </a:lnTo>
                  <a:lnTo>
                    <a:pt x="2761" y="25272"/>
                  </a:lnTo>
                  <a:lnTo>
                    <a:pt x="2881" y="25332"/>
                  </a:lnTo>
                  <a:lnTo>
                    <a:pt x="3001" y="25572"/>
                  </a:lnTo>
                  <a:lnTo>
                    <a:pt x="3302" y="25632"/>
                  </a:lnTo>
                  <a:lnTo>
                    <a:pt x="3241" y="25572"/>
                  </a:lnTo>
                  <a:lnTo>
                    <a:pt x="2881" y="25272"/>
                  </a:lnTo>
                  <a:lnTo>
                    <a:pt x="2641" y="25092"/>
                  </a:lnTo>
                  <a:lnTo>
                    <a:pt x="2161" y="24672"/>
                  </a:lnTo>
                  <a:lnTo>
                    <a:pt x="2161" y="24672"/>
                  </a:lnTo>
                  <a:lnTo>
                    <a:pt x="2581" y="24912"/>
                  </a:lnTo>
                  <a:lnTo>
                    <a:pt x="3001" y="24972"/>
                  </a:lnTo>
                  <a:lnTo>
                    <a:pt x="3121" y="25032"/>
                  </a:lnTo>
                  <a:lnTo>
                    <a:pt x="3602" y="25212"/>
                  </a:lnTo>
                  <a:lnTo>
                    <a:pt x="3842" y="25392"/>
                  </a:lnTo>
                  <a:lnTo>
                    <a:pt x="3842" y="25392"/>
                  </a:lnTo>
                  <a:lnTo>
                    <a:pt x="3422" y="24972"/>
                  </a:lnTo>
                  <a:lnTo>
                    <a:pt x="3121" y="24732"/>
                  </a:lnTo>
                  <a:lnTo>
                    <a:pt x="3001" y="24672"/>
                  </a:lnTo>
                  <a:lnTo>
                    <a:pt x="2821" y="24612"/>
                  </a:lnTo>
                  <a:lnTo>
                    <a:pt x="3001" y="24612"/>
                  </a:lnTo>
                  <a:lnTo>
                    <a:pt x="3121" y="24672"/>
                  </a:lnTo>
                  <a:lnTo>
                    <a:pt x="3181" y="24732"/>
                  </a:lnTo>
                  <a:lnTo>
                    <a:pt x="3302" y="24732"/>
                  </a:lnTo>
                  <a:lnTo>
                    <a:pt x="3842" y="24972"/>
                  </a:lnTo>
                  <a:lnTo>
                    <a:pt x="4442" y="25332"/>
                  </a:lnTo>
                  <a:lnTo>
                    <a:pt x="4742" y="25572"/>
                  </a:lnTo>
                  <a:lnTo>
                    <a:pt x="4922" y="25632"/>
                  </a:lnTo>
                  <a:lnTo>
                    <a:pt x="5102" y="25692"/>
                  </a:lnTo>
                  <a:lnTo>
                    <a:pt x="5282" y="25752"/>
                  </a:lnTo>
                  <a:lnTo>
                    <a:pt x="4862" y="25512"/>
                  </a:lnTo>
                  <a:lnTo>
                    <a:pt x="4682" y="25452"/>
                  </a:lnTo>
                  <a:lnTo>
                    <a:pt x="4862" y="25452"/>
                  </a:lnTo>
                  <a:lnTo>
                    <a:pt x="5402" y="25692"/>
                  </a:lnTo>
                  <a:lnTo>
                    <a:pt x="5763" y="25872"/>
                  </a:lnTo>
                  <a:lnTo>
                    <a:pt x="6063" y="26112"/>
                  </a:lnTo>
                  <a:lnTo>
                    <a:pt x="5763" y="25812"/>
                  </a:lnTo>
                  <a:lnTo>
                    <a:pt x="5222" y="25392"/>
                  </a:lnTo>
                  <a:lnTo>
                    <a:pt x="5102" y="25332"/>
                  </a:lnTo>
                  <a:lnTo>
                    <a:pt x="4982" y="25272"/>
                  </a:lnTo>
                  <a:lnTo>
                    <a:pt x="5102" y="25272"/>
                  </a:lnTo>
                  <a:lnTo>
                    <a:pt x="5282" y="25392"/>
                  </a:lnTo>
                  <a:lnTo>
                    <a:pt x="5823" y="25692"/>
                  </a:lnTo>
                  <a:lnTo>
                    <a:pt x="6063" y="25812"/>
                  </a:lnTo>
                  <a:lnTo>
                    <a:pt x="6243" y="25932"/>
                  </a:lnTo>
                  <a:lnTo>
                    <a:pt x="6723" y="26172"/>
                  </a:lnTo>
                  <a:lnTo>
                    <a:pt x="7083" y="26412"/>
                  </a:lnTo>
                  <a:lnTo>
                    <a:pt x="7323" y="26652"/>
                  </a:lnTo>
                  <a:lnTo>
                    <a:pt x="7503" y="26772"/>
                  </a:lnTo>
                  <a:lnTo>
                    <a:pt x="7923" y="27073"/>
                  </a:lnTo>
                  <a:lnTo>
                    <a:pt x="7923" y="27133"/>
                  </a:lnTo>
                  <a:lnTo>
                    <a:pt x="7984" y="27133"/>
                  </a:lnTo>
                  <a:lnTo>
                    <a:pt x="7803" y="26832"/>
                  </a:lnTo>
                  <a:lnTo>
                    <a:pt x="7563" y="26472"/>
                  </a:lnTo>
                  <a:lnTo>
                    <a:pt x="7203" y="26052"/>
                  </a:lnTo>
                  <a:lnTo>
                    <a:pt x="7083" y="25932"/>
                  </a:lnTo>
                  <a:lnTo>
                    <a:pt x="7203" y="25992"/>
                  </a:lnTo>
                  <a:lnTo>
                    <a:pt x="7443" y="26172"/>
                  </a:lnTo>
                  <a:lnTo>
                    <a:pt x="7503" y="26172"/>
                  </a:lnTo>
                  <a:lnTo>
                    <a:pt x="7623" y="26292"/>
                  </a:lnTo>
                  <a:lnTo>
                    <a:pt x="8104" y="26592"/>
                  </a:lnTo>
                  <a:lnTo>
                    <a:pt x="8524" y="27073"/>
                  </a:lnTo>
                  <a:lnTo>
                    <a:pt x="8704" y="27373"/>
                  </a:lnTo>
                  <a:lnTo>
                    <a:pt x="8764" y="27493"/>
                  </a:lnTo>
                  <a:lnTo>
                    <a:pt x="8824" y="27553"/>
                  </a:lnTo>
                  <a:lnTo>
                    <a:pt x="8644" y="27193"/>
                  </a:lnTo>
                  <a:lnTo>
                    <a:pt x="8344" y="26712"/>
                  </a:lnTo>
                  <a:lnTo>
                    <a:pt x="8224" y="26532"/>
                  </a:lnTo>
                  <a:lnTo>
                    <a:pt x="8224" y="26532"/>
                  </a:lnTo>
                  <a:lnTo>
                    <a:pt x="8404" y="26712"/>
                  </a:lnTo>
                  <a:lnTo>
                    <a:pt x="8764" y="27073"/>
                  </a:lnTo>
                  <a:lnTo>
                    <a:pt x="9124" y="27613"/>
                  </a:lnTo>
                  <a:lnTo>
                    <a:pt x="9244" y="27913"/>
                  </a:lnTo>
                  <a:lnTo>
                    <a:pt x="9424" y="28093"/>
                  </a:lnTo>
                  <a:lnTo>
                    <a:pt x="9484" y="28153"/>
                  </a:lnTo>
                  <a:lnTo>
                    <a:pt x="9424" y="27913"/>
                  </a:lnTo>
                  <a:lnTo>
                    <a:pt x="9304" y="27613"/>
                  </a:lnTo>
                  <a:lnTo>
                    <a:pt x="9184" y="27313"/>
                  </a:lnTo>
                  <a:lnTo>
                    <a:pt x="8944" y="27073"/>
                  </a:lnTo>
                  <a:lnTo>
                    <a:pt x="8764" y="26832"/>
                  </a:lnTo>
                  <a:lnTo>
                    <a:pt x="9004" y="27013"/>
                  </a:lnTo>
                  <a:lnTo>
                    <a:pt x="9304" y="27253"/>
                  </a:lnTo>
                  <a:lnTo>
                    <a:pt x="9484" y="27553"/>
                  </a:lnTo>
                  <a:lnTo>
                    <a:pt x="9664" y="27853"/>
                  </a:lnTo>
                  <a:lnTo>
                    <a:pt x="9664" y="27913"/>
                  </a:lnTo>
                  <a:lnTo>
                    <a:pt x="9724" y="27913"/>
                  </a:lnTo>
                  <a:lnTo>
                    <a:pt x="9904" y="28213"/>
                  </a:lnTo>
                  <a:lnTo>
                    <a:pt x="9844" y="27913"/>
                  </a:lnTo>
                  <a:lnTo>
                    <a:pt x="9784" y="27853"/>
                  </a:lnTo>
                  <a:lnTo>
                    <a:pt x="9844" y="27853"/>
                  </a:lnTo>
                  <a:lnTo>
                    <a:pt x="9784" y="27793"/>
                  </a:lnTo>
                  <a:lnTo>
                    <a:pt x="9784" y="27793"/>
                  </a:lnTo>
                  <a:lnTo>
                    <a:pt x="9904" y="27853"/>
                  </a:lnTo>
                  <a:lnTo>
                    <a:pt x="9904" y="27973"/>
                  </a:lnTo>
                  <a:lnTo>
                    <a:pt x="9964" y="27973"/>
                  </a:lnTo>
                  <a:lnTo>
                    <a:pt x="10144" y="28213"/>
                  </a:lnTo>
                  <a:lnTo>
                    <a:pt x="10385" y="28453"/>
                  </a:lnTo>
                  <a:lnTo>
                    <a:pt x="10565" y="28813"/>
                  </a:lnTo>
                  <a:lnTo>
                    <a:pt x="10505" y="28573"/>
                  </a:lnTo>
                  <a:lnTo>
                    <a:pt x="10325" y="28213"/>
                  </a:lnTo>
                  <a:lnTo>
                    <a:pt x="10144" y="27973"/>
                  </a:lnTo>
                  <a:lnTo>
                    <a:pt x="10024" y="27793"/>
                  </a:lnTo>
                  <a:lnTo>
                    <a:pt x="10204" y="27913"/>
                  </a:lnTo>
                  <a:lnTo>
                    <a:pt x="10385" y="28153"/>
                  </a:lnTo>
                  <a:lnTo>
                    <a:pt x="10625" y="28513"/>
                  </a:lnTo>
                  <a:lnTo>
                    <a:pt x="10985" y="29173"/>
                  </a:lnTo>
                  <a:lnTo>
                    <a:pt x="11045" y="29354"/>
                  </a:lnTo>
                  <a:lnTo>
                    <a:pt x="10985" y="29113"/>
                  </a:lnTo>
                  <a:lnTo>
                    <a:pt x="10805" y="28573"/>
                  </a:lnTo>
                  <a:lnTo>
                    <a:pt x="10745" y="28393"/>
                  </a:lnTo>
                  <a:lnTo>
                    <a:pt x="10865" y="28573"/>
                  </a:lnTo>
                  <a:lnTo>
                    <a:pt x="11105" y="29053"/>
                  </a:lnTo>
                  <a:lnTo>
                    <a:pt x="11165" y="29113"/>
                  </a:lnTo>
                  <a:lnTo>
                    <a:pt x="11045" y="28693"/>
                  </a:lnTo>
                  <a:lnTo>
                    <a:pt x="11165" y="28873"/>
                  </a:lnTo>
                  <a:lnTo>
                    <a:pt x="11345" y="29354"/>
                  </a:lnTo>
                  <a:lnTo>
                    <a:pt x="11405" y="29474"/>
                  </a:lnTo>
                  <a:lnTo>
                    <a:pt x="11585" y="29774"/>
                  </a:lnTo>
                  <a:lnTo>
                    <a:pt x="11825" y="29774"/>
                  </a:lnTo>
                  <a:lnTo>
                    <a:pt x="11645" y="29414"/>
                  </a:lnTo>
                  <a:lnTo>
                    <a:pt x="11525" y="29294"/>
                  </a:lnTo>
                  <a:lnTo>
                    <a:pt x="11465" y="29233"/>
                  </a:lnTo>
                  <a:lnTo>
                    <a:pt x="11525" y="29233"/>
                  </a:lnTo>
                  <a:lnTo>
                    <a:pt x="11705" y="29414"/>
                  </a:lnTo>
                  <a:lnTo>
                    <a:pt x="11945" y="29774"/>
                  </a:lnTo>
                  <a:lnTo>
                    <a:pt x="13566" y="29774"/>
                  </a:lnTo>
                  <a:lnTo>
                    <a:pt x="13626" y="29654"/>
                  </a:lnTo>
                  <a:lnTo>
                    <a:pt x="14046" y="29233"/>
                  </a:lnTo>
                  <a:lnTo>
                    <a:pt x="14406" y="28993"/>
                  </a:lnTo>
                  <a:lnTo>
                    <a:pt x="14166" y="29354"/>
                  </a:lnTo>
                  <a:lnTo>
                    <a:pt x="13806" y="29774"/>
                  </a:lnTo>
                  <a:lnTo>
                    <a:pt x="13926" y="29774"/>
                  </a:lnTo>
                  <a:lnTo>
                    <a:pt x="13986" y="29714"/>
                  </a:lnTo>
                  <a:lnTo>
                    <a:pt x="13986" y="29654"/>
                  </a:lnTo>
                  <a:lnTo>
                    <a:pt x="14466" y="29233"/>
                  </a:lnTo>
                  <a:lnTo>
                    <a:pt x="14946" y="28873"/>
                  </a:lnTo>
                  <a:lnTo>
                    <a:pt x="15127" y="28753"/>
                  </a:lnTo>
                  <a:lnTo>
                    <a:pt x="15127" y="28753"/>
                  </a:lnTo>
                  <a:lnTo>
                    <a:pt x="15007" y="28933"/>
                  </a:lnTo>
                  <a:lnTo>
                    <a:pt x="15307" y="28693"/>
                  </a:lnTo>
                  <a:lnTo>
                    <a:pt x="15607" y="28513"/>
                  </a:lnTo>
                  <a:lnTo>
                    <a:pt x="15847" y="28453"/>
                  </a:lnTo>
                  <a:lnTo>
                    <a:pt x="16147" y="28213"/>
                  </a:lnTo>
                  <a:lnTo>
                    <a:pt x="15967" y="28513"/>
                  </a:lnTo>
                  <a:lnTo>
                    <a:pt x="16027" y="28453"/>
                  </a:lnTo>
                  <a:lnTo>
                    <a:pt x="16327" y="28213"/>
                  </a:lnTo>
                  <a:lnTo>
                    <a:pt x="16447" y="28153"/>
                  </a:lnTo>
                  <a:lnTo>
                    <a:pt x="16387" y="28273"/>
                  </a:lnTo>
                  <a:lnTo>
                    <a:pt x="16327" y="28333"/>
                  </a:lnTo>
                  <a:lnTo>
                    <a:pt x="16747" y="28213"/>
                  </a:lnTo>
                  <a:lnTo>
                    <a:pt x="17167" y="27973"/>
                  </a:lnTo>
                  <a:lnTo>
                    <a:pt x="17107" y="28033"/>
                  </a:lnTo>
                  <a:lnTo>
                    <a:pt x="17107" y="28033"/>
                  </a:lnTo>
                  <a:lnTo>
                    <a:pt x="17287" y="27973"/>
                  </a:lnTo>
                  <a:lnTo>
                    <a:pt x="17648" y="27793"/>
                  </a:lnTo>
                  <a:lnTo>
                    <a:pt x="17768" y="27793"/>
                  </a:lnTo>
                  <a:lnTo>
                    <a:pt x="17828" y="27733"/>
                  </a:lnTo>
                  <a:lnTo>
                    <a:pt x="17828" y="27793"/>
                  </a:lnTo>
                  <a:lnTo>
                    <a:pt x="17708" y="27853"/>
                  </a:lnTo>
                  <a:lnTo>
                    <a:pt x="17588" y="27913"/>
                  </a:lnTo>
                  <a:lnTo>
                    <a:pt x="17768" y="27853"/>
                  </a:lnTo>
                  <a:lnTo>
                    <a:pt x="18128" y="27733"/>
                  </a:lnTo>
                  <a:lnTo>
                    <a:pt x="18308" y="27673"/>
                  </a:lnTo>
                  <a:lnTo>
                    <a:pt x="18188" y="27793"/>
                  </a:lnTo>
                  <a:lnTo>
                    <a:pt x="18128" y="27853"/>
                  </a:lnTo>
                  <a:lnTo>
                    <a:pt x="19088" y="27493"/>
                  </a:lnTo>
                  <a:lnTo>
                    <a:pt x="19869" y="27373"/>
                  </a:lnTo>
                  <a:lnTo>
                    <a:pt x="20109" y="27373"/>
                  </a:lnTo>
                  <a:lnTo>
                    <a:pt x="19869" y="27433"/>
                  </a:lnTo>
                  <a:lnTo>
                    <a:pt x="19208" y="27733"/>
                  </a:lnTo>
                  <a:lnTo>
                    <a:pt x="18608" y="28033"/>
                  </a:lnTo>
                  <a:lnTo>
                    <a:pt x="18608" y="28033"/>
                  </a:lnTo>
                  <a:lnTo>
                    <a:pt x="19088" y="27913"/>
                  </a:lnTo>
                  <a:lnTo>
                    <a:pt x="19689" y="27793"/>
                  </a:lnTo>
                  <a:lnTo>
                    <a:pt x="20469" y="27793"/>
                  </a:lnTo>
                  <a:lnTo>
                    <a:pt x="20709" y="27853"/>
                  </a:lnTo>
                  <a:lnTo>
                    <a:pt x="20469" y="27853"/>
                  </a:lnTo>
                  <a:lnTo>
                    <a:pt x="19929" y="27973"/>
                  </a:lnTo>
                  <a:lnTo>
                    <a:pt x="20289" y="28033"/>
                  </a:lnTo>
                  <a:lnTo>
                    <a:pt x="20589" y="28153"/>
                  </a:lnTo>
                  <a:lnTo>
                    <a:pt x="20649" y="28153"/>
                  </a:lnTo>
                  <a:lnTo>
                    <a:pt x="20949" y="28033"/>
                  </a:lnTo>
                  <a:lnTo>
                    <a:pt x="21069" y="28033"/>
                  </a:lnTo>
                  <a:lnTo>
                    <a:pt x="21009" y="28093"/>
                  </a:lnTo>
                  <a:lnTo>
                    <a:pt x="20829" y="28273"/>
                  </a:lnTo>
                  <a:lnTo>
                    <a:pt x="21189" y="28153"/>
                  </a:lnTo>
                  <a:lnTo>
                    <a:pt x="21609" y="28033"/>
                  </a:lnTo>
                  <a:lnTo>
                    <a:pt x="21909" y="27973"/>
                  </a:lnTo>
                  <a:lnTo>
                    <a:pt x="21309" y="28333"/>
                  </a:lnTo>
                  <a:lnTo>
                    <a:pt x="21189" y="28453"/>
                  </a:lnTo>
                  <a:lnTo>
                    <a:pt x="21189" y="28513"/>
                  </a:lnTo>
                  <a:lnTo>
                    <a:pt x="21369" y="28453"/>
                  </a:lnTo>
                  <a:lnTo>
                    <a:pt x="21609" y="28393"/>
                  </a:lnTo>
                  <a:lnTo>
                    <a:pt x="21909" y="28333"/>
                  </a:lnTo>
                  <a:lnTo>
                    <a:pt x="22450" y="28393"/>
                  </a:lnTo>
                  <a:lnTo>
                    <a:pt x="22690" y="28393"/>
                  </a:lnTo>
                  <a:lnTo>
                    <a:pt x="22450" y="28453"/>
                  </a:lnTo>
                  <a:lnTo>
                    <a:pt x="21970" y="28573"/>
                  </a:lnTo>
                  <a:lnTo>
                    <a:pt x="21489" y="28813"/>
                  </a:lnTo>
                  <a:lnTo>
                    <a:pt x="21369" y="28873"/>
                  </a:lnTo>
                  <a:lnTo>
                    <a:pt x="21429" y="28873"/>
                  </a:lnTo>
                  <a:lnTo>
                    <a:pt x="21669" y="28813"/>
                  </a:lnTo>
                  <a:lnTo>
                    <a:pt x="22150" y="28693"/>
                  </a:lnTo>
                  <a:lnTo>
                    <a:pt x="22690" y="28633"/>
                  </a:lnTo>
                  <a:lnTo>
                    <a:pt x="22210" y="28933"/>
                  </a:lnTo>
                  <a:lnTo>
                    <a:pt x="22030" y="28993"/>
                  </a:lnTo>
                  <a:lnTo>
                    <a:pt x="22870" y="28993"/>
                  </a:lnTo>
                  <a:lnTo>
                    <a:pt x="23410" y="29053"/>
                  </a:lnTo>
                  <a:lnTo>
                    <a:pt x="23590" y="29113"/>
                  </a:lnTo>
                  <a:lnTo>
                    <a:pt x="23410" y="29113"/>
                  </a:lnTo>
                  <a:lnTo>
                    <a:pt x="22870" y="29173"/>
                  </a:lnTo>
                  <a:lnTo>
                    <a:pt x="22570" y="29233"/>
                  </a:lnTo>
                  <a:lnTo>
                    <a:pt x="22690" y="29294"/>
                  </a:lnTo>
                  <a:lnTo>
                    <a:pt x="22930" y="29294"/>
                  </a:lnTo>
                  <a:lnTo>
                    <a:pt x="23110" y="29354"/>
                  </a:lnTo>
                  <a:lnTo>
                    <a:pt x="23230" y="29414"/>
                  </a:lnTo>
                  <a:lnTo>
                    <a:pt x="22930" y="29414"/>
                  </a:lnTo>
                  <a:lnTo>
                    <a:pt x="22750" y="29474"/>
                  </a:lnTo>
                  <a:lnTo>
                    <a:pt x="22450" y="29594"/>
                  </a:lnTo>
                  <a:lnTo>
                    <a:pt x="22510" y="29594"/>
                  </a:lnTo>
                  <a:lnTo>
                    <a:pt x="22750" y="29654"/>
                  </a:lnTo>
                  <a:lnTo>
                    <a:pt x="23050" y="29774"/>
                  </a:lnTo>
                  <a:lnTo>
                    <a:pt x="28452" y="29774"/>
                  </a:lnTo>
                  <a:lnTo>
                    <a:pt x="29293" y="28993"/>
                  </a:lnTo>
                  <a:lnTo>
                    <a:pt x="29893" y="28513"/>
                  </a:lnTo>
                  <a:lnTo>
                    <a:pt x="30433" y="28093"/>
                  </a:lnTo>
                  <a:lnTo>
                    <a:pt x="30553" y="28033"/>
                  </a:lnTo>
                  <a:lnTo>
                    <a:pt x="30193" y="28153"/>
                  </a:lnTo>
                  <a:lnTo>
                    <a:pt x="29953" y="28273"/>
                  </a:lnTo>
                  <a:lnTo>
                    <a:pt x="29713" y="28393"/>
                  </a:lnTo>
                  <a:lnTo>
                    <a:pt x="29293" y="28693"/>
                  </a:lnTo>
                  <a:lnTo>
                    <a:pt x="29113" y="28753"/>
                  </a:lnTo>
                  <a:lnTo>
                    <a:pt x="28993" y="28813"/>
                  </a:lnTo>
                  <a:lnTo>
                    <a:pt x="28812" y="28813"/>
                  </a:lnTo>
                  <a:lnTo>
                    <a:pt x="28872" y="28753"/>
                  </a:lnTo>
                  <a:lnTo>
                    <a:pt x="28932" y="28753"/>
                  </a:lnTo>
                  <a:lnTo>
                    <a:pt x="29053" y="28693"/>
                  </a:lnTo>
                  <a:lnTo>
                    <a:pt x="29233" y="28573"/>
                  </a:lnTo>
                  <a:lnTo>
                    <a:pt x="29533" y="28213"/>
                  </a:lnTo>
                  <a:lnTo>
                    <a:pt x="29713" y="27973"/>
                  </a:lnTo>
                  <a:lnTo>
                    <a:pt x="29953" y="27793"/>
                  </a:lnTo>
                  <a:lnTo>
                    <a:pt x="30313" y="27493"/>
                  </a:lnTo>
                  <a:lnTo>
                    <a:pt x="30733" y="27253"/>
                  </a:lnTo>
                  <a:lnTo>
                    <a:pt x="30733" y="27253"/>
                  </a:lnTo>
                  <a:lnTo>
                    <a:pt x="30073" y="27493"/>
                  </a:lnTo>
                  <a:lnTo>
                    <a:pt x="29713" y="27553"/>
                  </a:lnTo>
                  <a:lnTo>
                    <a:pt x="29713" y="27553"/>
                  </a:lnTo>
                  <a:lnTo>
                    <a:pt x="29998" y="27325"/>
                  </a:lnTo>
                  <a:lnTo>
                    <a:pt x="29233" y="27733"/>
                  </a:lnTo>
                  <a:lnTo>
                    <a:pt x="28632" y="28093"/>
                  </a:lnTo>
                  <a:lnTo>
                    <a:pt x="29173" y="27673"/>
                  </a:lnTo>
                  <a:lnTo>
                    <a:pt x="30373" y="26592"/>
                  </a:lnTo>
                  <a:lnTo>
                    <a:pt x="31213" y="25992"/>
                  </a:lnTo>
                  <a:lnTo>
                    <a:pt x="30493" y="26292"/>
                  </a:lnTo>
                  <a:lnTo>
                    <a:pt x="29593" y="26652"/>
                  </a:lnTo>
                  <a:lnTo>
                    <a:pt x="29173" y="26772"/>
                  </a:lnTo>
                  <a:lnTo>
                    <a:pt x="28812" y="26832"/>
                  </a:lnTo>
                  <a:lnTo>
                    <a:pt x="28212" y="26832"/>
                  </a:lnTo>
                  <a:lnTo>
                    <a:pt x="28452" y="26772"/>
                  </a:lnTo>
                  <a:lnTo>
                    <a:pt x="28752" y="26712"/>
                  </a:lnTo>
                  <a:lnTo>
                    <a:pt x="29473" y="26412"/>
                  </a:lnTo>
                  <a:lnTo>
                    <a:pt x="30313" y="25932"/>
                  </a:lnTo>
                  <a:lnTo>
                    <a:pt x="31874" y="24852"/>
                  </a:lnTo>
                  <a:lnTo>
                    <a:pt x="32174" y="24672"/>
                  </a:lnTo>
                  <a:lnTo>
                    <a:pt x="32354" y="24551"/>
                  </a:lnTo>
                  <a:lnTo>
                    <a:pt x="32654" y="24311"/>
                  </a:lnTo>
                  <a:lnTo>
                    <a:pt x="33494" y="23831"/>
                  </a:lnTo>
                  <a:lnTo>
                    <a:pt x="34215" y="23411"/>
                  </a:lnTo>
                  <a:lnTo>
                    <a:pt x="35175" y="22931"/>
                  </a:lnTo>
                  <a:lnTo>
                    <a:pt x="35835" y="22631"/>
                  </a:lnTo>
                  <a:lnTo>
                    <a:pt x="35295" y="22691"/>
                  </a:lnTo>
                  <a:lnTo>
                    <a:pt x="34695" y="22751"/>
                  </a:lnTo>
                  <a:lnTo>
                    <a:pt x="34095" y="22871"/>
                  </a:lnTo>
                  <a:lnTo>
                    <a:pt x="33614" y="23051"/>
                  </a:lnTo>
                  <a:lnTo>
                    <a:pt x="33254" y="23171"/>
                  </a:lnTo>
                  <a:lnTo>
                    <a:pt x="33134" y="23171"/>
                  </a:lnTo>
                  <a:lnTo>
                    <a:pt x="33254" y="23111"/>
                  </a:lnTo>
                  <a:lnTo>
                    <a:pt x="33554" y="22931"/>
                  </a:lnTo>
                  <a:lnTo>
                    <a:pt x="34395" y="22451"/>
                  </a:lnTo>
                  <a:lnTo>
                    <a:pt x="34215" y="22511"/>
                  </a:lnTo>
                  <a:lnTo>
                    <a:pt x="34095" y="22511"/>
                  </a:lnTo>
                  <a:lnTo>
                    <a:pt x="34215" y="22451"/>
                  </a:lnTo>
                  <a:lnTo>
                    <a:pt x="34515" y="22271"/>
                  </a:lnTo>
                  <a:lnTo>
                    <a:pt x="34995" y="22090"/>
                  </a:lnTo>
                  <a:lnTo>
                    <a:pt x="35595" y="21910"/>
                  </a:lnTo>
                  <a:lnTo>
                    <a:pt x="36016" y="21790"/>
                  </a:lnTo>
                  <a:lnTo>
                    <a:pt x="34515" y="21550"/>
                  </a:lnTo>
                  <a:lnTo>
                    <a:pt x="34995" y="21430"/>
                  </a:lnTo>
                  <a:lnTo>
                    <a:pt x="36016" y="21370"/>
                  </a:lnTo>
                  <a:lnTo>
                    <a:pt x="36256" y="21310"/>
                  </a:lnTo>
                  <a:lnTo>
                    <a:pt x="36196" y="21310"/>
                  </a:lnTo>
                  <a:lnTo>
                    <a:pt x="35895" y="21370"/>
                  </a:lnTo>
                  <a:lnTo>
                    <a:pt x="35775" y="21370"/>
                  </a:lnTo>
                  <a:lnTo>
                    <a:pt x="35895" y="21310"/>
                  </a:lnTo>
                  <a:lnTo>
                    <a:pt x="36136" y="21190"/>
                  </a:lnTo>
                  <a:lnTo>
                    <a:pt x="36496" y="21070"/>
                  </a:lnTo>
                  <a:lnTo>
                    <a:pt x="36856" y="21010"/>
                  </a:lnTo>
                  <a:lnTo>
                    <a:pt x="36916" y="21010"/>
                  </a:lnTo>
                  <a:lnTo>
                    <a:pt x="36976" y="20950"/>
                  </a:lnTo>
                  <a:lnTo>
                    <a:pt x="36616" y="20830"/>
                  </a:lnTo>
                  <a:lnTo>
                    <a:pt x="37516" y="20770"/>
                  </a:lnTo>
                  <a:lnTo>
                    <a:pt x="37756" y="20710"/>
                  </a:lnTo>
                  <a:lnTo>
                    <a:pt x="37876" y="20710"/>
                  </a:lnTo>
                  <a:lnTo>
                    <a:pt x="38236" y="20650"/>
                  </a:lnTo>
                  <a:lnTo>
                    <a:pt x="38297" y="20650"/>
                  </a:lnTo>
                  <a:lnTo>
                    <a:pt x="38597" y="20590"/>
                  </a:lnTo>
                  <a:lnTo>
                    <a:pt x="37816" y="20590"/>
                  </a:lnTo>
                  <a:lnTo>
                    <a:pt x="37336" y="20470"/>
                  </a:lnTo>
                  <a:lnTo>
                    <a:pt x="37816" y="20470"/>
                  </a:lnTo>
                  <a:lnTo>
                    <a:pt x="38477" y="20290"/>
                  </a:lnTo>
                  <a:lnTo>
                    <a:pt x="39257" y="20050"/>
                  </a:lnTo>
                  <a:lnTo>
                    <a:pt x="39737" y="19869"/>
                  </a:lnTo>
                  <a:lnTo>
                    <a:pt x="39377" y="19869"/>
                  </a:lnTo>
                  <a:lnTo>
                    <a:pt x="39137" y="19809"/>
                  </a:lnTo>
                  <a:lnTo>
                    <a:pt x="38957" y="19749"/>
                  </a:lnTo>
                  <a:lnTo>
                    <a:pt x="38957" y="19689"/>
                  </a:lnTo>
                  <a:lnTo>
                    <a:pt x="39017" y="19749"/>
                  </a:lnTo>
                  <a:lnTo>
                    <a:pt x="39737" y="19749"/>
                  </a:lnTo>
                  <a:lnTo>
                    <a:pt x="40337" y="19629"/>
                  </a:lnTo>
                  <a:lnTo>
                    <a:pt x="40337" y="19509"/>
                  </a:lnTo>
                  <a:lnTo>
                    <a:pt x="40217" y="19209"/>
                  </a:lnTo>
                  <a:lnTo>
                    <a:pt x="40157" y="18729"/>
                  </a:lnTo>
                  <a:lnTo>
                    <a:pt x="39977" y="18669"/>
                  </a:lnTo>
                  <a:lnTo>
                    <a:pt x="40157" y="18669"/>
                  </a:lnTo>
                  <a:lnTo>
                    <a:pt x="40097" y="18189"/>
                  </a:lnTo>
                  <a:lnTo>
                    <a:pt x="40097" y="17709"/>
                  </a:lnTo>
                  <a:lnTo>
                    <a:pt x="40097" y="17288"/>
                  </a:lnTo>
                  <a:lnTo>
                    <a:pt x="39977" y="17588"/>
                  </a:lnTo>
                  <a:lnTo>
                    <a:pt x="39797" y="18009"/>
                  </a:lnTo>
                  <a:lnTo>
                    <a:pt x="39677" y="18429"/>
                  </a:lnTo>
                  <a:lnTo>
                    <a:pt x="39677" y="18729"/>
                  </a:lnTo>
                  <a:lnTo>
                    <a:pt x="39677" y="18789"/>
                  </a:lnTo>
                  <a:lnTo>
                    <a:pt x="39617" y="18729"/>
                  </a:lnTo>
                  <a:lnTo>
                    <a:pt x="39617" y="18429"/>
                  </a:lnTo>
                  <a:lnTo>
                    <a:pt x="39617" y="18009"/>
                  </a:lnTo>
                  <a:lnTo>
                    <a:pt x="39677" y="17528"/>
                  </a:lnTo>
                  <a:lnTo>
                    <a:pt x="39857" y="16568"/>
                  </a:lnTo>
                  <a:lnTo>
                    <a:pt x="39977" y="16148"/>
                  </a:lnTo>
                  <a:lnTo>
                    <a:pt x="40097" y="15968"/>
                  </a:lnTo>
                  <a:lnTo>
                    <a:pt x="40277" y="15668"/>
                  </a:lnTo>
                  <a:lnTo>
                    <a:pt x="40097" y="15608"/>
                  </a:lnTo>
                  <a:lnTo>
                    <a:pt x="39917" y="15788"/>
                  </a:lnTo>
                  <a:lnTo>
                    <a:pt x="39617" y="16208"/>
                  </a:lnTo>
                  <a:lnTo>
                    <a:pt x="39377" y="16508"/>
                  </a:lnTo>
                  <a:lnTo>
                    <a:pt x="39137" y="16928"/>
                  </a:lnTo>
                  <a:lnTo>
                    <a:pt x="38957" y="17288"/>
                  </a:lnTo>
                  <a:lnTo>
                    <a:pt x="38837" y="17709"/>
                  </a:lnTo>
                  <a:lnTo>
                    <a:pt x="38777" y="17949"/>
                  </a:lnTo>
                  <a:lnTo>
                    <a:pt x="38717" y="17649"/>
                  </a:lnTo>
                  <a:lnTo>
                    <a:pt x="38777" y="17288"/>
                  </a:lnTo>
                  <a:lnTo>
                    <a:pt x="38837" y="16808"/>
                  </a:lnTo>
                  <a:lnTo>
                    <a:pt x="38957" y="16328"/>
                  </a:lnTo>
                  <a:lnTo>
                    <a:pt x="39137" y="15908"/>
                  </a:lnTo>
                  <a:lnTo>
                    <a:pt x="39317" y="15548"/>
                  </a:lnTo>
                  <a:lnTo>
                    <a:pt x="39197" y="15728"/>
                  </a:lnTo>
                  <a:lnTo>
                    <a:pt x="39017" y="15908"/>
                  </a:lnTo>
                  <a:lnTo>
                    <a:pt x="38837" y="16148"/>
                  </a:lnTo>
                  <a:lnTo>
                    <a:pt x="38597" y="16508"/>
                  </a:lnTo>
                  <a:lnTo>
                    <a:pt x="38357" y="16928"/>
                  </a:lnTo>
                  <a:lnTo>
                    <a:pt x="38236" y="17408"/>
                  </a:lnTo>
                  <a:lnTo>
                    <a:pt x="38116" y="17769"/>
                  </a:lnTo>
                  <a:lnTo>
                    <a:pt x="38056" y="18069"/>
                  </a:lnTo>
                  <a:lnTo>
                    <a:pt x="37996" y="17769"/>
                  </a:lnTo>
                  <a:lnTo>
                    <a:pt x="37996" y="17348"/>
                  </a:lnTo>
                  <a:lnTo>
                    <a:pt x="38056" y="16868"/>
                  </a:lnTo>
                  <a:lnTo>
                    <a:pt x="38176" y="16328"/>
                  </a:lnTo>
                  <a:lnTo>
                    <a:pt x="38357" y="15908"/>
                  </a:lnTo>
                  <a:lnTo>
                    <a:pt x="38537" y="15548"/>
                  </a:lnTo>
                  <a:lnTo>
                    <a:pt x="38657" y="15368"/>
                  </a:lnTo>
                  <a:lnTo>
                    <a:pt x="38477" y="15368"/>
                  </a:lnTo>
                  <a:lnTo>
                    <a:pt x="38236" y="15908"/>
                  </a:lnTo>
                  <a:lnTo>
                    <a:pt x="38176" y="16148"/>
                  </a:lnTo>
                  <a:lnTo>
                    <a:pt x="38056" y="16388"/>
                  </a:lnTo>
                  <a:lnTo>
                    <a:pt x="37996" y="16568"/>
                  </a:lnTo>
                  <a:lnTo>
                    <a:pt x="37816" y="17168"/>
                  </a:lnTo>
                  <a:lnTo>
                    <a:pt x="37756" y="17769"/>
                  </a:lnTo>
                  <a:lnTo>
                    <a:pt x="37756" y="18369"/>
                  </a:lnTo>
                  <a:lnTo>
                    <a:pt x="37816" y="18909"/>
                  </a:lnTo>
                  <a:lnTo>
                    <a:pt x="37936" y="19269"/>
                  </a:lnTo>
                  <a:lnTo>
                    <a:pt x="37936" y="19449"/>
                  </a:lnTo>
                  <a:lnTo>
                    <a:pt x="37876" y="19329"/>
                  </a:lnTo>
                  <a:lnTo>
                    <a:pt x="37696" y="18969"/>
                  </a:lnTo>
                  <a:lnTo>
                    <a:pt x="37576" y="18609"/>
                  </a:lnTo>
                  <a:lnTo>
                    <a:pt x="37516" y="18189"/>
                  </a:lnTo>
                  <a:lnTo>
                    <a:pt x="37516" y="18249"/>
                  </a:lnTo>
                  <a:lnTo>
                    <a:pt x="37456" y="18129"/>
                  </a:lnTo>
                  <a:lnTo>
                    <a:pt x="37336" y="17889"/>
                  </a:lnTo>
                  <a:lnTo>
                    <a:pt x="37336" y="17829"/>
                  </a:lnTo>
                  <a:lnTo>
                    <a:pt x="37276" y="17769"/>
                  </a:lnTo>
                  <a:lnTo>
                    <a:pt x="37036" y="17649"/>
                  </a:lnTo>
                  <a:lnTo>
                    <a:pt x="37036" y="17649"/>
                  </a:lnTo>
                  <a:lnTo>
                    <a:pt x="37396" y="18549"/>
                  </a:lnTo>
                  <a:lnTo>
                    <a:pt x="37576" y="18849"/>
                  </a:lnTo>
                  <a:lnTo>
                    <a:pt x="37636" y="18969"/>
                  </a:lnTo>
                  <a:lnTo>
                    <a:pt x="37516" y="18849"/>
                  </a:lnTo>
                  <a:lnTo>
                    <a:pt x="37336" y="18609"/>
                  </a:lnTo>
                  <a:lnTo>
                    <a:pt x="36856" y="18009"/>
                  </a:lnTo>
                  <a:lnTo>
                    <a:pt x="37096" y="18489"/>
                  </a:lnTo>
                  <a:lnTo>
                    <a:pt x="36796" y="18189"/>
                  </a:lnTo>
                  <a:lnTo>
                    <a:pt x="36496" y="17829"/>
                  </a:lnTo>
                  <a:lnTo>
                    <a:pt x="36436" y="17769"/>
                  </a:lnTo>
                  <a:lnTo>
                    <a:pt x="36076" y="17588"/>
                  </a:lnTo>
                  <a:lnTo>
                    <a:pt x="35955" y="17468"/>
                  </a:lnTo>
                  <a:lnTo>
                    <a:pt x="36496" y="18429"/>
                  </a:lnTo>
                  <a:lnTo>
                    <a:pt x="37096" y="19449"/>
                  </a:lnTo>
                  <a:lnTo>
                    <a:pt x="37456" y="19869"/>
                  </a:lnTo>
                  <a:lnTo>
                    <a:pt x="37456" y="19869"/>
                  </a:lnTo>
                  <a:lnTo>
                    <a:pt x="37036" y="19509"/>
                  </a:lnTo>
                  <a:lnTo>
                    <a:pt x="36616" y="19089"/>
                  </a:lnTo>
                  <a:lnTo>
                    <a:pt x="36616" y="19029"/>
                  </a:lnTo>
                  <a:lnTo>
                    <a:pt x="36316" y="18849"/>
                  </a:lnTo>
                  <a:lnTo>
                    <a:pt x="35895" y="18609"/>
                  </a:lnTo>
                  <a:lnTo>
                    <a:pt x="35415" y="18249"/>
                  </a:lnTo>
                  <a:lnTo>
                    <a:pt x="35355" y="18189"/>
                  </a:lnTo>
                  <a:lnTo>
                    <a:pt x="35655" y="18549"/>
                  </a:lnTo>
                  <a:lnTo>
                    <a:pt x="36076" y="19089"/>
                  </a:lnTo>
                  <a:lnTo>
                    <a:pt x="36436" y="19509"/>
                  </a:lnTo>
                  <a:lnTo>
                    <a:pt x="36616" y="19689"/>
                  </a:lnTo>
                  <a:lnTo>
                    <a:pt x="36796" y="19749"/>
                  </a:lnTo>
                  <a:lnTo>
                    <a:pt x="36856" y="19809"/>
                  </a:lnTo>
                  <a:lnTo>
                    <a:pt x="36736" y="19809"/>
                  </a:lnTo>
                  <a:lnTo>
                    <a:pt x="36616" y="19749"/>
                  </a:lnTo>
                  <a:lnTo>
                    <a:pt x="36376" y="19629"/>
                  </a:lnTo>
                  <a:lnTo>
                    <a:pt x="35895" y="19269"/>
                  </a:lnTo>
                  <a:lnTo>
                    <a:pt x="35415" y="18789"/>
                  </a:lnTo>
                  <a:lnTo>
                    <a:pt x="34635" y="17949"/>
                  </a:lnTo>
                  <a:lnTo>
                    <a:pt x="35115" y="18729"/>
                  </a:lnTo>
                  <a:lnTo>
                    <a:pt x="34875" y="18549"/>
                  </a:lnTo>
                  <a:lnTo>
                    <a:pt x="34335" y="18009"/>
                  </a:lnTo>
                  <a:lnTo>
                    <a:pt x="34635" y="18609"/>
                  </a:lnTo>
                  <a:lnTo>
                    <a:pt x="34875" y="19149"/>
                  </a:lnTo>
                  <a:lnTo>
                    <a:pt x="35175" y="19509"/>
                  </a:lnTo>
                  <a:lnTo>
                    <a:pt x="35415" y="19809"/>
                  </a:lnTo>
                  <a:lnTo>
                    <a:pt x="35415" y="19809"/>
                  </a:lnTo>
                  <a:lnTo>
                    <a:pt x="35115" y="19629"/>
                  </a:lnTo>
                  <a:lnTo>
                    <a:pt x="34755" y="19269"/>
                  </a:lnTo>
                  <a:lnTo>
                    <a:pt x="34335" y="18789"/>
                  </a:lnTo>
                  <a:lnTo>
                    <a:pt x="33675" y="17769"/>
                  </a:lnTo>
                  <a:lnTo>
                    <a:pt x="33434" y="17468"/>
                  </a:lnTo>
                  <a:lnTo>
                    <a:pt x="33554" y="17949"/>
                  </a:lnTo>
                  <a:lnTo>
                    <a:pt x="33735" y="18489"/>
                  </a:lnTo>
                  <a:lnTo>
                    <a:pt x="33975" y="19029"/>
                  </a:lnTo>
                  <a:lnTo>
                    <a:pt x="34215" y="19449"/>
                  </a:lnTo>
                  <a:lnTo>
                    <a:pt x="34455" y="19689"/>
                  </a:lnTo>
                  <a:lnTo>
                    <a:pt x="34515" y="19809"/>
                  </a:lnTo>
                  <a:lnTo>
                    <a:pt x="34395" y="19689"/>
                  </a:lnTo>
                  <a:lnTo>
                    <a:pt x="34155" y="19509"/>
                  </a:lnTo>
                  <a:lnTo>
                    <a:pt x="33795" y="19149"/>
                  </a:lnTo>
                  <a:lnTo>
                    <a:pt x="33434" y="18669"/>
                  </a:lnTo>
                  <a:lnTo>
                    <a:pt x="33134" y="18129"/>
                  </a:lnTo>
                  <a:lnTo>
                    <a:pt x="32894" y="17588"/>
                  </a:lnTo>
                  <a:lnTo>
                    <a:pt x="32654" y="16988"/>
                  </a:lnTo>
                  <a:lnTo>
                    <a:pt x="32594" y="16628"/>
                  </a:lnTo>
                  <a:lnTo>
                    <a:pt x="32534" y="16688"/>
                  </a:lnTo>
                  <a:lnTo>
                    <a:pt x="32534" y="16928"/>
                  </a:lnTo>
                  <a:lnTo>
                    <a:pt x="32534" y="17528"/>
                  </a:lnTo>
                  <a:lnTo>
                    <a:pt x="32534" y="18069"/>
                  </a:lnTo>
                  <a:lnTo>
                    <a:pt x="32654" y="18609"/>
                  </a:lnTo>
                  <a:lnTo>
                    <a:pt x="32774" y="19149"/>
                  </a:lnTo>
                  <a:lnTo>
                    <a:pt x="32894" y="19569"/>
                  </a:lnTo>
                  <a:lnTo>
                    <a:pt x="33014" y="19930"/>
                  </a:lnTo>
                  <a:lnTo>
                    <a:pt x="32834" y="19629"/>
                  </a:lnTo>
                  <a:lnTo>
                    <a:pt x="32534" y="19209"/>
                  </a:lnTo>
                  <a:lnTo>
                    <a:pt x="32294" y="18729"/>
                  </a:lnTo>
                  <a:lnTo>
                    <a:pt x="32114" y="18189"/>
                  </a:lnTo>
                  <a:lnTo>
                    <a:pt x="31994" y="17709"/>
                  </a:lnTo>
                  <a:lnTo>
                    <a:pt x="32114" y="18369"/>
                  </a:lnTo>
                  <a:lnTo>
                    <a:pt x="32174" y="18789"/>
                  </a:lnTo>
                  <a:lnTo>
                    <a:pt x="32294" y="19149"/>
                  </a:lnTo>
                  <a:lnTo>
                    <a:pt x="32594" y="19689"/>
                  </a:lnTo>
                  <a:lnTo>
                    <a:pt x="32894" y="20170"/>
                  </a:lnTo>
                  <a:lnTo>
                    <a:pt x="33194" y="20410"/>
                  </a:lnTo>
                  <a:lnTo>
                    <a:pt x="33314" y="20470"/>
                  </a:lnTo>
                  <a:lnTo>
                    <a:pt x="33134" y="20410"/>
                  </a:lnTo>
                  <a:lnTo>
                    <a:pt x="32834" y="20230"/>
                  </a:lnTo>
                  <a:lnTo>
                    <a:pt x="32414" y="19869"/>
                  </a:lnTo>
                  <a:lnTo>
                    <a:pt x="31994" y="19329"/>
                  </a:lnTo>
                  <a:lnTo>
                    <a:pt x="31694" y="18669"/>
                  </a:lnTo>
                  <a:lnTo>
                    <a:pt x="31454" y="18069"/>
                  </a:lnTo>
                  <a:lnTo>
                    <a:pt x="31394" y="17829"/>
                  </a:lnTo>
                  <a:lnTo>
                    <a:pt x="31394" y="18009"/>
                  </a:lnTo>
                  <a:lnTo>
                    <a:pt x="31394" y="18249"/>
                  </a:lnTo>
                  <a:lnTo>
                    <a:pt x="31394" y="18489"/>
                  </a:lnTo>
                  <a:lnTo>
                    <a:pt x="31454" y="19029"/>
                  </a:lnTo>
                  <a:lnTo>
                    <a:pt x="31634" y="19629"/>
                  </a:lnTo>
                  <a:lnTo>
                    <a:pt x="31814" y="20170"/>
                  </a:lnTo>
                  <a:lnTo>
                    <a:pt x="32054" y="20590"/>
                  </a:lnTo>
                  <a:lnTo>
                    <a:pt x="32294" y="20890"/>
                  </a:lnTo>
                  <a:lnTo>
                    <a:pt x="32354" y="21010"/>
                  </a:lnTo>
                  <a:lnTo>
                    <a:pt x="32294" y="20950"/>
                  </a:lnTo>
                  <a:lnTo>
                    <a:pt x="31994" y="20650"/>
                  </a:lnTo>
                  <a:lnTo>
                    <a:pt x="31634" y="20290"/>
                  </a:lnTo>
                  <a:lnTo>
                    <a:pt x="31334" y="19749"/>
                  </a:lnTo>
                  <a:lnTo>
                    <a:pt x="31033" y="19149"/>
                  </a:lnTo>
                  <a:lnTo>
                    <a:pt x="30853" y="18549"/>
                  </a:lnTo>
                  <a:lnTo>
                    <a:pt x="30793" y="18309"/>
                  </a:lnTo>
                  <a:lnTo>
                    <a:pt x="30793" y="18069"/>
                  </a:lnTo>
                  <a:lnTo>
                    <a:pt x="30733" y="18489"/>
                  </a:lnTo>
                  <a:lnTo>
                    <a:pt x="30793" y="18909"/>
                  </a:lnTo>
                  <a:lnTo>
                    <a:pt x="30913" y="19749"/>
                  </a:lnTo>
                  <a:lnTo>
                    <a:pt x="30973" y="20170"/>
                  </a:lnTo>
                  <a:lnTo>
                    <a:pt x="30793" y="19809"/>
                  </a:lnTo>
                  <a:lnTo>
                    <a:pt x="30433" y="19029"/>
                  </a:lnTo>
                  <a:lnTo>
                    <a:pt x="30313" y="18549"/>
                  </a:lnTo>
                  <a:lnTo>
                    <a:pt x="30193" y="18129"/>
                  </a:lnTo>
                  <a:lnTo>
                    <a:pt x="30133" y="18369"/>
                  </a:lnTo>
                  <a:lnTo>
                    <a:pt x="30013" y="18729"/>
                  </a:lnTo>
                  <a:lnTo>
                    <a:pt x="29953" y="19149"/>
                  </a:lnTo>
                  <a:lnTo>
                    <a:pt x="29953" y="19569"/>
                  </a:lnTo>
                  <a:lnTo>
                    <a:pt x="29953" y="19930"/>
                  </a:lnTo>
                  <a:lnTo>
                    <a:pt x="29953" y="20170"/>
                  </a:lnTo>
                  <a:lnTo>
                    <a:pt x="29833" y="19930"/>
                  </a:lnTo>
                  <a:lnTo>
                    <a:pt x="29713" y="19569"/>
                  </a:lnTo>
                  <a:lnTo>
                    <a:pt x="29653" y="19149"/>
                  </a:lnTo>
                  <a:lnTo>
                    <a:pt x="29593" y="18969"/>
                  </a:lnTo>
                  <a:lnTo>
                    <a:pt x="29473" y="19269"/>
                  </a:lnTo>
                  <a:lnTo>
                    <a:pt x="29353" y="19749"/>
                  </a:lnTo>
                  <a:lnTo>
                    <a:pt x="29233" y="20290"/>
                  </a:lnTo>
                  <a:lnTo>
                    <a:pt x="29233" y="20830"/>
                  </a:lnTo>
                  <a:lnTo>
                    <a:pt x="29233" y="21310"/>
                  </a:lnTo>
                  <a:lnTo>
                    <a:pt x="29233" y="21610"/>
                  </a:lnTo>
                  <a:lnTo>
                    <a:pt x="29113" y="21310"/>
                  </a:lnTo>
                  <a:lnTo>
                    <a:pt x="28993" y="20830"/>
                  </a:lnTo>
                  <a:lnTo>
                    <a:pt x="28932" y="20290"/>
                  </a:lnTo>
                  <a:lnTo>
                    <a:pt x="28872" y="19689"/>
                  </a:lnTo>
                  <a:lnTo>
                    <a:pt x="28932" y="19149"/>
                  </a:lnTo>
                  <a:lnTo>
                    <a:pt x="28993" y="18729"/>
                  </a:lnTo>
                  <a:lnTo>
                    <a:pt x="29113" y="18489"/>
                  </a:lnTo>
                  <a:lnTo>
                    <a:pt x="29233" y="18129"/>
                  </a:lnTo>
                  <a:lnTo>
                    <a:pt x="29233" y="18069"/>
                  </a:lnTo>
                  <a:lnTo>
                    <a:pt x="28872" y="18309"/>
                  </a:lnTo>
                  <a:lnTo>
                    <a:pt x="28512" y="18609"/>
                  </a:lnTo>
                  <a:lnTo>
                    <a:pt x="28152" y="18969"/>
                  </a:lnTo>
                  <a:lnTo>
                    <a:pt x="27792" y="19329"/>
                  </a:lnTo>
                  <a:lnTo>
                    <a:pt x="27552" y="19689"/>
                  </a:lnTo>
                  <a:lnTo>
                    <a:pt x="27372" y="19930"/>
                  </a:lnTo>
                  <a:lnTo>
                    <a:pt x="27372" y="19930"/>
                  </a:lnTo>
                  <a:lnTo>
                    <a:pt x="27432" y="19629"/>
                  </a:lnTo>
                  <a:lnTo>
                    <a:pt x="27612" y="19209"/>
                  </a:lnTo>
                  <a:lnTo>
                    <a:pt x="27852" y="18729"/>
                  </a:lnTo>
                  <a:lnTo>
                    <a:pt x="28212" y="18309"/>
                  </a:lnTo>
                  <a:lnTo>
                    <a:pt x="28512" y="17889"/>
                  </a:lnTo>
                  <a:lnTo>
                    <a:pt x="28632" y="17769"/>
                  </a:lnTo>
                  <a:lnTo>
                    <a:pt x="28272" y="17889"/>
                  </a:lnTo>
                  <a:lnTo>
                    <a:pt x="27972" y="18069"/>
                  </a:lnTo>
                  <a:lnTo>
                    <a:pt x="27792" y="18189"/>
                  </a:lnTo>
                  <a:lnTo>
                    <a:pt x="27912" y="18009"/>
                  </a:lnTo>
                  <a:lnTo>
                    <a:pt x="28152" y="17709"/>
                  </a:lnTo>
                  <a:lnTo>
                    <a:pt x="28452" y="17468"/>
                  </a:lnTo>
                  <a:lnTo>
                    <a:pt x="29113" y="17048"/>
                  </a:lnTo>
                  <a:lnTo>
                    <a:pt x="29593" y="16868"/>
                  </a:lnTo>
                  <a:lnTo>
                    <a:pt x="29713" y="16868"/>
                  </a:lnTo>
                  <a:lnTo>
                    <a:pt x="29713" y="16808"/>
                  </a:lnTo>
                  <a:lnTo>
                    <a:pt x="29473" y="16808"/>
                  </a:lnTo>
                  <a:lnTo>
                    <a:pt x="28872" y="16928"/>
                  </a:lnTo>
                  <a:lnTo>
                    <a:pt x="28572" y="16988"/>
                  </a:lnTo>
                  <a:lnTo>
                    <a:pt x="28332" y="17108"/>
                  </a:lnTo>
                  <a:lnTo>
                    <a:pt x="28212" y="17228"/>
                  </a:lnTo>
                  <a:lnTo>
                    <a:pt x="28152" y="17228"/>
                  </a:lnTo>
                  <a:lnTo>
                    <a:pt x="28152" y="17168"/>
                  </a:lnTo>
                  <a:lnTo>
                    <a:pt x="28272" y="16988"/>
                  </a:lnTo>
                  <a:lnTo>
                    <a:pt x="28452" y="16808"/>
                  </a:lnTo>
                  <a:lnTo>
                    <a:pt x="28752" y="16628"/>
                  </a:lnTo>
                  <a:lnTo>
                    <a:pt x="29293" y="16268"/>
                  </a:lnTo>
                  <a:lnTo>
                    <a:pt x="29713" y="16148"/>
                  </a:lnTo>
                  <a:lnTo>
                    <a:pt x="29833" y="16148"/>
                  </a:lnTo>
                  <a:lnTo>
                    <a:pt x="29353" y="16028"/>
                  </a:lnTo>
                  <a:lnTo>
                    <a:pt x="29053" y="15968"/>
                  </a:lnTo>
                  <a:lnTo>
                    <a:pt x="28812" y="15968"/>
                  </a:lnTo>
                  <a:lnTo>
                    <a:pt x="28632" y="16028"/>
                  </a:lnTo>
                  <a:lnTo>
                    <a:pt x="28572" y="16088"/>
                  </a:lnTo>
                  <a:lnTo>
                    <a:pt x="28572" y="16028"/>
                  </a:lnTo>
                  <a:lnTo>
                    <a:pt x="28752" y="15908"/>
                  </a:lnTo>
                  <a:lnTo>
                    <a:pt x="29053" y="15788"/>
                  </a:lnTo>
                  <a:lnTo>
                    <a:pt x="29353" y="15668"/>
                  </a:lnTo>
                  <a:lnTo>
                    <a:pt x="29593" y="15668"/>
                  </a:lnTo>
                  <a:lnTo>
                    <a:pt x="29053" y="15608"/>
                  </a:lnTo>
                  <a:lnTo>
                    <a:pt x="28272" y="15608"/>
                  </a:lnTo>
                  <a:lnTo>
                    <a:pt x="27972" y="15668"/>
                  </a:lnTo>
                  <a:lnTo>
                    <a:pt x="27912" y="15668"/>
                  </a:lnTo>
                  <a:lnTo>
                    <a:pt x="27972" y="15608"/>
                  </a:lnTo>
                  <a:lnTo>
                    <a:pt x="28212" y="15488"/>
                  </a:lnTo>
                  <a:lnTo>
                    <a:pt x="28632" y="15368"/>
                  </a:lnTo>
                  <a:lnTo>
                    <a:pt x="29053" y="15247"/>
                  </a:lnTo>
                  <a:lnTo>
                    <a:pt x="29773" y="15187"/>
                  </a:lnTo>
                  <a:lnTo>
                    <a:pt x="30313" y="15187"/>
                  </a:lnTo>
                  <a:lnTo>
                    <a:pt x="30073" y="15067"/>
                  </a:lnTo>
                  <a:lnTo>
                    <a:pt x="29233" y="14707"/>
                  </a:lnTo>
                  <a:lnTo>
                    <a:pt x="30133" y="14767"/>
                  </a:lnTo>
                  <a:lnTo>
                    <a:pt x="30793" y="14767"/>
                  </a:lnTo>
                  <a:lnTo>
                    <a:pt x="31213" y="14887"/>
                  </a:lnTo>
                  <a:lnTo>
                    <a:pt x="31273" y="14887"/>
                  </a:lnTo>
                  <a:lnTo>
                    <a:pt x="31334" y="14827"/>
                  </a:lnTo>
                  <a:lnTo>
                    <a:pt x="31093" y="14767"/>
                  </a:lnTo>
                  <a:lnTo>
                    <a:pt x="30733" y="14587"/>
                  </a:lnTo>
                  <a:lnTo>
                    <a:pt x="30313" y="14527"/>
                  </a:lnTo>
                  <a:lnTo>
                    <a:pt x="29593" y="14407"/>
                  </a:lnTo>
                  <a:lnTo>
                    <a:pt x="29233" y="14407"/>
                  </a:lnTo>
                  <a:lnTo>
                    <a:pt x="29593" y="14287"/>
                  </a:lnTo>
                  <a:lnTo>
                    <a:pt x="29953" y="14227"/>
                  </a:lnTo>
                  <a:lnTo>
                    <a:pt x="30373" y="14167"/>
                  </a:lnTo>
                  <a:lnTo>
                    <a:pt x="30793" y="14167"/>
                  </a:lnTo>
                  <a:lnTo>
                    <a:pt x="31273" y="14227"/>
                  </a:lnTo>
                  <a:lnTo>
                    <a:pt x="31514" y="14287"/>
                  </a:lnTo>
                  <a:lnTo>
                    <a:pt x="31514" y="14227"/>
                  </a:lnTo>
                  <a:lnTo>
                    <a:pt x="31574" y="14167"/>
                  </a:lnTo>
                  <a:lnTo>
                    <a:pt x="31334" y="14047"/>
                  </a:lnTo>
                  <a:lnTo>
                    <a:pt x="30733" y="13747"/>
                  </a:lnTo>
                  <a:lnTo>
                    <a:pt x="30313" y="13567"/>
                  </a:lnTo>
                  <a:lnTo>
                    <a:pt x="30793" y="13567"/>
                  </a:lnTo>
                  <a:lnTo>
                    <a:pt x="31454" y="13687"/>
                  </a:lnTo>
                  <a:lnTo>
                    <a:pt x="32054" y="13807"/>
                  </a:lnTo>
                  <a:lnTo>
                    <a:pt x="31754" y="13627"/>
                  </a:lnTo>
                  <a:lnTo>
                    <a:pt x="31574" y="13507"/>
                  </a:lnTo>
                  <a:lnTo>
                    <a:pt x="31814" y="13507"/>
                  </a:lnTo>
                  <a:lnTo>
                    <a:pt x="32234" y="13567"/>
                  </a:lnTo>
                  <a:lnTo>
                    <a:pt x="32354" y="13627"/>
                  </a:lnTo>
                  <a:lnTo>
                    <a:pt x="32774" y="13387"/>
                  </a:lnTo>
                  <a:lnTo>
                    <a:pt x="33314" y="13207"/>
                  </a:lnTo>
                  <a:lnTo>
                    <a:pt x="32834" y="13147"/>
                  </a:lnTo>
                  <a:lnTo>
                    <a:pt x="32474" y="13147"/>
                  </a:lnTo>
                  <a:lnTo>
                    <a:pt x="32114" y="13207"/>
                  </a:lnTo>
                  <a:lnTo>
                    <a:pt x="31994" y="13267"/>
                  </a:lnTo>
                  <a:lnTo>
                    <a:pt x="31994" y="13267"/>
                  </a:lnTo>
                  <a:lnTo>
                    <a:pt x="32114" y="13147"/>
                  </a:lnTo>
                  <a:lnTo>
                    <a:pt x="32474" y="13027"/>
                  </a:lnTo>
                  <a:lnTo>
                    <a:pt x="33014" y="12967"/>
                  </a:lnTo>
                  <a:lnTo>
                    <a:pt x="33675" y="12906"/>
                  </a:lnTo>
                  <a:lnTo>
                    <a:pt x="34635" y="12967"/>
                  </a:lnTo>
                  <a:lnTo>
                    <a:pt x="35355" y="13027"/>
                  </a:lnTo>
                  <a:lnTo>
                    <a:pt x="34455" y="12666"/>
                  </a:lnTo>
                  <a:lnTo>
                    <a:pt x="33855" y="12546"/>
                  </a:lnTo>
                  <a:lnTo>
                    <a:pt x="33374" y="12426"/>
                  </a:lnTo>
                  <a:lnTo>
                    <a:pt x="33014" y="12366"/>
                  </a:lnTo>
                  <a:lnTo>
                    <a:pt x="32894" y="12366"/>
                  </a:lnTo>
                  <a:lnTo>
                    <a:pt x="33014" y="12306"/>
                  </a:lnTo>
                  <a:lnTo>
                    <a:pt x="33915" y="12306"/>
                  </a:lnTo>
                  <a:lnTo>
                    <a:pt x="34515" y="12366"/>
                  </a:lnTo>
                  <a:lnTo>
                    <a:pt x="35355" y="12486"/>
                  </a:lnTo>
                  <a:lnTo>
                    <a:pt x="36076" y="12666"/>
                  </a:lnTo>
                  <a:lnTo>
                    <a:pt x="36016" y="12606"/>
                  </a:lnTo>
                  <a:lnTo>
                    <a:pt x="35775" y="12426"/>
                  </a:lnTo>
                  <a:lnTo>
                    <a:pt x="36016" y="12486"/>
                  </a:lnTo>
                  <a:lnTo>
                    <a:pt x="36676" y="12666"/>
                  </a:lnTo>
                  <a:lnTo>
                    <a:pt x="36856" y="12726"/>
                  </a:lnTo>
                  <a:lnTo>
                    <a:pt x="36736" y="12606"/>
                  </a:lnTo>
                  <a:lnTo>
                    <a:pt x="36556" y="12546"/>
                  </a:lnTo>
                  <a:lnTo>
                    <a:pt x="36496" y="12486"/>
                  </a:lnTo>
                  <a:lnTo>
                    <a:pt x="36556" y="12486"/>
                  </a:lnTo>
                  <a:lnTo>
                    <a:pt x="36736" y="12546"/>
                  </a:lnTo>
                  <a:lnTo>
                    <a:pt x="37336" y="12726"/>
                  </a:lnTo>
                  <a:lnTo>
                    <a:pt x="37696" y="12846"/>
                  </a:lnTo>
                  <a:lnTo>
                    <a:pt x="37576" y="12726"/>
                  </a:lnTo>
                  <a:lnTo>
                    <a:pt x="37576" y="12726"/>
                  </a:lnTo>
                  <a:lnTo>
                    <a:pt x="38236" y="13027"/>
                  </a:lnTo>
                  <a:lnTo>
                    <a:pt x="38837" y="13147"/>
                  </a:lnTo>
                  <a:lnTo>
                    <a:pt x="38777" y="13027"/>
                  </a:lnTo>
                  <a:lnTo>
                    <a:pt x="38657" y="12906"/>
                  </a:lnTo>
                  <a:lnTo>
                    <a:pt x="38597" y="12846"/>
                  </a:lnTo>
                  <a:lnTo>
                    <a:pt x="38657" y="12846"/>
                  </a:lnTo>
                  <a:lnTo>
                    <a:pt x="38837" y="12967"/>
                  </a:lnTo>
                  <a:lnTo>
                    <a:pt x="39377" y="13207"/>
                  </a:lnTo>
                  <a:lnTo>
                    <a:pt x="39437" y="13267"/>
                  </a:lnTo>
                  <a:lnTo>
                    <a:pt x="39497" y="13267"/>
                  </a:lnTo>
                  <a:lnTo>
                    <a:pt x="39197" y="12906"/>
                  </a:lnTo>
                  <a:lnTo>
                    <a:pt x="39677" y="13207"/>
                  </a:lnTo>
                  <a:lnTo>
                    <a:pt x="39857" y="13207"/>
                  </a:lnTo>
                  <a:lnTo>
                    <a:pt x="40037" y="13267"/>
                  </a:lnTo>
                  <a:lnTo>
                    <a:pt x="40517" y="13507"/>
                  </a:lnTo>
                  <a:lnTo>
                    <a:pt x="40998" y="13807"/>
                  </a:lnTo>
                  <a:lnTo>
                    <a:pt x="41118" y="13927"/>
                  </a:lnTo>
                  <a:lnTo>
                    <a:pt x="41418" y="14047"/>
                  </a:lnTo>
                  <a:lnTo>
                    <a:pt x="41418" y="14047"/>
                  </a:lnTo>
                  <a:lnTo>
                    <a:pt x="41058" y="13747"/>
                  </a:lnTo>
                  <a:lnTo>
                    <a:pt x="40818" y="13567"/>
                  </a:lnTo>
                  <a:lnTo>
                    <a:pt x="40698" y="13447"/>
                  </a:lnTo>
                  <a:lnTo>
                    <a:pt x="40818" y="13507"/>
                  </a:lnTo>
                  <a:lnTo>
                    <a:pt x="41118" y="13627"/>
                  </a:lnTo>
                  <a:lnTo>
                    <a:pt x="41478" y="13867"/>
                  </a:lnTo>
                  <a:lnTo>
                    <a:pt x="41958" y="14167"/>
                  </a:lnTo>
                  <a:lnTo>
                    <a:pt x="42678" y="14707"/>
                  </a:lnTo>
                  <a:lnTo>
                    <a:pt x="42798" y="14767"/>
                  </a:lnTo>
                  <a:lnTo>
                    <a:pt x="43219" y="15127"/>
                  </a:lnTo>
                  <a:lnTo>
                    <a:pt x="43219" y="15127"/>
                  </a:lnTo>
                  <a:lnTo>
                    <a:pt x="42979" y="14827"/>
                  </a:lnTo>
                  <a:lnTo>
                    <a:pt x="42438" y="14287"/>
                  </a:lnTo>
                  <a:lnTo>
                    <a:pt x="41898" y="13807"/>
                  </a:lnTo>
                  <a:lnTo>
                    <a:pt x="41538" y="13507"/>
                  </a:lnTo>
                  <a:lnTo>
                    <a:pt x="41538" y="13507"/>
                  </a:lnTo>
                  <a:lnTo>
                    <a:pt x="41958" y="13747"/>
                  </a:lnTo>
                  <a:lnTo>
                    <a:pt x="42558" y="14107"/>
                  </a:lnTo>
                  <a:lnTo>
                    <a:pt x="43219" y="14587"/>
                  </a:lnTo>
                  <a:lnTo>
                    <a:pt x="43879" y="15187"/>
                  </a:lnTo>
                  <a:lnTo>
                    <a:pt x="44359" y="15788"/>
                  </a:lnTo>
                  <a:lnTo>
                    <a:pt x="44599" y="16088"/>
                  </a:lnTo>
                  <a:lnTo>
                    <a:pt x="44779" y="16328"/>
                  </a:lnTo>
                  <a:lnTo>
                    <a:pt x="44899" y="16568"/>
                  </a:lnTo>
                  <a:lnTo>
                    <a:pt x="44899" y="16568"/>
                  </a:lnTo>
                  <a:lnTo>
                    <a:pt x="44839" y="16268"/>
                  </a:lnTo>
                  <a:lnTo>
                    <a:pt x="44659" y="15488"/>
                  </a:lnTo>
                  <a:lnTo>
                    <a:pt x="44539" y="15127"/>
                  </a:lnTo>
                  <a:lnTo>
                    <a:pt x="44539" y="15127"/>
                  </a:lnTo>
                  <a:lnTo>
                    <a:pt x="44719" y="15428"/>
                  </a:lnTo>
                  <a:lnTo>
                    <a:pt x="45139" y="16148"/>
                  </a:lnTo>
                  <a:lnTo>
                    <a:pt x="45380" y="16508"/>
                  </a:lnTo>
                  <a:lnTo>
                    <a:pt x="45380" y="16328"/>
                  </a:lnTo>
                  <a:lnTo>
                    <a:pt x="45259" y="16028"/>
                  </a:lnTo>
                  <a:lnTo>
                    <a:pt x="45320" y="16088"/>
                  </a:lnTo>
                  <a:lnTo>
                    <a:pt x="45320" y="16088"/>
                  </a:lnTo>
                  <a:lnTo>
                    <a:pt x="45259" y="15908"/>
                  </a:lnTo>
                  <a:lnTo>
                    <a:pt x="45199" y="15788"/>
                  </a:lnTo>
                  <a:lnTo>
                    <a:pt x="45199" y="15788"/>
                  </a:lnTo>
                  <a:lnTo>
                    <a:pt x="45259" y="15848"/>
                  </a:lnTo>
                  <a:lnTo>
                    <a:pt x="45380" y="16028"/>
                  </a:lnTo>
                  <a:lnTo>
                    <a:pt x="45440" y="15968"/>
                  </a:lnTo>
                  <a:lnTo>
                    <a:pt x="45500" y="15428"/>
                  </a:lnTo>
                  <a:lnTo>
                    <a:pt x="45680" y="14827"/>
                  </a:lnTo>
                  <a:lnTo>
                    <a:pt x="45920" y="14287"/>
                  </a:lnTo>
                  <a:lnTo>
                    <a:pt x="46220" y="13867"/>
                  </a:lnTo>
                  <a:lnTo>
                    <a:pt x="46400" y="13627"/>
                  </a:lnTo>
                  <a:lnTo>
                    <a:pt x="46520" y="13567"/>
                  </a:lnTo>
                  <a:lnTo>
                    <a:pt x="46460" y="13627"/>
                  </a:lnTo>
                  <a:lnTo>
                    <a:pt x="46280" y="13927"/>
                  </a:lnTo>
                  <a:lnTo>
                    <a:pt x="46040" y="14347"/>
                  </a:lnTo>
                  <a:lnTo>
                    <a:pt x="45920" y="14887"/>
                  </a:lnTo>
                  <a:lnTo>
                    <a:pt x="45800" y="15308"/>
                  </a:lnTo>
                  <a:lnTo>
                    <a:pt x="45800" y="15728"/>
                  </a:lnTo>
                  <a:lnTo>
                    <a:pt x="45800" y="16028"/>
                  </a:lnTo>
                  <a:lnTo>
                    <a:pt x="45860" y="15668"/>
                  </a:lnTo>
                  <a:lnTo>
                    <a:pt x="46040" y="15187"/>
                  </a:lnTo>
                  <a:lnTo>
                    <a:pt x="46400" y="14467"/>
                  </a:lnTo>
                  <a:lnTo>
                    <a:pt x="46640" y="13987"/>
                  </a:lnTo>
                  <a:lnTo>
                    <a:pt x="46700" y="13747"/>
                  </a:lnTo>
                  <a:lnTo>
                    <a:pt x="46940" y="12967"/>
                  </a:lnTo>
                  <a:lnTo>
                    <a:pt x="47060" y="12666"/>
                  </a:lnTo>
                  <a:lnTo>
                    <a:pt x="46940" y="13387"/>
                  </a:lnTo>
                  <a:lnTo>
                    <a:pt x="46940" y="13387"/>
                  </a:lnTo>
                  <a:lnTo>
                    <a:pt x="47000" y="13267"/>
                  </a:lnTo>
                  <a:lnTo>
                    <a:pt x="47300" y="12486"/>
                  </a:lnTo>
                  <a:lnTo>
                    <a:pt x="47480" y="12126"/>
                  </a:lnTo>
                  <a:lnTo>
                    <a:pt x="47360" y="12486"/>
                  </a:lnTo>
                  <a:lnTo>
                    <a:pt x="47240" y="13327"/>
                  </a:lnTo>
                  <a:lnTo>
                    <a:pt x="47160" y="13807"/>
                  </a:lnTo>
                  <a:lnTo>
                    <a:pt x="47240" y="13447"/>
                  </a:lnTo>
                  <a:lnTo>
                    <a:pt x="47420" y="12906"/>
                  </a:lnTo>
                  <a:lnTo>
                    <a:pt x="47661" y="12306"/>
                  </a:lnTo>
                  <a:lnTo>
                    <a:pt x="47901" y="11766"/>
                  </a:lnTo>
                  <a:lnTo>
                    <a:pt x="48201" y="11346"/>
                  </a:lnTo>
                  <a:lnTo>
                    <a:pt x="48381" y="11106"/>
                  </a:lnTo>
                  <a:lnTo>
                    <a:pt x="48501" y="10986"/>
                  </a:lnTo>
                  <a:lnTo>
                    <a:pt x="48441" y="11106"/>
                  </a:lnTo>
                  <a:lnTo>
                    <a:pt x="48261" y="11406"/>
                  </a:lnTo>
                  <a:lnTo>
                    <a:pt x="48021" y="11826"/>
                  </a:lnTo>
                  <a:lnTo>
                    <a:pt x="47841" y="12366"/>
                  </a:lnTo>
                  <a:lnTo>
                    <a:pt x="47781" y="12726"/>
                  </a:lnTo>
                  <a:lnTo>
                    <a:pt x="48021" y="12246"/>
                  </a:lnTo>
                  <a:lnTo>
                    <a:pt x="48321" y="11766"/>
                  </a:lnTo>
                  <a:lnTo>
                    <a:pt x="48561" y="11406"/>
                  </a:lnTo>
                  <a:lnTo>
                    <a:pt x="48621" y="11346"/>
                  </a:lnTo>
                  <a:lnTo>
                    <a:pt x="48681" y="11226"/>
                  </a:lnTo>
                  <a:lnTo>
                    <a:pt x="48801" y="11046"/>
                  </a:lnTo>
                  <a:lnTo>
                    <a:pt x="48741" y="11166"/>
                  </a:lnTo>
                  <a:lnTo>
                    <a:pt x="48801" y="11166"/>
                  </a:lnTo>
                  <a:lnTo>
                    <a:pt x="48741" y="11286"/>
                  </a:lnTo>
                  <a:lnTo>
                    <a:pt x="48681" y="11706"/>
                  </a:lnTo>
                  <a:lnTo>
                    <a:pt x="48921" y="11286"/>
                  </a:lnTo>
                  <a:lnTo>
                    <a:pt x="48981" y="11226"/>
                  </a:lnTo>
                  <a:lnTo>
                    <a:pt x="48981" y="11106"/>
                  </a:lnTo>
                  <a:lnTo>
                    <a:pt x="49221" y="10626"/>
                  </a:lnTo>
                  <a:lnTo>
                    <a:pt x="49461" y="10145"/>
                  </a:lnTo>
                  <a:lnTo>
                    <a:pt x="49821" y="9725"/>
                  </a:lnTo>
                  <a:lnTo>
                    <a:pt x="50182" y="9365"/>
                  </a:lnTo>
                  <a:lnTo>
                    <a:pt x="50422" y="9185"/>
                  </a:lnTo>
                  <a:lnTo>
                    <a:pt x="50542" y="9125"/>
                  </a:lnTo>
                  <a:lnTo>
                    <a:pt x="50422" y="9245"/>
                  </a:lnTo>
                  <a:lnTo>
                    <a:pt x="50242" y="9425"/>
                  </a:lnTo>
                  <a:lnTo>
                    <a:pt x="49941" y="9785"/>
                  </a:lnTo>
                  <a:lnTo>
                    <a:pt x="49641" y="10265"/>
                  </a:lnTo>
                  <a:lnTo>
                    <a:pt x="49461" y="10746"/>
                  </a:lnTo>
                  <a:lnTo>
                    <a:pt x="49341" y="11226"/>
                  </a:lnTo>
                  <a:lnTo>
                    <a:pt x="49281" y="11586"/>
                  </a:lnTo>
                  <a:lnTo>
                    <a:pt x="49401" y="11466"/>
                  </a:lnTo>
                  <a:lnTo>
                    <a:pt x="49641" y="11106"/>
                  </a:lnTo>
                  <a:lnTo>
                    <a:pt x="49821" y="10626"/>
                  </a:lnTo>
                  <a:lnTo>
                    <a:pt x="50002" y="10265"/>
                  </a:lnTo>
                  <a:lnTo>
                    <a:pt x="50242" y="9845"/>
                  </a:lnTo>
                  <a:lnTo>
                    <a:pt x="50722" y="9185"/>
                  </a:lnTo>
                  <a:lnTo>
                    <a:pt x="50962" y="8885"/>
                  </a:lnTo>
                  <a:lnTo>
                    <a:pt x="50782" y="9185"/>
                  </a:lnTo>
                  <a:lnTo>
                    <a:pt x="50422" y="9965"/>
                  </a:lnTo>
                  <a:lnTo>
                    <a:pt x="50182" y="10505"/>
                  </a:lnTo>
                  <a:lnTo>
                    <a:pt x="50242" y="10505"/>
                  </a:lnTo>
                  <a:lnTo>
                    <a:pt x="50302" y="10445"/>
                  </a:lnTo>
                  <a:lnTo>
                    <a:pt x="50362" y="10265"/>
                  </a:lnTo>
                  <a:lnTo>
                    <a:pt x="50602" y="9785"/>
                  </a:lnTo>
                  <a:lnTo>
                    <a:pt x="50842" y="9365"/>
                  </a:lnTo>
                  <a:lnTo>
                    <a:pt x="51202" y="9005"/>
                  </a:lnTo>
                  <a:lnTo>
                    <a:pt x="51502" y="8645"/>
                  </a:lnTo>
                  <a:lnTo>
                    <a:pt x="51802" y="8345"/>
                  </a:lnTo>
                  <a:lnTo>
                    <a:pt x="52042" y="8164"/>
                  </a:lnTo>
                  <a:lnTo>
                    <a:pt x="52102" y="8164"/>
                  </a:lnTo>
                  <a:lnTo>
                    <a:pt x="52403" y="7924"/>
                  </a:lnTo>
                  <a:lnTo>
                    <a:pt x="52162" y="8285"/>
                  </a:lnTo>
                  <a:lnTo>
                    <a:pt x="51922" y="8645"/>
                  </a:lnTo>
                  <a:lnTo>
                    <a:pt x="51622" y="9245"/>
                  </a:lnTo>
                  <a:lnTo>
                    <a:pt x="51442" y="9725"/>
                  </a:lnTo>
                  <a:lnTo>
                    <a:pt x="51502" y="9725"/>
                  </a:lnTo>
                  <a:lnTo>
                    <a:pt x="51562" y="9665"/>
                  </a:lnTo>
                  <a:lnTo>
                    <a:pt x="52102" y="9065"/>
                  </a:lnTo>
                  <a:lnTo>
                    <a:pt x="52343" y="8885"/>
                  </a:lnTo>
                  <a:lnTo>
                    <a:pt x="52703" y="8465"/>
                  </a:lnTo>
                  <a:lnTo>
                    <a:pt x="53123" y="8044"/>
                  </a:lnTo>
                  <a:lnTo>
                    <a:pt x="53543" y="7744"/>
                  </a:lnTo>
                  <a:lnTo>
                    <a:pt x="53903" y="7564"/>
                  </a:lnTo>
                  <a:lnTo>
                    <a:pt x="54143" y="7384"/>
                  </a:lnTo>
                  <a:lnTo>
                    <a:pt x="54443" y="7084"/>
                  </a:lnTo>
                  <a:lnTo>
                    <a:pt x="54864" y="6784"/>
                  </a:lnTo>
                  <a:lnTo>
                    <a:pt x="55284" y="6544"/>
                  </a:lnTo>
                  <a:lnTo>
                    <a:pt x="55524" y="6424"/>
                  </a:lnTo>
                  <a:lnTo>
                    <a:pt x="55284" y="6604"/>
                  </a:lnTo>
                  <a:lnTo>
                    <a:pt x="54984" y="6904"/>
                  </a:lnTo>
                  <a:lnTo>
                    <a:pt x="54624" y="7264"/>
                  </a:lnTo>
                  <a:lnTo>
                    <a:pt x="54143" y="7864"/>
                  </a:lnTo>
                  <a:lnTo>
                    <a:pt x="54203" y="7864"/>
                  </a:lnTo>
                  <a:lnTo>
                    <a:pt x="54203" y="7804"/>
                  </a:lnTo>
                  <a:lnTo>
                    <a:pt x="54624" y="7444"/>
                  </a:lnTo>
                  <a:lnTo>
                    <a:pt x="55104" y="7084"/>
                  </a:lnTo>
                  <a:lnTo>
                    <a:pt x="55524" y="6844"/>
                  </a:lnTo>
                  <a:lnTo>
                    <a:pt x="55884" y="6664"/>
                  </a:lnTo>
                  <a:lnTo>
                    <a:pt x="55944" y="6604"/>
                  </a:lnTo>
                  <a:lnTo>
                    <a:pt x="56064" y="6544"/>
                  </a:lnTo>
                  <a:lnTo>
                    <a:pt x="54143" y="5343"/>
                  </a:lnTo>
                  <a:lnTo>
                    <a:pt x="52222" y="4263"/>
                  </a:lnTo>
                  <a:lnTo>
                    <a:pt x="50182" y="3242"/>
                  </a:lnTo>
                  <a:lnTo>
                    <a:pt x="48081" y="2402"/>
                  </a:lnTo>
                  <a:lnTo>
                    <a:pt x="46640" y="1862"/>
                  </a:lnTo>
                  <a:lnTo>
                    <a:pt x="45139" y="1442"/>
                  </a:lnTo>
                  <a:lnTo>
                    <a:pt x="43639" y="1021"/>
                  </a:lnTo>
                  <a:lnTo>
                    <a:pt x="42138" y="661"/>
                  </a:lnTo>
                  <a:lnTo>
                    <a:pt x="40577" y="421"/>
                  </a:lnTo>
                  <a:lnTo>
                    <a:pt x="39017" y="181"/>
                  </a:lnTo>
                  <a:lnTo>
                    <a:pt x="37396" y="61"/>
                  </a:lnTo>
                  <a:lnTo>
                    <a:pt x="35775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62"/>
            <p:cNvSpPr/>
            <p:nvPr/>
          </p:nvSpPr>
          <p:spPr>
            <a:xfrm>
              <a:off x="1079575" y="5220250"/>
              <a:ext cx="94550" cy="43550"/>
            </a:xfrm>
            <a:custGeom>
              <a:rect b="b" l="l" r="r" t="t"/>
              <a:pathLst>
                <a:path extrusionOk="0" h="1742" w="3782">
                  <a:moveTo>
                    <a:pt x="0" y="1"/>
                  </a:moveTo>
                  <a:lnTo>
                    <a:pt x="720" y="1741"/>
                  </a:lnTo>
                  <a:lnTo>
                    <a:pt x="3422" y="174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62"/>
            <p:cNvSpPr/>
            <p:nvPr/>
          </p:nvSpPr>
          <p:spPr>
            <a:xfrm>
              <a:off x="1036050" y="4600475"/>
              <a:ext cx="253625" cy="106575"/>
            </a:xfrm>
            <a:custGeom>
              <a:rect b="b" l="l" r="r" t="t"/>
              <a:pathLst>
                <a:path extrusionOk="0" h="4263" w="10145">
                  <a:moveTo>
                    <a:pt x="7197" y="3896"/>
                  </a:moveTo>
                  <a:lnTo>
                    <a:pt x="7204" y="3903"/>
                  </a:lnTo>
                  <a:lnTo>
                    <a:pt x="7264" y="3903"/>
                  </a:lnTo>
                  <a:lnTo>
                    <a:pt x="7197" y="3896"/>
                  </a:lnTo>
                  <a:close/>
                  <a:moveTo>
                    <a:pt x="3062" y="1"/>
                  </a:moveTo>
                  <a:lnTo>
                    <a:pt x="2582" y="61"/>
                  </a:lnTo>
                  <a:lnTo>
                    <a:pt x="2161" y="121"/>
                  </a:lnTo>
                  <a:lnTo>
                    <a:pt x="1561" y="301"/>
                  </a:lnTo>
                  <a:lnTo>
                    <a:pt x="1021" y="541"/>
                  </a:lnTo>
                  <a:lnTo>
                    <a:pt x="961" y="601"/>
                  </a:lnTo>
                  <a:lnTo>
                    <a:pt x="421" y="2402"/>
                  </a:lnTo>
                  <a:lnTo>
                    <a:pt x="0" y="4263"/>
                  </a:lnTo>
                  <a:lnTo>
                    <a:pt x="60" y="4143"/>
                  </a:lnTo>
                  <a:lnTo>
                    <a:pt x="2942" y="4143"/>
                  </a:lnTo>
                  <a:lnTo>
                    <a:pt x="2642" y="3963"/>
                  </a:lnTo>
                  <a:lnTo>
                    <a:pt x="2461" y="3903"/>
                  </a:lnTo>
                  <a:lnTo>
                    <a:pt x="2341" y="3783"/>
                  </a:lnTo>
                  <a:lnTo>
                    <a:pt x="2281" y="3723"/>
                  </a:lnTo>
                  <a:lnTo>
                    <a:pt x="2401" y="3783"/>
                  </a:lnTo>
                  <a:lnTo>
                    <a:pt x="2522" y="3843"/>
                  </a:lnTo>
                  <a:lnTo>
                    <a:pt x="2702" y="3903"/>
                  </a:lnTo>
                  <a:lnTo>
                    <a:pt x="3002" y="3963"/>
                  </a:lnTo>
                  <a:lnTo>
                    <a:pt x="3362" y="4083"/>
                  </a:lnTo>
                  <a:lnTo>
                    <a:pt x="3782" y="4083"/>
                  </a:lnTo>
                  <a:lnTo>
                    <a:pt x="4082" y="4143"/>
                  </a:lnTo>
                  <a:lnTo>
                    <a:pt x="7144" y="4143"/>
                  </a:lnTo>
                  <a:lnTo>
                    <a:pt x="6663" y="3903"/>
                  </a:lnTo>
                  <a:lnTo>
                    <a:pt x="6423" y="3843"/>
                  </a:lnTo>
                  <a:lnTo>
                    <a:pt x="6663" y="3843"/>
                  </a:lnTo>
                  <a:lnTo>
                    <a:pt x="7197" y="3896"/>
                  </a:lnTo>
                  <a:lnTo>
                    <a:pt x="7197" y="3896"/>
                  </a:lnTo>
                  <a:lnTo>
                    <a:pt x="7144" y="3843"/>
                  </a:lnTo>
                  <a:lnTo>
                    <a:pt x="7204" y="3843"/>
                  </a:lnTo>
                  <a:lnTo>
                    <a:pt x="7444" y="3903"/>
                  </a:lnTo>
                  <a:lnTo>
                    <a:pt x="7744" y="3963"/>
                  </a:lnTo>
                  <a:lnTo>
                    <a:pt x="8164" y="4083"/>
                  </a:lnTo>
                  <a:lnTo>
                    <a:pt x="8224" y="4143"/>
                  </a:lnTo>
                  <a:lnTo>
                    <a:pt x="8344" y="4143"/>
                  </a:lnTo>
                  <a:lnTo>
                    <a:pt x="7864" y="3663"/>
                  </a:lnTo>
                  <a:lnTo>
                    <a:pt x="7744" y="3482"/>
                  </a:lnTo>
                  <a:lnTo>
                    <a:pt x="7984" y="3663"/>
                  </a:lnTo>
                  <a:lnTo>
                    <a:pt x="8164" y="3602"/>
                  </a:lnTo>
                  <a:lnTo>
                    <a:pt x="8884" y="3542"/>
                  </a:lnTo>
                  <a:lnTo>
                    <a:pt x="9725" y="3602"/>
                  </a:lnTo>
                  <a:lnTo>
                    <a:pt x="10145" y="3663"/>
                  </a:lnTo>
                  <a:lnTo>
                    <a:pt x="10145" y="3663"/>
                  </a:lnTo>
                  <a:lnTo>
                    <a:pt x="10085" y="3602"/>
                  </a:lnTo>
                  <a:lnTo>
                    <a:pt x="9485" y="3542"/>
                  </a:lnTo>
                  <a:lnTo>
                    <a:pt x="9004" y="3422"/>
                  </a:lnTo>
                  <a:lnTo>
                    <a:pt x="8224" y="3362"/>
                  </a:lnTo>
                  <a:lnTo>
                    <a:pt x="7504" y="3302"/>
                  </a:lnTo>
                  <a:lnTo>
                    <a:pt x="7144" y="3302"/>
                  </a:lnTo>
                  <a:lnTo>
                    <a:pt x="7504" y="3242"/>
                  </a:lnTo>
                  <a:lnTo>
                    <a:pt x="8224" y="3182"/>
                  </a:lnTo>
                  <a:lnTo>
                    <a:pt x="9064" y="3242"/>
                  </a:lnTo>
                  <a:lnTo>
                    <a:pt x="8584" y="3122"/>
                  </a:lnTo>
                  <a:lnTo>
                    <a:pt x="7684" y="3002"/>
                  </a:lnTo>
                  <a:lnTo>
                    <a:pt x="6903" y="3002"/>
                  </a:lnTo>
                  <a:lnTo>
                    <a:pt x="6663" y="3122"/>
                  </a:lnTo>
                  <a:lnTo>
                    <a:pt x="6663" y="3122"/>
                  </a:lnTo>
                  <a:lnTo>
                    <a:pt x="6903" y="2942"/>
                  </a:lnTo>
                  <a:lnTo>
                    <a:pt x="7264" y="2882"/>
                  </a:lnTo>
                  <a:lnTo>
                    <a:pt x="8584" y="2882"/>
                  </a:lnTo>
                  <a:lnTo>
                    <a:pt x="9124" y="2942"/>
                  </a:lnTo>
                  <a:lnTo>
                    <a:pt x="8944" y="2822"/>
                  </a:lnTo>
                  <a:lnTo>
                    <a:pt x="8764" y="2822"/>
                  </a:lnTo>
                  <a:lnTo>
                    <a:pt x="7984" y="2762"/>
                  </a:lnTo>
                  <a:lnTo>
                    <a:pt x="7804" y="2762"/>
                  </a:lnTo>
                  <a:lnTo>
                    <a:pt x="7444" y="2702"/>
                  </a:lnTo>
                  <a:lnTo>
                    <a:pt x="7023" y="2762"/>
                  </a:lnTo>
                  <a:lnTo>
                    <a:pt x="6603" y="2762"/>
                  </a:lnTo>
                  <a:lnTo>
                    <a:pt x="6183" y="2882"/>
                  </a:lnTo>
                  <a:lnTo>
                    <a:pt x="5823" y="3002"/>
                  </a:lnTo>
                  <a:lnTo>
                    <a:pt x="5523" y="3062"/>
                  </a:lnTo>
                  <a:lnTo>
                    <a:pt x="5523" y="3062"/>
                  </a:lnTo>
                  <a:lnTo>
                    <a:pt x="5763" y="2942"/>
                  </a:lnTo>
                  <a:lnTo>
                    <a:pt x="6123" y="2822"/>
                  </a:lnTo>
                  <a:lnTo>
                    <a:pt x="6543" y="2642"/>
                  </a:lnTo>
                  <a:lnTo>
                    <a:pt x="7023" y="2522"/>
                  </a:lnTo>
                  <a:lnTo>
                    <a:pt x="7264" y="2462"/>
                  </a:lnTo>
                  <a:lnTo>
                    <a:pt x="6843" y="2462"/>
                  </a:lnTo>
                  <a:lnTo>
                    <a:pt x="6123" y="2522"/>
                  </a:lnTo>
                  <a:lnTo>
                    <a:pt x="6063" y="2522"/>
                  </a:lnTo>
                  <a:lnTo>
                    <a:pt x="5403" y="2702"/>
                  </a:lnTo>
                  <a:lnTo>
                    <a:pt x="5163" y="2762"/>
                  </a:lnTo>
                  <a:lnTo>
                    <a:pt x="5163" y="2762"/>
                  </a:lnTo>
                  <a:lnTo>
                    <a:pt x="5343" y="2642"/>
                  </a:lnTo>
                  <a:lnTo>
                    <a:pt x="6063" y="2342"/>
                  </a:lnTo>
                  <a:lnTo>
                    <a:pt x="6423" y="2282"/>
                  </a:lnTo>
                  <a:lnTo>
                    <a:pt x="6783" y="2222"/>
                  </a:lnTo>
                  <a:lnTo>
                    <a:pt x="6903" y="2162"/>
                  </a:lnTo>
                  <a:lnTo>
                    <a:pt x="7264" y="2102"/>
                  </a:lnTo>
                  <a:lnTo>
                    <a:pt x="7083" y="2042"/>
                  </a:lnTo>
                  <a:lnTo>
                    <a:pt x="6843" y="2042"/>
                  </a:lnTo>
                  <a:lnTo>
                    <a:pt x="6543" y="1982"/>
                  </a:lnTo>
                  <a:lnTo>
                    <a:pt x="6243" y="2042"/>
                  </a:lnTo>
                  <a:lnTo>
                    <a:pt x="6003" y="2042"/>
                  </a:lnTo>
                  <a:lnTo>
                    <a:pt x="5763" y="2162"/>
                  </a:lnTo>
                  <a:lnTo>
                    <a:pt x="5643" y="2162"/>
                  </a:lnTo>
                  <a:lnTo>
                    <a:pt x="5703" y="2102"/>
                  </a:lnTo>
                  <a:lnTo>
                    <a:pt x="5943" y="2042"/>
                  </a:lnTo>
                  <a:lnTo>
                    <a:pt x="6063" y="1982"/>
                  </a:lnTo>
                  <a:lnTo>
                    <a:pt x="5883" y="1982"/>
                  </a:lnTo>
                  <a:lnTo>
                    <a:pt x="5583" y="2042"/>
                  </a:lnTo>
                  <a:lnTo>
                    <a:pt x="5283" y="2102"/>
                  </a:lnTo>
                  <a:lnTo>
                    <a:pt x="5103" y="2162"/>
                  </a:lnTo>
                  <a:lnTo>
                    <a:pt x="5283" y="2042"/>
                  </a:lnTo>
                  <a:lnTo>
                    <a:pt x="5523" y="1922"/>
                  </a:lnTo>
                  <a:lnTo>
                    <a:pt x="5823" y="1862"/>
                  </a:lnTo>
                  <a:lnTo>
                    <a:pt x="5883" y="1862"/>
                  </a:lnTo>
                  <a:lnTo>
                    <a:pt x="5943" y="1802"/>
                  </a:lnTo>
                  <a:lnTo>
                    <a:pt x="6243" y="1742"/>
                  </a:lnTo>
                  <a:lnTo>
                    <a:pt x="6543" y="1682"/>
                  </a:lnTo>
                  <a:lnTo>
                    <a:pt x="6903" y="1682"/>
                  </a:lnTo>
                  <a:lnTo>
                    <a:pt x="6483" y="1622"/>
                  </a:lnTo>
                  <a:lnTo>
                    <a:pt x="5763" y="1622"/>
                  </a:lnTo>
                  <a:lnTo>
                    <a:pt x="5103" y="1682"/>
                  </a:lnTo>
                  <a:lnTo>
                    <a:pt x="4863" y="1742"/>
                  </a:lnTo>
                  <a:lnTo>
                    <a:pt x="5103" y="1622"/>
                  </a:lnTo>
                  <a:lnTo>
                    <a:pt x="5763" y="1502"/>
                  </a:lnTo>
                  <a:lnTo>
                    <a:pt x="6123" y="1442"/>
                  </a:lnTo>
                  <a:lnTo>
                    <a:pt x="5463" y="1322"/>
                  </a:lnTo>
                  <a:lnTo>
                    <a:pt x="5103" y="1261"/>
                  </a:lnTo>
                  <a:lnTo>
                    <a:pt x="6003" y="1261"/>
                  </a:lnTo>
                  <a:lnTo>
                    <a:pt x="5643" y="1201"/>
                  </a:lnTo>
                  <a:lnTo>
                    <a:pt x="4382" y="1201"/>
                  </a:lnTo>
                  <a:lnTo>
                    <a:pt x="4562" y="1141"/>
                  </a:lnTo>
                  <a:lnTo>
                    <a:pt x="5043" y="1021"/>
                  </a:lnTo>
                  <a:lnTo>
                    <a:pt x="5103" y="1021"/>
                  </a:lnTo>
                  <a:lnTo>
                    <a:pt x="5163" y="961"/>
                  </a:lnTo>
                  <a:lnTo>
                    <a:pt x="4803" y="961"/>
                  </a:lnTo>
                  <a:lnTo>
                    <a:pt x="4382" y="1021"/>
                  </a:lnTo>
                  <a:lnTo>
                    <a:pt x="3842" y="1201"/>
                  </a:lnTo>
                  <a:lnTo>
                    <a:pt x="3722" y="1261"/>
                  </a:lnTo>
                  <a:lnTo>
                    <a:pt x="3662" y="1261"/>
                  </a:lnTo>
                  <a:lnTo>
                    <a:pt x="3842" y="1141"/>
                  </a:lnTo>
                  <a:lnTo>
                    <a:pt x="4322" y="901"/>
                  </a:lnTo>
                  <a:lnTo>
                    <a:pt x="4803" y="781"/>
                  </a:lnTo>
                  <a:lnTo>
                    <a:pt x="5163" y="721"/>
                  </a:lnTo>
                  <a:lnTo>
                    <a:pt x="4923" y="721"/>
                  </a:lnTo>
                  <a:lnTo>
                    <a:pt x="4022" y="661"/>
                  </a:lnTo>
                  <a:lnTo>
                    <a:pt x="3902" y="661"/>
                  </a:lnTo>
                  <a:lnTo>
                    <a:pt x="3602" y="721"/>
                  </a:lnTo>
                  <a:lnTo>
                    <a:pt x="3362" y="781"/>
                  </a:lnTo>
                  <a:lnTo>
                    <a:pt x="3182" y="901"/>
                  </a:lnTo>
                  <a:lnTo>
                    <a:pt x="3122" y="901"/>
                  </a:lnTo>
                  <a:lnTo>
                    <a:pt x="3182" y="841"/>
                  </a:lnTo>
                  <a:lnTo>
                    <a:pt x="3302" y="721"/>
                  </a:lnTo>
                  <a:lnTo>
                    <a:pt x="3602" y="601"/>
                  </a:lnTo>
                  <a:lnTo>
                    <a:pt x="3902" y="541"/>
                  </a:lnTo>
                  <a:lnTo>
                    <a:pt x="4082" y="541"/>
                  </a:lnTo>
                  <a:lnTo>
                    <a:pt x="4803" y="421"/>
                  </a:lnTo>
                  <a:lnTo>
                    <a:pt x="4322" y="301"/>
                  </a:lnTo>
                  <a:lnTo>
                    <a:pt x="4022" y="301"/>
                  </a:lnTo>
                  <a:lnTo>
                    <a:pt x="3662" y="361"/>
                  </a:lnTo>
                  <a:lnTo>
                    <a:pt x="3062" y="481"/>
                  </a:lnTo>
                  <a:lnTo>
                    <a:pt x="2522" y="721"/>
                  </a:lnTo>
                  <a:lnTo>
                    <a:pt x="2341" y="781"/>
                  </a:lnTo>
                  <a:lnTo>
                    <a:pt x="2522" y="661"/>
                  </a:lnTo>
                  <a:lnTo>
                    <a:pt x="3002" y="361"/>
                  </a:lnTo>
                  <a:lnTo>
                    <a:pt x="3362" y="241"/>
                  </a:lnTo>
                  <a:lnTo>
                    <a:pt x="3662" y="121"/>
                  </a:lnTo>
                  <a:lnTo>
                    <a:pt x="3422" y="61"/>
                  </a:lnTo>
                  <a:lnTo>
                    <a:pt x="3182" y="181"/>
                  </a:lnTo>
                  <a:lnTo>
                    <a:pt x="2762" y="361"/>
                  </a:lnTo>
                  <a:lnTo>
                    <a:pt x="2461" y="481"/>
                  </a:lnTo>
                  <a:lnTo>
                    <a:pt x="1921" y="661"/>
                  </a:lnTo>
                  <a:lnTo>
                    <a:pt x="1441" y="961"/>
                  </a:lnTo>
                  <a:lnTo>
                    <a:pt x="1321" y="1081"/>
                  </a:lnTo>
                  <a:lnTo>
                    <a:pt x="1261" y="1081"/>
                  </a:lnTo>
                  <a:lnTo>
                    <a:pt x="1261" y="1021"/>
                  </a:lnTo>
                  <a:lnTo>
                    <a:pt x="1381" y="901"/>
                  </a:lnTo>
                  <a:lnTo>
                    <a:pt x="1861" y="541"/>
                  </a:lnTo>
                  <a:lnTo>
                    <a:pt x="2341" y="241"/>
                  </a:lnTo>
                  <a:lnTo>
                    <a:pt x="2702" y="121"/>
                  </a:lnTo>
                  <a:lnTo>
                    <a:pt x="294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62"/>
            <p:cNvSpPr/>
            <p:nvPr/>
          </p:nvSpPr>
          <p:spPr>
            <a:xfrm>
              <a:off x="1067550" y="4588475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1" y="1"/>
                  </a:moveTo>
                  <a:lnTo>
                    <a:pt x="1" y="121"/>
                  </a:lnTo>
                  <a:lnTo>
                    <a:pt x="181" y="121"/>
                  </a:lnTo>
                  <a:lnTo>
                    <a:pt x="3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62"/>
            <p:cNvSpPr/>
            <p:nvPr/>
          </p:nvSpPr>
          <p:spPr>
            <a:xfrm>
              <a:off x="1126075" y="5322300"/>
              <a:ext cx="30050" cy="43550"/>
            </a:xfrm>
            <a:custGeom>
              <a:rect b="b" l="l" r="r" t="t"/>
              <a:pathLst>
                <a:path extrusionOk="0" h="1742" w="1202">
                  <a:moveTo>
                    <a:pt x="1" y="0"/>
                  </a:moveTo>
                  <a:lnTo>
                    <a:pt x="961" y="174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62"/>
            <p:cNvSpPr/>
            <p:nvPr/>
          </p:nvSpPr>
          <p:spPr>
            <a:xfrm>
              <a:off x="1060050" y="4595975"/>
              <a:ext cx="31550" cy="18050"/>
            </a:xfrm>
            <a:custGeom>
              <a:rect b="b" l="l" r="r" t="t"/>
              <a:pathLst>
                <a:path extrusionOk="0" h="722" w="1262">
                  <a:moveTo>
                    <a:pt x="1021" y="1"/>
                  </a:moveTo>
                  <a:lnTo>
                    <a:pt x="541" y="61"/>
                  </a:lnTo>
                  <a:lnTo>
                    <a:pt x="241" y="121"/>
                  </a:lnTo>
                  <a:lnTo>
                    <a:pt x="181" y="1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61" y="661"/>
                  </a:lnTo>
                  <a:lnTo>
                    <a:pt x="541" y="361"/>
                  </a:lnTo>
                  <a:lnTo>
                    <a:pt x="114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62"/>
            <p:cNvSpPr/>
            <p:nvPr/>
          </p:nvSpPr>
          <p:spPr>
            <a:xfrm>
              <a:off x="2188550" y="46215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12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0" y="420"/>
                  </a:lnTo>
                  <a:lnTo>
                    <a:pt x="60" y="420"/>
                  </a:lnTo>
                  <a:lnTo>
                    <a:pt x="120" y="12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62"/>
            <p:cNvSpPr/>
            <p:nvPr/>
          </p:nvSpPr>
          <p:spPr>
            <a:xfrm>
              <a:off x="2245575" y="4574975"/>
              <a:ext cx="13525" cy="12025"/>
            </a:xfrm>
            <a:custGeom>
              <a:rect b="b" l="l" r="r" t="t"/>
              <a:pathLst>
                <a:path extrusionOk="0" h="481" w="541">
                  <a:moveTo>
                    <a:pt x="360" y="1"/>
                  </a:moveTo>
                  <a:lnTo>
                    <a:pt x="60" y="241"/>
                  </a:lnTo>
                  <a:lnTo>
                    <a:pt x="0" y="241"/>
                  </a:lnTo>
                  <a:lnTo>
                    <a:pt x="300" y="421"/>
                  </a:lnTo>
                  <a:lnTo>
                    <a:pt x="360" y="481"/>
                  </a:lnTo>
                  <a:lnTo>
                    <a:pt x="480" y="301"/>
                  </a:lnTo>
                  <a:lnTo>
                    <a:pt x="540" y="24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62"/>
            <p:cNvSpPr/>
            <p:nvPr/>
          </p:nvSpPr>
          <p:spPr>
            <a:xfrm>
              <a:off x="2232050" y="45614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62"/>
            <p:cNvSpPr/>
            <p:nvPr/>
          </p:nvSpPr>
          <p:spPr>
            <a:xfrm>
              <a:off x="2193050" y="45599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62"/>
            <p:cNvSpPr/>
            <p:nvPr/>
          </p:nvSpPr>
          <p:spPr>
            <a:xfrm>
              <a:off x="2209550" y="46320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62"/>
            <p:cNvSpPr/>
            <p:nvPr/>
          </p:nvSpPr>
          <p:spPr>
            <a:xfrm>
              <a:off x="2181050" y="4623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0" y="0"/>
                  </a:moveTo>
                  <a:lnTo>
                    <a:pt x="0" y="300"/>
                  </a:lnTo>
                  <a:lnTo>
                    <a:pt x="120" y="30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62"/>
            <p:cNvSpPr/>
            <p:nvPr/>
          </p:nvSpPr>
          <p:spPr>
            <a:xfrm>
              <a:off x="2182550" y="4612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62"/>
            <p:cNvSpPr/>
            <p:nvPr/>
          </p:nvSpPr>
          <p:spPr>
            <a:xfrm>
              <a:off x="2229050" y="4562975"/>
              <a:ext cx="25550" cy="15025"/>
            </a:xfrm>
            <a:custGeom>
              <a:rect b="b" l="l" r="r" t="t"/>
              <a:pathLst>
                <a:path extrusionOk="0" h="601" w="1022">
                  <a:moveTo>
                    <a:pt x="6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601" y="601"/>
                  </a:lnTo>
                  <a:lnTo>
                    <a:pt x="661" y="601"/>
                  </a:lnTo>
                  <a:lnTo>
                    <a:pt x="1021" y="481"/>
                  </a:lnTo>
                  <a:lnTo>
                    <a:pt x="961" y="420"/>
                  </a:lnTo>
                  <a:lnTo>
                    <a:pt x="7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62"/>
            <p:cNvSpPr/>
            <p:nvPr/>
          </p:nvSpPr>
          <p:spPr>
            <a:xfrm>
              <a:off x="2188550" y="4608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0" y="0"/>
                  </a:moveTo>
                  <a:lnTo>
                    <a:pt x="0" y="240"/>
                  </a:lnTo>
                  <a:lnTo>
                    <a:pt x="12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62"/>
            <p:cNvSpPr/>
            <p:nvPr/>
          </p:nvSpPr>
          <p:spPr>
            <a:xfrm>
              <a:off x="2191550" y="4603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62"/>
            <p:cNvSpPr/>
            <p:nvPr/>
          </p:nvSpPr>
          <p:spPr>
            <a:xfrm>
              <a:off x="2194550" y="4588475"/>
              <a:ext cx="4525" cy="10525"/>
            </a:xfrm>
            <a:custGeom>
              <a:rect b="b" l="l" r="r" t="t"/>
              <a:pathLst>
                <a:path extrusionOk="0" h="421" w="181">
                  <a:moveTo>
                    <a:pt x="60" y="1"/>
                  </a:moveTo>
                  <a:lnTo>
                    <a:pt x="60" y="121"/>
                  </a:lnTo>
                  <a:lnTo>
                    <a:pt x="0" y="301"/>
                  </a:lnTo>
                  <a:lnTo>
                    <a:pt x="0" y="361"/>
                  </a:lnTo>
                  <a:lnTo>
                    <a:pt x="60" y="421"/>
                  </a:lnTo>
                  <a:lnTo>
                    <a:pt x="1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62"/>
            <p:cNvSpPr/>
            <p:nvPr/>
          </p:nvSpPr>
          <p:spPr>
            <a:xfrm>
              <a:off x="2178050" y="46035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62"/>
            <p:cNvSpPr/>
            <p:nvPr/>
          </p:nvSpPr>
          <p:spPr>
            <a:xfrm>
              <a:off x="2178050" y="45869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0" y="1"/>
                  </a:moveTo>
                  <a:lnTo>
                    <a:pt x="0" y="301"/>
                  </a:lnTo>
                  <a:lnTo>
                    <a:pt x="60" y="30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62"/>
            <p:cNvSpPr/>
            <p:nvPr/>
          </p:nvSpPr>
          <p:spPr>
            <a:xfrm>
              <a:off x="2158525" y="4553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0"/>
                  </a:move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62"/>
            <p:cNvSpPr/>
            <p:nvPr/>
          </p:nvSpPr>
          <p:spPr>
            <a:xfrm>
              <a:off x="2128525" y="46050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62"/>
            <p:cNvSpPr/>
            <p:nvPr/>
          </p:nvSpPr>
          <p:spPr>
            <a:xfrm>
              <a:off x="2121025" y="4433925"/>
              <a:ext cx="10525" cy="7525"/>
            </a:xfrm>
            <a:custGeom>
              <a:rect b="b" l="l" r="r" t="t"/>
              <a:pathLst>
                <a:path extrusionOk="0" h="301" w="421">
                  <a:moveTo>
                    <a:pt x="60" y="0"/>
                  </a:moveTo>
                  <a:lnTo>
                    <a:pt x="0" y="300"/>
                  </a:lnTo>
                  <a:lnTo>
                    <a:pt x="420" y="240"/>
                  </a:lnTo>
                  <a:lnTo>
                    <a:pt x="4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62"/>
            <p:cNvSpPr/>
            <p:nvPr/>
          </p:nvSpPr>
          <p:spPr>
            <a:xfrm>
              <a:off x="2227550" y="455847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" y="0"/>
                  </a:moveTo>
                  <a:lnTo>
                    <a:pt x="61" y="18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62"/>
            <p:cNvSpPr/>
            <p:nvPr/>
          </p:nvSpPr>
          <p:spPr>
            <a:xfrm>
              <a:off x="2181050" y="46365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80" y="1"/>
                  </a:moveTo>
                  <a:lnTo>
                    <a:pt x="0" y="61"/>
                  </a:lnTo>
                  <a:lnTo>
                    <a:pt x="18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62"/>
            <p:cNvSpPr/>
            <p:nvPr/>
          </p:nvSpPr>
          <p:spPr>
            <a:xfrm>
              <a:off x="2152525" y="4906625"/>
              <a:ext cx="10525" cy="18025"/>
            </a:xfrm>
            <a:custGeom>
              <a:rect b="b" l="l" r="r" t="t"/>
              <a:pathLst>
                <a:path extrusionOk="0" h="721" w="421">
                  <a:moveTo>
                    <a:pt x="121" y="0"/>
                  </a:moveTo>
                  <a:lnTo>
                    <a:pt x="1" y="480"/>
                  </a:lnTo>
                  <a:lnTo>
                    <a:pt x="1" y="721"/>
                  </a:lnTo>
                  <a:lnTo>
                    <a:pt x="421" y="721"/>
                  </a:lnTo>
                  <a:lnTo>
                    <a:pt x="301" y="54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62"/>
            <p:cNvSpPr/>
            <p:nvPr/>
          </p:nvSpPr>
          <p:spPr>
            <a:xfrm>
              <a:off x="2172025" y="4908125"/>
              <a:ext cx="9050" cy="16525"/>
            </a:xfrm>
            <a:custGeom>
              <a:rect b="b" l="l" r="r" t="t"/>
              <a:pathLst>
                <a:path extrusionOk="0" h="661" w="362">
                  <a:moveTo>
                    <a:pt x="1" y="0"/>
                  </a:moveTo>
                  <a:lnTo>
                    <a:pt x="61" y="24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5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62"/>
            <p:cNvSpPr/>
            <p:nvPr/>
          </p:nvSpPr>
          <p:spPr>
            <a:xfrm>
              <a:off x="2352125" y="4833075"/>
              <a:ext cx="21025" cy="30050"/>
            </a:xfrm>
            <a:custGeom>
              <a:rect b="b" l="l" r="r" t="t"/>
              <a:pathLst>
                <a:path extrusionOk="0" h="1202" w="841">
                  <a:moveTo>
                    <a:pt x="0" y="1"/>
                  </a:moveTo>
                  <a:lnTo>
                    <a:pt x="180" y="421"/>
                  </a:lnTo>
                  <a:lnTo>
                    <a:pt x="480" y="1081"/>
                  </a:lnTo>
                  <a:lnTo>
                    <a:pt x="600" y="1201"/>
                  </a:lnTo>
                  <a:lnTo>
                    <a:pt x="840" y="1201"/>
                  </a:lnTo>
                  <a:lnTo>
                    <a:pt x="600" y="841"/>
                  </a:lnTo>
                  <a:lnTo>
                    <a:pt x="480" y="541"/>
                  </a:lnTo>
                  <a:lnTo>
                    <a:pt x="4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62"/>
            <p:cNvSpPr/>
            <p:nvPr/>
          </p:nvSpPr>
          <p:spPr>
            <a:xfrm>
              <a:off x="2335600" y="4798575"/>
              <a:ext cx="27050" cy="12025"/>
            </a:xfrm>
            <a:custGeom>
              <a:rect b="b" l="l" r="r" t="t"/>
              <a:pathLst>
                <a:path extrusionOk="0" h="481" w="1082">
                  <a:moveTo>
                    <a:pt x="1" y="0"/>
                  </a:moveTo>
                  <a:lnTo>
                    <a:pt x="361" y="421"/>
                  </a:lnTo>
                  <a:lnTo>
                    <a:pt x="421" y="481"/>
                  </a:lnTo>
                  <a:lnTo>
                    <a:pt x="1081" y="481"/>
                  </a:lnTo>
                  <a:lnTo>
                    <a:pt x="961" y="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62"/>
            <p:cNvSpPr/>
            <p:nvPr/>
          </p:nvSpPr>
          <p:spPr>
            <a:xfrm>
              <a:off x="2112000" y="4887100"/>
              <a:ext cx="9050" cy="37550"/>
            </a:xfrm>
            <a:custGeom>
              <a:rect b="b" l="l" r="r" t="t"/>
              <a:pathLst>
                <a:path extrusionOk="0" h="1502" w="362">
                  <a:moveTo>
                    <a:pt x="121" y="1"/>
                  </a:moveTo>
                  <a:lnTo>
                    <a:pt x="61" y="481"/>
                  </a:lnTo>
                  <a:lnTo>
                    <a:pt x="1" y="1201"/>
                  </a:lnTo>
                  <a:lnTo>
                    <a:pt x="61" y="1502"/>
                  </a:lnTo>
                  <a:lnTo>
                    <a:pt x="361" y="1502"/>
                  </a:lnTo>
                  <a:lnTo>
                    <a:pt x="301" y="6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62"/>
            <p:cNvSpPr/>
            <p:nvPr/>
          </p:nvSpPr>
          <p:spPr>
            <a:xfrm>
              <a:off x="2143525" y="491412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421"/>
                  </a:lnTo>
                  <a:lnTo>
                    <a:pt x="120" y="421"/>
                  </a:lnTo>
                  <a:lnTo>
                    <a:pt x="6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62"/>
            <p:cNvSpPr/>
            <p:nvPr/>
          </p:nvSpPr>
          <p:spPr>
            <a:xfrm>
              <a:off x="2319100" y="47805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62"/>
            <p:cNvSpPr/>
            <p:nvPr/>
          </p:nvSpPr>
          <p:spPr>
            <a:xfrm>
              <a:off x="2121025" y="4897625"/>
              <a:ext cx="13525" cy="27025"/>
            </a:xfrm>
            <a:custGeom>
              <a:rect b="b" l="l" r="r" t="t"/>
              <a:pathLst>
                <a:path extrusionOk="0" h="1081" w="541">
                  <a:moveTo>
                    <a:pt x="360" y="0"/>
                  </a:moveTo>
                  <a:lnTo>
                    <a:pt x="240" y="240"/>
                  </a:lnTo>
                  <a:lnTo>
                    <a:pt x="0" y="1081"/>
                  </a:lnTo>
                  <a:lnTo>
                    <a:pt x="540" y="1081"/>
                  </a:lnTo>
                  <a:lnTo>
                    <a:pt x="420" y="4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62"/>
            <p:cNvSpPr/>
            <p:nvPr/>
          </p:nvSpPr>
          <p:spPr>
            <a:xfrm>
              <a:off x="2188550" y="46365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62"/>
            <p:cNvSpPr/>
            <p:nvPr/>
          </p:nvSpPr>
          <p:spPr>
            <a:xfrm>
              <a:off x="2196050" y="462000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0"/>
                  </a:moveTo>
                  <a:lnTo>
                    <a:pt x="60" y="300"/>
                  </a:lnTo>
                  <a:lnTo>
                    <a:pt x="0" y="300"/>
                  </a:lnTo>
                  <a:lnTo>
                    <a:pt x="0" y="420"/>
                  </a:lnTo>
                  <a:lnTo>
                    <a:pt x="0" y="480"/>
                  </a:lnTo>
                  <a:lnTo>
                    <a:pt x="60" y="480"/>
                  </a:lnTo>
                  <a:lnTo>
                    <a:pt x="180" y="2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62"/>
            <p:cNvSpPr/>
            <p:nvPr/>
          </p:nvSpPr>
          <p:spPr>
            <a:xfrm>
              <a:off x="2316100" y="47985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0"/>
                  </a:moveTo>
                  <a:lnTo>
                    <a:pt x="60" y="18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62"/>
            <p:cNvSpPr/>
            <p:nvPr/>
          </p:nvSpPr>
          <p:spPr>
            <a:xfrm>
              <a:off x="2113500" y="4520950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61" y="1"/>
                  </a:moveTo>
                  <a:lnTo>
                    <a:pt x="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62"/>
            <p:cNvSpPr/>
            <p:nvPr/>
          </p:nvSpPr>
          <p:spPr>
            <a:xfrm>
              <a:off x="2124025" y="45299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1"/>
                  </a:moveTo>
                  <a:lnTo>
                    <a:pt x="6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62"/>
            <p:cNvSpPr/>
            <p:nvPr/>
          </p:nvSpPr>
          <p:spPr>
            <a:xfrm>
              <a:off x="2209550" y="4636500"/>
              <a:ext cx="3025" cy="9025"/>
            </a:xfrm>
            <a:custGeom>
              <a:rect b="b" l="l" r="r" t="t"/>
              <a:pathLst>
                <a:path extrusionOk="0" h="361" w="121">
                  <a:moveTo>
                    <a:pt x="61" y="1"/>
                  </a:moveTo>
                  <a:lnTo>
                    <a:pt x="1" y="61"/>
                  </a:lnTo>
                  <a:lnTo>
                    <a:pt x="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62"/>
            <p:cNvSpPr/>
            <p:nvPr/>
          </p:nvSpPr>
          <p:spPr>
            <a:xfrm>
              <a:off x="2305600" y="47880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60" y="42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62"/>
            <p:cNvSpPr/>
            <p:nvPr/>
          </p:nvSpPr>
          <p:spPr>
            <a:xfrm>
              <a:off x="2196050" y="4635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62"/>
            <p:cNvSpPr/>
            <p:nvPr/>
          </p:nvSpPr>
          <p:spPr>
            <a:xfrm>
              <a:off x="2295100" y="4726550"/>
              <a:ext cx="96050" cy="30025"/>
            </a:xfrm>
            <a:custGeom>
              <a:rect b="b" l="l" r="r" t="t"/>
              <a:pathLst>
                <a:path extrusionOk="0" h="1201" w="3842">
                  <a:moveTo>
                    <a:pt x="540" y="0"/>
                  </a:moveTo>
                  <a:lnTo>
                    <a:pt x="720" y="120"/>
                  </a:lnTo>
                  <a:lnTo>
                    <a:pt x="1020" y="300"/>
                  </a:lnTo>
                  <a:lnTo>
                    <a:pt x="1321" y="420"/>
                  </a:lnTo>
                  <a:lnTo>
                    <a:pt x="1621" y="480"/>
                  </a:lnTo>
                  <a:lnTo>
                    <a:pt x="1321" y="480"/>
                  </a:lnTo>
                  <a:lnTo>
                    <a:pt x="1441" y="540"/>
                  </a:lnTo>
                  <a:lnTo>
                    <a:pt x="1801" y="720"/>
                  </a:lnTo>
                  <a:lnTo>
                    <a:pt x="2101" y="780"/>
                  </a:lnTo>
                  <a:lnTo>
                    <a:pt x="2341" y="840"/>
                  </a:lnTo>
                  <a:lnTo>
                    <a:pt x="1741" y="840"/>
                  </a:lnTo>
                  <a:lnTo>
                    <a:pt x="1381" y="720"/>
                  </a:lnTo>
                  <a:lnTo>
                    <a:pt x="1201" y="720"/>
                  </a:lnTo>
                  <a:lnTo>
                    <a:pt x="900" y="600"/>
                  </a:lnTo>
                  <a:lnTo>
                    <a:pt x="480" y="48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0" y="240"/>
                  </a:lnTo>
                  <a:lnTo>
                    <a:pt x="540" y="600"/>
                  </a:lnTo>
                  <a:lnTo>
                    <a:pt x="1261" y="1021"/>
                  </a:lnTo>
                  <a:lnTo>
                    <a:pt x="1741" y="1201"/>
                  </a:lnTo>
                  <a:lnTo>
                    <a:pt x="3842" y="1201"/>
                  </a:lnTo>
                  <a:lnTo>
                    <a:pt x="3121" y="0"/>
                  </a:lnTo>
                  <a:lnTo>
                    <a:pt x="1861" y="0"/>
                  </a:lnTo>
                  <a:lnTo>
                    <a:pt x="2401" y="120"/>
                  </a:lnTo>
                  <a:lnTo>
                    <a:pt x="2641" y="180"/>
                  </a:lnTo>
                  <a:lnTo>
                    <a:pt x="2341" y="180"/>
                  </a:lnTo>
                  <a:lnTo>
                    <a:pt x="1981" y="120"/>
                  </a:lnTo>
                  <a:lnTo>
                    <a:pt x="1501" y="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62"/>
            <p:cNvSpPr/>
            <p:nvPr/>
          </p:nvSpPr>
          <p:spPr>
            <a:xfrm>
              <a:off x="2227550" y="4696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62"/>
            <p:cNvSpPr/>
            <p:nvPr/>
          </p:nvSpPr>
          <p:spPr>
            <a:xfrm>
              <a:off x="2394125" y="4854100"/>
              <a:ext cx="55550" cy="9025"/>
            </a:xfrm>
            <a:custGeom>
              <a:rect b="b" l="l" r="r" t="t"/>
              <a:pathLst>
                <a:path extrusionOk="0" h="361" w="2222">
                  <a:moveTo>
                    <a:pt x="1" y="0"/>
                  </a:moveTo>
                  <a:lnTo>
                    <a:pt x="121" y="120"/>
                  </a:lnTo>
                  <a:lnTo>
                    <a:pt x="241" y="180"/>
                  </a:lnTo>
                  <a:lnTo>
                    <a:pt x="721" y="360"/>
                  </a:lnTo>
                  <a:lnTo>
                    <a:pt x="2222" y="360"/>
                  </a:lnTo>
                  <a:lnTo>
                    <a:pt x="2042" y="60"/>
                  </a:lnTo>
                  <a:lnTo>
                    <a:pt x="1802" y="60"/>
                  </a:lnTo>
                  <a:lnTo>
                    <a:pt x="1021" y="12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62"/>
            <p:cNvSpPr/>
            <p:nvPr/>
          </p:nvSpPr>
          <p:spPr>
            <a:xfrm>
              <a:off x="2203550" y="4887100"/>
              <a:ext cx="274650" cy="37550"/>
            </a:xfrm>
            <a:custGeom>
              <a:rect b="b" l="l" r="r" t="t"/>
              <a:pathLst>
                <a:path extrusionOk="0" h="1502" w="10986">
                  <a:moveTo>
                    <a:pt x="601" y="1"/>
                  </a:moveTo>
                  <a:lnTo>
                    <a:pt x="0" y="181"/>
                  </a:lnTo>
                  <a:lnTo>
                    <a:pt x="241" y="241"/>
                  </a:lnTo>
                  <a:lnTo>
                    <a:pt x="601" y="301"/>
                  </a:lnTo>
                  <a:lnTo>
                    <a:pt x="1021" y="361"/>
                  </a:lnTo>
                  <a:lnTo>
                    <a:pt x="1441" y="301"/>
                  </a:lnTo>
                  <a:lnTo>
                    <a:pt x="1801" y="301"/>
                  </a:lnTo>
                  <a:lnTo>
                    <a:pt x="2041" y="241"/>
                  </a:lnTo>
                  <a:lnTo>
                    <a:pt x="1861" y="361"/>
                  </a:lnTo>
                  <a:lnTo>
                    <a:pt x="1501" y="541"/>
                  </a:lnTo>
                  <a:lnTo>
                    <a:pt x="1081" y="661"/>
                  </a:lnTo>
                  <a:lnTo>
                    <a:pt x="841" y="721"/>
                  </a:lnTo>
                  <a:lnTo>
                    <a:pt x="1201" y="781"/>
                  </a:lnTo>
                  <a:lnTo>
                    <a:pt x="1681" y="901"/>
                  </a:lnTo>
                  <a:lnTo>
                    <a:pt x="2762" y="901"/>
                  </a:lnTo>
                  <a:lnTo>
                    <a:pt x="3242" y="841"/>
                  </a:lnTo>
                  <a:lnTo>
                    <a:pt x="3542" y="781"/>
                  </a:lnTo>
                  <a:lnTo>
                    <a:pt x="3662" y="721"/>
                  </a:lnTo>
                  <a:lnTo>
                    <a:pt x="3602" y="781"/>
                  </a:lnTo>
                  <a:lnTo>
                    <a:pt x="3302" y="961"/>
                  </a:lnTo>
                  <a:lnTo>
                    <a:pt x="2822" y="1141"/>
                  </a:lnTo>
                  <a:lnTo>
                    <a:pt x="2281" y="1261"/>
                  </a:lnTo>
                  <a:lnTo>
                    <a:pt x="1681" y="1321"/>
                  </a:lnTo>
                  <a:lnTo>
                    <a:pt x="1141" y="1381"/>
                  </a:lnTo>
                  <a:lnTo>
                    <a:pt x="721" y="1321"/>
                  </a:lnTo>
                  <a:lnTo>
                    <a:pt x="421" y="1261"/>
                  </a:lnTo>
                  <a:lnTo>
                    <a:pt x="60" y="1141"/>
                  </a:lnTo>
                  <a:lnTo>
                    <a:pt x="301" y="1502"/>
                  </a:lnTo>
                  <a:lnTo>
                    <a:pt x="10985" y="1502"/>
                  </a:lnTo>
                  <a:lnTo>
                    <a:pt x="10265" y="1"/>
                  </a:lnTo>
                  <a:lnTo>
                    <a:pt x="8764" y="1"/>
                  </a:lnTo>
                  <a:lnTo>
                    <a:pt x="9124" y="301"/>
                  </a:lnTo>
                  <a:lnTo>
                    <a:pt x="9364" y="481"/>
                  </a:lnTo>
                  <a:lnTo>
                    <a:pt x="9124" y="361"/>
                  </a:lnTo>
                  <a:lnTo>
                    <a:pt x="8524" y="1"/>
                  </a:lnTo>
                  <a:lnTo>
                    <a:pt x="7804" y="1"/>
                  </a:lnTo>
                  <a:lnTo>
                    <a:pt x="7924" y="121"/>
                  </a:lnTo>
                  <a:lnTo>
                    <a:pt x="77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62"/>
            <p:cNvSpPr/>
            <p:nvPr/>
          </p:nvSpPr>
          <p:spPr>
            <a:xfrm>
              <a:off x="1676825" y="4960650"/>
              <a:ext cx="831375" cy="37525"/>
            </a:xfrm>
            <a:custGeom>
              <a:rect b="b" l="l" r="r" t="t"/>
              <a:pathLst>
                <a:path extrusionOk="0" h="1501" w="33255">
                  <a:moveTo>
                    <a:pt x="0" y="0"/>
                  </a:moveTo>
                  <a:lnTo>
                    <a:pt x="481" y="780"/>
                  </a:lnTo>
                  <a:lnTo>
                    <a:pt x="901" y="1501"/>
                  </a:lnTo>
                  <a:lnTo>
                    <a:pt x="33255" y="1501"/>
                  </a:lnTo>
                  <a:lnTo>
                    <a:pt x="32654" y="0"/>
                  </a:lnTo>
                  <a:lnTo>
                    <a:pt x="661" y="0"/>
                  </a:lnTo>
                  <a:lnTo>
                    <a:pt x="901" y="360"/>
                  </a:lnTo>
                  <a:lnTo>
                    <a:pt x="1201" y="7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62"/>
            <p:cNvSpPr/>
            <p:nvPr/>
          </p:nvSpPr>
          <p:spPr>
            <a:xfrm>
              <a:off x="2394125" y="4833075"/>
              <a:ext cx="42050" cy="4550"/>
            </a:xfrm>
            <a:custGeom>
              <a:rect b="b" l="l" r="r" t="t"/>
              <a:pathLst>
                <a:path extrusionOk="0" h="182" w="1682">
                  <a:moveTo>
                    <a:pt x="1" y="1"/>
                  </a:moveTo>
                  <a:lnTo>
                    <a:pt x="841" y="181"/>
                  </a:lnTo>
                  <a:lnTo>
                    <a:pt x="1681" y="181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62"/>
            <p:cNvSpPr/>
            <p:nvPr/>
          </p:nvSpPr>
          <p:spPr>
            <a:xfrm>
              <a:off x="2371625" y="4836075"/>
              <a:ext cx="73550" cy="18050"/>
            </a:xfrm>
            <a:custGeom>
              <a:rect b="b" l="l" r="r" t="t"/>
              <a:pathLst>
                <a:path extrusionOk="0" h="722" w="2942">
                  <a:moveTo>
                    <a:pt x="0" y="1"/>
                  </a:moveTo>
                  <a:lnTo>
                    <a:pt x="120" y="61"/>
                  </a:lnTo>
                  <a:lnTo>
                    <a:pt x="661" y="301"/>
                  </a:lnTo>
                  <a:lnTo>
                    <a:pt x="1081" y="481"/>
                  </a:lnTo>
                  <a:lnTo>
                    <a:pt x="1921" y="661"/>
                  </a:lnTo>
                  <a:lnTo>
                    <a:pt x="2702" y="721"/>
                  </a:lnTo>
                  <a:lnTo>
                    <a:pt x="2942" y="721"/>
                  </a:lnTo>
                  <a:lnTo>
                    <a:pt x="2581" y="61"/>
                  </a:lnTo>
                  <a:lnTo>
                    <a:pt x="2401" y="121"/>
                  </a:lnTo>
                  <a:lnTo>
                    <a:pt x="2101" y="181"/>
                  </a:lnTo>
                  <a:lnTo>
                    <a:pt x="541" y="181"/>
                  </a:lnTo>
                  <a:lnTo>
                    <a:pt x="24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62"/>
            <p:cNvSpPr/>
            <p:nvPr/>
          </p:nvSpPr>
          <p:spPr>
            <a:xfrm>
              <a:off x="1268650" y="5047675"/>
              <a:ext cx="46550" cy="18025"/>
            </a:xfrm>
            <a:custGeom>
              <a:rect b="b" l="l" r="r" t="t"/>
              <a:pathLst>
                <a:path extrusionOk="0" h="721" w="1862">
                  <a:moveTo>
                    <a:pt x="1861" y="1"/>
                  </a:moveTo>
                  <a:lnTo>
                    <a:pt x="1501" y="121"/>
                  </a:lnTo>
                  <a:lnTo>
                    <a:pt x="1201" y="181"/>
                  </a:lnTo>
                  <a:lnTo>
                    <a:pt x="721" y="241"/>
                  </a:lnTo>
                  <a:lnTo>
                    <a:pt x="181" y="24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120" y="661"/>
                  </a:lnTo>
                  <a:lnTo>
                    <a:pt x="661" y="541"/>
                  </a:lnTo>
                  <a:lnTo>
                    <a:pt x="1141" y="361"/>
                  </a:lnTo>
                  <a:lnTo>
                    <a:pt x="1441" y="241"/>
                  </a:lnTo>
                  <a:lnTo>
                    <a:pt x="1741" y="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62"/>
            <p:cNvSpPr/>
            <p:nvPr/>
          </p:nvSpPr>
          <p:spPr>
            <a:xfrm>
              <a:off x="1273150" y="5035675"/>
              <a:ext cx="48050" cy="18025"/>
            </a:xfrm>
            <a:custGeom>
              <a:rect b="b" l="l" r="r" t="t"/>
              <a:pathLst>
                <a:path extrusionOk="0" h="721" w="1922">
                  <a:moveTo>
                    <a:pt x="241" y="0"/>
                  </a:moveTo>
                  <a:lnTo>
                    <a:pt x="1" y="661"/>
                  </a:lnTo>
                  <a:lnTo>
                    <a:pt x="61" y="721"/>
                  </a:lnTo>
                  <a:lnTo>
                    <a:pt x="541" y="601"/>
                  </a:lnTo>
                  <a:lnTo>
                    <a:pt x="1201" y="421"/>
                  </a:lnTo>
                  <a:lnTo>
                    <a:pt x="1561" y="301"/>
                  </a:lnTo>
                  <a:lnTo>
                    <a:pt x="1801" y="301"/>
                  </a:lnTo>
                  <a:lnTo>
                    <a:pt x="1921" y="120"/>
                  </a:lnTo>
                  <a:lnTo>
                    <a:pt x="1381" y="301"/>
                  </a:lnTo>
                  <a:lnTo>
                    <a:pt x="901" y="361"/>
                  </a:lnTo>
                  <a:lnTo>
                    <a:pt x="781" y="361"/>
                  </a:lnTo>
                  <a:lnTo>
                    <a:pt x="901" y="301"/>
                  </a:lnTo>
                  <a:lnTo>
                    <a:pt x="1321" y="18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62"/>
            <p:cNvSpPr/>
            <p:nvPr/>
          </p:nvSpPr>
          <p:spPr>
            <a:xfrm>
              <a:off x="1472725" y="5035675"/>
              <a:ext cx="1068500" cy="55550"/>
            </a:xfrm>
            <a:custGeom>
              <a:rect b="b" l="l" r="r" t="t"/>
              <a:pathLst>
                <a:path extrusionOk="0" h="2222" w="42740">
                  <a:moveTo>
                    <a:pt x="1141" y="0"/>
                  </a:moveTo>
                  <a:lnTo>
                    <a:pt x="1141" y="301"/>
                  </a:lnTo>
                  <a:lnTo>
                    <a:pt x="1141" y="481"/>
                  </a:lnTo>
                  <a:lnTo>
                    <a:pt x="1081" y="361"/>
                  </a:lnTo>
                  <a:lnTo>
                    <a:pt x="961" y="181"/>
                  </a:lnTo>
                  <a:lnTo>
                    <a:pt x="1081" y="541"/>
                  </a:lnTo>
                  <a:lnTo>
                    <a:pt x="1141" y="961"/>
                  </a:lnTo>
                  <a:lnTo>
                    <a:pt x="1141" y="1261"/>
                  </a:lnTo>
                  <a:lnTo>
                    <a:pt x="841" y="601"/>
                  </a:lnTo>
                  <a:lnTo>
                    <a:pt x="721" y="481"/>
                  </a:lnTo>
                  <a:lnTo>
                    <a:pt x="721" y="541"/>
                  </a:lnTo>
                  <a:lnTo>
                    <a:pt x="661" y="541"/>
                  </a:lnTo>
                  <a:lnTo>
                    <a:pt x="721" y="661"/>
                  </a:lnTo>
                  <a:lnTo>
                    <a:pt x="781" y="961"/>
                  </a:lnTo>
                  <a:lnTo>
                    <a:pt x="721" y="1261"/>
                  </a:lnTo>
                  <a:lnTo>
                    <a:pt x="661" y="1801"/>
                  </a:lnTo>
                  <a:lnTo>
                    <a:pt x="601" y="1981"/>
                  </a:lnTo>
                  <a:lnTo>
                    <a:pt x="601" y="1801"/>
                  </a:lnTo>
                  <a:lnTo>
                    <a:pt x="541" y="1261"/>
                  </a:lnTo>
                  <a:lnTo>
                    <a:pt x="361" y="781"/>
                  </a:lnTo>
                  <a:lnTo>
                    <a:pt x="301" y="661"/>
                  </a:lnTo>
                  <a:lnTo>
                    <a:pt x="241" y="661"/>
                  </a:lnTo>
                  <a:lnTo>
                    <a:pt x="301" y="721"/>
                  </a:lnTo>
                  <a:lnTo>
                    <a:pt x="361" y="961"/>
                  </a:lnTo>
                  <a:lnTo>
                    <a:pt x="361" y="1441"/>
                  </a:lnTo>
                  <a:lnTo>
                    <a:pt x="421" y="1981"/>
                  </a:lnTo>
                  <a:lnTo>
                    <a:pt x="421" y="1981"/>
                  </a:lnTo>
                  <a:lnTo>
                    <a:pt x="181" y="1441"/>
                  </a:lnTo>
                  <a:lnTo>
                    <a:pt x="121" y="1321"/>
                  </a:lnTo>
                  <a:lnTo>
                    <a:pt x="121" y="1681"/>
                  </a:lnTo>
                  <a:lnTo>
                    <a:pt x="61" y="2101"/>
                  </a:lnTo>
                  <a:lnTo>
                    <a:pt x="1" y="2221"/>
                  </a:lnTo>
                  <a:lnTo>
                    <a:pt x="42739" y="2221"/>
                  </a:lnTo>
                  <a:lnTo>
                    <a:pt x="41959" y="0"/>
                  </a:lnTo>
                  <a:lnTo>
                    <a:pt x="7324" y="0"/>
                  </a:lnTo>
                  <a:lnTo>
                    <a:pt x="7324" y="60"/>
                  </a:lnTo>
                  <a:lnTo>
                    <a:pt x="7204" y="361"/>
                  </a:lnTo>
                  <a:lnTo>
                    <a:pt x="7144" y="481"/>
                  </a:lnTo>
                  <a:lnTo>
                    <a:pt x="7144" y="361"/>
                  </a:lnTo>
                  <a:lnTo>
                    <a:pt x="7204" y="0"/>
                  </a:lnTo>
                  <a:lnTo>
                    <a:pt x="6244" y="0"/>
                  </a:lnTo>
                  <a:lnTo>
                    <a:pt x="6124" y="301"/>
                  </a:lnTo>
                  <a:lnTo>
                    <a:pt x="6064" y="421"/>
                  </a:lnTo>
                  <a:lnTo>
                    <a:pt x="6064" y="421"/>
                  </a:lnTo>
                  <a:lnTo>
                    <a:pt x="6124" y="241"/>
                  </a:lnTo>
                  <a:lnTo>
                    <a:pt x="6184" y="0"/>
                  </a:lnTo>
                  <a:lnTo>
                    <a:pt x="1442" y="0"/>
                  </a:lnTo>
                  <a:lnTo>
                    <a:pt x="1382" y="12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62"/>
            <p:cNvSpPr/>
            <p:nvPr/>
          </p:nvSpPr>
          <p:spPr>
            <a:xfrm>
              <a:off x="1259650" y="5071700"/>
              <a:ext cx="34525" cy="19525"/>
            </a:xfrm>
            <a:custGeom>
              <a:rect b="b" l="l" r="r" t="t"/>
              <a:pathLst>
                <a:path extrusionOk="0" h="781" w="1381">
                  <a:moveTo>
                    <a:pt x="1381" y="0"/>
                  </a:moveTo>
                  <a:lnTo>
                    <a:pt x="1261" y="120"/>
                  </a:lnTo>
                  <a:lnTo>
                    <a:pt x="961" y="240"/>
                  </a:lnTo>
                  <a:lnTo>
                    <a:pt x="781" y="360"/>
                  </a:lnTo>
                  <a:lnTo>
                    <a:pt x="901" y="240"/>
                  </a:lnTo>
                  <a:lnTo>
                    <a:pt x="901" y="240"/>
                  </a:lnTo>
                  <a:lnTo>
                    <a:pt x="541" y="360"/>
                  </a:lnTo>
                  <a:lnTo>
                    <a:pt x="120" y="420"/>
                  </a:lnTo>
                  <a:lnTo>
                    <a:pt x="0" y="780"/>
                  </a:lnTo>
                  <a:lnTo>
                    <a:pt x="781" y="780"/>
                  </a:lnTo>
                  <a:lnTo>
                    <a:pt x="781" y="720"/>
                  </a:lnTo>
                  <a:lnTo>
                    <a:pt x="1141" y="3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62"/>
            <p:cNvSpPr/>
            <p:nvPr/>
          </p:nvSpPr>
          <p:spPr>
            <a:xfrm>
              <a:off x="1262650" y="5061175"/>
              <a:ext cx="39025" cy="19550"/>
            </a:xfrm>
            <a:custGeom>
              <a:rect b="b" l="l" r="r" t="t"/>
              <a:pathLst>
                <a:path extrusionOk="0" h="782" w="1561">
                  <a:moveTo>
                    <a:pt x="1441" y="1"/>
                  </a:moveTo>
                  <a:lnTo>
                    <a:pt x="901" y="121"/>
                  </a:lnTo>
                  <a:lnTo>
                    <a:pt x="360" y="181"/>
                  </a:lnTo>
                  <a:lnTo>
                    <a:pt x="240" y="181"/>
                  </a:lnTo>
                  <a:lnTo>
                    <a:pt x="0" y="781"/>
                  </a:lnTo>
                  <a:lnTo>
                    <a:pt x="360" y="661"/>
                  </a:lnTo>
                  <a:lnTo>
                    <a:pt x="781" y="481"/>
                  </a:lnTo>
                  <a:lnTo>
                    <a:pt x="1021" y="301"/>
                  </a:lnTo>
                  <a:lnTo>
                    <a:pt x="1381" y="121"/>
                  </a:lnTo>
                  <a:lnTo>
                    <a:pt x="1501" y="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62"/>
            <p:cNvSpPr/>
            <p:nvPr/>
          </p:nvSpPr>
          <p:spPr>
            <a:xfrm>
              <a:off x="2238075" y="4583975"/>
              <a:ext cx="120075" cy="120075"/>
            </a:xfrm>
            <a:custGeom>
              <a:rect b="b" l="l" r="r" t="t"/>
              <a:pathLst>
                <a:path extrusionOk="0" h="4803" w="4803">
                  <a:moveTo>
                    <a:pt x="960" y="1"/>
                  </a:moveTo>
                  <a:lnTo>
                    <a:pt x="900" y="61"/>
                  </a:lnTo>
                  <a:lnTo>
                    <a:pt x="720" y="181"/>
                  </a:lnTo>
                  <a:lnTo>
                    <a:pt x="1441" y="781"/>
                  </a:lnTo>
                  <a:lnTo>
                    <a:pt x="600" y="301"/>
                  </a:lnTo>
                  <a:lnTo>
                    <a:pt x="480" y="361"/>
                  </a:lnTo>
                  <a:lnTo>
                    <a:pt x="540" y="301"/>
                  </a:lnTo>
                  <a:lnTo>
                    <a:pt x="480" y="24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180" y="121"/>
                  </a:lnTo>
                  <a:lnTo>
                    <a:pt x="600" y="541"/>
                  </a:lnTo>
                  <a:lnTo>
                    <a:pt x="1321" y="1141"/>
                  </a:lnTo>
                  <a:lnTo>
                    <a:pt x="2041" y="1621"/>
                  </a:lnTo>
                  <a:lnTo>
                    <a:pt x="2281" y="1801"/>
                  </a:lnTo>
                  <a:lnTo>
                    <a:pt x="2341" y="1861"/>
                  </a:lnTo>
                  <a:lnTo>
                    <a:pt x="2221" y="1801"/>
                  </a:lnTo>
                  <a:lnTo>
                    <a:pt x="1981" y="1681"/>
                  </a:lnTo>
                  <a:lnTo>
                    <a:pt x="1201" y="1261"/>
                  </a:lnTo>
                  <a:lnTo>
                    <a:pt x="1141" y="1261"/>
                  </a:lnTo>
                  <a:lnTo>
                    <a:pt x="1441" y="1501"/>
                  </a:lnTo>
                  <a:lnTo>
                    <a:pt x="1981" y="2042"/>
                  </a:lnTo>
                  <a:lnTo>
                    <a:pt x="2221" y="2342"/>
                  </a:lnTo>
                  <a:lnTo>
                    <a:pt x="2221" y="2342"/>
                  </a:lnTo>
                  <a:lnTo>
                    <a:pt x="1981" y="2102"/>
                  </a:lnTo>
                  <a:lnTo>
                    <a:pt x="1321" y="1621"/>
                  </a:lnTo>
                  <a:lnTo>
                    <a:pt x="960" y="1381"/>
                  </a:lnTo>
                  <a:lnTo>
                    <a:pt x="1501" y="1921"/>
                  </a:lnTo>
                  <a:lnTo>
                    <a:pt x="2161" y="2462"/>
                  </a:lnTo>
                  <a:lnTo>
                    <a:pt x="2461" y="2702"/>
                  </a:lnTo>
                  <a:lnTo>
                    <a:pt x="2461" y="2702"/>
                  </a:lnTo>
                  <a:lnTo>
                    <a:pt x="2101" y="2522"/>
                  </a:lnTo>
                  <a:lnTo>
                    <a:pt x="1381" y="2042"/>
                  </a:lnTo>
                  <a:lnTo>
                    <a:pt x="180" y="1141"/>
                  </a:lnTo>
                  <a:lnTo>
                    <a:pt x="0" y="1021"/>
                  </a:lnTo>
                  <a:lnTo>
                    <a:pt x="0" y="1141"/>
                  </a:lnTo>
                  <a:lnTo>
                    <a:pt x="360" y="1501"/>
                  </a:lnTo>
                  <a:lnTo>
                    <a:pt x="780" y="1921"/>
                  </a:lnTo>
                  <a:lnTo>
                    <a:pt x="1561" y="2522"/>
                  </a:lnTo>
                  <a:lnTo>
                    <a:pt x="2281" y="3062"/>
                  </a:lnTo>
                  <a:lnTo>
                    <a:pt x="2521" y="3182"/>
                  </a:lnTo>
                  <a:lnTo>
                    <a:pt x="2641" y="3242"/>
                  </a:lnTo>
                  <a:lnTo>
                    <a:pt x="2521" y="3242"/>
                  </a:lnTo>
                  <a:lnTo>
                    <a:pt x="2281" y="3122"/>
                  </a:lnTo>
                  <a:lnTo>
                    <a:pt x="1441" y="2702"/>
                  </a:lnTo>
                  <a:lnTo>
                    <a:pt x="600" y="2162"/>
                  </a:lnTo>
                  <a:lnTo>
                    <a:pt x="180" y="1801"/>
                  </a:lnTo>
                  <a:lnTo>
                    <a:pt x="240" y="1921"/>
                  </a:lnTo>
                  <a:lnTo>
                    <a:pt x="840" y="2402"/>
                  </a:lnTo>
                  <a:lnTo>
                    <a:pt x="1261" y="2762"/>
                  </a:lnTo>
                  <a:lnTo>
                    <a:pt x="2041" y="3362"/>
                  </a:lnTo>
                  <a:lnTo>
                    <a:pt x="2761" y="3842"/>
                  </a:lnTo>
                  <a:lnTo>
                    <a:pt x="3121" y="4082"/>
                  </a:lnTo>
                  <a:lnTo>
                    <a:pt x="3121" y="4082"/>
                  </a:lnTo>
                  <a:lnTo>
                    <a:pt x="2761" y="3902"/>
                  </a:lnTo>
                  <a:lnTo>
                    <a:pt x="1921" y="3482"/>
                  </a:lnTo>
                  <a:lnTo>
                    <a:pt x="1020" y="2942"/>
                  </a:lnTo>
                  <a:lnTo>
                    <a:pt x="1501" y="3362"/>
                  </a:lnTo>
                  <a:lnTo>
                    <a:pt x="2401" y="4022"/>
                  </a:lnTo>
                  <a:lnTo>
                    <a:pt x="2821" y="4323"/>
                  </a:lnTo>
                  <a:lnTo>
                    <a:pt x="3241" y="4503"/>
                  </a:lnTo>
                  <a:lnTo>
                    <a:pt x="3542" y="4563"/>
                  </a:lnTo>
                  <a:lnTo>
                    <a:pt x="3241" y="4563"/>
                  </a:lnTo>
                  <a:lnTo>
                    <a:pt x="2761" y="4443"/>
                  </a:lnTo>
                  <a:lnTo>
                    <a:pt x="2281" y="4142"/>
                  </a:lnTo>
                  <a:lnTo>
                    <a:pt x="1381" y="3602"/>
                  </a:lnTo>
                  <a:lnTo>
                    <a:pt x="840" y="3242"/>
                  </a:lnTo>
                  <a:lnTo>
                    <a:pt x="960" y="3422"/>
                  </a:lnTo>
                  <a:lnTo>
                    <a:pt x="1141" y="3542"/>
                  </a:lnTo>
                  <a:lnTo>
                    <a:pt x="1921" y="4142"/>
                  </a:lnTo>
                  <a:lnTo>
                    <a:pt x="2161" y="4262"/>
                  </a:lnTo>
                  <a:lnTo>
                    <a:pt x="2461" y="4503"/>
                  </a:lnTo>
                  <a:lnTo>
                    <a:pt x="3001" y="4803"/>
                  </a:lnTo>
                  <a:lnTo>
                    <a:pt x="4802" y="4803"/>
                  </a:lnTo>
                  <a:lnTo>
                    <a:pt x="3482" y="2942"/>
                  </a:lnTo>
                  <a:lnTo>
                    <a:pt x="2101" y="1201"/>
                  </a:lnTo>
                  <a:lnTo>
                    <a:pt x="1921" y="1321"/>
                  </a:lnTo>
                  <a:lnTo>
                    <a:pt x="1741" y="1381"/>
                  </a:lnTo>
                  <a:lnTo>
                    <a:pt x="1861" y="1261"/>
                  </a:lnTo>
                  <a:lnTo>
                    <a:pt x="2041" y="114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62"/>
            <p:cNvSpPr/>
            <p:nvPr/>
          </p:nvSpPr>
          <p:spPr>
            <a:xfrm>
              <a:off x="2487175" y="4779075"/>
              <a:ext cx="195100" cy="31525"/>
            </a:xfrm>
            <a:custGeom>
              <a:rect b="b" l="l" r="r" t="t"/>
              <a:pathLst>
                <a:path extrusionOk="0" h="1261" w="7804">
                  <a:moveTo>
                    <a:pt x="0" y="0"/>
                  </a:moveTo>
                  <a:lnTo>
                    <a:pt x="661" y="1261"/>
                  </a:lnTo>
                  <a:lnTo>
                    <a:pt x="7383" y="1261"/>
                  </a:lnTo>
                  <a:lnTo>
                    <a:pt x="7624" y="600"/>
                  </a:lnTo>
                  <a:lnTo>
                    <a:pt x="7804" y="0"/>
                  </a:lnTo>
                  <a:lnTo>
                    <a:pt x="7504" y="0"/>
                  </a:lnTo>
                  <a:lnTo>
                    <a:pt x="6963" y="540"/>
                  </a:lnTo>
                  <a:lnTo>
                    <a:pt x="6723" y="720"/>
                  </a:lnTo>
                  <a:lnTo>
                    <a:pt x="6603" y="780"/>
                  </a:lnTo>
                  <a:lnTo>
                    <a:pt x="6663" y="720"/>
                  </a:lnTo>
                  <a:lnTo>
                    <a:pt x="6903" y="420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62"/>
            <p:cNvSpPr/>
            <p:nvPr/>
          </p:nvSpPr>
          <p:spPr>
            <a:xfrm>
              <a:off x="2685250" y="4779075"/>
              <a:ext cx="42050" cy="31525"/>
            </a:xfrm>
            <a:custGeom>
              <a:rect b="b" l="l" r="r" t="t"/>
              <a:pathLst>
                <a:path extrusionOk="0" h="1261" w="1682">
                  <a:moveTo>
                    <a:pt x="661" y="0"/>
                  </a:moveTo>
                  <a:lnTo>
                    <a:pt x="541" y="240"/>
                  </a:lnTo>
                  <a:lnTo>
                    <a:pt x="301" y="780"/>
                  </a:lnTo>
                  <a:lnTo>
                    <a:pt x="1" y="1261"/>
                  </a:lnTo>
                  <a:lnTo>
                    <a:pt x="1681" y="1261"/>
                  </a:lnTo>
                  <a:lnTo>
                    <a:pt x="1561" y="60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62"/>
            <p:cNvSpPr/>
            <p:nvPr/>
          </p:nvSpPr>
          <p:spPr>
            <a:xfrm>
              <a:off x="1646800" y="4887100"/>
              <a:ext cx="465225" cy="37550"/>
            </a:xfrm>
            <a:custGeom>
              <a:rect b="b" l="l" r="r" t="t"/>
              <a:pathLst>
                <a:path extrusionOk="0" h="1502" w="18609">
                  <a:moveTo>
                    <a:pt x="301" y="1"/>
                  </a:moveTo>
                  <a:lnTo>
                    <a:pt x="481" y="121"/>
                  </a:lnTo>
                  <a:lnTo>
                    <a:pt x="601" y="241"/>
                  </a:lnTo>
                  <a:lnTo>
                    <a:pt x="841" y="481"/>
                  </a:lnTo>
                  <a:lnTo>
                    <a:pt x="1021" y="541"/>
                  </a:lnTo>
                  <a:lnTo>
                    <a:pt x="1081" y="601"/>
                  </a:lnTo>
                  <a:lnTo>
                    <a:pt x="1021" y="601"/>
                  </a:lnTo>
                  <a:lnTo>
                    <a:pt x="781" y="541"/>
                  </a:lnTo>
                  <a:lnTo>
                    <a:pt x="541" y="421"/>
                  </a:lnTo>
                  <a:lnTo>
                    <a:pt x="361" y="301"/>
                  </a:lnTo>
                  <a:lnTo>
                    <a:pt x="181" y="241"/>
                  </a:lnTo>
                  <a:lnTo>
                    <a:pt x="1" y="241"/>
                  </a:lnTo>
                  <a:lnTo>
                    <a:pt x="841" y="781"/>
                  </a:lnTo>
                  <a:lnTo>
                    <a:pt x="1562" y="1261"/>
                  </a:lnTo>
                  <a:lnTo>
                    <a:pt x="1802" y="1502"/>
                  </a:lnTo>
                  <a:lnTo>
                    <a:pt x="18609" y="1502"/>
                  </a:lnTo>
                  <a:lnTo>
                    <a:pt x="18549" y="1261"/>
                  </a:lnTo>
                  <a:lnTo>
                    <a:pt x="18429" y="901"/>
                  </a:lnTo>
                  <a:lnTo>
                    <a:pt x="18309" y="481"/>
                  </a:lnTo>
                  <a:lnTo>
                    <a:pt x="18249" y="1"/>
                  </a:lnTo>
                  <a:lnTo>
                    <a:pt x="17889" y="1"/>
                  </a:lnTo>
                  <a:lnTo>
                    <a:pt x="17769" y="541"/>
                  </a:lnTo>
                  <a:lnTo>
                    <a:pt x="17709" y="541"/>
                  </a:lnTo>
                  <a:lnTo>
                    <a:pt x="17709" y="1"/>
                  </a:lnTo>
                  <a:lnTo>
                    <a:pt x="9965" y="1"/>
                  </a:lnTo>
                  <a:lnTo>
                    <a:pt x="10025" y="121"/>
                  </a:lnTo>
                  <a:lnTo>
                    <a:pt x="10025" y="121"/>
                  </a:lnTo>
                  <a:lnTo>
                    <a:pt x="9905" y="1"/>
                  </a:lnTo>
                  <a:lnTo>
                    <a:pt x="8284" y="1"/>
                  </a:lnTo>
                  <a:lnTo>
                    <a:pt x="8344" y="301"/>
                  </a:lnTo>
                  <a:lnTo>
                    <a:pt x="8465" y="421"/>
                  </a:lnTo>
                  <a:lnTo>
                    <a:pt x="8465" y="481"/>
                  </a:lnTo>
                  <a:lnTo>
                    <a:pt x="8405" y="421"/>
                  </a:lnTo>
                  <a:lnTo>
                    <a:pt x="8344" y="301"/>
                  </a:lnTo>
                  <a:lnTo>
                    <a:pt x="8164" y="1"/>
                  </a:lnTo>
                  <a:lnTo>
                    <a:pt x="961" y="1"/>
                  </a:lnTo>
                  <a:lnTo>
                    <a:pt x="1201" y="121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62"/>
            <p:cNvSpPr/>
            <p:nvPr/>
          </p:nvSpPr>
          <p:spPr>
            <a:xfrm>
              <a:off x="2089500" y="4391900"/>
              <a:ext cx="10525" cy="36025"/>
            </a:xfrm>
            <a:custGeom>
              <a:rect b="b" l="l" r="r" t="t"/>
              <a:pathLst>
                <a:path extrusionOk="0" h="1441" w="421">
                  <a:moveTo>
                    <a:pt x="421" y="0"/>
                  </a:moveTo>
                  <a:lnTo>
                    <a:pt x="241" y="361"/>
                  </a:lnTo>
                  <a:lnTo>
                    <a:pt x="121" y="841"/>
                  </a:lnTo>
                  <a:lnTo>
                    <a:pt x="1" y="1441"/>
                  </a:lnTo>
                  <a:lnTo>
                    <a:pt x="361" y="1441"/>
                  </a:lnTo>
                  <a:lnTo>
                    <a:pt x="361" y="1321"/>
                  </a:lnTo>
                  <a:lnTo>
                    <a:pt x="361" y="24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62"/>
            <p:cNvSpPr/>
            <p:nvPr/>
          </p:nvSpPr>
          <p:spPr>
            <a:xfrm>
              <a:off x="2104500" y="4432425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61" y="0"/>
                  </a:moveTo>
                  <a:lnTo>
                    <a:pt x="1" y="480"/>
                  </a:lnTo>
                  <a:lnTo>
                    <a:pt x="1" y="480"/>
                  </a:lnTo>
                  <a:lnTo>
                    <a:pt x="361" y="420"/>
                  </a:lnTo>
                  <a:lnTo>
                    <a:pt x="481" y="360"/>
                  </a:lnTo>
                  <a:lnTo>
                    <a:pt x="481" y="60"/>
                  </a:lnTo>
                  <a:lnTo>
                    <a:pt x="421" y="60"/>
                  </a:lnTo>
                  <a:lnTo>
                    <a:pt x="421" y="240"/>
                  </a:lnTo>
                  <a:lnTo>
                    <a:pt x="3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62"/>
            <p:cNvSpPr/>
            <p:nvPr/>
          </p:nvSpPr>
          <p:spPr>
            <a:xfrm>
              <a:off x="2328100" y="4779075"/>
              <a:ext cx="94575" cy="31525"/>
            </a:xfrm>
            <a:custGeom>
              <a:rect b="b" l="l" r="r" t="t"/>
              <a:pathLst>
                <a:path extrusionOk="0" h="1261" w="3783">
                  <a:moveTo>
                    <a:pt x="301" y="0"/>
                  </a:moveTo>
                  <a:lnTo>
                    <a:pt x="661" y="180"/>
                  </a:lnTo>
                  <a:lnTo>
                    <a:pt x="1081" y="360"/>
                  </a:lnTo>
                  <a:lnTo>
                    <a:pt x="1741" y="540"/>
                  </a:lnTo>
                  <a:lnTo>
                    <a:pt x="1981" y="600"/>
                  </a:lnTo>
                  <a:lnTo>
                    <a:pt x="1741" y="600"/>
                  </a:lnTo>
                  <a:lnTo>
                    <a:pt x="1021" y="540"/>
                  </a:lnTo>
                  <a:lnTo>
                    <a:pt x="481" y="420"/>
                  </a:lnTo>
                  <a:lnTo>
                    <a:pt x="1" y="240"/>
                  </a:lnTo>
                  <a:lnTo>
                    <a:pt x="241" y="420"/>
                  </a:lnTo>
                  <a:lnTo>
                    <a:pt x="1381" y="1080"/>
                  </a:lnTo>
                  <a:lnTo>
                    <a:pt x="1801" y="1261"/>
                  </a:lnTo>
                  <a:lnTo>
                    <a:pt x="3782" y="1261"/>
                  </a:lnTo>
                  <a:lnTo>
                    <a:pt x="3062" y="0"/>
                  </a:lnTo>
                  <a:lnTo>
                    <a:pt x="781" y="0"/>
                  </a:lnTo>
                  <a:lnTo>
                    <a:pt x="961" y="120"/>
                  </a:lnTo>
                  <a:lnTo>
                    <a:pt x="1201" y="240"/>
                  </a:lnTo>
                  <a:lnTo>
                    <a:pt x="9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62"/>
            <p:cNvSpPr/>
            <p:nvPr/>
          </p:nvSpPr>
          <p:spPr>
            <a:xfrm>
              <a:off x="2082000" y="4429425"/>
              <a:ext cx="18025" cy="21025"/>
            </a:xfrm>
            <a:custGeom>
              <a:rect b="b" l="l" r="r" t="t"/>
              <a:pathLst>
                <a:path extrusionOk="0" h="841" w="721">
                  <a:moveTo>
                    <a:pt x="0" y="0"/>
                  </a:moveTo>
                  <a:lnTo>
                    <a:pt x="0" y="420"/>
                  </a:lnTo>
                  <a:lnTo>
                    <a:pt x="0" y="720"/>
                  </a:lnTo>
                  <a:lnTo>
                    <a:pt x="0" y="840"/>
                  </a:lnTo>
                  <a:lnTo>
                    <a:pt x="240" y="780"/>
                  </a:lnTo>
                  <a:lnTo>
                    <a:pt x="721" y="660"/>
                  </a:lnTo>
                  <a:lnTo>
                    <a:pt x="661" y="120"/>
                  </a:lnTo>
                  <a:lnTo>
                    <a:pt x="301" y="60"/>
                  </a:lnTo>
                  <a:lnTo>
                    <a:pt x="240" y="60"/>
                  </a:lnTo>
                  <a:lnTo>
                    <a:pt x="240" y="240"/>
                  </a:lnTo>
                  <a:lnTo>
                    <a:pt x="240" y="540"/>
                  </a:lnTo>
                  <a:lnTo>
                    <a:pt x="240" y="660"/>
                  </a:lnTo>
                  <a:lnTo>
                    <a:pt x="180" y="540"/>
                  </a:lnTo>
                  <a:lnTo>
                    <a:pt x="12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62"/>
            <p:cNvSpPr/>
            <p:nvPr/>
          </p:nvSpPr>
          <p:spPr>
            <a:xfrm>
              <a:off x="2112000" y="4648500"/>
              <a:ext cx="93075" cy="55550"/>
            </a:xfrm>
            <a:custGeom>
              <a:rect b="b" l="l" r="r" t="t"/>
              <a:pathLst>
                <a:path extrusionOk="0" h="2222" w="3723">
                  <a:moveTo>
                    <a:pt x="121" y="1"/>
                  </a:moveTo>
                  <a:lnTo>
                    <a:pt x="121" y="181"/>
                  </a:lnTo>
                  <a:lnTo>
                    <a:pt x="301" y="301"/>
                  </a:lnTo>
                  <a:lnTo>
                    <a:pt x="721" y="601"/>
                  </a:lnTo>
                  <a:lnTo>
                    <a:pt x="1081" y="781"/>
                  </a:lnTo>
                  <a:lnTo>
                    <a:pt x="1502" y="961"/>
                  </a:lnTo>
                  <a:lnTo>
                    <a:pt x="1922" y="1141"/>
                  </a:lnTo>
                  <a:lnTo>
                    <a:pt x="2282" y="1201"/>
                  </a:lnTo>
                  <a:lnTo>
                    <a:pt x="2582" y="1261"/>
                  </a:lnTo>
                  <a:lnTo>
                    <a:pt x="2282" y="1321"/>
                  </a:lnTo>
                  <a:lnTo>
                    <a:pt x="1442" y="1321"/>
                  </a:lnTo>
                  <a:lnTo>
                    <a:pt x="901" y="1261"/>
                  </a:lnTo>
                  <a:lnTo>
                    <a:pt x="481" y="1081"/>
                  </a:lnTo>
                  <a:lnTo>
                    <a:pt x="121" y="961"/>
                  </a:lnTo>
                  <a:lnTo>
                    <a:pt x="301" y="1081"/>
                  </a:lnTo>
                  <a:lnTo>
                    <a:pt x="481" y="1201"/>
                  </a:lnTo>
                  <a:lnTo>
                    <a:pt x="781" y="1381"/>
                  </a:lnTo>
                  <a:lnTo>
                    <a:pt x="1141" y="1561"/>
                  </a:lnTo>
                  <a:lnTo>
                    <a:pt x="1622" y="1742"/>
                  </a:lnTo>
                  <a:lnTo>
                    <a:pt x="2042" y="1862"/>
                  </a:lnTo>
                  <a:lnTo>
                    <a:pt x="2462" y="1922"/>
                  </a:lnTo>
                  <a:lnTo>
                    <a:pt x="2882" y="1922"/>
                  </a:lnTo>
                  <a:lnTo>
                    <a:pt x="2762" y="1982"/>
                  </a:lnTo>
                  <a:lnTo>
                    <a:pt x="2462" y="2042"/>
                  </a:lnTo>
                  <a:lnTo>
                    <a:pt x="2042" y="2102"/>
                  </a:lnTo>
                  <a:lnTo>
                    <a:pt x="1562" y="2102"/>
                  </a:lnTo>
                  <a:lnTo>
                    <a:pt x="1021" y="1982"/>
                  </a:lnTo>
                  <a:lnTo>
                    <a:pt x="541" y="1862"/>
                  </a:lnTo>
                  <a:lnTo>
                    <a:pt x="181" y="1742"/>
                  </a:lnTo>
                  <a:lnTo>
                    <a:pt x="1" y="1621"/>
                  </a:lnTo>
                  <a:lnTo>
                    <a:pt x="1" y="1802"/>
                  </a:lnTo>
                  <a:lnTo>
                    <a:pt x="601" y="1982"/>
                  </a:lnTo>
                  <a:lnTo>
                    <a:pt x="841" y="2042"/>
                  </a:lnTo>
                  <a:lnTo>
                    <a:pt x="1081" y="2102"/>
                  </a:lnTo>
                  <a:lnTo>
                    <a:pt x="1321" y="2162"/>
                  </a:lnTo>
                  <a:lnTo>
                    <a:pt x="1502" y="2222"/>
                  </a:lnTo>
                  <a:lnTo>
                    <a:pt x="3122" y="2222"/>
                  </a:lnTo>
                  <a:lnTo>
                    <a:pt x="3662" y="2102"/>
                  </a:lnTo>
                  <a:lnTo>
                    <a:pt x="3722" y="2042"/>
                  </a:lnTo>
                  <a:lnTo>
                    <a:pt x="3662" y="1982"/>
                  </a:lnTo>
                  <a:lnTo>
                    <a:pt x="3542" y="1802"/>
                  </a:lnTo>
                  <a:lnTo>
                    <a:pt x="3362" y="1441"/>
                  </a:lnTo>
                  <a:lnTo>
                    <a:pt x="3242" y="1021"/>
                  </a:lnTo>
                  <a:lnTo>
                    <a:pt x="3242" y="661"/>
                  </a:lnTo>
                  <a:lnTo>
                    <a:pt x="3242" y="301"/>
                  </a:lnTo>
                  <a:lnTo>
                    <a:pt x="2942" y="361"/>
                  </a:lnTo>
                  <a:lnTo>
                    <a:pt x="2522" y="421"/>
                  </a:lnTo>
                  <a:lnTo>
                    <a:pt x="2042" y="421"/>
                  </a:lnTo>
                  <a:lnTo>
                    <a:pt x="1021" y="301"/>
                  </a:lnTo>
                  <a:lnTo>
                    <a:pt x="661" y="241"/>
                  </a:lnTo>
                  <a:lnTo>
                    <a:pt x="4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62"/>
            <p:cNvSpPr/>
            <p:nvPr/>
          </p:nvSpPr>
          <p:spPr>
            <a:xfrm>
              <a:off x="2157025" y="4743050"/>
              <a:ext cx="13525" cy="13525"/>
            </a:xfrm>
            <a:custGeom>
              <a:rect b="b" l="l" r="r" t="t"/>
              <a:pathLst>
                <a:path extrusionOk="0" h="541" w="541">
                  <a:moveTo>
                    <a:pt x="541" y="0"/>
                  </a:moveTo>
                  <a:lnTo>
                    <a:pt x="121" y="361"/>
                  </a:lnTo>
                  <a:lnTo>
                    <a:pt x="1" y="541"/>
                  </a:lnTo>
                  <a:lnTo>
                    <a:pt x="181" y="36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62"/>
            <p:cNvSpPr/>
            <p:nvPr/>
          </p:nvSpPr>
          <p:spPr>
            <a:xfrm>
              <a:off x="2143525" y="4574975"/>
              <a:ext cx="28525" cy="16525"/>
            </a:xfrm>
            <a:custGeom>
              <a:rect b="b" l="l" r="r" t="t"/>
              <a:pathLst>
                <a:path extrusionOk="0" h="661" w="1141">
                  <a:moveTo>
                    <a:pt x="60" y="1"/>
                  </a:moveTo>
                  <a:lnTo>
                    <a:pt x="0" y="121"/>
                  </a:lnTo>
                  <a:lnTo>
                    <a:pt x="361" y="241"/>
                  </a:lnTo>
                  <a:lnTo>
                    <a:pt x="781" y="481"/>
                  </a:lnTo>
                  <a:lnTo>
                    <a:pt x="1081" y="661"/>
                  </a:lnTo>
                  <a:lnTo>
                    <a:pt x="1141" y="481"/>
                  </a:lnTo>
                  <a:lnTo>
                    <a:pt x="1141" y="421"/>
                  </a:lnTo>
                  <a:lnTo>
                    <a:pt x="901" y="421"/>
                  </a:lnTo>
                  <a:lnTo>
                    <a:pt x="901" y="361"/>
                  </a:lnTo>
                  <a:lnTo>
                    <a:pt x="421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62"/>
            <p:cNvSpPr/>
            <p:nvPr/>
          </p:nvSpPr>
          <p:spPr>
            <a:xfrm>
              <a:off x="2122525" y="4744550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62"/>
            <p:cNvSpPr/>
            <p:nvPr/>
          </p:nvSpPr>
          <p:spPr>
            <a:xfrm>
              <a:off x="2212550" y="4656000"/>
              <a:ext cx="3025" cy="10550"/>
            </a:xfrm>
            <a:custGeom>
              <a:rect b="b" l="l" r="r" t="t"/>
              <a:pathLst>
                <a:path extrusionOk="0" h="422" w="121">
                  <a:moveTo>
                    <a:pt x="61" y="1"/>
                  </a:moveTo>
                  <a:lnTo>
                    <a:pt x="61" y="61"/>
                  </a:lnTo>
                  <a:lnTo>
                    <a:pt x="1" y="241"/>
                  </a:lnTo>
                  <a:lnTo>
                    <a:pt x="61" y="42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62"/>
            <p:cNvSpPr/>
            <p:nvPr/>
          </p:nvSpPr>
          <p:spPr>
            <a:xfrm>
              <a:off x="2173525" y="46095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18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62"/>
            <p:cNvSpPr/>
            <p:nvPr/>
          </p:nvSpPr>
          <p:spPr>
            <a:xfrm>
              <a:off x="2118000" y="4729550"/>
              <a:ext cx="15050" cy="4525"/>
            </a:xfrm>
            <a:custGeom>
              <a:rect b="b" l="l" r="r" t="t"/>
              <a:pathLst>
                <a:path extrusionOk="0" h="181" w="602">
                  <a:moveTo>
                    <a:pt x="1" y="0"/>
                  </a:moveTo>
                  <a:lnTo>
                    <a:pt x="61" y="180"/>
                  </a:lnTo>
                  <a:lnTo>
                    <a:pt x="121" y="120"/>
                  </a:lnTo>
                  <a:lnTo>
                    <a:pt x="601" y="0"/>
                  </a:lnTo>
                  <a:lnTo>
                    <a:pt x="1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62"/>
            <p:cNvSpPr/>
            <p:nvPr/>
          </p:nvSpPr>
          <p:spPr>
            <a:xfrm>
              <a:off x="2155525" y="4644000"/>
              <a:ext cx="37550" cy="12025"/>
            </a:xfrm>
            <a:custGeom>
              <a:rect b="b" l="l" r="r" t="t"/>
              <a:pathLst>
                <a:path extrusionOk="0" h="481" w="1502">
                  <a:moveTo>
                    <a:pt x="1261" y="1"/>
                  </a:moveTo>
                  <a:lnTo>
                    <a:pt x="1021" y="61"/>
                  </a:lnTo>
                  <a:lnTo>
                    <a:pt x="1081" y="181"/>
                  </a:lnTo>
                  <a:lnTo>
                    <a:pt x="1081" y="241"/>
                  </a:lnTo>
                  <a:lnTo>
                    <a:pt x="1021" y="181"/>
                  </a:lnTo>
                  <a:lnTo>
                    <a:pt x="1021" y="61"/>
                  </a:lnTo>
                  <a:lnTo>
                    <a:pt x="901" y="121"/>
                  </a:lnTo>
                  <a:lnTo>
                    <a:pt x="481" y="121"/>
                  </a:lnTo>
                  <a:lnTo>
                    <a:pt x="1" y="181"/>
                  </a:lnTo>
                  <a:lnTo>
                    <a:pt x="361" y="241"/>
                  </a:lnTo>
                  <a:lnTo>
                    <a:pt x="781" y="421"/>
                  </a:lnTo>
                  <a:lnTo>
                    <a:pt x="1201" y="481"/>
                  </a:lnTo>
                  <a:lnTo>
                    <a:pt x="1501" y="481"/>
                  </a:lnTo>
                  <a:lnTo>
                    <a:pt x="1501" y="361"/>
                  </a:lnTo>
                  <a:lnTo>
                    <a:pt x="1501" y="241"/>
                  </a:lnTo>
                  <a:lnTo>
                    <a:pt x="1501" y="181"/>
                  </a:lnTo>
                  <a:lnTo>
                    <a:pt x="1441" y="1"/>
                  </a:lnTo>
                  <a:lnTo>
                    <a:pt x="1381" y="1"/>
                  </a:lnTo>
                  <a:lnTo>
                    <a:pt x="1321" y="121"/>
                  </a:lnTo>
                  <a:lnTo>
                    <a:pt x="1381" y="241"/>
                  </a:lnTo>
                  <a:lnTo>
                    <a:pt x="1381" y="241"/>
                  </a:lnTo>
                  <a:lnTo>
                    <a:pt x="1321" y="181"/>
                  </a:lnTo>
                  <a:lnTo>
                    <a:pt x="1321" y="121"/>
                  </a:lnTo>
                  <a:lnTo>
                    <a:pt x="126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62"/>
            <p:cNvSpPr/>
            <p:nvPr/>
          </p:nvSpPr>
          <p:spPr>
            <a:xfrm>
              <a:off x="2220050" y="4671025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1" y="0"/>
                  </a:moveTo>
                  <a:lnTo>
                    <a:pt x="1" y="300"/>
                  </a:lnTo>
                  <a:lnTo>
                    <a:pt x="1" y="5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62"/>
            <p:cNvSpPr/>
            <p:nvPr/>
          </p:nvSpPr>
          <p:spPr>
            <a:xfrm>
              <a:off x="1295650" y="4960650"/>
              <a:ext cx="60050" cy="37525"/>
            </a:xfrm>
            <a:custGeom>
              <a:rect b="b" l="l" r="r" t="t"/>
              <a:pathLst>
                <a:path extrusionOk="0" h="1501" w="2402">
                  <a:moveTo>
                    <a:pt x="721" y="0"/>
                  </a:moveTo>
                  <a:lnTo>
                    <a:pt x="1" y="1501"/>
                  </a:lnTo>
                  <a:lnTo>
                    <a:pt x="1021" y="1501"/>
                  </a:lnTo>
                  <a:lnTo>
                    <a:pt x="1201" y="1441"/>
                  </a:lnTo>
                  <a:lnTo>
                    <a:pt x="1622" y="1141"/>
                  </a:lnTo>
                  <a:lnTo>
                    <a:pt x="2102" y="841"/>
                  </a:lnTo>
                  <a:lnTo>
                    <a:pt x="2342" y="600"/>
                  </a:lnTo>
                  <a:lnTo>
                    <a:pt x="2402" y="480"/>
                  </a:lnTo>
                  <a:lnTo>
                    <a:pt x="2402" y="480"/>
                  </a:lnTo>
                  <a:lnTo>
                    <a:pt x="2102" y="720"/>
                  </a:lnTo>
                  <a:lnTo>
                    <a:pt x="1862" y="901"/>
                  </a:lnTo>
                  <a:lnTo>
                    <a:pt x="1622" y="961"/>
                  </a:lnTo>
                  <a:lnTo>
                    <a:pt x="1562" y="961"/>
                  </a:lnTo>
                  <a:lnTo>
                    <a:pt x="1081" y="1141"/>
                  </a:lnTo>
                  <a:lnTo>
                    <a:pt x="961" y="1141"/>
                  </a:lnTo>
                  <a:lnTo>
                    <a:pt x="1081" y="1081"/>
                  </a:lnTo>
                  <a:lnTo>
                    <a:pt x="1502" y="901"/>
                  </a:lnTo>
                  <a:lnTo>
                    <a:pt x="1622" y="780"/>
                  </a:lnTo>
                  <a:lnTo>
                    <a:pt x="1562" y="780"/>
                  </a:lnTo>
                  <a:lnTo>
                    <a:pt x="1922" y="540"/>
                  </a:lnTo>
                  <a:lnTo>
                    <a:pt x="2102" y="360"/>
                  </a:lnTo>
                  <a:lnTo>
                    <a:pt x="2282" y="240"/>
                  </a:lnTo>
                  <a:lnTo>
                    <a:pt x="2342" y="120"/>
                  </a:lnTo>
                  <a:lnTo>
                    <a:pt x="2102" y="240"/>
                  </a:lnTo>
                  <a:lnTo>
                    <a:pt x="1982" y="300"/>
                  </a:lnTo>
                  <a:lnTo>
                    <a:pt x="1442" y="540"/>
                  </a:lnTo>
                  <a:lnTo>
                    <a:pt x="841" y="720"/>
                  </a:lnTo>
                  <a:lnTo>
                    <a:pt x="661" y="720"/>
                  </a:lnTo>
                  <a:lnTo>
                    <a:pt x="841" y="660"/>
                  </a:lnTo>
                  <a:lnTo>
                    <a:pt x="1381" y="420"/>
                  </a:lnTo>
                  <a:lnTo>
                    <a:pt x="1442" y="420"/>
                  </a:lnTo>
                  <a:lnTo>
                    <a:pt x="1742" y="240"/>
                  </a:lnTo>
                  <a:lnTo>
                    <a:pt x="2042" y="0"/>
                  </a:lnTo>
                  <a:lnTo>
                    <a:pt x="1862" y="0"/>
                  </a:lnTo>
                  <a:lnTo>
                    <a:pt x="1622" y="120"/>
                  </a:lnTo>
                  <a:lnTo>
                    <a:pt x="1261" y="240"/>
                  </a:lnTo>
                  <a:lnTo>
                    <a:pt x="961" y="300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62"/>
            <p:cNvSpPr/>
            <p:nvPr/>
          </p:nvSpPr>
          <p:spPr>
            <a:xfrm>
              <a:off x="2233550" y="46890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61" y="121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62"/>
            <p:cNvSpPr/>
            <p:nvPr/>
          </p:nvSpPr>
          <p:spPr>
            <a:xfrm>
              <a:off x="1138100" y="48330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62"/>
            <p:cNvSpPr/>
            <p:nvPr/>
          </p:nvSpPr>
          <p:spPr>
            <a:xfrm>
              <a:off x="1192125" y="48616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62"/>
            <p:cNvSpPr/>
            <p:nvPr/>
          </p:nvSpPr>
          <p:spPr>
            <a:xfrm>
              <a:off x="1204125" y="48511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120" y="0"/>
                  </a:moveTo>
                  <a:lnTo>
                    <a:pt x="0" y="60"/>
                  </a:lnTo>
                  <a:lnTo>
                    <a:pt x="180" y="480"/>
                  </a:lnTo>
                  <a:lnTo>
                    <a:pt x="240" y="480"/>
                  </a:lnTo>
                  <a:lnTo>
                    <a:pt x="120" y="18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62"/>
            <p:cNvSpPr/>
            <p:nvPr/>
          </p:nvSpPr>
          <p:spPr>
            <a:xfrm>
              <a:off x="1112575" y="4833075"/>
              <a:ext cx="24050" cy="16550"/>
            </a:xfrm>
            <a:custGeom>
              <a:rect b="b" l="l" r="r" t="t"/>
              <a:pathLst>
                <a:path extrusionOk="0" h="662" w="962">
                  <a:moveTo>
                    <a:pt x="121" y="1"/>
                  </a:moveTo>
                  <a:lnTo>
                    <a:pt x="1" y="481"/>
                  </a:lnTo>
                  <a:lnTo>
                    <a:pt x="1" y="661"/>
                  </a:lnTo>
                  <a:lnTo>
                    <a:pt x="721" y="301"/>
                  </a:lnTo>
                  <a:lnTo>
                    <a:pt x="361" y="301"/>
                  </a:lnTo>
                  <a:lnTo>
                    <a:pt x="601" y="241"/>
                  </a:lnTo>
                  <a:lnTo>
                    <a:pt x="961" y="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62"/>
            <p:cNvSpPr/>
            <p:nvPr/>
          </p:nvSpPr>
          <p:spPr>
            <a:xfrm>
              <a:off x="1966450" y="4726550"/>
              <a:ext cx="84050" cy="30025"/>
            </a:xfrm>
            <a:custGeom>
              <a:rect b="b" l="l" r="r" t="t"/>
              <a:pathLst>
                <a:path extrusionOk="0" h="1201" w="3362">
                  <a:moveTo>
                    <a:pt x="0" y="0"/>
                  </a:moveTo>
                  <a:lnTo>
                    <a:pt x="421" y="720"/>
                  </a:lnTo>
                  <a:lnTo>
                    <a:pt x="721" y="1201"/>
                  </a:lnTo>
                  <a:lnTo>
                    <a:pt x="3302" y="1201"/>
                  </a:lnTo>
                  <a:lnTo>
                    <a:pt x="3362" y="961"/>
                  </a:lnTo>
                  <a:lnTo>
                    <a:pt x="3242" y="840"/>
                  </a:lnTo>
                  <a:lnTo>
                    <a:pt x="3242" y="901"/>
                  </a:lnTo>
                  <a:lnTo>
                    <a:pt x="3182" y="961"/>
                  </a:lnTo>
                  <a:lnTo>
                    <a:pt x="3182" y="901"/>
                  </a:lnTo>
                  <a:lnTo>
                    <a:pt x="3242" y="780"/>
                  </a:lnTo>
                  <a:lnTo>
                    <a:pt x="3062" y="600"/>
                  </a:lnTo>
                  <a:lnTo>
                    <a:pt x="2642" y="0"/>
                  </a:lnTo>
                  <a:lnTo>
                    <a:pt x="1741" y="0"/>
                  </a:lnTo>
                  <a:lnTo>
                    <a:pt x="1921" y="180"/>
                  </a:lnTo>
                  <a:lnTo>
                    <a:pt x="2101" y="300"/>
                  </a:lnTo>
                  <a:lnTo>
                    <a:pt x="2101" y="300"/>
                  </a:lnTo>
                  <a:lnTo>
                    <a:pt x="1921" y="240"/>
                  </a:lnTo>
                  <a:lnTo>
                    <a:pt x="1741" y="120"/>
                  </a:lnTo>
                  <a:lnTo>
                    <a:pt x="1561" y="0"/>
                  </a:lnTo>
                  <a:lnTo>
                    <a:pt x="721" y="0"/>
                  </a:lnTo>
                  <a:lnTo>
                    <a:pt x="841" y="180"/>
                  </a:lnTo>
                  <a:lnTo>
                    <a:pt x="1021" y="480"/>
                  </a:lnTo>
                  <a:lnTo>
                    <a:pt x="1141" y="600"/>
                  </a:lnTo>
                  <a:lnTo>
                    <a:pt x="1021" y="540"/>
                  </a:lnTo>
                  <a:lnTo>
                    <a:pt x="72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62"/>
            <p:cNvSpPr/>
            <p:nvPr/>
          </p:nvSpPr>
          <p:spPr>
            <a:xfrm>
              <a:off x="2039975" y="472655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1" y="0"/>
                  </a:moveTo>
                  <a:lnTo>
                    <a:pt x="241" y="540"/>
                  </a:lnTo>
                  <a:lnTo>
                    <a:pt x="301" y="600"/>
                  </a:lnTo>
                  <a:lnTo>
                    <a:pt x="361" y="60"/>
                  </a:lnTo>
                  <a:lnTo>
                    <a:pt x="421" y="0"/>
                  </a:lnTo>
                  <a:lnTo>
                    <a:pt x="301" y="0"/>
                  </a:lnTo>
                  <a:lnTo>
                    <a:pt x="30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62"/>
            <p:cNvSpPr/>
            <p:nvPr/>
          </p:nvSpPr>
          <p:spPr>
            <a:xfrm>
              <a:off x="1919925" y="4726550"/>
              <a:ext cx="31550" cy="30025"/>
            </a:xfrm>
            <a:custGeom>
              <a:rect b="b" l="l" r="r" t="t"/>
              <a:pathLst>
                <a:path extrusionOk="0" h="1201" w="1262">
                  <a:moveTo>
                    <a:pt x="1" y="0"/>
                  </a:moveTo>
                  <a:lnTo>
                    <a:pt x="121" y="600"/>
                  </a:lnTo>
                  <a:lnTo>
                    <a:pt x="241" y="1201"/>
                  </a:lnTo>
                  <a:lnTo>
                    <a:pt x="1261" y="1201"/>
                  </a:lnTo>
                  <a:lnTo>
                    <a:pt x="901" y="901"/>
                  </a:lnTo>
                  <a:lnTo>
                    <a:pt x="601" y="5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62"/>
            <p:cNvSpPr/>
            <p:nvPr/>
          </p:nvSpPr>
          <p:spPr>
            <a:xfrm>
              <a:off x="1942425" y="4726550"/>
              <a:ext cx="30050" cy="30025"/>
            </a:xfrm>
            <a:custGeom>
              <a:rect b="b" l="l" r="r" t="t"/>
              <a:pathLst>
                <a:path extrusionOk="0" h="1201" w="1202">
                  <a:moveTo>
                    <a:pt x="1" y="0"/>
                  </a:moveTo>
                  <a:lnTo>
                    <a:pt x="121" y="300"/>
                  </a:lnTo>
                  <a:lnTo>
                    <a:pt x="361" y="780"/>
                  </a:lnTo>
                  <a:lnTo>
                    <a:pt x="601" y="1201"/>
                  </a:lnTo>
                  <a:lnTo>
                    <a:pt x="1201" y="1201"/>
                  </a:lnTo>
                  <a:lnTo>
                    <a:pt x="1021" y="96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62"/>
            <p:cNvSpPr/>
            <p:nvPr/>
          </p:nvSpPr>
          <p:spPr>
            <a:xfrm>
              <a:off x="1414200" y="4894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62"/>
            <p:cNvSpPr/>
            <p:nvPr/>
          </p:nvSpPr>
          <p:spPr>
            <a:xfrm>
              <a:off x="2054975" y="4779075"/>
              <a:ext cx="9050" cy="31525"/>
            </a:xfrm>
            <a:custGeom>
              <a:rect b="b" l="l" r="r" t="t"/>
              <a:pathLst>
                <a:path extrusionOk="0" h="1261" w="362">
                  <a:moveTo>
                    <a:pt x="301" y="0"/>
                  </a:moveTo>
                  <a:lnTo>
                    <a:pt x="61" y="900"/>
                  </a:lnTo>
                  <a:lnTo>
                    <a:pt x="1" y="1261"/>
                  </a:lnTo>
                  <a:lnTo>
                    <a:pt x="361" y="1261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62"/>
            <p:cNvSpPr/>
            <p:nvPr/>
          </p:nvSpPr>
          <p:spPr>
            <a:xfrm>
              <a:off x="2146525" y="4779075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481" y="0"/>
                  </a:moveTo>
                  <a:lnTo>
                    <a:pt x="121" y="24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8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62"/>
            <p:cNvSpPr/>
            <p:nvPr/>
          </p:nvSpPr>
          <p:spPr>
            <a:xfrm>
              <a:off x="1931925" y="4779075"/>
              <a:ext cx="118575" cy="31525"/>
            </a:xfrm>
            <a:custGeom>
              <a:rect b="b" l="l" r="r" t="t"/>
              <a:pathLst>
                <a:path extrusionOk="0" h="1261" w="4743">
                  <a:moveTo>
                    <a:pt x="1" y="0"/>
                  </a:moveTo>
                  <a:lnTo>
                    <a:pt x="361" y="780"/>
                  </a:lnTo>
                  <a:lnTo>
                    <a:pt x="661" y="1201"/>
                  </a:lnTo>
                  <a:lnTo>
                    <a:pt x="661" y="1261"/>
                  </a:lnTo>
                  <a:lnTo>
                    <a:pt x="4683" y="1261"/>
                  </a:lnTo>
                  <a:lnTo>
                    <a:pt x="4683" y="840"/>
                  </a:lnTo>
                  <a:lnTo>
                    <a:pt x="4743" y="0"/>
                  </a:lnTo>
                  <a:lnTo>
                    <a:pt x="2822" y="0"/>
                  </a:lnTo>
                  <a:lnTo>
                    <a:pt x="3122" y="240"/>
                  </a:lnTo>
                  <a:lnTo>
                    <a:pt x="3302" y="360"/>
                  </a:lnTo>
                  <a:lnTo>
                    <a:pt x="3062" y="300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62"/>
            <p:cNvSpPr/>
            <p:nvPr/>
          </p:nvSpPr>
          <p:spPr>
            <a:xfrm>
              <a:off x="2187050" y="477907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20" y="0"/>
                  </a:moveTo>
                  <a:lnTo>
                    <a:pt x="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62"/>
            <p:cNvSpPr/>
            <p:nvPr/>
          </p:nvSpPr>
          <p:spPr>
            <a:xfrm>
              <a:off x="2190050" y="4779075"/>
              <a:ext cx="15025" cy="10525"/>
            </a:xfrm>
            <a:custGeom>
              <a:rect b="b" l="l" r="r" t="t"/>
              <a:pathLst>
                <a:path extrusionOk="0" h="421" w="601">
                  <a:moveTo>
                    <a:pt x="300" y="0"/>
                  </a:moveTo>
                  <a:lnTo>
                    <a:pt x="0" y="420"/>
                  </a:lnTo>
                  <a:lnTo>
                    <a:pt x="540" y="6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62"/>
            <p:cNvSpPr/>
            <p:nvPr/>
          </p:nvSpPr>
          <p:spPr>
            <a:xfrm>
              <a:off x="1763850" y="4833075"/>
              <a:ext cx="81075" cy="30050"/>
            </a:xfrm>
            <a:custGeom>
              <a:rect b="b" l="l" r="r" t="t"/>
              <a:pathLst>
                <a:path extrusionOk="0" h="1202" w="3243">
                  <a:moveTo>
                    <a:pt x="661" y="1"/>
                  </a:moveTo>
                  <a:lnTo>
                    <a:pt x="1" y="1201"/>
                  </a:lnTo>
                  <a:lnTo>
                    <a:pt x="3242" y="1201"/>
                  </a:lnTo>
                  <a:lnTo>
                    <a:pt x="3242" y="1141"/>
                  </a:lnTo>
                  <a:lnTo>
                    <a:pt x="3122" y="241"/>
                  </a:lnTo>
                  <a:lnTo>
                    <a:pt x="3122" y="1"/>
                  </a:lnTo>
                  <a:lnTo>
                    <a:pt x="2402" y="1"/>
                  </a:lnTo>
                  <a:lnTo>
                    <a:pt x="2402" y="541"/>
                  </a:lnTo>
                  <a:lnTo>
                    <a:pt x="2402" y="721"/>
                  </a:lnTo>
                  <a:lnTo>
                    <a:pt x="2342" y="54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62"/>
            <p:cNvSpPr/>
            <p:nvPr/>
          </p:nvSpPr>
          <p:spPr>
            <a:xfrm>
              <a:off x="1906425" y="4779075"/>
              <a:ext cx="40550" cy="31525"/>
            </a:xfrm>
            <a:custGeom>
              <a:rect b="b" l="l" r="r" t="t"/>
              <a:pathLst>
                <a:path extrusionOk="0" h="1261" w="1622">
                  <a:moveTo>
                    <a:pt x="0" y="0"/>
                  </a:moveTo>
                  <a:lnTo>
                    <a:pt x="0" y="300"/>
                  </a:lnTo>
                  <a:lnTo>
                    <a:pt x="0" y="1261"/>
                  </a:lnTo>
                  <a:lnTo>
                    <a:pt x="1621" y="1261"/>
                  </a:lnTo>
                  <a:lnTo>
                    <a:pt x="1261" y="840"/>
                  </a:lnTo>
                  <a:lnTo>
                    <a:pt x="961" y="48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2"/>
            <p:cNvSpPr/>
            <p:nvPr/>
          </p:nvSpPr>
          <p:spPr>
            <a:xfrm>
              <a:off x="1508750" y="4984650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1"/>
                  </a:moveTo>
                  <a:lnTo>
                    <a:pt x="61" y="54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62"/>
            <p:cNvSpPr/>
            <p:nvPr/>
          </p:nvSpPr>
          <p:spPr>
            <a:xfrm>
              <a:off x="1877900" y="4833075"/>
              <a:ext cx="207125" cy="30050"/>
            </a:xfrm>
            <a:custGeom>
              <a:rect b="b" l="l" r="r" t="t"/>
              <a:pathLst>
                <a:path extrusionOk="0" h="1202" w="8285">
                  <a:moveTo>
                    <a:pt x="1" y="1"/>
                  </a:moveTo>
                  <a:lnTo>
                    <a:pt x="61" y="61"/>
                  </a:lnTo>
                  <a:lnTo>
                    <a:pt x="181" y="661"/>
                  </a:lnTo>
                  <a:lnTo>
                    <a:pt x="361" y="1201"/>
                  </a:lnTo>
                  <a:lnTo>
                    <a:pt x="8284" y="1201"/>
                  </a:lnTo>
                  <a:lnTo>
                    <a:pt x="8284" y="781"/>
                  </a:lnTo>
                  <a:lnTo>
                    <a:pt x="8284" y="661"/>
                  </a:lnTo>
                  <a:lnTo>
                    <a:pt x="8104" y="361"/>
                  </a:lnTo>
                  <a:lnTo>
                    <a:pt x="7864" y="1"/>
                  </a:lnTo>
                  <a:lnTo>
                    <a:pt x="7804" y="1"/>
                  </a:lnTo>
                  <a:lnTo>
                    <a:pt x="7804" y="601"/>
                  </a:lnTo>
                  <a:lnTo>
                    <a:pt x="7924" y="1021"/>
                  </a:lnTo>
                  <a:lnTo>
                    <a:pt x="7984" y="1141"/>
                  </a:lnTo>
                  <a:lnTo>
                    <a:pt x="7864" y="1021"/>
                  </a:lnTo>
                  <a:lnTo>
                    <a:pt x="7744" y="661"/>
                  </a:lnTo>
                  <a:lnTo>
                    <a:pt x="7564" y="1"/>
                  </a:lnTo>
                  <a:lnTo>
                    <a:pt x="6964" y="1"/>
                  </a:lnTo>
                  <a:lnTo>
                    <a:pt x="6964" y="181"/>
                  </a:lnTo>
                  <a:lnTo>
                    <a:pt x="6904" y="1"/>
                  </a:lnTo>
                  <a:lnTo>
                    <a:pt x="1381" y="1"/>
                  </a:lnTo>
                  <a:lnTo>
                    <a:pt x="1441" y="181"/>
                  </a:lnTo>
                  <a:lnTo>
                    <a:pt x="1321" y="1"/>
                  </a:lnTo>
                  <a:lnTo>
                    <a:pt x="1201" y="1"/>
                  </a:lnTo>
                  <a:lnTo>
                    <a:pt x="1321" y="361"/>
                  </a:lnTo>
                  <a:lnTo>
                    <a:pt x="1502" y="661"/>
                  </a:lnTo>
                  <a:lnTo>
                    <a:pt x="1622" y="841"/>
                  </a:lnTo>
                  <a:lnTo>
                    <a:pt x="1682" y="1081"/>
                  </a:lnTo>
                  <a:lnTo>
                    <a:pt x="1562" y="901"/>
                  </a:lnTo>
                  <a:lnTo>
                    <a:pt x="1381" y="721"/>
                  </a:lnTo>
                  <a:lnTo>
                    <a:pt x="1201" y="42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62"/>
            <p:cNvSpPr/>
            <p:nvPr/>
          </p:nvSpPr>
          <p:spPr>
            <a:xfrm>
              <a:off x="1828400" y="4779075"/>
              <a:ext cx="12025" cy="31525"/>
            </a:xfrm>
            <a:custGeom>
              <a:rect b="b" l="l" r="r" t="t"/>
              <a:pathLst>
                <a:path extrusionOk="0" h="1261" w="481">
                  <a:moveTo>
                    <a:pt x="480" y="0"/>
                  </a:moveTo>
                  <a:lnTo>
                    <a:pt x="240" y="540"/>
                  </a:lnTo>
                  <a:lnTo>
                    <a:pt x="0" y="1261"/>
                  </a:lnTo>
                  <a:lnTo>
                    <a:pt x="480" y="1261"/>
                  </a:lnTo>
                  <a:lnTo>
                    <a:pt x="480" y="54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2"/>
            <p:cNvSpPr/>
            <p:nvPr/>
          </p:nvSpPr>
          <p:spPr>
            <a:xfrm>
              <a:off x="1379700" y="4960650"/>
              <a:ext cx="49550" cy="37525"/>
            </a:xfrm>
            <a:custGeom>
              <a:rect b="b" l="l" r="r" t="t"/>
              <a:pathLst>
                <a:path extrusionOk="0" h="1501" w="1982">
                  <a:moveTo>
                    <a:pt x="541" y="0"/>
                  </a:moveTo>
                  <a:lnTo>
                    <a:pt x="541" y="60"/>
                  </a:lnTo>
                  <a:lnTo>
                    <a:pt x="360" y="660"/>
                  </a:lnTo>
                  <a:lnTo>
                    <a:pt x="180" y="1081"/>
                  </a:lnTo>
                  <a:lnTo>
                    <a:pt x="120" y="1201"/>
                  </a:lnTo>
                  <a:lnTo>
                    <a:pt x="0" y="1441"/>
                  </a:lnTo>
                  <a:lnTo>
                    <a:pt x="0" y="1501"/>
                  </a:lnTo>
                  <a:lnTo>
                    <a:pt x="1201" y="1501"/>
                  </a:lnTo>
                  <a:lnTo>
                    <a:pt x="901" y="1201"/>
                  </a:lnTo>
                  <a:lnTo>
                    <a:pt x="781" y="1021"/>
                  </a:lnTo>
                  <a:lnTo>
                    <a:pt x="781" y="1021"/>
                  </a:lnTo>
                  <a:lnTo>
                    <a:pt x="961" y="1201"/>
                  </a:lnTo>
                  <a:lnTo>
                    <a:pt x="1201" y="1381"/>
                  </a:lnTo>
                  <a:lnTo>
                    <a:pt x="1561" y="1501"/>
                  </a:lnTo>
                  <a:lnTo>
                    <a:pt x="1741" y="1501"/>
                  </a:lnTo>
                  <a:lnTo>
                    <a:pt x="1441" y="1201"/>
                  </a:lnTo>
                  <a:lnTo>
                    <a:pt x="1441" y="1201"/>
                  </a:lnTo>
                  <a:lnTo>
                    <a:pt x="1981" y="1501"/>
                  </a:lnTo>
                  <a:lnTo>
                    <a:pt x="1441" y="1021"/>
                  </a:lnTo>
                  <a:lnTo>
                    <a:pt x="901" y="420"/>
                  </a:lnTo>
                  <a:lnTo>
                    <a:pt x="841" y="300"/>
                  </a:lnTo>
                  <a:lnTo>
                    <a:pt x="841" y="360"/>
                  </a:lnTo>
                  <a:lnTo>
                    <a:pt x="781" y="480"/>
                  </a:lnTo>
                  <a:lnTo>
                    <a:pt x="721" y="660"/>
                  </a:lnTo>
                  <a:lnTo>
                    <a:pt x="661" y="720"/>
                  </a:lnTo>
                  <a:lnTo>
                    <a:pt x="661" y="660"/>
                  </a:lnTo>
                  <a:lnTo>
                    <a:pt x="721" y="480"/>
                  </a:lnTo>
                  <a:lnTo>
                    <a:pt x="781" y="180"/>
                  </a:lnTo>
                  <a:lnTo>
                    <a:pt x="781" y="6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62"/>
            <p:cNvSpPr/>
            <p:nvPr/>
          </p:nvSpPr>
          <p:spPr>
            <a:xfrm>
              <a:off x="1408200" y="49111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61" y="541"/>
                  </a:lnTo>
                  <a:lnTo>
                    <a:pt x="181" y="54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62"/>
            <p:cNvSpPr/>
            <p:nvPr/>
          </p:nvSpPr>
          <p:spPr>
            <a:xfrm>
              <a:off x="1400700" y="4918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1"/>
                  </a:lnTo>
                  <a:lnTo>
                    <a:pt x="121" y="241"/>
                  </a:lnTo>
                  <a:lnTo>
                    <a:pt x="121" y="18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62"/>
            <p:cNvSpPr/>
            <p:nvPr/>
          </p:nvSpPr>
          <p:spPr>
            <a:xfrm>
              <a:off x="1447225" y="4993650"/>
              <a:ext cx="7525" cy="4525"/>
            </a:xfrm>
            <a:custGeom>
              <a:rect b="b" l="l" r="r" t="t"/>
              <a:pathLst>
                <a:path extrusionOk="0" h="181" w="301">
                  <a:moveTo>
                    <a:pt x="0" y="1"/>
                  </a:moveTo>
                  <a:lnTo>
                    <a:pt x="241" y="181"/>
                  </a:lnTo>
                  <a:lnTo>
                    <a:pt x="301" y="181"/>
                  </a:lnTo>
                  <a:lnTo>
                    <a:pt x="24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62"/>
            <p:cNvSpPr/>
            <p:nvPr/>
          </p:nvSpPr>
          <p:spPr>
            <a:xfrm>
              <a:off x="1358675" y="4903625"/>
              <a:ext cx="22550" cy="21025"/>
            </a:xfrm>
            <a:custGeom>
              <a:rect b="b" l="l" r="r" t="t"/>
              <a:pathLst>
                <a:path extrusionOk="0" h="841" w="902">
                  <a:moveTo>
                    <a:pt x="901" y="0"/>
                  </a:moveTo>
                  <a:lnTo>
                    <a:pt x="661" y="240"/>
                  </a:lnTo>
                  <a:lnTo>
                    <a:pt x="181" y="660"/>
                  </a:lnTo>
                  <a:lnTo>
                    <a:pt x="1" y="841"/>
                  </a:lnTo>
                  <a:lnTo>
                    <a:pt x="181" y="841"/>
                  </a:lnTo>
                  <a:lnTo>
                    <a:pt x="541" y="420"/>
                  </a:lnTo>
                  <a:lnTo>
                    <a:pt x="90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62"/>
            <p:cNvSpPr/>
            <p:nvPr/>
          </p:nvSpPr>
          <p:spPr>
            <a:xfrm>
              <a:off x="1894425" y="4786575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0" y="0"/>
                  </a:moveTo>
                  <a:lnTo>
                    <a:pt x="120" y="600"/>
                  </a:lnTo>
                  <a:lnTo>
                    <a:pt x="180" y="961"/>
                  </a:lnTo>
                  <a:lnTo>
                    <a:pt x="2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62"/>
            <p:cNvSpPr/>
            <p:nvPr/>
          </p:nvSpPr>
          <p:spPr>
            <a:xfrm>
              <a:off x="1856900" y="4803075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1" y="0"/>
                  </a:moveTo>
                  <a:lnTo>
                    <a:pt x="1" y="301"/>
                  </a:lnTo>
                  <a:lnTo>
                    <a:pt x="61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62"/>
            <p:cNvSpPr/>
            <p:nvPr/>
          </p:nvSpPr>
          <p:spPr>
            <a:xfrm>
              <a:off x="1873400" y="4779075"/>
              <a:ext cx="15050" cy="31525"/>
            </a:xfrm>
            <a:custGeom>
              <a:rect b="b" l="l" r="r" t="t"/>
              <a:pathLst>
                <a:path extrusionOk="0" h="1261" w="602">
                  <a:moveTo>
                    <a:pt x="1" y="0"/>
                  </a:moveTo>
                  <a:lnTo>
                    <a:pt x="1" y="180"/>
                  </a:lnTo>
                  <a:lnTo>
                    <a:pt x="1" y="540"/>
                  </a:lnTo>
                  <a:lnTo>
                    <a:pt x="61" y="1261"/>
                  </a:lnTo>
                  <a:lnTo>
                    <a:pt x="601" y="1261"/>
                  </a:lnTo>
                  <a:lnTo>
                    <a:pt x="541" y="1080"/>
                  </a:lnTo>
                  <a:lnTo>
                    <a:pt x="30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62"/>
            <p:cNvSpPr/>
            <p:nvPr/>
          </p:nvSpPr>
          <p:spPr>
            <a:xfrm>
              <a:off x="1793875" y="4779075"/>
              <a:ext cx="31525" cy="31525"/>
            </a:xfrm>
            <a:custGeom>
              <a:rect b="b" l="l" r="r" t="t"/>
              <a:pathLst>
                <a:path extrusionOk="0" h="1261" w="1261">
                  <a:moveTo>
                    <a:pt x="841" y="0"/>
                  </a:moveTo>
                  <a:lnTo>
                    <a:pt x="120" y="1141"/>
                  </a:lnTo>
                  <a:lnTo>
                    <a:pt x="0" y="1261"/>
                  </a:lnTo>
                  <a:lnTo>
                    <a:pt x="1081" y="1261"/>
                  </a:lnTo>
                  <a:lnTo>
                    <a:pt x="1201" y="42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62"/>
            <p:cNvSpPr/>
            <p:nvPr/>
          </p:nvSpPr>
          <p:spPr>
            <a:xfrm>
              <a:off x="185090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120" y="1"/>
                  </a:moveTo>
                  <a:lnTo>
                    <a:pt x="60" y="2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1201" y="1201"/>
                  </a:lnTo>
                  <a:lnTo>
                    <a:pt x="961" y="721"/>
                  </a:lnTo>
                  <a:lnTo>
                    <a:pt x="72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62"/>
            <p:cNvSpPr/>
            <p:nvPr/>
          </p:nvSpPr>
          <p:spPr>
            <a:xfrm>
              <a:off x="1421725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2"/>
            <p:cNvSpPr/>
            <p:nvPr/>
          </p:nvSpPr>
          <p:spPr>
            <a:xfrm>
              <a:off x="1418725" y="48961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0"/>
                  </a:moveTo>
                  <a:lnTo>
                    <a:pt x="0" y="18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62"/>
            <p:cNvSpPr/>
            <p:nvPr/>
          </p:nvSpPr>
          <p:spPr>
            <a:xfrm>
              <a:off x="1424725" y="48871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0" y="1"/>
                  </a:moveTo>
                  <a:lnTo>
                    <a:pt x="0" y="6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62"/>
            <p:cNvSpPr/>
            <p:nvPr/>
          </p:nvSpPr>
          <p:spPr>
            <a:xfrm>
              <a:off x="2071500" y="4597475"/>
              <a:ext cx="7525" cy="9050"/>
            </a:xfrm>
            <a:custGeom>
              <a:rect b="b" l="l" r="r" t="t"/>
              <a:pathLst>
                <a:path extrusionOk="0" h="362" w="301">
                  <a:moveTo>
                    <a:pt x="120" y="1"/>
                  </a:moveTo>
                  <a:lnTo>
                    <a:pt x="0" y="181"/>
                  </a:lnTo>
                  <a:lnTo>
                    <a:pt x="180" y="361"/>
                  </a:lnTo>
                  <a:lnTo>
                    <a:pt x="300" y="121"/>
                  </a:lnTo>
                  <a:lnTo>
                    <a:pt x="18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2"/>
            <p:cNvSpPr/>
            <p:nvPr/>
          </p:nvSpPr>
          <p:spPr>
            <a:xfrm>
              <a:off x="1412700" y="488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62"/>
            <p:cNvSpPr/>
            <p:nvPr/>
          </p:nvSpPr>
          <p:spPr>
            <a:xfrm>
              <a:off x="1418725" y="4888600"/>
              <a:ext cx="0" cy="1525"/>
            </a:xfrm>
            <a:custGeom>
              <a:rect b="b" l="l" r="r" t="t"/>
              <a:pathLst>
                <a:path extrusionOk="0" h="61" w="0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62"/>
            <p:cNvSpPr/>
            <p:nvPr/>
          </p:nvSpPr>
          <p:spPr>
            <a:xfrm>
              <a:off x="1427725" y="4848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62"/>
            <p:cNvSpPr/>
            <p:nvPr/>
          </p:nvSpPr>
          <p:spPr>
            <a:xfrm>
              <a:off x="13767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240" y="0"/>
                  </a:moveTo>
                  <a:lnTo>
                    <a:pt x="0" y="12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62"/>
            <p:cNvSpPr/>
            <p:nvPr/>
          </p:nvSpPr>
          <p:spPr>
            <a:xfrm>
              <a:off x="1436725" y="48616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20" y="0"/>
                  </a:moveTo>
                  <a:lnTo>
                    <a:pt x="0" y="60"/>
                  </a:lnTo>
                  <a:lnTo>
                    <a:pt x="180" y="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62"/>
            <p:cNvSpPr/>
            <p:nvPr/>
          </p:nvSpPr>
          <p:spPr>
            <a:xfrm>
              <a:off x="1463725" y="492162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0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62"/>
            <p:cNvSpPr/>
            <p:nvPr/>
          </p:nvSpPr>
          <p:spPr>
            <a:xfrm>
              <a:off x="1493750" y="4863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62"/>
            <p:cNvSpPr/>
            <p:nvPr/>
          </p:nvSpPr>
          <p:spPr>
            <a:xfrm>
              <a:off x="1418725" y="4905125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62"/>
            <p:cNvSpPr/>
            <p:nvPr/>
          </p:nvSpPr>
          <p:spPr>
            <a:xfrm>
              <a:off x="1570275" y="4836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62"/>
            <p:cNvSpPr/>
            <p:nvPr/>
          </p:nvSpPr>
          <p:spPr>
            <a:xfrm>
              <a:off x="1498250" y="4887100"/>
              <a:ext cx="12025" cy="27050"/>
            </a:xfrm>
            <a:custGeom>
              <a:rect b="b" l="l" r="r" t="t"/>
              <a:pathLst>
                <a:path extrusionOk="0" h="1082" w="481">
                  <a:moveTo>
                    <a:pt x="240" y="1"/>
                  </a:moveTo>
                  <a:lnTo>
                    <a:pt x="180" y="61"/>
                  </a:lnTo>
                  <a:lnTo>
                    <a:pt x="60" y="361"/>
                  </a:lnTo>
                  <a:lnTo>
                    <a:pt x="60" y="421"/>
                  </a:lnTo>
                  <a:lnTo>
                    <a:pt x="0" y="361"/>
                  </a:lnTo>
                  <a:lnTo>
                    <a:pt x="0" y="421"/>
                  </a:lnTo>
                  <a:lnTo>
                    <a:pt x="60" y="601"/>
                  </a:lnTo>
                  <a:lnTo>
                    <a:pt x="240" y="901"/>
                  </a:lnTo>
                  <a:lnTo>
                    <a:pt x="300" y="1081"/>
                  </a:lnTo>
                  <a:lnTo>
                    <a:pt x="421" y="54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62"/>
            <p:cNvSpPr/>
            <p:nvPr/>
          </p:nvSpPr>
          <p:spPr>
            <a:xfrm>
              <a:off x="16303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" y="0"/>
                  </a:moveTo>
                  <a:lnTo>
                    <a:pt x="241" y="120"/>
                  </a:lnTo>
                  <a:lnTo>
                    <a:pt x="3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62"/>
            <p:cNvSpPr/>
            <p:nvPr/>
          </p:nvSpPr>
          <p:spPr>
            <a:xfrm>
              <a:off x="1415700" y="4909625"/>
              <a:ext cx="22550" cy="7525"/>
            </a:xfrm>
            <a:custGeom>
              <a:rect b="b" l="l" r="r" t="t"/>
              <a:pathLst>
                <a:path extrusionOk="0" h="301" w="902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" y="300"/>
                  </a:lnTo>
                  <a:lnTo>
                    <a:pt x="181" y="300"/>
                  </a:lnTo>
                  <a:lnTo>
                    <a:pt x="721" y="60"/>
                  </a:lnTo>
                  <a:lnTo>
                    <a:pt x="901" y="0"/>
                  </a:lnTo>
                  <a:lnTo>
                    <a:pt x="301" y="0"/>
                  </a:lnTo>
                  <a:lnTo>
                    <a:pt x="241" y="60"/>
                  </a:lnTo>
                  <a:lnTo>
                    <a:pt x="241" y="0"/>
                  </a:lnTo>
                  <a:lnTo>
                    <a:pt x="121" y="0"/>
                  </a:lnTo>
                  <a:lnTo>
                    <a:pt x="121" y="60"/>
                  </a:lnTo>
                  <a:lnTo>
                    <a:pt x="121" y="180"/>
                  </a:lnTo>
                  <a:lnTo>
                    <a:pt x="121" y="24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62"/>
            <p:cNvSpPr/>
            <p:nvPr/>
          </p:nvSpPr>
          <p:spPr>
            <a:xfrm>
              <a:off x="1415700" y="4906625"/>
              <a:ext cx="51050" cy="18025"/>
            </a:xfrm>
            <a:custGeom>
              <a:rect b="b" l="l" r="r" t="t"/>
              <a:pathLst>
                <a:path extrusionOk="0" h="721" w="2042">
                  <a:moveTo>
                    <a:pt x="1982" y="0"/>
                  </a:moveTo>
                  <a:lnTo>
                    <a:pt x="1802" y="120"/>
                  </a:lnTo>
                  <a:lnTo>
                    <a:pt x="1382" y="240"/>
                  </a:lnTo>
                  <a:lnTo>
                    <a:pt x="781" y="420"/>
                  </a:lnTo>
                  <a:lnTo>
                    <a:pt x="481" y="480"/>
                  </a:lnTo>
                  <a:lnTo>
                    <a:pt x="181" y="480"/>
                  </a:lnTo>
                  <a:lnTo>
                    <a:pt x="1" y="420"/>
                  </a:lnTo>
                  <a:lnTo>
                    <a:pt x="61" y="721"/>
                  </a:lnTo>
                  <a:lnTo>
                    <a:pt x="1261" y="721"/>
                  </a:lnTo>
                  <a:lnTo>
                    <a:pt x="1622" y="420"/>
                  </a:lnTo>
                  <a:lnTo>
                    <a:pt x="1862" y="180"/>
                  </a:lnTo>
                  <a:lnTo>
                    <a:pt x="2042" y="120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62"/>
            <p:cNvSpPr/>
            <p:nvPr/>
          </p:nvSpPr>
          <p:spPr>
            <a:xfrm>
              <a:off x="1595800" y="4833075"/>
              <a:ext cx="178600" cy="30050"/>
            </a:xfrm>
            <a:custGeom>
              <a:rect b="b" l="l" r="r" t="t"/>
              <a:pathLst>
                <a:path extrusionOk="0" h="1202" w="7144">
                  <a:moveTo>
                    <a:pt x="0" y="1"/>
                  </a:moveTo>
                  <a:lnTo>
                    <a:pt x="300" y="181"/>
                  </a:lnTo>
                  <a:lnTo>
                    <a:pt x="540" y="301"/>
                  </a:lnTo>
                  <a:lnTo>
                    <a:pt x="660" y="301"/>
                  </a:lnTo>
                  <a:lnTo>
                    <a:pt x="900" y="421"/>
                  </a:lnTo>
                  <a:lnTo>
                    <a:pt x="1981" y="1021"/>
                  </a:lnTo>
                  <a:lnTo>
                    <a:pt x="2521" y="1201"/>
                  </a:lnTo>
                  <a:lnTo>
                    <a:pt x="6663" y="1201"/>
                  </a:lnTo>
                  <a:lnTo>
                    <a:pt x="714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62"/>
            <p:cNvSpPr/>
            <p:nvPr/>
          </p:nvSpPr>
          <p:spPr>
            <a:xfrm>
              <a:off x="1501250" y="49081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0" y="0"/>
                  </a:moveTo>
                  <a:lnTo>
                    <a:pt x="0" y="60"/>
                  </a:lnTo>
                  <a:lnTo>
                    <a:pt x="120" y="24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62"/>
            <p:cNvSpPr/>
            <p:nvPr/>
          </p:nvSpPr>
          <p:spPr>
            <a:xfrm>
              <a:off x="1622800" y="4960650"/>
              <a:ext cx="10525" cy="37525"/>
            </a:xfrm>
            <a:custGeom>
              <a:rect b="b" l="l" r="r" t="t"/>
              <a:pathLst>
                <a:path extrusionOk="0" h="1501" w="421">
                  <a:moveTo>
                    <a:pt x="301" y="0"/>
                  </a:moveTo>
                  <a:lnTo>
                    <a:pt x="241" y="600"/>
                  </a:lnTo>
                  <a:lnTo>
                    <a:pt x="61" y="1201"/>
                  </a:lnTo>
                  <a:lnTo>
                    <a:pt x="1" y="1501"/>
                  </a:lnTo>
                  <a:lnTo>
                    <a:pt x="421" y="1501"/>
                  </a:lnTo>
                  <a:lnTo>
                    <a:pt x="361" y="780"/>
                  </a:lnTo>
                  <a:lnTo>
                    <a:pt x="361" y="600"/>
                  </a:lnTo>
                  <a:lnTo>
                    <a:pt x="361" y="360"/>
                  </a:lnTo>
                  <a:lnTo>
                    <a:pt x="30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62"/>
            <p:cNvSpPr/>
            <p:nvPr/>
          </p:nvSpPr>
          <p:spPr>
            <a:xfrm>
              <a:off x="1373700" y="49801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62"/>
            <p:cNvSpPr/>
            <p:nvPr/>
          </p:nvSpPr>
          <p:spPr>
            <a:xfrm>
              <a:off x="1336175" y="4992150"/>
              <a:ext cx="9025" cy="6025"/>
            </a:xfrm>
            <a:custGeom>
              <a:rect b="b" l="l" r="r" t="t"/>
              <a:pathLst>
                <a:path extrusionOk="0" h="241" w="361">
                  <a:moveTo>
                    <a:pt x="361" y="1"/>
                  </a:moveTo>
                  <a:lnTo>
                    <a:pt x="1" y="241"/>
                  </a:lnTo>
                  <a:lnTo>
                    <a:pt x="61" y="24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62"/>
            <p:cNvSpPr/>
            <p:nvPr/>
          </p:nvSpPr>
          <p:spPr>
            <a:xfrm>
              <a:off x="1382700" y="4966650"/>
              <a:ext cx="4525" cy="21025"/>
            </a:xfrm>
            <a:custGeom>
              <a:rect b="b" l="l" r="r" t="t"/>
              <a:pathLst>
                <a:path extrusionOk="0" h="841" w="181">
                  <a:moveTo>
                    <a:pt x="180" y="0"/>
                  </a:moveTo>
                  <a:lnTo>
                    <a:pt x="120" y="180"/>
                  </a:lnTo>
                  <a:lnTo>
                    <a:pt x="60" y="300"/>
                  </a:lnTo>
                  <a:lnTo>
                    <a:pt x="0" y="841"/>
                  </a:lnTo>
                  <a:lnTo>
                    <a:pt x="0" y="841"/>
                  </a:lnTo>
                  <a:lnTo>
                    <a:pt x="120" y="3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62"/>
            <p:cNvSpPr/>
            <p:nvPr/>
          </p:nvSpPr>
          <p:spPr>
            <a:xfrm>
              <a:off x="1378200" y="4969650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62"/>
            <p:cNvSpPr/>
            <p:nvPr/>
          </p:nvSpPr>
          <p:spPr>
            <a:xfrm>
              <a:off x="2203550" y="47010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81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241" y="121"/>
                  </a:lnTo>
                  <a:lnTo>
                    <a:pt x="2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62"/>
            <p:cNvSpPr/>
            <p:nvPr/>
          </p:nvSpPr>
          <p:spPr>
            <a:xfrm>
              <a:off x="1484750" y="4779075"/>
              <a:ext cx="312150" cy="31525"/>
            </a:xfrm>
            <a:custGeom>
              <a:rect b="b" l="l" r="r" t="t"/>
              <a:pathLst>
                <a:path extrusionOk="0" h="1261" w="12486">
                  <a:moveTo>
                    <a:pt x="0" y="0"/>
                  </a:moveTo>
                  <a:lnTo>
                    <a:pt x="180" y="60"/>
                  </a:lnTo>
                  <a:lnTo>
                    <a:pt x="720" y="180"/>
                  </a:lnTo>
                  <a:lnTo>
                    <a:pt x="1141" y="240"/>
                  </a:lnTo>
                  <a:lnTo>
                    <a:pt x="1501" y="180"/>
                  </a:lnTo>
                  <a:lnTo>
                    <a:pt x="1501" y="180"/>
                  </a:lnTo>
                  <a:lnTo>
                    <a:pt x="1141" y="300"/>
                  </a:lnTo>
                  <a:lnTo>
                    <a:pt x="660" y="360"/>
                  </a:lnTo>
                  <a:lnTo>
                    <a:pt x="1141" y="360"/>
                  </a:lnTo>
                  <a:lnTo>
                    <a:pt x="1201" y="420"/>
                  </a:lnTo>
                  <a:lnTo>
                    <a:pt x="1381" y="360"/>
                  </a:lnTo>
                  <a:lnTo>
                    <a:pt x="1321" y="420"/>
                  </a:lnTo>
                  <a:lnTo>
                    <a:pt x="1381" y="420"/>
                  </a:lnTo>
                  <a:lnTo>
                    <a:pt x="1981" y="360"/>
                  </a:lnTo>
                  <a:lnTo>
                    <a:pt x="1741" y="480"/>
                  </a:lnTo>
                  <a:lnTo>
                    <a:pt x="1801" y="480"/>
                  </a:lnTo>
                  <a:lnTo>
                    <a:pt x="2281" y="540"/>
                  </a:lnTo>
                  <a:lnTo>
                    <a:pt x="2461" y="600"/>
                  </a:lnTo>
                  <a:lnTo>
                    <a:pt x="2521" y="660"/>
                  </a:lnTo>
                  <a:lnTo>
                    <a:pt x="3362" y="660"/>
                  </a:lnTo>
                  <a:lnTo>
                    <a:pt x="2461" y="960"/>
                  </a:lnTo>
                  <a:lnTo>
                    <a:pt x="2701" y="960"/>
                  </a:lnTo>
                  <a:lnTo>
                    <a:pt x="3121" y="1020"/>
                  </a:lnTo>
                  <a:lnTo>
                    <a:pt x="3422" y="1141"/>
                  </a:lnTo>
                  <a:lnTo>
                    <a:pt x="3602" y="1261"/>
                  </a:lnTo>
                  <a:lnTo>
                    <a:pt x="11945" y="1261"/>
                  </a:lnTo>
                  <a:lnTo>
                    <a:pt x="12065" y="960"/>
                  </a:lnTo>
                  <a:lnTo>
                    <a:pt x="12485" y="0"/>
                  </a:lnTo>
                  <a:lnTo>
                    <a:pt x="11825" y="0"/>
                  </a:lnTo>
                  <a:lnTo>
                    <a:pt x="10985" y="900"/>
                  </a:lnTo>
                  <a:lnTo>
                    <a:pt x="11345" y="360"/>
                  </a:lnTo>
                  <a:lnTo>
                    <a:pt x="11525" y="0"/>
                  </a:lnTo>
                  <a:lnTo>
                    <a:pt x="6843" y="0"/>
                  </a:lnTo>
                  <a:lnTo>
                    <a:pt x="6843" y="120"/>
                  </a:lnTo>
                  <a:lnTo>
                    <a:pt x="6783" y="300"/>
                  </a:lnTo>
                  <a:lnTo>
                    <a:pt x="6783" y="120"/>
                  </a:lnTo>
                  <a:lnTo>
                    <a:pt x="6783" y="0"/>
                  </a:lnTo>
                  <a:lnTo>
                    <a:pt x="4862" y="0"/>
                  </a:lnTo>
                  <a:lnTo>
                    <a:pt x="4802" y="120"/>
                  </a:lnTo>
                  <a:lnTo>
                    <a:pt x="4742" y="180"/>
                  </a:lnTo>
                  <a:lnTo>
                    <a:pt x="4742" y="60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62"/>
            <p:cNvSpPr/>
            <p:nvPr/>
          </p:nvSpPr>
          <p:spPr>
            <a:xfrm>
              <a:off x="2196050" y="4726550"/>
              <a:ext cx="28525" cy="30025"/>
            </a:xfrm>
            <a:custGeom>
              <a:rect b="b" l="l" r="r" t="t"/>
              <a:pathLst>
                <a:path extrusionOk="0" h="1201" w="1141">
                  <a:moveTo>
                    <a:pt x="661" y="0"/>
                  </a:moveTo>
                  <a:lnTo>
                    <a:pt x="541" y="120"/>
                  </a:lnTo>
                  <a:lnTo>
                    <a:pt x="541" y="180"/>
                  </a:lnTo>
                  <a:lnTo>
                    <a:pt x="360" y="480"/>
                  </a:lnTo>
                  <a:lnTo>
                    <a:pt x="0" y="1201"/>
                  </a:lnTo>
                  <a:lnTo>
                    <a:pt x="120" y="1201"/>
                  </a:lnTo>
                  <a:lnTo>
                    <a:pt x="661" y="720"/>
                  </a:lnTo>
                  <a:lnTo>
                    <a:pt x="1021" y="240"/>
                  </a:lnTo>
                  <a:lnTo>
                    <a:pt x="1141" y="12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62"/>
            <p:cNvSpPr/>
            <p:nvPr/>
          </p:nvSpPr>
          <p:spPr>
            <a:xfrm>
              <a:off x="1333175" y="4887100"/>
              <a:ext cx="49550" cy="37550"/>
            </a:xfrm>
            <a:custGeom>
              <a:rect b="b" l="l" r="r" t="t"/>
              <a:pathLst>
                <a:path extrusionOk="0" h="1502" w="1982">
                  <a:moveTo>
                    <a:pt x="1261" y="361"/>
                  </a:moveTo>
                  <a:lnTo>
                    <a:pt x="1101" y="521"/>
                  </a:lnTo>
                  <a:lnTo>
                    <a:pt x="1101" y="521"/>
                  </a:lnTo>
                  <a:lnTo>
                    <a:pt x="1261" y="421"/>
                  </a:lnTo>
                  <a:lnTo>
                    <a:pt x="1261" y="361"/>
                  </a:lnTo>
                  <a:close/>
                  <a:moveTo>
                    <a:pt x="961" y="1"/>
                  </a:moveTo>
                  <a:lnTo>
                    <a:pt x="721" y="421"/>
                  </a:lnTo>
                  <a:lnTo>
                    <a:pt x="781" y="481"/>
                  </a:lnTo>
                  <a:lnTo>
                    <a:pt x="661" y="421"/>
                  </a:lnTo>
                  <a:lnTo>
                    <a:pt x="1" y="1502"/>
                  </a:lnTo>
                  <a:lnTo>
                    <a:pt x="841" y="1502"/>
                  </a:lnTo>
                  <a:lnTo>
                    <a:pt x="1141" y="1261"/>
                  </a:lnTo>
                  <a:lnTo>
                    <a:pt x="1561" y="781"/>
                  </a:lnTo>
                  <a:lnTo>
                    <a:pt x="1801" y="481"/>
                  </a:lnTo>
                  <a:lnTo>
                    <a:pt x="1981" y="241"/>
                  </a:lnTo>
                  <a:lnTo>
                    <a:pt x="1981" y="121"/>
                  </a:lnTo>
                  <a:lnTo>
                    <a:pt x="1861" y="241"/>
                  </a:lnTo>
                  <a:lnTo>
                    <a:pt x="1201" y="901"/>
                  </a:lnTo>
                  <a:lnTo>
                    <a:pt x="721" y="1261"/>
                  </a:lnTo>
                  <a:lnTo>
                    <a:pt x="1081" y="841"/>
                  </a:lnTo>
                  <a:lnTo>
                    <a:pt x="1381" y="481"/>
                  </a:lnTo>
                  <a:lnTo>
                    <a:pt x="1201" y="661"/>
                  </a:lnTo>
                  <a:lnTo>
                    <a:pt x="781" y="1021"/>
                  </a:lnTo>
                  <a:lnTo>
                    <a:pt x="661" y="1141"/>
                  </a:lnTo>
                  <a:lnTo>
                    <a:pt x="661" y="1141"/>
                  </a:lnTo>
                  <a:lnTo>
                    <a:pt x="781" y="961"/>
                  </a:lnTo>
                  <a:lnTo>
                    <a:pt x="1081" y="541"/>
                  </a:lnTo>
                  <a:lnTo>
                    <a:pt x="1101" y="521"/>
                  </a:lnTo>
                  <a:lnTo>
                    <a:pt x="1101" y="521"/>
                  </a:lnTo>
                  <a:lnTo>
                    <a:pt x="781" y="721"/>
                  </a:lnTo>
                  <a:lnTo>
                    <a:pt x="601" y="841"/>
                  </a:lnTo>
                  <a:lnTo>
                    <a:pt x="601" y="841"/>
                  </a:lnTo>
                  <a:lnTo>
                    <a:pt x="721" y="721"/>
                  </a:lnTo>
                  <a:lnTo>
                    <a:pt x="1141" y="30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62"/>
            <p:cNvSpPr/>
            <p:nvPr/>
          </p:nvSpPr>
          <p:spPr>
            <a:xfrm>
              <a:off x="1301650" y="4833075"/>
              <a:ext cx="15050" cy="30050"/>
            </a:xfrm>
            <a:custGeom>
              <a:rect b="b" l="l" r="r" t="t"/>
              <a:pathLst>
                <a:path extrusionOk="0" h="1202" w="602">
                  <a:moveTo>
                    <a:pt x="1" y="1"/>
                  </a:moveTo>
                  <a:lnTo>
                    <a:pt x="61" y="301"/>
                  </a:lnTo>
                  <a:lnTo>
                    <a:pt x="181" y="1021"/>
                  </a:lnTo>
                  <a:lnTo>
                    <a:pt x="241" y="1201"/>
                  </a:lnTo>
                  <a:lnTo>
                    <a:pt x="601" y="1201"/>
                  </a:lnTo>
                  <a:lnTo>
                    <a:pt x="481" y="1021"/>
                  </a:lnTo>
                  <a:lnTo>
                    <a:pt x="241" y="48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62"/>
            <p:cNvSpPr/>
            <p:nvPr/>
          </p:nvSpPr>
          <p:spPr>
            <a:xfrm>
              <a:off x="1321175" y="4989150"/>
              <a:ext cx="22525" cy="9025"/>
            </a:xfrm>
            <a:custGeom>
              <a:rect b="b" l="l" r="r" t="t"/>
              <a:pathLst>
                <a:path extrusionOk="0" h="361" w="901">
                  <a:moveTo>
                    <a:pt x="901" y="1"/>
                  </a:moveTo>
                  <a:lnTo>
                    <a:pt x="661" y="121"/>
                  </a:lnTo>
                  <a:lnTo>
                    <a:pt x="180" y="301"/>
                  </a:lnTo>
                  <a:lnTo>
                    <a:pt x="0" y="361"/>
                  </a:lnTo>
                  <a:lnTo>
                    <a:pt x="541" y="3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62"/>
            <p:cNvSpPr/>
            <p:nvPr/>
          </p:nvSpPr>
          <p:spPr>
            <a:xfrm>
              <a:off x="1465225" y="50807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61" y="0"/>
                  </a:moveTo>
                  <a:lnTo>
                    <a:pt x="61" y="12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121" y="30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62"/>
            <p:cNvSpPr/>
            <p:nvPr/>
          </p:nvSpPr>
          <p:spPr>
            <a:xfrm>
              <a:off x="1652825" y="4969650"/>
              <a:ext cx="13525" cy="28525"/>
            </a:xfrm>
            <a:custGeom>
              <a:rect b="b" l="l" r="r" t="t"/>
              <a:pathLst>
                <a:path extrusionOk="0" h="1141" w="541">
                  <a:moveTo>
                    <a:pt x="0" y="0"/>
                  </a:moveTo>
                  <a:lnTo>
                    <a:pt x="60" y="300"/>
                  </a:lnTo>
                  <a:lnTo>
                    <a:pt x="120" y="1141"/>
                  </a:lnTo>
                  <a:lnTo>
                    <a:pt x="540" y="1141"/>
                  </a:lnTo>
                  <a:lnTo>
                    <a:pt x="420" y="721"/>
                  </a:lnTo>
                  <a:lnTo>
                    <a:pt x="18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62"/>
            <p:cNvSpPr/>
            <p:nvPr/>
          </p:nvSpPr>
          <p:spPr>
            <a:xfrm>
              <a:off x="1489250" y="50461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62"/>
            <p:cNvSpPr/>
            <p:nvPr/>
          </p:nvSpPr>
          <p:spPr>
            <a:xfrm>
              <a:off x="1658825" y="4960650"/>
              <a:ext cx="36025" cy="37525"/>
            </a:xfrm>
            <a:custGeom>
              <a:rect b="b" l="l" r="r" t="t"/>
              <a:pathLst>
                <a:path extrusionOk="0" h="1501" w="1441">
                  <a:moveTo>
                    <a:pt x="0" y="0"/>
                  </a:moveTo>
                  <a:lnTo>
                    <a:pt x="240" y="540"/>
                  </a:lnTo>
                  <a:lnTo>
                    <a:pt x="360" y="1081"/>
                  </a:lnTo>
                  <a:lnTo>
                    <a:pt x="420" y="1501"/>
                  </a:lnTo>
                  <a:lnTo>
                    <a:pt x="1441" y="1501"/>
                  </a:lnTo>
                  <a:lnTo>
                    <a:pt x="961" y="96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62"/>
            <p:cNvSpPr/>
            <p:nvPr/>
          </p:nvSpPr>
          <p:spPr>
            <a:xfrm>
              <a:off x="1349675" y="49921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61" y="1"/>
                  </a:moveTo>
                  <a:lnTo>
                    <a:pt x="1" y="121"/>
                  </a:lnTo>
                  <a:lnTo>
                    <a:pt x="1" y="12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62"/>
            <p:cNvSpPr/>
            <p:nvPr/>
          </p:nvSpPr>
          <p:spPr>
            <a:xfrm>
              <a:off x="1414200" y="4969650"/>
              <a:ext cx="28550" cy="22525"/>
            </a:xfrm>
            <a:custGeom>
              <a:rect b="b" l="l" r="r" t="t"/>
              <a:pathLst>
                <a:path extrusionOk="0" h="901" w="1142">
                  <a:moveTo>
                    <a:pt x="1" y="0"/>
                  </a:moveTo>
                  <a:lnTo>
                    <a:pt x="61" y="60"/>
                  </a:lnTo>
                  <a:lnTo>
                    <a:pt x="541" y="481"/>
                  </a:lnTo>
                  <a:lnTo>
                    <a:pt x="1141" y="901"/>
                  </a:lnTo>
                  <a:lnTo>
                    <a:pt x="721" y="601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62"/>
            <p:cNvSpPr/>
            <p:nvPr/>
          </p:nvSpPr>
          <p:spPr>
            <a:xfrm>
              <a:off x="1415700" y="5086700"/>
              <a:ext cx="12050" cy="4525"/>
            </a:xfrm>
            <a:custGeom>
              <a:rect b="b" l="l" r="r" t="t"/>
              <a:pathLst>
                <a:path extrusionOk="0" h="181" w="482">
                  <a:moveTo>
                    <a:pt x="481" y="0"/>
                  </a:moveTo>
                  <a:lnTo>
                    <a:pt x="241" y="60"/>
                  </a:lnTo>
                  <a:lnTo>
                    <a:pt x="61" y="120"/>
                  </a:lnTo>
                  <a:lnTo>
                    <a:pt x="1" y="180"/>
                  </a:lnTo>
                  <a:lnTo>
                    <a:pt x="3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62"/>
            <p:cNvSpPr/>
            <p:nvPr/>
          </p:nvSpPr>
          <p:spPr>
            <a:xfrm>
              <a:off x="1280650" y="5035675"/>
              <a:ext cx="151600" cy="55550"/>
            </a:xfrm>
            <a:custGeom>
              <a:rect b="b" l="l" r="r" t="t"/>
              <a:pathLst>
                <a:path extrusionOk="0" h="2222" w="6064">
                  <a:moveTo>
                    <a:pt x="2222" y="0"/>
                  </a:moveTo>
                  <a:lnTo>
                    <a:pt x="2222" y="120"/>
                  </a:lnTo>
                  <a:lnTo>
                    <a:pt x="2222" y="301"/>
                  </a:lnTo>
                  <a:lnTo>
                    <a:pt x="2342" y="0"/>
                  </a:lnTo>
                  <a:close/>
                  <a:moveTo>
                    <a:pt x="2222" y="301"/>
                  </a:moveTo>
                  <a:lnTo>
                    <a:pt x="2192" y="436"/>
                  </a:lnTo>
                  <a:lnTo>
                    <a:pt x="2192" y="436"/>
                  </a:lnTo>
                  <a:lnTo>
                    <a:pt x="2222" y="361"/>
                  </a:lnTo>
                  <a:lnTo>
                    <a:pt x="2222" y="301"/>
                  </a:lnTo>
                  <a:close/>
                  <a:moveTo>
                    <a:pt x="2642" y="0"/>
                  </a:moveTo>
                  <a:lnTo>
                    <a:pt x="2582" y="120"/>
                  </a:lnTo>
                  <a:lnTo>
                    <a:pt x="2282" y="481"/>
                  </a:lnTo>
                  <a:lnTo>
                    <a:pt x="2102" y="841"/>
                  </a:lnTo>
                  <a:lnTo>
                    <a:pt x="2192" y="436"/>
                  </a:lnTo>
                  <a:lnTo>
                    <a:pt x="2192" y="436"/>
                  </a:lnTo>
                  <a:lnTo>
                    <a:pt x="2102" y="661"/>
                  </a:lnTo>
                  <a:lnTo>
                    <a:pt x="1981" y="961"/>
                  </a:lnTo>
                  <a:lnTo>
                    <a:pt x="1921" y="1021"/>
                  </a:lnTo>
                  <a:lnTo>
                    <a:pt x="1921" y="1021"/>
                  </a:lnTo>
                  <a:lnTo>
                    <a:pt x="1981" y="901"/>
                  </a:lnTo>
                  <a:lnTo>
                    <a:pt x="1981" y="661"/>
                  </a:lnTo>
                  <a:lnTo>
                    <a:pt x="2042" y="541"/>
                  </a:lnTo>
                  <a:lnTo>
                    <a:pt x="1861" y="781"/>
                  </a:lnTo>
                  <a:lnTo>
                    <a:pt x="1681" y="1141"/>
                  </a:lnTo>
                  <a:lnTo>
                    <a:pt x="1381" y="1501"/>
                  </a:lnTo>
                  <a:lnTo>
                    <a:pt x="1321" y="1561"/>
                  </a:lnTo>
                  <a:lnTo>
                    <a:pt x="1261" y="1621"/>
                  </a:lnTo>
                  <a:lnTo>
                    <a:pt x="1261" y="1561"/>
                  </a:lnTo>
                  <a:lnTo>
                    <a:pt x="1381" y="1441"/>
                  </a:lnTo>
                  <a:lnTo>
                    <a:pt x="1621" y="1081"/>
                  </a:lnTo>
                  <a:lnTo>
                    <a:pt x="1741" y="601"/>
                  </a:lnTo>
                  <a:lnTo>
                    <a:pt x="1861" y="361"/>
                  </a:lnTo>
                  <a:lnTo>
                    <a:pt x="1861" y="241"/>
                  </a:lnTo>
                  <a:lnTo>
                    <a:pt x="1561" y="541"/>
                  </a:lnTo>
                  <a:lnTo>
                    <a:pt x="1561" y="721"/>
                  </a:lnTo>
                  <a:lnTo>
                    <a:pt x="1501" y="901"/>
                  </a:lnTo>
                  <a:lnTo>
                    <a:pt x="1381" y="1201"/>
                  </a:lnTo>
                  <a:lnTo>
                    <a:pt x="1141" y="1501"/>
                  </a:lnTo>
                  <a:lnTo>
                    <a:pt x="721" y="1981"/>
                  </a:lnTo>
                  <a:lnTo>
                    <a:pt x="1021" y="1441"/>
                  </a:lnTo>
                  <a:lnTo>
                    <a:pt x="1201" y="1081"/>
                  </a:lnTo>
                  <a:lnTo>
                    <a:pt x="1261" y="961"/>
                  </a:lnTo>
                  <a:lnTo>
                    <a:pt x="1141" y="1081"/>
                  </a:lnTo>
                  <a:lnTo>
                    <a:pt x="1021" y="1321"/>
                  </a:lnTo>
                  <a:lnTo>
                    <a:pt x="361" y="1861"/>
                  </a:lnTo>
                  <a:lnTo>
                    <a:pt x="1" y="2221"/>
                  </a:lnTo>
                  <a:lnTo>
                    <a:pt x="4082" y="2221"/>
                  </a:lnTo>
                  <a:lnTo>
                    <a:pt x="3782" y="2101"/>
                  </a:lnTo>
                  <a:lnTo>
                    <a:pt x="3602" y="2041"/>
                  </a:lnTo>
                  <a:lnTo>
                    <a:pt x="4443" y="2041"/>
                  </a:lnTo>
                  <a:lnTo>
                    <a:pt x="4803" y="1981"/>
                  </a:lnTo>
                  <a:lnTo>
                    <a:pt x="5103" y="1861"/>
                  </a:lnTo>
                  <a:lnTo>
                    <a:pt x="5343" y="1801"/>
                  </a:lnTo>
                  <a:lnTo>
                    <a:pt x="5223" y="1801"/>
                  </a:lnTo>
                  <a:lnTo>
                    <a:pt x="4683" y="1681"/>
                  </a:lnTo>
                  <a:lnTo>
                    <a:pt x="4503" y="1621"/>
                  </a:lnTo>
                  <a:lnTo>
                    <a:pt x="4443" y="1561"/>
                  </a:lnTo>
                  <a:lnTo>
                    <a:pt x="4563" y="1561"/>
                  </a:lnTo>
                  <a:lnTo>
                    <a:pt x="4683" y="1621"/>
                  </a:lnTo>
                  <a:lnTo>
                    <a:pt x="5223" y="1561"/>
                  </a:lnTo>
                  <a:lnTo>
                    <a:pt x="5703" y="1441"/>
                  </a:lnTo>
                  <a:lnTo>
                    <a:pt x="5883" y="1381"/>
                  </a:lnTo>
                  <a:lnTo>
                    <a:pt x="5283" y="1261"/>
                  </a:lnTo>
                  <a:lnTo>
                    <a:pt x="4743" y="1021"/>
                  </a:lnTo>
                  <a:lnTo>
                    <a:pt x="4563" y="901"/>
                  </a:lnTo>
                  <a:lnTo>
                    <a:pt x="4803" y="961"/>
                  </a:lnTo>
                  <a:lnTo>
                    <a:pt x="5343" y="1021"/>
                  </a:lnTo>
                  <a:lnTo>
                    <a:pt x="5763" y="1021"/>
                  </a:lnTo>
                  <a:lnTo>
                    <a:pt x="5583" y="961"/>
                  </a:lnTo>
                  <a:lnTo>
                    <a:pt x="5223" y="841"/>
                  </a:lnTo>
                  <a:lnTo>
                    <a:pt x="4803" y="721"/>
                  </a:lnTo>
                  <a:lnTo>
                    <a:pt x="4443" y="481"/>
                  </a:lnTo>
                  <a:lnTo>
                    <a:pt x="4202" y="241"/>
                  </a:lnTo>
                  <a:lnTo>
                    <a:pt x="4022" y="60"/>
                  </a:lnTo>
                  <a:lnTo>
                    <a:pt x="4262" y="181"/>
                  </a:lnTo>
                  <a:lnTo>
                    <a:pt x="4503" y="361"/>
                  </a:lnTo>
                  <a:lnTo>
                    <a:pt x="4923" y="481"/>
                  </a:lnTo>
                  <a:lnTo>
                    <a:pt x="5283" y="601"/>
                  </a:lnTo>
                  <a:lnTo>
                    <a:pt x="6063" y="601"/>
                  </a:lnTo>
                  <a:lnTo>
                    <a:pt x="5883" y="541"/>
                  </a:lnTo>
                  <a:lnTo>
                    <a:pt x="5463" y="421"/>
                  </a:lnTo>
                  <a:lnTo>
                    <a:pt x="5103" y="241"/>
                  </a:lnTo>
                  <a:lnTo>
                    <a:pt x="4743" y="0"/>
                  </a:lnTo>
                  <a:lnTo>
                    <a:pt x="3002" y="0"/>
                  </a:lnTo>
                  <a:lnTo>
                    <a:pt x="2822" y="241"/>
                  </a:lnTo>
                  <a:lnTo>
                    <a:pt x="2762" y="301"/>
                  </a:lnTo>
                  <a:lnTo>
                    <a:pt x="2702" y="421"/>
                  </a:lnTo>
                  <a:lnTo>
                    <a:pt x="2642" y="541"/>
                  </a:lnTo>
                  <a:lnTo>
                    <a:pt x="2582" y="601"/>
                  </a:lnTo>
                  <a:lnTo>
                    <a:pt x="2582" y="541"/>
                  </a:lnTo>
                  <a:lnTo>
                    <a:pt x="2642" y="42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62"/>
            <p:cNvSpPr/>
            <p:nvPr/>
          </p:nvSpPr>
          <p:spPr>
            <a:xfrm>
              <a:off x="1442725" y="50792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241" y="0"/>
                  </a:moveTo>
                  <a:lnTo>
                    <a:pt x="180" y="60"/>
                  </a:lnTo>
                  <a:lnTo>
                    <a:pt x="60" y="360"/>
                  </a:lnTo>
                  <a:lnTo>
                    <a:pt x="0" y="480"/>
                  </a:lnTo>
                  <a:lnTo>
                    <a:pt x="180" y="48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62"/>
            <p:cNvSpPr/>
            <p:nvPr/>
          </p:nvSpPr>
          <p:spPr>
            <a:xfrm>
              <a:off x="1454725" y="50762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181" y="0"/>
                  </a:moveTo>
                  <a:lnTo>
                    <a:pt x="181" y="60"/>
                  </a:lnTo>
                  <a:lnTo>
                    <a:pt x="121" y="360"/>
                  </a:lnTo>
                  <a:lnTo>
                    <a:pt x="1" y="600"/>
                  </a:lnTo>
                  <a:lnTo>
                    <a:pt x="301" y="600"/>
                  </a:lnTo>
                  <a:lnTo>
                    <a:pt x="30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62"/>
            <p:cNvSpPr/>
            <p:nvPr/>
          </p:nvSpPr>
          <p:spPr>
            <a:xfrm>
              <a:off x="1505750" y="4887100"/>
              <a:ext cx="22525" cy="37550"/>
            </a:xfrm>
            <a:custGeom>
              <a:rect b="b" l="l" r="r" t="t"/>
              <a:pathLst>
                <a:path extrusionOk="0" h="1502" w="901">
                  <a:moveTo>
                    <a:pt x="841" y="1"/>
                  </a:moveTo>
                  <a:lnTo>
                    <a:pt x="781" y="61"/>
                  </a:lnTo>
                  <a:lnTo>
                    <a:pt x="421" y="601"/>
                  </a:lnTo>
                  <a:lnTo>
                    <a:pt x="301" y="781"/>
                  </a:lnTo>
                  <a:lnTo>
                    <a:pt x="61" y="1261"/>
                  </a:lnTo>
                  <a:lnTo>
                    <a:pt x="181" y="1441"/>
                  </a:lnTo>
                  <a:lnTo>
                    <a:pt x="0" y="1321"/>
                  </a:lnTo>
                  <a:lnTo>
                    <a:pt x="0" y="1381"/>
                  </a:lnTo>
                  <a:lnTo>
                    <a:pt x="61" y="1502"/>
                  </a:lnTo>
                  <a:lnTo>
                    <a:pt x="781" y="1502"/>
                  </a:lnTo>
                  <a:lnTo>
                    <a:pt x="781" y="1381"/>
                  </a:lnTo>
                  <a:lnTo>
                    <a:pt x="841" y="1081"/>
                  </a:lnTo>
                  <a:lnTo>
                    <a:pt x="90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62"/>
            <p:cNvSpPr/>
            <p:nvPr/>
          </p:nvSpPr>
          <p:spPr>
            <a:xfrm>
              <a:off x="1514750" y="4960650"/>
              <a:ext cx="81075" cy="37525"/>
            </a:xfrm>
            <a:custGeom>
              <a:rect b="b" l="l" r="r" t="t"/>
              <a:pathLst>
                <a:path extrusionOk="0" h="1501" w="3243">
                  <a:moveTo>
                    <a:pt x="181" y="0"/>
                  </a:moveTo>
                  <a:lnTo>
                    <a:pt x="61" y="120"/>
                  </a:lnTo>
                  <a:lnTo>
                    <a:pt x="121" y="240"/>
                  </a:lnTo>
                  <a:lnTo>
                    <a:pt x="61" y="240"/>
                  </a:lnTo>
                  <a:lnTo>
                    <a:pt x="61" y="180"/>
                  </a:lnTo>
                  <a:lnTo>
                    <a:pt x="1" y="240"/>
                  </a:lnTo>
                  <a:lnTo>
                    <a:pt x="121" y="540"/>
                  </a:lnTo>
                  <a:lnTo>
                    <a:pt x="181" y="720"/>
                  </a:lnTo>
                  <a:lnTo>
                    <a:pt x="61" y="600"/>
                  </a:lnTo>
                  <a:lnTo>
                    <a:pt x="1" y="540"/>
                  </a:lnTo>
                  <a:lnTo>
                    <a:pt x="1" y="540"/>
                  </a:lnTo>
                  <a:lnTo>
                    <a:pt x="181" y="1501"/>
                  </a:lnTo>
                  <a:lnTo>
                    <a:pt x="2822" y="1501"/>
                  </a:lnTo>
                  <a:lnTo>
                    <a:pt x="3002" y="1141"/>
                  </a:lnTo>
                  <a:lnTo>
                    <a:pt x="3122" y="720"/>
                  </a:lnTo>
                  <a:lnTo>
                    <a:pt x="3242" y="120"/>
                  </a:lnTo>
                  <a:lnTo>
                    <a:pt x="3242" y="0"/>
                  </a:lnTo>
                  <a:lnTo>
                    <a:pt x="2702" y="0"/>
                  </a:lnTo>
                  <a:lnTo>
                    <a:pt x="2462" y="300"/>
                  </a:lnTo>
                  <a:lnTo>
                    <a:pt x="2282" y="480"/>
                  </a:lnTo>
                  <a:lnTo>
                    <a:pt x="2402" y="240"/>
                  </a:lnTo>
                  <a:lnTo>
                    <a:pt x="2522" y="0"/>
                  </a:lnTo>
                  <a:lnTo>
                    <a:pt x="2162" y="0"/>
                  </a:lnTo>
                  <a:lnTo>
                    <a:pt x="1801" y="480"/>
                  </a:lnTo>
                  <a:lnTo>
                    <a:pt x="1441" y="841"/>
                  </a:lnTo>
                  <a:lnTo>
                    <a:pt x="1201" y="1081"/>
                  </a:lnTo>
                  <a:lnTo>
                    <a:pt x="1081" y="1141"/>
                  </a:lnTo>
                  <a:lnTo>
                    <a:pt x="1141" y="1021"/>
                  </a:lnTo>
                  <a:lnTo>
                    <a:pt x="1381" y="780"/>
                  </a:lnTo>
                  <a:lnTo>
                    <a:pt x="1621" y="480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62"/>
            <p:cNvSpPr/>
            <p:nvPr/>
          </p:nvSpPr>
          <p:spPr>
            <a:xfrm>
              <a:off x="2235075" y="4833075"/>
              <a:ext cx="126075" cy="30050"/>
            </a:xfrm>
            <a:custGeom>
              <a:rect b="b" l="l" r="r" t="t"/>
              <a:pathLst>
                <a:path extrusionOk="0" h="1202" w="5043">
                  <a:moveTo>
                    <a:pt x="1321" y="1"/>
                  </a:moveTo>
                  <a:lnTo>
                    <a:pt x="1080" y="301"/>
                  </a:lnTo>
                  <a:lnTo>
                    <a:pt x="720" y="721"/>
                  </a:lnTo>
                  <a:lnTo>
                    <a:pt x="180" y="1081"/>
                  </a:lnTo>
                  <a:lnTo>
                    <a:pt x="0" y="1201"/>
                  </a:lnTo>
                  <a:lnTo>
                    <a:pt x="5042" y="1201"/>
                  </a:lnTo>
                  <a:lnTo>
                    <a:pt x="4682" y="721"/>
                  </a:lnTo>
                  <a:lnTo>
                    <a:pt x="4442" y="301"/>
                  </a:lnTo>
                  <a:lnTo>
                    <a:pt x="4502" y="481"/>
                  </a:lnTo>
                  <a:lnTo>
                    <a:pt x="4622" y="961"/>
                  </a:lnTo>
                  <a:lnTo>
                    <a:pt x="4682" y="1081"/>
                  </a:lnTo>
                  <a:lnTo>
                    <a:pt x="4562" y="961"/>
                  </a:lnTo>
                  <a:lnTo>
                    <a:pt x="4442" y="781"/>
                  </a:lnTo>
                  <a:lnTo>
                    <a:pt x="4322" y="541"/>
                  </a:lnTo>
                  <a:lnTo>
                    <a:pt x="4142" y="61"/>
                  </a:lnTo>
                  <a:lnTo>
                    <a:pt x="4082" y="1"/>
                  </a:lnTo>
                  <a:lnTo>
                    <a:pt x="4022" y="1"/>
                  </a:lnTo>
                  <a:lnTo>
                    <a:pt x="4082" y="61"/>
                  </a:lnTo>
                  <a:lnTo>
                    <a:pt x="4322" y="841"/>
                  </a:lnTo>
                  <a:lnTo>
                    <a:pt x="4022" y="301"/>
                  </a:lnTo>
                  <a:lnTo>
                    <a:pt x="3662" y="1"/>
                  </a:lnTo>
                  <a:lnTo>
                    <a:pt x="3301" y="1"/>
                  </a:lnTo>
                  <a:lnTo>
                    <a:pt x="3421" y="301"/>
                  </a:lnTo>
                  <a:lnTo>
                    <a:pt x="3241" y="121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62"/>
            <p:cNvSpPr/>
            <p:nvPr/>
          </p:nvSpPr>
          <p:spPr>
            <a:xfrm>
              <a:off x="1586775" y="4960650"/>
              <a:ext cx="25550" cy="37525"/>
            </a:xfrm>
            <a:custGeom>
              <a:rect b="b" l="l" r="r" t="t"/>
              <a:pathLst>
                <a:path extrusionOk="0" h="1501" w="1022">
                  <a:moveTo>
                    <a:pt x="661" y="0"/>
                  </a:moveTo>
                  <a:lnTo>
                    <a:pt x="661" y="180"/>
                  </a:lnTo>
                  <a:lnTo>
                    <a:pt x="421" y="780"/>
                  </a:lnTo>
                  <a:lnTo>
                    <a:pt x="181" y="1201"/>
                  </a:lnTo>
                  <a:lnTo>
                    <a:pt x="1" y="1501"/>
                  </a:lnTo>
                  <a:lnTo>
                    <a:pt x="1021" y="1501"/>
                  </a:lnTo>
                  <a:lnTo>
                    <a:pt x="961" y="7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62"/>
            <p:cNvSpPr/>
            <p:nvPr/>
          </p:nvSpPr>
          <p:spPr>
            <a:xfrm>
              <a:off x="2088000" y="48586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1" y="0"/>
                  </a:moveTo>
                  <a:lnTo>
                    <a:pt x="0" y="18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62"/>
            <p:cNvSpPr/>
            <p:nvPr/>
          </p:nvSpPr>
          <p:spPr>
            <a:xfrm>
              <a:off x="1649800" y="4906625"/>
              <a:ext cx="40550" cy="18025"/>
            </a:xfrm>
            <a:custGeom>
              <a:rect b="b" l="l" r="r" t="t"/>
              <a:pathLst>
                <a:path extrusionOk="0" h="721" w="1622">
                  <a:moveTo>
                    <a:pt x="1" y="0"/>
                  </a:moveTo>
                  <a:lnTo>
                    <a:pt x="421" y="300"/>
                  </a:lnTo>
                  <a:lnTo>
                    <a:pt x="1021" y="721"/>
                  </a:lnTo>
                  <a:lnTo>
                    <a:pt x="1622" y="721"/>
                  </a:lnTo>
                  <a:lnTo>
                    <a:pt x="1382" y="600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1466725" y="49681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0"/>
                  </a:move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62"/>
            <p:cNvSpPr/>
            <p:nvPr/>
          </p:nvSpPr>
          <p:spPr>
            <a:xfrm>
              <a:off x="1436725" y="4971150"/>
              <a:ext cx="9025" cy="7525"/>
            </a:xfrm>
            <a:custGeom>
              <a:rect b="b" l="l" r="r" t="t"/>
              <a:pathLst>
                <a:path extrusionOk="0" h="301" w="361">
                  <a:moveTo>
                    <a:pt x="0" y="0"/>
                  </a:moveTo>
                  <a:lnTo>
                    <a:pt x="300" y="240"/>
                  </a:lnTo>
                  <a:lnTo>
                    <a:pt x="360" y="300"/>
                  </a:lnTo>
                  <a:lnTo>
                    <a:pt x="360" y="30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62"/>
            <p:cNvSpPr/>
            <p:nvPr/>
          </p:nvSpPr>
          <p:spPr>
            <a:xfrm>
              <a:off x="1615300" y="4978650"/>
              <a:ext cx="3025" cy="19525"/>
            </a:xfrm>
            <a:custGeom>
              <a:rect b="b" l="l" r="r" t="t"/>
              <a:pathLst>
                <a:path extrusionOk="0" h="781" w="121">
                  <a:moveTo>
                    <a:pt x="120" y="0"/>
                  </a:moveTo>
                  <a:lnTo>
                    <a:pt x="60" y="42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120" y="42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62"/>
            <p:cNvSpPr/>
            <p:nvPr/>
          </p:nvSpPr>
          <p:spPr>
            <a:xfrm>
              <a:off x="2209550" y="4698025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2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18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62"/>
            <p:cNvSpPr/>
            <p:nvPr/>
          </p:nvSpPr>
          <p:spPr>
            <a:xfrm>
              <a:off x="2245575" y="4726550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0" y="0"/>
                  </a:moveTo>
                  <a:lnTo>
                    <a:pt x="120" y="540"/>
                  </a:lnTo>
                  <a:lnTo>
                    <a:pt x="420" y="1201"/>
                  </a:lnTo>
                  <a:lnTo>
                    <a:pt x="240" y="720"/>
                  </a:lnTo>
                  <a:lnTo>
                    <a:pt x="180" y="420"/>
                  </a:lnTo>
                  <a:lnTo>
                    <a:pt x="180" y="360"/>
                  </a:lnTo>
                  <a:lnTo>
                    <a:pt x="12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62"/>
            <p:cNvSpPr/>
            <p:nvPr/>
          </p:nvSpPr>
          <p:spPr>
            <a:xfrm>
              <a:off x="2209550" y="4726550"/>
              <a:ext cx="45050" cy="30025"/>
            </a:xfrm>
            <a:custGeom>
              <a:rect b="b" l="l" r="r" t="t"/>
              <a:pathLst>
                <a:path extrusionOk="0" h="1201" w="1802">
                  <a:moveTo>
                    <a:pt x="721" y="0"/>
                  </a:moveTo>
                  <a:lnTo>
                    <a:pt x="841" y="480"/>
                  </a:lnTo>
                  <a:lnTo>
                    <a:pt x="901" y="660"/>
                  </a:lnTo>
                  <a:lnTo>
                    <a:pt x="781" y="480"/>
                  </a:lnTo>
                  <a:lnTo>
                    <a:pt x="661" y="240"/>
                  </a:lnTo>
                  <a:lnTo>
                    <a:pt x="661" y="180"/>
                  </a:lnTo>
                  <a:lnTo>
                    <a:pt x="601" y="300"/>
                  </a:lnTo>
                  <a:lnTo>
                    <a:pt x="1" y="1201"/>
                  </a:lnTo>
                  <a:lnTo>
                    <a:pt x="841" y="1201"/>
                  </a:lnTo>
                  <a:lnTo>
                    <a:pt x="901" y="1141"/>
                  </a:lnTo>
                  <a:lnTo>
                    <a:pt x="901" y="1201"/>
                  </a:lnTo>
                  <a:lnTo>
                    <a:pt x="1801" y="1201"/>
                  </a:lnTo>
                  <a:lnTo>
                    <a:pt x="1381" y="60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62"/>
            <p:cNvSpPr/>
            <p:nvPr/>
          </p:nvSpPr>
          <p:spPr>
            <a:xfrm>
              <a:off x="2182550" y="4779075"/>
              <a:ext cx="114075" cy="31525"/>
            </a:xfrm>
            <a:custGeom>
              <a:rect b="b" l="l" r="r" t="t"/>
              <a:pathLst>
                <a:path extrusionOk="0" h="1261" w="4563">
                  <a:moveTo>
                    <a:pt x="1381" y="0"/>
                  </a:moveTo>
                  <a:lnTo>
                    <a:pt x="1021" y="360"/>
                  </a:lnTo>
                  <a:lnTo>
                    <a:pt x="120" y="1141"/>
                  </a:lnTo>
                  <a:lnTo>
                    <a:pt x="0" y="1261"/>
                  </a:lnTo>
                  <a:lnTo>
                    <a:pt x="180" y="1261"/>
                  </a:lnTo>
                  <a:lnTo>
                    <a:pt x="840" y="960"/>
                  </a:lnTo>
                  <a:lnTo>
                    <a:pt x="1321" y="720"/>
                  </a:lnTo>
                  <a:lnTo>
                    <a:pt x="1681" y="420"/>
                  </a:lnTo>
                  <a:lnTo>
                    <a:pt x="1921" y="180"/>
                  </a:lnTo>
                  <a:lnTo>
                    <a:pt x="2041" y="60"/>
                  </a:lnTo>
                  <a:lnTo>
                    <a:pt x="1981" y="180"/>
                  </a:lnTo>
                  <a:lnTo>
                    <a:pt x="1801" y="480"/>
                  </a:lnTo>
                  <a:lnTo>
                    <a:pt x="1441" y="840"/>
                  </a:lnTo>
                  <a:lnTo>
                    <a:pt x="1021" y="1261"/>
                  </a:lnTo>
                  <a:lnTo>
                    <a:pt x="4562" y="1261"/>
                  </a:lnTo>
                  <a:lnTo>
                    <a:pt x="4322" y="720"/>
                  </a:lnTo>
                  <a:lnTo>
                    <a:pt x="4262" y="420"/>
                  </a:lnTo>
                  <a:lnTo>
                    <a:pt x="4082" y="240"/>
                  </a:lnTo>
                  <a:lnTo>
                    <a:pt x="3962" y="60"/>
                  </a:lnTo>
                  <a:lnTo>
                    <a:pt x="3902" y="0"/>
                  </a:lnTo>
                  <a:lnTo>
                    <a:pt x="4082" y="360"/>
                  </a:lnTo>
                  <a:lnTo>
                    <a:pt x="4202" y="540"/>
                  </a:lnTo>
                  <a:lnTo>
                    <a:pt x="4262" y="660"/>
                  </a:lnTo>
                  <a:lnTo>
                    <a:pt x="4202" y="600"/>
                  </a:lnTo>
                  <a:lnTo>
                    <a:pt x="4022" y="420"/>
                  </a:lnTo>
                  <a:lnTo>
                    <a:pt x="3722" y="0"/>
                  </a:lnTo>
                  <a:lnTo>
                    <a:pt x="3482" y="0"/>
                  </a:lnTo>
                  <a:lnTo>
                    <a:pt x="3602" y="240"/>
                  </a:lnTo>
                  <a:lnTo>
                    <a:pt x="3722" y="480"/>
                  </a:lnTo>
                  <a:lnTo>
                    <a:pt x="3722" y="480"/>
                  </a:lnTo>
                  <a:lnTo>
                    <a:pt x="3542" y="30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62"/>
            <p:cNvSpPr/>
            <p:nvPr/>
          </p:nvSpPr>
          <p:spPr>
            <a:xfrm>
              <a:off x="2259075" y="4729550"/>
              <a:ext cx="25" cy="4525"/>
            </a:xfrm>
            <a:custGeom>
              <a:rect b="b" l="l" r="r" t="t"/>
              <a:pathLst>
                <a:path extrusionOk="0" h="181" w="1">
                  <a:moveTo>
                    <a:pt x="0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62"/>
            <p:cNvSpPr/>
            <p:nvPr/>
          </p:nvSpPr>
          <p:spPr>
            <a:xfrm>
              <a:off x="2209550" y="4672525"/>
              <a:ext cx="3025" cy="25525"/>
            </a:xfrm>
            <a:custGeom>
              <a:rect b="b" l="l" r="r" t="t"/>
              <a:pathLst>
                <a:path extrusionOk="0" h="1021" w="121">
                  <a:moveTo>
                    <a:pt x="61" y="0"/>
                  </a:moveTo>
                  <a:lnTo>
                    <a:pt x="1" y="480"/>
                  </a:lnTo>
                  <a:lnTo>
                    <a:pt x="1" y="1021"/>
                  </a:lnTo>
                  <a:lnTo>
                    <a:pt x="121" y="1021"/>
                  </a:lnTo>
                  <a:lnTo>
                    <a:pt x="121" y="961"/>
                  </a:lnTo>
                  <a:lnTo>
                    <a:pt x="61" y="54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62"/>
            <p:cNvSpPr/>
            <p:nvPr/>
          </p:nvSpPr>
          <p:spPr>
            <a:xfrm>
              <a:off x="2262075" y="47550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62"/>
            <p:cNvSpPr/>
            <p:nvPr/>
          </p:nvSpPr>
          <p:spPr>
            <a:xfrm>
              <a:off x="2268075" y="4743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62"/>
            <p:cNvSpPr/>
            <p:nvPr/>
          </p:nvSpPr>
          <p:spPr>
            <a:xfrm>
              <a:off x="2314600" y="4752050"/>
              <a:ext cx="10525" cy="4525"/>
            </a:xfrm>
            <a:custGeom>
              <a:rect b="b" l="l" r="r" t="t"/>
              <a:pathLst>
                <a:path extrusionOk="0" h="181" w="421">
                  <a:moveTo>
                    <a:pt x="0" y="1"/>
                  </a:moveTo>
                  <a:lnTo>
                    <a:pt x="240" y="181"/>
                  </a:lnTo>
                  <a:lnTo>
                    <a:pt x="4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62"/>
            <p:cNvSpPr/>
            <p:nvPr/>
          </p:nvSpPr>
          <p:spPr>
            <a:xfrm>
              <a:off x="1304675" y="466802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60" y="0"/>
                  </a:moveTo>
                  <a:lnTo>
                    <a:pt x="0" y="60"/>
                  </a:lnTo>
                  <a:lnTo>
                    <a:pt x="60" y="180"/>
                  </a:lnTo>
                  <a:lnTo>
                    <a:pt x="300" y="360"/>
                  </a:lnTo>
                  <a:lnTo>
                    <a:pt x="24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62"/>
            <p:cNvSpPr/>
            <p:nvPr/>
          </p:nvSpPr>
          <p:spPr>
            <a:xfrm>
              <a:off x="2455650" y="4124775"/>
              <a:ext cx="22550" cy="15050"/>
            </a:xfrm>
            <a:custGeom>
              <a:rect b="b" l="l" r="r" t="t"/>
              <a:pathLst>
                <a:path extrusionOk="0" h="602" w="902">
                  <a:moveTo>
                    <a:pt x="781" y="1"/>
                  </a:moveTo>
                  <a:lnTo>
                    <a:pt x="721" y="61"/>
                  </a:lnTo>
                  <a:lnTo>
                    <a:pt x="601" y="121"/>
                  </a:lnTo>
                  <a:lnTo>
                    <a:pt x="1" y="601"/>
                  </a:lnTo>
                  <a:lnTo>
                    <a:pt x="1" y="601"/>
                  </a:lnTo>
                  <a:lnTo>
                    <a:pt x="301" y="421"/>
                  </a:lnTo>
                  <a:lnTo>
                    <a:pt x="601" y="241"/>
                  </a:lnTo>
                  <a:lnTo>
                    <a:pt x="841" y="121"/>
                  </a:lnTo>
                  <a:lnTo>
                    <a:pt x="901" y="6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62"/>
            <p:cNvSpPr/>
            <p:nvPr/>
          </p:nvSpPr>
          <p:spPr>
            <a:xfrm>
              <a:off x="2343100" y="4169800"/>
              <a:ext cx="289650" cy="145600"/>
            </a:xfrm>
            <a:custGeom>
              <a:rect b="b" l="l" r="r" t="t"/>
              <a:pathLst>
                <a:path extrusionOk="0" h="5824" w="11586">
                  <a:moveTo>
                    <a:pt x="7504" y="1"/>
                  </a:moveTo>
                  <a:lnTo>
                    <a:pt x="7144" y="61"/>
                  </a:lnTo>
                  <a:lnTo>
                    <a:pt x="6484" y="181"/>
                  </a:lnTo>
                  <a:lnTo>
                    <a:pt x="5883" y="361"/>
                  </a:lnTo>
                  <a:lnTo>
                    <a:pt x="6784" y="241"/>
                  </a:lnTo>
                  <a:lnTo>
                    <a:pt x="7264" y="181"/>
                  </a:lnTo>
                  <a:lnTo>
                    <a:pt x="6784" y="301"/>
                  </a:lnTo>
                  <a:lnTo>
                    <a:pt x="5763" y="601"/>
                  </a:lnTo>
                  <a:lnTo>
                    <a:pt x="6304" y="601"/>
                  </a:lnTo>
                  <a:lnTo>
                    <a:pt x="7324" y="781"/>
                  </a:lnTo>
                  <a:lnTo>
                    <a:pt x="7804" y="841"/>
                  </a:lnTo>
                  <a:lnTo>
                    <a:pt x="6304" y="841"/>
                  </a:lnTo>
                  <a:lnTo>
                    <a:pt x="5763" y="901"/>
                  </a:lnTo>
                  <a:lnTo>
                    <a:pt x="5283" y="961"/>
                  </a:lnTo>
                  <a:lnTo>
                    <a:pt x="4623" y="1141"/>
                  </a:lnTo>
                  <a:lnTo>
                    <a:pt x="4443" y="1201"/>
                  </a:lnTo>
                  <a:lnTo>
                    <a:pt x="5163" y="1081"/>
                  </a:lnTo>
                  <a:lnTo>
                    <a:pt x="5703" y="1081"/>
                  </a:lnTo>
                  <a:lnTo>
                    <a:pt x="6123" y="1141"/>
                  </a:lnTo>
                  <a:lnTo>
                    <a:pt x="6244" y="1201"/>
                  </a:lnTo>
                  <a:lnTo>
                    <a:pt x="6304" y="1201"/>
                  </a:lnTo>
                  <a:lnTo>
                    <a:pt x="6784" y="1321"/>
                  </a:lnTo>
                  <a:lnTo>
                    <a:pt x="7144" y="1441"/>
                  </a:lnTo>
                  <a:lnTo>
                    <a:pt x="7444" y="1561"/>
                  </a:lnTo>
                  <a:lnTo>
                    <a:pt x="7144" y="1501"/>
                  </a:lnTo>
                  <a:lnTo>
                    <a:pt x="6724" y="1441"/>
                  </a:lnTo>
                  <a:lnTo>
                    <a:pt x="5943" y="1441"/>
                  </a:lnTo>
                  <a:lnTo>
                    <a:pt x="6123" y="1501"/>
                  </a:lnTo>
                  <a:lnTo>
                    <a:pt x="6484" y="1621"/>
                  </a:lnTo>
                  <a:lnTo>
                    <a:pt x="6123" y="1561"/>
                  </a:lnTo>
                  <a:lnTo>
                    <a:pt x="5223" y="1561"/>
                  </a:lnTo>
                  <a:lnTo>
                    <a:pt x="4803" y="1681"/>
                  </a:lnTo>
                  <a:lnTo>
                    <a:pt x="4383" y="1741"/>
                  </a:lnTo>
                  <a:lnTo>
                    <a:pt x="4143" y="1801"/>
                  </a:lnTo>
                  <a:lnTo>
                    <a:pt x="4683" y="1861"/>
                  </a:lnTo>
                  <a:lnTo>
                    <a:pt x="4923" y="1921"/>
                  </a:lnTo>
                  <a:lnTo>
                    <a:pt x="5463" y="1921"/>
                  </a:lnTo>
                  <a:lnTo>
                    <a:pt x="6063" y="2041"/>
                  </a:lnTo>
                  <a:lnTo>
                    <a:pt x="6664" y="2161"/>
                  </a:lnTo>
                  <a:lnTo>
                    <a:pt x="7144" y="2342"/>
                  </a:lnTo>
                  <a:lnTo>
                    <a:pt x="7504" y="2462"/>
                  </a:lnTo>
                  <a:lnTo>
                    <a:pt x="7144" y="2402"/>
                  </a:lnTo>
                  <a:lnTo>
                    <a:pt x="6664" y="2282"/>
                  </a:lnTo>
                  <a:lnTo>
                    <a:pt x="6063" y="2282"/>
                  </a:lnTo>
                  <a:lnTo>
                    <a:pt x="6003" y="2222"/>
                  </a:lnTo>
                  <a:lnTo>
                    <a:pt x="5403" y="2222"/>
                  </a:lnTo>
                  <a:lnTo>
                    <a:pt x="4863" y="2282"/>
                  </a:lnTo>
                  <a:lnTo>
                    <a:pt x="4203" y="2402"/>
                  </a:lnTo>
                  <a:lnTo>
                    <a:pt x="4563" y="2462"/>
                  </a:lnTo>
                  <a:lnTo>
                    <a:pt x="5343" y="2522"/>
                  </a:lnTo>
                  <a:lnTo>
                    <a:pt x="6003" y="2702"/>
                  </a:lnTo>
                  <a:lnTo>
                    <a:pt x="6604" y="2882"/>
                  </a:lnTo>
                  <a:lnTo>
                    <a:pt x="6964" y="3002"/>
                  </a:lnTo>
                  <a:lnTo>
                    <a:pt x="7084" y="3062"/>
                  </a:lnTo>
                  <a:lnTo>
                    <a:pt x="6964" y="3062"/>
                  </a:lnTo>
                  <a:lnTo>
                    <a:pt x="6544" y="2942"/>
                  </a:lnTo>
                  <a:lnTo>
                    <a:pt x="6003" y="2822"/>
                  </a:lnTo>
                  <a:lnTo>
                    <a:pt x="5343" y="2762"/>
                  </a:lnTo>
                  <a:lnTo>
                    <a:pt x="4623" y="2762"/>
                  </a:lnTo>
                  <a:lnTo>
                    <a:pt x="3963" y="2822"/>
                  </a:lnTo>
                  <a:lnTo>
                    <a:pt x="3482" y="2882"/>
                  </a:lnTo>
                  <a:lnTo>
                    <a:pt x="3182" y="2942"/>
                  </a:lnTo>
                  <a:lnTo>
                    <a:pt x="1982" y="3242"/>
                  </a:lnTo>
                  <a:lnTo>
                    <a:pt x="1682" y="3302"/>
                  </a:lnTo>
                  <a:lnTo>
                    <a:pt x="1501" y="3482"/>
                  </a:lnTo>
                  <a:lnTo>
                    <a:pt x="2282" y="3302"/>
                  </a:lnTo>
                  <a:lnTo>
                    <a:pt x="3602" y="3122"/>
                  </a:lnTo>
                  <a:lnTo>
                    <a:pt x="4263" y="3062"/>
                  </a:lnTo>
                  <a:lnTo>
                    <a:pt x="4623" y="3062"/>
                  </a:lnTo>
                  <a:lnTo>
                    <a:pt x="4863" y="3122"/>
                  </a:lnTo>
                  <a:lnTo>
                    <a:pt x="5103" y="3182"/>
                  </a:lnTo>
                  <a:lnTo>
                    <a:pt x="5223" y="3242"/>
                  </a:lnTo>
                  <a:lnTo>
                    <a:pt x="5343" y="3302"/>
                  </a:lnTo>
                  <a:lnTo>
                    <a:pt x="5223" y="3302"/>
                  </a:lnTo>
                  <a:lnTo>
                    <a:pt x="5103" y="3242"/>
                  </a:lnTo>
                  <a:lnTo>
                    <a:pt x="4863" y="3182"/>
                  </a:lnTo>
                  <a:lnTo>
                    <a:pt x="4323" y="3182"/>
                  </a:lnTo>
                  <a:lnTo>
                    <a:pt x="3662" y="3362"/>
                  </a:lnTo>
                  <a:lnTo>
                    <a:pt x="2342" y="3662"/>
                  </a:lnTo>
                  <a:lnTo>
                    <a:pt x="1562" y="3902"/>
                  </a:lnTo>
                  <a:lnTo>
                    <a:pt x="2882" y="3722"/>
                  </a:lnTo>
                  <a:lnTo>
                    <a:pt x="4023" y="3602"/>
                  </a:lnTo>
                  <a:lnTo>
                    <a:pt x="4503" y="3602"/>
                  </a:lnTo>
                  <a:lnTo>
                    <a:pt x="4023" y="3722"/>
                  </a:lnTo>
                  <a:lnTo>
                    <a:pt x="2942" y="3902"/>
                  </a:lnTo>
                  <a:lnTo>
                    <a:pt x="1742" y="4202"/>
                  </a:lnTo>
                  <a:lnTo>
                    <a:pt x="1081" y="4442"/>
                  </a:lnTo>
                  <a:lnTo>
                    <a:pt x="121" y="4683"/>
                  </a:lnTo>
                  <a:lnTo>
                    <a:pt x="1" y="4743"/>
                  </a:lnTo>
                  <a:lnTo>
                    <a:pt x="661" y="4563"/>
                  </a:lnTo>
                  <a:lnTo>
                    <a:pt x="1261" y="4442"/>
                  </a:lnTo>
                  <a:lnTo>
                    <a:pt x="1922" y="4382"/>
                  </a:lnTo>
                  <a:lnTo>
                    <a:pt x="2522" y="4322"/>
                  </a:lnTo>
                  <a:lnTo>
                    <a:pt x="3362" y="4322"/>
                  </a:lnTo>
                  <a:lnTo>
                    <a:pt x="3722" y="4082"/>
                  </a:lnTo>
                  <a:lnTo>
                    <a:pt x="3482" y="4322"/>
                  </a:lnTo>
                  <a:lnTo>
                    <a:pt x="2822" y="5283"/>
                  </a:lnTo>
                  <a:lnTo>
                    <a:pt x="2822" y="5283"/>
                  </a:lnTo>
                  <a:lnTo>
                    <a:pt x="3182" y="5043"/>
                  </a:lnTo>
                  <a:lnTo>
                    <a:pt x="3722" y="4803"/>
                  </a:lnTo>
                  <a:lnTo>
                    <a:pt x="4203" y="4623"/>
                  </a:lnTo>
                  <a:lnTo>
                    <a:pt x="4563" y="4502"/>
                  </a:lnTo>
                  <a:lnTo>
                    <a:pt x="4683" y="4502"/>
                  </a:lnTo>
                  <a:lnTo>
                    <a:pt x="4563" y="4563"/>
                  </a:lnTo>
                  <a:lnTo>
                    <a:pt x="4443" y="4623"/>
                  </a:lnTo>
                  <a:lnTo>
                    <a:pt x="4443" y="4623"/>
                  </a:lnTo>
                  <a:lnTo>
                    <a:pt x="5343" y="4382"/>
                  </a:lnTo>
                  <a:lnTo>
                    <a:pt x="5763" y="4322"/>
                  </a:lnTo>
                  <a:lnTo>
                    <a:pt x="5763" y="4322"/>
                  </a:lnTo>
                  <a:lnTo>
                    <a:pt x="5403" y="4502"/>
                  </a:lnTo>
                  <a:lnTo>
                    <a:pt x="4923" y="4743"/>
                  </a:lnTo>
                  <a:lnTo>
                    <a:pt x="4443" y="5103"/>
                  </a:lnTo>
                  <a:lnTo>
                    <a:pt x="3963" y="5463"/>
                  </a:lnTo>
                  <a:lnTo>
                    <a:pt x="3542" y="5823"/>
                  </a:lnTo>
                  <a:lnTo>
                    <a:pt x="3542" y="5823"/>
                  </a:lnTo>
                  <a:lnTo>
                    <a:pt x="4203" y="5523"/>
                  </a:lnTo>
                  <a:lnTo>
                    <a:pt x="5223" y="5223"/>
                  </a:lnTo>
                  <a:lnTo>
                    <a:pt x="6063" y="4983"/>
                  </a:lnTo>
                  <a:lnTo>
                    <a:pt x="6964" y="4803"/>
                  </a:lnTo>
                  <a:lnTo>
                    <a:pt x="7384" y="4743"/>
                  </a:lnTo>
                  <a:lnTo>
                    <a:pt x="7564" y="4683"/>
                  </a:lnTo>
                  <a:lnTo>
                    <a:pt x="7924" y="4623"/>
                  </a:lnTo>
                  <a:lnTo>
                    <a:pt x="9785" y="4262"/>
                  </a:lnTo>
                  <a:lnTo>
                    <a:pt x="10685" y="4082"/>
                  </a:lnTo>
                  <a:lnTo>
                    <a:pt x="11466" y="3782"/>
                  </a:lnTo>
                  <a:lnTo>
                    <a:pt x="11586" y="3722"/>
                  </a:lnTo>
                  <a:lnTo>
                    <a:pt x="10685" y="2702"/>
                  </a:lnTo>
                  <a:lnTo>
                    <a:pt x="9725" y="1741"/>
                  </a:lnTo>
                  <a:lnTo>
                    <a:pt x="8705" y="841"/>
                  </a:lnTo>
                  <a:lnTo>
                    <a:pt x="768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62"/>
            <p:cNvSpPr/>
            <p:nvPr/>
          </p:nvSpPr>
          <p:spPr>
            <a:xfrm>
              <a:off x="2473675" y="4319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62"/>
            <p:cNvSpPr/>
            <p:nvPr/>
          </p:nvSpPr>
          <p:spPr>
            <a:xfrm>
              <a:off x="2476675" y="4132275"/>
              <a:ext cx="10525" cy="13550"/>
            </a:xfrm>
            <a:custGeom>
              <a:rect b="b" l="l" r="r" t="t"/>
              <a:pathLst>
                <a:path extrusionOk="0" h="542" w="421">
                  <a:moveTo>
                    <a:pt x="420" y="1"/>
                  </a:moveTo>
                  <a:lnTo>
                    <a:pt x="360" y="61"/>
                  </a:lnTo>
                  <a:lnTo>
                    <a:pt x="360" y="121"/>
                  </a:lnTo>
                  <a:lnTo>
                    <a:pt x="0" y="541"/>
                  </a:lnTo>
                  <a:lnTo>
                    <a:pt x="360" y="421"/>
                  </a:lnTo>
                  <a:lnTo>
                    <a:pt x="360" y="241"/>
                  </a:lnTo>
                  <a:lnTo>
                    <a:pt x="420" y="1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62"/>
            <p:cNvSpPr/>
            <p:nvPr/>
          </p:nvSpPr>
          <p:spPr>
            <a:xfrm>
              <a:off x="2307100" y="4253825"/>
              <a:ext cx="9025" cy="15050"/>
            </a:xfrm>
            <a:custGeom>
              <a:rect b="b" l="l" r="r" t="t"/>
              <a:pathLst>
                <a:path extrusionOk="0" h="602" w="361">
                  <a:moveTo>
                    <a:pt x="300" y="1"/>
                  </a:moveTo>
                  <a:lnTo>
                    <a:pt x="60" y="541"/>
                  </a:lnTo>
                  <a:lnTo>
                    <a:pt x="60" y="541"/>
                  </a:lnTo>
                  <a:lnTo>
                    <a:pt x="300" y="301"/>
                  </a:lnTo>
                  <a:lnTo>
                    <a:pt x="360" y="181"/>
                  </a:lnTo>
                  <a:lnTo>
                    <a:pt x="300" y="1"/>
                  </a:lnTo>
                  <a:close/>
                  <a:moveTo>
                    <a:pt x="60" y="541"/>
                  </a:moveTo>
                  <a:lnTo>
                    <a:pt x="0" y="601"/>
                  </a:lnTo>
                  <a:lnTo>
                    <a:pt x="60" y="541"/>
                  </a:lnTo>
                  <a:lnTo>
                    <a:pt x="60" y="54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62"/>
            <p:cNvSpPr/>
            <p:nvPr/>
          </p:nvSpPr>
          <p:spPr>
            <a:xfrm>
              <a:off x="2290575" y="4258350"/>
              <a:ext cx="4550" cy="19525"/>
            </a:xfrm>
            <a:custGeom>
              <a:rect b="b" l="l" r="r" t="t"/>
              <a:pathLst>
                <a:path extrusionOk="0" h="781" w="182">
                  <a:moveTo>
                    <a:pt x="181" y="0"/>
                  </a:moveTo>
                  <a:lnTo>
                    <a:pt x="61" y="240"/>
                  </a:lnTo>
                  <a:lnTo>
                    <a:pt x="1" y="360"/>
                  </a:lnTo>
                  <a:lnTo>
                    <a:pt x="61" y="780"/>
                  </a:lnTo>
                  <a:lnTo>
                    <a:pt x="181" y="4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62"/>
            <p:cNvSpPr/>
            <p:nvPr/>
          </p:nvSpPr>
          <p:spPr>
            <a:xfrm>
              <a:off x="2325100" y="42313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1" y="1"/>
                  </a:moveTo>
                  <a:lnTo>
                    <a:pt x="61" y="181"/>
                  </a:lnTo>
                  <a:lnTo>
                    <a:pt x="1" y="421"/>
                  </a:lnTo>
                  <a:lnTo>
                    <a:pt x="1" y="541"/>
                  </a:lnTo>
                  <a:lnTo>
                    <a:pt x="61" y="481"/>
                  </a:lnTo>
                  <a:lnTo>
                    <a:pt x="181" y="361"/>
                  </a:lnTo>
                  <a:lnTo>
                    <a:pt x="18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62"/>
            <p:cNvSpPr/>
            <p:nvPr/>
          </p:nvSpPr>
          <p:spPr>
            <a:xfrm>
              <a:off x="2340100" y="4213325"/>
              <a:ext cx="6025" cy="16525"/>
            </a:xfrm>
            <a:custGeom>
              <a:rect b="b" l="l" r="r" t="t"/>
              <a:pathLst>
                <a:path extrusionOk="0" h="661" w="241">
                  <a:moveTo>
                    <a:pt x="241" y="0"/>
                  </a:moveTo>
                  <a:lnTo>
                    <a:pt x="181" y="60"/>
                  </a:lnTo>
                  <a:lnTo>
                    <a:pt x="121" y="300"/>
                  </a:lnTo>
                  <a:lnTo>
                    <a:pt x="1" y="661"/>
                  </a:lnTo>
                  <a:lnTo>
                    <a:pt x="181" y="48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62"/>
            <p:cNvSpPr/>
            <p:nvPr/>
          </p:nvSpPr>
          <p:spPr>
            <a:xfrm>
              <a:off x="2235075" y="43363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2253075" y="43333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60"/>
                  </a:lnTo>
                  <a:lnTo>
                    <a:pt x="0" y="421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62"/>
            <p:cNvSpPr/>
            <p:nvPr/>
          </p:nvSpPr>
          <p:spPr>
            <a:xfrm>
              <a:off x="2271075" y="4298850"/>
              <a:ext cx="6025" cy="15050"/>
            </a:xfrm>
            <a:custGeom>
              <a:rect b="b" l="l" r="r" t="t"/>
              <a:pathLst>
                <a:path extrusionOk="0" h="602" w="241">
                  <a:moveTo>
                    <a:pt x="181" y="1"/>
                  </a:moveTo>
                  <a:lnTo>
                    <a:pt x="1" y="181"/>
                  </a:lnTo>
                  <a:lnTo>
                    <a:pt x="1" y="421"/>
                  </a:lnTo>
                  <a:lnTo>
                    <a:pt x="1" y="601"/>
                  </a:lnTo>
                  <a:lnTo>
                    <a:pt x="24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62"/>
            <p:cNvSpPr/>
            <p:nvPr/>
          </p:nvSpPr>
          <p:spPr>
            <a:xfrm>
              <a:off x="2272575" y="4252325"/>
              <a:ext cx="13525" cy="46550"/>
            </a:xfrm>
            <a:custGeom>
              <a:rect b="b" l="l" r="r" t="t"/>
              <a:pathLst>
                <a:path extrusionOk="0" h="1862" w="541">
                  <a:moveTo>
                    <a:pt x="541" y="1"/>
                  </a:moveTo>
                  <a:lnTo>
                    <a:pt x="241" y="601"/>
                  </a:lnTo>
                  <a:lnTo>
                    <a:pt x="121" y="1141"/>
                  </a:lnTo>
                  <a:lnTo>
                    <a:pt x="1" y="1622"/>
                  </a:lnTo>
                  <a:lnTo>
                    <a:pt x="1" y="1862"/>
                  </a:lnTo>
                  <a:lnTo>
                    <a:pt x="61" y="1802"/>
                  </a:lnTo>
                  <a:lnTo>
                    <a:pt x="61" y="1742"/>
                  </a:lnTo>
                  <a:lnTo>
                    <a:pt x="121" y="1502"/>
                  </a:lnTo>
                  <a:lnTo>
                    <a:pt x="181" y="1201"/>
                  </a:lnTo>
                  <a:lnTo>
                    <a:pt x="361" y="721"/>
                  </a:lnTo>
                  <a:lnTo>
                    <a:pt x="421" y="601"/>
                  </a:lnTo>
                  <a:lnTo>
                    <a:pt x="481" y="1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62"/>
            <p:cNvSpPr/>
            <p:nvPr/>
          </p:nvSpPr>
          <p:spPr>
            <a:xfrm>
              <a:off x="2533700" y="4546475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360" y="0"/>
                  </a:moveTo>
                  <a:lnTo>
                    <a:pt x="300" y="180"/>
                  </a:lnTo>
                  <a:lnTo>
                    <a:pt x="0" y="660"/>
                  </a:lnTo>
                  <a:lnTo>
                    <a:pt x="0" y="660"/>
                  </a:lnTo>
                  <a:lnTo>
                    <a:pt x="420" y="180"/>
                  </a:lnTo>
                  <a:lnTo>
                    <a:pt x="48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62"/>
            <p:cNvSpPr/>
            <p:nvPr/>
          </p:nvSpPr>
          <p:spPr>
            <a:xfrm>
              <a:off x="23701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62"/>
            <p:cNvSpPr/>
            <p:nvPr/>
          </p:nvSpPr>
          <p:spPr>
            <a:xfrm>
              <a:off x="2554700" y="45599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62"/>
            <p:cNvSpPr/>
            <p:nvPr/>
          </p:nvSpPr>
          <p:spPr>
            <a:xfrm>
              <a:off x="23926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62"/>
            <p:cNvSpPr/>
            <p:nvPr/>
          </p:nvSpPr>
          <p:spPr>
            <a:xfrm>
              <a:off x="2359625" y="4204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62"/>
            <p:cNvSpPr/>
            <p:nvPr/>
          </p:nvSpPr>
          <p:spPr>
            <a:xfrm>
              <a:off x="2709275" y="4605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0" y="0"/>
                  </a:moveTo>
                  <a:lnTo>
                    <a:pt x="60" y="60"/>
                  </a:lnTo>
                  <a:lnTo>
                    <a:pt x="60" y="12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62"/>
            <p:cNvSpPr/>
            <p:nvPr/>
          </p:nvSpPr>
          <p:spPr>
            <a:xfrm>
              <a:off x="2520175" y="4529950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61" y="1"/>
                  </a:moveTo>
                  <a:lnTo>
                    <a:pt x="1" y="481"/>
                  </a:lnTo>
                  <a:lnTo>
                    <a:pt x="1" y="601"/>
                  </a:lnTo>
                  <a:lnTo>
                    <a:pt x="61" y="4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62"/>
            <p:cNvSpPr/>
            <p:nvPr/>
          </p:nvSpPr>
          <p:spPr>
            <a:xfrm>
              <a:off x="2742275" y="4680025"/>
              <a:ext cx="40550" cy="24025"/>
            </a:xfrm>
            <a:custGeom>
              <a:rect b="b" l="l" r="r" t="t"/>
              <a:pathLst>
                <a:path extrusionOk="0" h="961" w="1622">
                  <a:moveTo>
                    <a:pt x="1" y="0"/>
                  </a:moveTo>
                  <a:lnTo>
                    <a:pt x="181" y="180"/>
                  </a:lnTo>
                  <a:lnTo>
                    <a:pt x="541" y="481"/>
                  </a:lnTo>
                  <a:lnTo>
                    <a:pt x="721" y="781"/>
                  </a:lnTo>
                  <a:lnTo>
                    <a:pt x="781" y="961"/>
                  </a:lnTo>
                  <a:lnTo>
                    <a:pt x="1621" y="961"/>
                  </a:lnTo>
                  <a:lnTo>
                    <a:pt x="1441" y="841"/>
                  </a:lnTo>
                  <a:lnTo>
                    <a:pt x="1081" y="541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62"/>
            <p:cNvSpPr/>
            <p:nvPr/>
          </p:nvSpPr>
          <p:spPr>
            <a:xfrm>
              <a:off x="2314600" y="44924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60" y="0"/>
                  </a:moveTo>
                  <a:lnTo>
                    <a:pt x="0" y="60"/>
                  </a:lnTo>
                  <a:lnTo>
                    <a:pt x="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62"/>
            <p:cNvSpPr/>
            <p:nvPr/>
          </p:nvSpPr>
          <p:spPr>
            <a:xfrm>
              <a:off x="2290575" y="4496950"/>
              <a:ext cx="4550" cy="13525"/>
            </a:xfrm>
            <a:custGeom>
              <a:rect b="b" l="l" r="r" t="t"/>
              <a:pathLst>
                <a:path extrusionOk="0" h="541" w="182">
                  <a:moveTo>
                    <a:pt x="181" y="0"/>
                  </a:moveTo>
                  <a:lnTo>
                    <a:pt x="1" y="60"/>
                  </a:lnTo>
                  <a:lnTo>
                    <a:pt x="1" y="300"/>
                  </a:lnTo>
                  <a:lnTo>
                    <a:pt x="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62"/>
            <p:cNvSpPr/>
            <p:nvPr/>
          </p:nvSpPr>
          <p:spPr>
            <a:xfrm>
              <a:off x="2499175" y="4626000"/>
              <a:ext cx="69050" cy="24025"/>
            </a:xfrm>
            <a:custGeom>
              <a:rect b="b" l="l" r="r" t="t"/>
              <a:pathLst>
                <a:path extrusionOk="0" h="961" w="2762">
                  <a:moveTo>
                    <a:pt x="2762" y="0"/>
                  </a:moveTo>
                  <a:lnTo>
                    <a:pt x="1741" y="361"/>
                  </a:lnTo>
                  <a:lnTo>
                    <a:pt x="421" y="841"/>
                  </a:lnTo>
                  <a:lnTo>
                    <a:pt x="368" y="856"/>
                  </a:lnTo>
                  <a:lnTo>
                    <a:pt x="368" y="856"/>
                  </a:lnTo>
                  <a:lnTo>
                    <a:pt x="781" y="781"/>
                  </a:lnTo>
                  <a:lnTo>
                    <a:pt x="1441" y="541"/>
                  </a:lnTo>
                  <a:lnTo>
                    <a:pt x="2161" y="240"/>
                  </a:lnTo>
                  <a:lnTo>
                    <a:pt x="2762" y="0"/>
                  </a:lnTo>
                  <a:close/>
                  <a:moveTo>
                    <a:pt x="368" y="856"/>
                  </a:moveTo>
                  <a:lnTo>
                    <a:pt x="121" y="901"/>
                  </a:lnTo>
                  <a:lnTo>
                    <a:pt x="1" y="961"/>
                  </a:lnTo>
                  <a:lnTo>
                    <a:pt x="368" y="85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62"/>
            <p:cNvSpPr/>
            <p:nvPr/>
          </p:nvSpPr>
          <p:spPr>
            <a:xfrm>
              <a:off x="2626725" y="4382900"/>
              <a:ext cx="231125" cy="324150"/>
            </a:xfrm>
            <a:custGeom>
              <a:rect b="b" l="l" r="r" t="t"/>
              <a:pathLst>
                <a:path extrusionOk="0" h="12966" w="9245">
                  <a:moveTo>
                    <a:pt x="5283" y="2401"/>
                  </a:moveTo>
                  <a:lnTo>
                    <a:pt x="5403" y="2581"/>
                  </a:lnTo>
                  <a:lnTo>
                    <a:pt x="5403" y="2581"/>
                  </a:lnTo>
                  <a:lnTo>
                    <a:pt x="5283" y="2461"/>
                  </a:lnTo>
                  <a:lnTo>
                    <a:pt x="5283" y="2401"/>
                  </a:lnTo>
                  <a:close/>
                  <a:moveTo>
                    <a:pt x="2282" y="0"/>
                  </a:moveTo>
                  <a:lnTo>
                    <a:pt x="3002" y="360"/>
                  </a:lnTo>
                  <a:lnTo>
                    <a:pt x="3722" y="781"/>
                  </a:lnTo>
                  <a:lnTo>
                    <a:pt x="4082" y="1081"/>
                  </a:lnTo>
                  <a:lnTo>
                    <a:pt x="4443" y="1381"/>
                  </a:lnTo>
                  <a:lnTo>
                    <a:pt x="4983" y="1981"/>
                  </a:lnTo>
                  <a:lnTo>
                    <a:pt x="5163" y="2161"/>
                  </a:lnTo>
                  <a:lnTo>
                    <a:pt x="5283" y="2401"/>
                  </a:lnTo>
                  <a:lnTo>
                    <a:pt x="5283" y="2401"/>
                  </a:lnTo>
                  <a:lnTo>
                    <a:pt x="4863" y="2041"/>
                  </a:lnTo>
                  <a:lnTo>
                    <a:pt x="4263" y="1621"/>
                  </a:lnTo>
                  <a:lnTo>
                    <a:pt x="3482" y="1141"/>
                  </a:lnTo>
                  <a:lnTo>
                    <a:pt x="2942" y="961"/>
                  </a:lnTo>
                  <a:lnTo>
                    <a:pt x="2942" y="961"/>
                  </a:lnTo>
                  <a:lnTo>
                    <a:pt x="3302" y="1321"/>
                  </a:lnTo>
                  <a:lnTo>
                    <a:pt x="3902" y="1981"/>
                  </a:lnTo>
                  <a:lnTo>
                    <a:pt x="4563" y="2701"/>
                  </a:lnTo>
                  <a:lnTo>
                    <a:pt x="5163" y="3482"/>
                  </a:lnTo>
                  <a:lnTo>
                    <a:pt x="5403" y="3842"/>
                  </a:lnTo>
                  <a:lnTo>
                    <a:pt x="5583" y="4142"/>
                  </a:lnTo>
                  <a:lnTo>
                    <a:pt x="5703" y="4442"/>
                  </a:lnTo>
                  <a:lnTo>
                    <a:pt x="5763" y="4682"/>
                  </a:lnTo>
                  <a:lnTo>
                    <a:pt x="5763" y="4862"/>
                  </a:lnTo>
                  <a:lnTo>
                    <a:pt x="5703" y="4682"/>
                  </a:lnTo>
                  <a:lnTo>
                    <a:pt x="5583" y="4502"/>
                  </a:lnTo>
                  <a:lnTo>
                    <a:pt x="5463" y="4202"/>
                  </a:lnTo>
                  <a:lnTo>
                    <a:pt x="5223" y="3962"/>
                  </a:lnTo>
                  <a:lnTo>
                    <a:pt x="4923" y="3662"/>
                  </a:lnTo>
                  <a:lnTo>
                    <a:pt x="4263" y="3002"/>
                  </a:lnTo>
                  <a:lnTo>
                    <a:pt x="3122" y="2101"/>
                  </a:lnTo>
                  <a:lnTo>
                    <a:pt x="3482" y="2761"/>
                  </a:lnTo>
                  <a:lnTo>
                    <a:pt x="3782" y="3422"/>
                  </a:lnTo>
                  <a:lnTo>
                    <a:pt x="4082" y="4262"/>
                  </a:lnTo>
                  <a:lnTo>
                    <a:pt x="4263" y="5042"/>
                  </a:lnTo>
                  <a:lnTo>
                    <a:pt x="4323" y="5523"/>
                  </a:lnTo>
                  <a:lnTo>
                    <a:pt x="4142" y="5042"/>
                  </a:lnTo>
                  <a:lnTo>
                    <a:pt x="3782" y="4382"/>
                  </a:lnTo>
                  <a:lnTo>
                    <a:pt x="3362" y="3602"/>
                  </a:lnTo>
                  <a:lnTo>
                    <a:pt x="2882" y="2881"/>
                  </a:lnTo>
                  <a:lnTo>
                    <a:pt x="2342" y="2281"/>
                  </a:lnTo>
                  <a:lnTo>
                    <a:pt x="2102" y="1981"/>
                  </a:lnTo>
                  <a:lnTo>
                    <a:pt x="1922" y="1801"/>
                  </a:lnTo>
                  <a:lnTo>
                    <a:pt x="1681" y="1501"/>
                  </a:lnTo>
                  <a:lnTo>
                    <a:pt x="1501" y="1321"/>
                  </a:lnTo>
                  <a:lnTo>
                    <a:pt x="1922" y="2101"/>
                  </a:lnTo>
                  <a:lnTo>
                    <a:pt x="2342" y="3002"/>
                  </a:lnTo>
                  <a:lnTo>
                    <a:pt x="2642" y="3902"/>
                  </a:lnTo>
                  <a:lnTo>
                    <a:pt x="2822" y="4742"/>
                  </a:lnTo>
                  <a:lnTo>
                    <a:pt x="2822" y="5042"/>
                  </a:lnTo>
                  <a:lnTo>
                    <a:pt x="2882" y="5282"/>
                  </a:lnTo>
                  <a:lnTo>
                    <a:pt x="2882" y="5463"/>
                  </a:lnTo>
                  <a:lnTo>
                    <a:pt x="2822" y="5282"/>
                  </a:lnTo>
                  <a:lnTo>
                    <a:pt x="2762" y="5042"/>
                  </a:lnTo>
                  <a:lnTo>
                    <a:pt x="2642" y="4742"/>
                  </a:lnTo>
                  <a:lnTo>
                    <a:pt x="2402" y="4022"/>
                  </a:lnTo>
                  <a:lnTo>
                    <a:pt x="1922" y="3182"/>
                  </a:lnTo>
                  <a:lnTo>
                    <a:pt x="1621" y="2641"/>
                  </a:lnTo>
                  <a:lnTo>
                    <a:pt x="1201" y="2161"/>
                  </a:lnTo>
                  <a:lnTo>
                    <a:pt x="1201" y="2161"/>
                  </a:lnTo>
                  <a:lnTo>
                    <a:pt x="1621" y="2701"/>
                  </a:lnTo>
                  <a:lnTo>
                    <a:pt x="1982" y="3422"/>
                  </a:lnTo>
                  <a:lnTo>
                    <a:pt x="2282" y="4022"/>
                  </a:lnTo>
                  <a:lnTo>
                    <a:pt x="2402" y="4502"/>
                  </a:lnTo>
                  <a:lnTo>
                    <a:pt x="2162" y="4082"/>
                  </a:lnTo>
                  <a:lnTo>
                    <a:pt x="1801" y="3542"/>
                  </a:lnTo>
                  <a:lnTo>
                    <a:pt x="1261" y="3002"/>
                  </a:lnTo>
                  <a:lnTo>
                    <a:pt x="121" y="1921"/>
                  </a:lnTo>
                  <a:lnTo>
                    <a:pt x="1" y="1741"/>
                  </a:lnTo>
                  <a:lnTo>
                    <a:pt x="361" y="2581"/>
                  </a:lnTo>
                  <a:lnTo>
                    <a:pt x="601" y="3482"/>
                  </a:lnTo>
                  <a:lnTo>
                    <a:pt x="721" y="4262"/>
                  </a:lnTo>
                  <a:lnTo>
                    <a:pt x="721" y="4562"/>
                  </a:lnTo>
                  <a:lnTo>
                    <a:pt x="1501" y="4862"/>
                  </a:lnTo>
                  <a:lnTo>
                    <a:pt x="2162" y="5222"/>
                  </a:lnTo>
                  <a:lnTo>
                    <a:pt x="2762" y="5583"/>
                  </a:lnTo>
                  <a:lnTo>
                    <a:pt x="3122" y="5883"/>
                  </a:lnTo>
                  <a:lnTo>
                    <a:pt x="2702" y="5703"/>
                  </a:lnTo>
                  <a:lnTo>
                    <a:pt x="2102" y="5463"/>
                  </a:lnTo>
                  <a:lnTo>
                    <a:pt x="1321" y="5282"/>
                  </a:lnTo>
                  <a:lnTo>
                    <a:pt x="61" y="5042"/>
                  </a:lnTo>
                  <a:lnTo>
                    <a:pt x="61" y="5042"/>
                  </a:lnTo>
                  <a:lnTo>
                    <a:pt x="961" y="5463"/>
                  </a:lnTo>
                  <a:lnTo>
                    <a:pt x="1982" y="6063"/>
                  </a:lnTo>
                  <a:lnTo>
                    <a:pt x="2702" y="6543"/>
                  </a:lnTo>
                  <a:lnTo>
                    <a:pt x="3242" y="7023"/>
                  </a:lnTo>
                  <a:lnTo>
                    <a:pt x="3542" y="7383"/>
                  </a:lnTo>
                  <a:lnTo>
                    <a:pt x="3662" y="7563"/>
                  </a:lnTo>
                  <a:lnTo>
                    <a:pt x="3662" y="7563"/>
                  </a:lnTo>
                  <a:lnTo>
                    <a:pt x="3542" y="7443"/>
                  </a:lnTo>
                  <a:lnTo>
                    <a:pt x="3122" y="7143"/>
                  </a:lnTo>
                  <a:lnTo>
                    <a:pt x="2702" y="6843"/>
                  </a:lnTo>
                  <a:lnTo>
                    <a:pt x="2222" y="6603"/>
                  </a:lnTo>
                  <a:lnTo>
                    <a:pt x="2642" y="7203"/>
                  </a:lnTo>
                  <a:lnTo>
                    <a:pt x="2942" y="7684"/>
                  </a:lnTo>
                  <a:lnTo>
                    <a:pt x="3062" y="7744"/>
                  </a:lnTo>
                  <a:lnTo>
                    <a:pt x="3662" y="7984"/>
                  </a:lnTo>
                  <a:lnTo>
                    <a:pt x="3902" y="8104"/>
                  </a:lnTo>
                  <a:lnTo>
                    <a:pt x="3602" y="8164"/>
                  </a:lnTo>
                  <a:lnTo>
                    <a:pt x="3182" y="8164"/>
                  </a:lnTo>
                  <a:lnTo>
                    <a:pt x="3902" y="8404"/>
                  </a:lnTo>
                  <a:lnTo>
                    <a:pt x="4683" y="8764"/>
                  </a:lnTo>
                  <a:lnTo>
                    <a:pt x="5223" y="9064"/>
                  </a:lnTo>
                  <a:lnTo>
                    <a:pt x="4623" y="9004"/>
                  </a:lnTo>
                  <a:lnTo>
                    <a:pt x="3782" y="8884"/>
                  </a:lnTo>
                  <a:lnTo>
                    <a:pt x="3482" y="8884"/>
                  </a:lnTo>
                  <a:lnTo>
                    <a:pt x="3482" y="9004"/>
                  </a:lnTo>
                  <a:lnTo>
                    <a:pt x="3782" y="9124"/>
                  </a:lnTo>
                  <a:lnTo>
                    <a:pt x="4263" y="9364"/>
                  </a:lnTo>
                  <a:lnTo>
                    <a:pt x="4743" y="9724"/>
                  </a:lnTo>
                  <a:lnTo>
                    <a:pt x="5223" y="10085"/>
                  </a:lnTo>
                  <a:lnTo>
                    <a:pt x="5523" y="10385"/>
                  </a:lnTo>
                  <a:lnTo>
                    <a:pt x="5823" y="10685"/>
                  </a:lnTo>
                  <a:lnTo>
                    <a:pt x="5463" y="10505"/>
                  </a:lnTo>
                  <a:lnTo>
                    <a:pt x="5043" y="10265"/>
                  </a:lnTo>
                  <a:lnTo>
                    <a:pt x="4563" y="10085"/>
                  </a:lnTo>
                  <a:lnTo>
                    <a:pt x="4082" y="9904"/>
                  </a:lnTo>
                  <a:lnTo>
                    <a:pt x="3602" y="9844"/>
                  </a:lnTo>
                  <a:lnTo>
                    <a:pt x="3242" y="9784"/>
                  </a:lnTo>
                  <a:lnTo>
                    <a:pt x="3242" y="9784"/>
                  </a:lnTo>
                  <a:lnTo>
                    <a:pt x="3302" y="9904"/>
                  </a:lnTo>
                  <a:lnTo>
                    <a:pt x="3362" y="9904"/>
                  </a:lnTo>
                  <a:lnTo>
                    <a:pt x="3842" y="10085"/>
                  </a:lnTo>
                  <a:lnTo>
                    <a:pt x="4623" y="10445"/>
                  </a:lnTo>
                  <a:lnTo>
                    <a:pt x="5643" y="11045"/>
                  </a:lnTo>
                  <a:lnTo>
                    <a:pt x="4503" y="10865"/>
                  </a:lnTo>
                  <a:lnTo>
                    <a:pt x="4142" y="10805"/>
                  </a:lnTo>
                  <a:lnTo>
                    <a:pt x="4743" y="11225"/>
                  </a:lnTo>
                  <a:lnTo>
                    <a:pt x="5103" y="11465"/>
                  </a:lnTo>
                  <a:lnTo>
                    <a:pt x="5463" y="11825"/>
                  </a:lnTo>
                  <a:lnTo>
                    <a:pt x="5883" y="12245"/>
                  </a:lnTo>
                  <a:lnTo>
                    <a:pt x="6183" y="12606"/>
                  </a:lnTo>
                  <a:lnTo>
                    <a:pt x="6303" y="12846"/>
                  </a:lnTo>
                  <a:lnTo>
                    <a:pt x="9219" y="12846"/>
                  </a:lnTo>
                  <a:lnTo>
                    <a:pt x="8885" y="11285"/>
                  </a:lnTo>
                  <a:lnTo>
                    <a:pt x="8404" y="9604"/>
                  </a:lnTo>
                  <a:lnTo>
                    <a:pt x="7924" y="7984"/>
                  </a:lnTo>
                  <a:lnTo>
                    <a:pt x="7324" y="6363"/>
                  </a:lnTo>
                  <a:lnTo>
                    <a:pt x="6604" y="4802"/>
                  </a:lnTo>
                  <a:lnTo>
                    <a:pt x="5883" y="3302"/>
                  </a:lnTo>
                  <a:lnTo>
                    <a:pt x="5103" y="1801"/>
                  </a:lnTo>
                  <a:lnTo>
                    <a:pt x="4203" y="360"/>
                  </a:lnTo>
                  <a:lnTo>
                    <a:pt x="4022" y="360"/>
                  </a:lnTo>
                  <a:lnTo>
                    <a:pt x="2282" y="0"/>
                  </a:lnTo>
                  <a:close/>
                  <a:moveTo>
                    <a:pt x="9219" y="12846"/>
                  </a:moveTo>
                  <a:lnTo>
                    <a:pt x="9245" y="12966"/>
                  </a:lnTo>
                  <a:lnTo>
                    <a:pt x="9245" y="1284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62"/>
            <p:cNvSpPr/>
            <p:nvPr/>
          </p:nvSpPr>
          <p:spPr>
            <a:xfrm>
              <a:off x="2499175" y="4571975"/>
              <a:ext cx="43550" cy="30025"/>
            </a:xfrm>
            <a:custGeom>
              <a:rect b="b" l="l" r="r" t="t"/>
              <a:pathLst>
                <a:path extrusionOk="0" h="1201" w="1742">
                  <a:moveTo>
                    <a:pt x="1741" y="0"/>
                  </a:moveTo>
                  <a:lnTo>
                    <a:pt x="1681" y="60"/>
                  </a:lnTo>
                  <a:lnTo>
                    <a:pt x="1681" y="60"/>
                  </a:lnTo>
                  <a:lnTo>
                    <a:pt x="1741" y="0"/>
                  </a:lnTo>
                  <a:close/>
                  <a:moveTo>
                    <a:pt x="1681" y="60"/>
                  </a:moveTo>
                  <a:lnTo>
                    <a:pt x="1261" y="361"/>
                  </a:lnTo>
                  <a:lnTo>
                    <a:pt x="781" y="66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601" y="1081"/>
                  </a:lnTo>
                  <a:lnTo>
                    <a:pt x="1261" y="481"/>
                  </a:lnTo>
                  <a:lnTo>
                    <a:pt x="168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62"/>
            <p:cNvSpPr/>
            <p:nvPr/>
          </p:nvSpPr>
          <p:spPr>
            <a:xfrm>
              <a:off x="2527700" y="4606500"/>
              <a:ext cx="22525" cy="7525"/>
            </a:xfrm>
            <a:custGeom>
              <a:rect b="b" l="l" r="r" t="t"/>
              <a:pathLst>
                <a:path extrusionOk="0" h="301" w="901">
                  <a:moveTo>
                    <a:pt x="600" y="0"/>
                  </a:moveTo>
                  <a:lnTo>
                    <a:pt x="0" y="300"/>
                  </a:lnTo>
                  <a:lnTo>
                    <a:pt x="660" y="6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62"/>
            <p:cNvSpPr/>
            <p:nvPr/>
          </p:nvSpPr>
          <p:spPr>
            <a:xfrm>
              <a:off x="2575700" y="4612500"/>
              <a:ext cx="18050" cy="9025"/>
            </a:xfrm>
            <a:custGeom>
              <a:rect b="b" l="l" r="r" t="t"/>
              <a:pathLst>
                <a:path extrusionOk="0" h="361" w="722">
                  <a:moveTo>
                    <a:pt x="541" y="0"/>
                  </a:moveTo>
                  <a:lnTo>
                    <a:pt x="1" y="360"/>
                  </a:lnTo>
                  <a:lnTo>
                    <a:pt x="1" y="360"/>
                  </a:lnTo>
                  <a:lnTo>
                    <a:pt x="48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62"/>
            <p:cNvSpPr/>
            <p:nvPr/>
          </p:nvSpPr>
          <p:spPr>
            <a:xfrm>
              <a:off x="1319675" y="4669525"/>
              <a:ext cx="3025" cy="12025"/>
            </a:xfrm>
            <a:custGeom>
              <a:rect b="b" l="l" r="r" t="t"/>
              <a:pathLst>
                <a:path extrusionOk="0" h="481" w="121">
                  <a:moveTo>
                    <a:pt x="0" y="0"/>
                  </a:moveTo>
                  <a:lnTo>
                    <a:pt x="0" y="300"/>
                  </a:lnTo>
                  <a:lnTo>
                    <a:pt x="120" y="480"/>
                  </a:lnTo>
                  <a:lnTo>
                    <a:pt x="120" y="18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62"/>
            <p:cNvSpPr/>
            <p:nvPr/>
          </p:nvSpPr>
          <p:spPr>
            <a:xfrm>
              <a:off x="1174100" y="4600475"/>
              <a:ext cx="7525" cy="6050"/>
            </a:xfrm>
            <a:custGeom>
              <a:rect b="b" l="l" r="r" t="t"/>
              <a:pathLst>
                <a:path extrusionOk="0" h="242" w="301">
                  <a:moveTo>
                    <a:pt x="1" y="1"/>
                  </a:moveTo>
                  <a:lnTo>
                    <a:pt x="121" y="181"/>
                  </a:lnTo>
                  <a:lnTo>
                    <a:pt x="301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62"/>
            <p:cNvSpPr/>
            <p:nvPr/>
          </p:nvSpPr>
          <p:spPr>
            <a:xfrm>
              <a:off x="1172600" y="4617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62"/>
            <p:cNvSpPr/>
            <p:nvPr/>
          </p:nvSpPr>
          <p:spPr>
            <a:xfrm>
              <a:off x="1166600" y="460047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6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62"/>
            <p:cNvSpPr/>
            <p:nvPr/>
          </p:nvSpPr>
          <p:spPr>
            <a:xfrm>
              <a:off x="2364125" y="42118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0"/>
                  </a:moveTo>
                  <a:lnTo>
                    <a:pt x="60" y="60"/>
                  </a:lnTo>
                  <a:lnTo>
                    <a:pt x="0" y="18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62"/>
            <p:cNvSpPr/>
            <p:nvPr/>
          </p:nvSpPr>
          <p:spPr>
            <a:xfrm>
              <a:off x="1223625" y="46200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120"/>
                  </a:moveTo>
                  <a:lnTo>
                    <a:pt x="6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62"/>
            <p:cNvSpPr/>
            <p:nvPr/>
          </p:nvSpPr>
          <p:spPr>
            <a:xfrm>
              <a:off x="1183100" y="4600475"/>
              <a:ext cx="10550" cy="10550"/>
            </a:xfrm>
            <a:custGeom>
              <a:rect b="b" l="l" r="r" t="t"/>
              <a:pathLst>
                <a:path extrusionOk="0" h="422" w="422">
                  <a:moveTo>
                    <a:pt x="1" y="1"/>
                  </a:moveTo>
                  <a:lnTo>
                    <a:pt x="121" y="241"/>
                  </a:lnTo>
                  <a:lnTo>
                    <a:pt x="181" y="301"/>
                  </a:lnTo>
                  <a:lnTo>
                    <a:pt x="42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62"/>
            <p:cNvSpPr/>
            <p:nvPr/>
          </p:nvSpPr>
          <p:spPr>
            <a:xfrm>
              <a:off x="1189125" y="46245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20" y="0"/>
                  </a:moveTo>
                  <a:lnTo>
                    <a:pt x="0" y="6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62"/>
            <p:cNvSpPr/>
            <p:nvPr/>
          </p:nvSpPr>
          <p:spPr>
            <a:xfrm>
              <a:off x="2604225" y="4288350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596" y="352"/>
                  </a:moveTo>
                  <a:lnTo>
                    <a:pt x="541" y="361"/>
                  </a:lnTo>
                  <a:lnTo>
                    <a:pt x="360" y="421"/>
                  </a:lnTo>
                  <a:lnTo>
                    <a:pt x="360" y="421"/>
                  </a:lnTo>
                  <a:lnTo>
                    <a:pt x="596" y="352"/>
                  </a:lnTo>
                  <a:close/>
                  <a:moveTo>
                    <a:pt x="1921" y="1"/>
                  </a:moveTo>
                  <a:lnTo>
                    <a:pt x="1381" y="121"/>
                  </a:lnTo>
                  <a:lnTo>
                    <a:pt x="596" y="352"/>
                  </a:lnTo>
                  <a:lnTo>
                    <a:pt x="596" y="352"/>
                  </a:lnTo>
                  <a:lnTo>
                    <a:pt x="901" y="301"/>
                  </a:lnTo>
                  <a:lnTo>
                    <a:pt x="1021" y="301"/>
                  </a:lnTo>
                  <a:lnTo>
                    <a:pt x="901" y="361"/>
                  </a:lnTo>
                  <a:lnTo>
                    <a:pt x="601" y="481"/>
                  </a:lnTo>
                  <a:lnTo>
                    <a:pt x="0" y="841"/>
                  </a:lnTo>
                  <a:lnTo>
                    <a:pt x="421" y="721"/>
                  </a:lnTo>
                  <a:lnTo>
                    <a:pt x="901" y="661"/>
                  </a:lnTo>
                  <a:lnTo>
                    <a:pt x="1501" y="661"/>
                  </a:lnTo>
                  <a:lnTo>
                    <a:pt x="1981" y="721"/>
                  </a:lnTo>
                  <a:lnTo>
                    <a:pt x="2161" y="721"/>
                  </a:lnTo>
                  <a:lnTo>
                    <a:pt x="2281" y="661"/>
                  </a:lnTo>
                  <a:lnTo>
                    <a:pt x="2341" y="601"/>
                  </a:lnTo>
                  <a:lnTo>
                    <a:pt x="2401" y="601"/>
                  </a:lnTo>
                  <a:lnTo>
                    <a:pt x="2281" y="661"/>
                  </a:lnTo>
                  <a:lnTo>
                    <a:pt x="2161" y="781"/>
                  </a:lnTo>
                  <a:lnTo>
                    <a:pt x="1981" y="841"/>
                  </a:lnTo>
                  <a:lnTo>
                    <a:pt x="1501" y="961"/>
                  </a:lnTo>
                  <a:lnTo>
                    <a:pt x="1201" y="1021"/>
                  </a:lnTo>
                  <a:lnTo>
                    <a:pt x="961" y="1081"/>
                  </a:lnTo>
                  <a:lnTo>
                    <a:pt x="661" y="1201"/>
                  </a:lnTo>
                  <a:lnTo>
                    <a:pt x="781" y="1201"/>
                  </a:lnTo>
                  <a:lnTo>
                    <a:pt x="1441" y="1141"/>
                  </a:lnTo>
                  <a:lnTo>
                    <a:pt x="2221" y="1081"/>
                  </a:lnTo>
                  <a:lnTo>
                    <a:pt x="2762" y="1021"/>
                  </a:lnTo>
                  <a:lnTo>
                    <a:pt x="2942" y="1021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62"/>
            <p:cNvSpPr/>
            <p:nvPr/>
          </p:nvSpPr>
          <p:spPr>
            <a:xfrm>
              <a:off x="2521675" y="4162300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61" y="0"/>
                  </a:moveTo>
                  <a:lnTo>
                    <a:pt x="1" y="60"/>
                  </a:lnTo>
                  <a:lnTo>
                    <a:pt x="121" y="60"/>
                  </a:lnTo>
                  <a:lnTo>
                    <a:pt x="241" y="120"/>
                  </a:lnTo>
                  <a:lnTo>
                    <a:pt x="36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62"/>
            <p:cNvSpPr/>
            <p:nvPr/>
          </p:nvSpPr>
          <p:spPr>
            <a:xfrm>
              <a:off x="2572700" y="4264350"/>
              <a:ext cx="82575" cy="30025"/>
            </a:xfrm>
            <a:custGeom>
              <a:rect b="b" l="l" r="r" t="t"/>
              <a:pathLst>
                <a:path extrusionOk="0" h="1201" w="3303">
                  <a:moveTo>
                    <a:pt x="2462" y="0"/>
                  </a:moveTo>
                  <a:lnTo>
                    <a:pt x="2402" y="60"/>
                  </a:lnTo>
                  <a:lnTo>
                    <a:pt x="2342" y="120"/>
                  </a:lnTo>
                  <a:lnTo>
                    <a:pt x="1982" y="300"/>
                  </a:lnTo>
                  <a:lnTo>
                    <a:pt x="1621" y="540"/>
                  </a:lnTo>
                  <a:lnTo>
                    <a:pt x="721" y="901"/>
                  </a:lnTo>
                  <a:lnTo>
                    <a:pt x="1" y="1201"/>
                  </a:lnTo>
                  <a:lnTo>
                    <a:pt x="1021" y="1081"/>
                  </a:lnTo>
                  <a:lnTo>
                    <a:pt x="2642" y="961"/>
                  </a:lnTo>
                  <a:lnTo>
                    <a:pt x="3122" y="961"/>
                  </a:lnTo>
                  <a:lnTo>
                    <a:pt x="3302" y="90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62"/>
            <p:cNvSpPr/>
            <p:nvPr/>
          </p:nvSpPr>
          <p:spPr>
            <a:xfrm>
              <a:off x="2694250" y="434087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" y="0"/>
                  </a:moveTo>
                  <a:lnTo>
                    <a:pt x="1" y="61"/>
                  </a:lnTo>
                  <a:lnTo>
                    <a:pt x="24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62"/>
            <p:cNvSpPr/>
            <p:nvPr/>
          </p:nvSpPr>
          <p:spPr>
            <a:xfrm>
              <a:off x="2694250" y="4364875"/>
              <a:ext cx="25550" cy="7550"/>
            </a:xfrm>
            <a:custGeom>
              <a:rect b="b" l="l" r="r" t="t"/>
              <a:pathLst>
                <a:path extrusionOk="0" h="302" w="1022">
                  <a:moveTo>
                    <a:pt x="1" y="1"/>
                  </a:moveTo>
                  <a:lnTo>
                    <a:pt x="781" y="241"/>
                  </a:lnTo>
                  <a:lnTo>
                    <a:pt x="1021" y="30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62"/>
            <p:cNvSpPr/>
            <p:nvPr/>
          </p:nvSpPr>
          <p:spPr>
            <a:xfrm>
              <a:off x="1228125" y="4608000"/>
              <a:ext cx="19550" cy="18025"/>
            </a:xfrm>
            <a:custGeom>
              <a:rect b="b" l="l" r="r" t="t"/>
              <a:pathLst>
                <a:path extrusionOk="0" h="721" w="782">
                  <a:moveTo>
                    <a:pt x="1" y="0"/>
                  </a:moveTo>
                  <a:lnTo>
                    <a:pt x="301" y="300"/>
                  </a:lnTo>
                  <a:lnTo>
                    <a:pt x="481" y="480"/>
                  </a:lnTo>
                  <a:lnTo>
                    <a:pt x="601" y="540"/>
                  </a:lnTo>
                  <a:lnTo>
                    <a:pt x="781" y="720"/>
                  </a:lnTo>
                  <a:lnTo>
                    <a:pt x="4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62"/>
            <p:cNvSpPr/>
            <p:nvPr/>
          </p:nvSpPr>
          <p:spPr>
            <a:xfrm>
              <a:off x="2637225" y="4321375"/>
              <a:ext cx="52550" cy="12025"/>
            </a:xfrm>
            <a:custGeom>
              <a:rect b="b" l="l" r="r" t="t"/>
              <a:pathLst>
                <a:path extrusionOk="0" h="481" w="2102">
                  <a:moveTo>
                    <a:pt x="1682" y="0"/>
                  </a:moveTo>
                  <a:lnTo>
                    <a:pt x="961" y="180"/>
                  </a:lnTo>
                  <a:lnTo>
                    <a:pt x="1" y="480"/>
                  </a:lnTo>
                  <a:lnTo>
                    <a:pt x="841" y="360"/>
                  </a:lnTo>
                  <a:lnTo>
                    <a:pt x="2102" y="360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62"/>
            <p:cNvSpPr/>
            <p:nvPr/>
          </p:nvSpPr>
          <p:spPr>
            <a:xfrm>
              <a:off x="1196625" y="4605000"/>
              <a:ext cx="15025" cy="12025"/>
            </a:xfrm>
            <a:custGeom>
              <a:rect b="b" l="l" r="r" t="t"/>
              <a:pathLst>
                <a:path extrusionOk="0" h="481" w="601">
                  <a:moveTo>
                    <a:pt x="0" y="0"/>
                  </a:moveTo>
                  <a:lnTo>
                    <a:pt x="120" y="240"/>
                  </a:lnTo>
                  <a:lnTo>
                    <a:pt x="180" y="300"/>
                  </a:lnTo>
                  <a:lnTo>
                    <a:pt x="600" y="480"/>
                  </a:lnTo>
                  <a:lnTo>
                    <a:pt x="36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62"/>
            <p:cNvSpPr/>
            <p:nvPr/>
          </p:nvSpPr>
          <p:spPr>
            <a:xfrm>
              <a:off x="1235625" y="46260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62"/>
            <p:cNvSpPr/>
            <p:nvPr/>
          </p:nvSpPr>
          <p:spPr>
            <a:xfrm>
              <a:off x="2449650" y="413830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841" y="0"/>
                  </a:moveTo>
                  <a:lnTo>
                    <a:pt x="301" y="540"/>
                  </a:lnTo>
                  <a:lnTo>
                    <a:pt x="1" y="840"/>
                  </a:lnTo>
                  <a:lnTo>
                    <a:pt x="601" y="540"/>
                  </a:lnTo>
                  <a:lnTo>
                    <a:pt x="661" y="4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62"/>
            <p:cNvSpPr/>
            <p:nvPr/>
          </p:nvSpPr>
          <p:spPr>
            <a:xfrm>
              <a:off x="2430150" y="41668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60" y="6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62"/>
            <p:cNvSpPr/>
            <p:nvPr/>
          </p:nvSpPr>
          <p:spPr>
            <a:xfrm>
              <a:off x="2412150" y="41773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62"/>
            <p:cNvSpPr/>
            <p:nvPr/>
          </p:nvSpPr>
          <p:spPr>
            <a:xfrm>
              <a:off x="2395625" y="4148800"/>
              <a:ext cx="27050" cy="30025"/>
            </a:xfrm>
            <a:custGeom>
              <a:rect b="b" l="l" r="r" t="t"/>
              <a:pathLst>
                <a:path extrusionOk="0" h="1201" w="1082">
                  <a:moveTo>
                    <a:pt x="1081" y="0"/>
                  </a:moveTo>
                  <a:lnTo>
                    <a:pt x="1021" y="60"/>
                  </a:lnTo>
                  <a:lnTo>
                    <a:pt x="721" y="300"/>
                  </a:lnTo>
                  <a:lnTo>
                    <a:pt x="421" y="660"/>
                  </a:lnTo>
                  <a:lnTo>
                    <a:pt x="1" y="1201"/>
                  </a:lnTo>
                  <a:lnTo>
                    <a:pt x="301" y="961"/>
                  </a:lnTo>
                  <a:lnTo>
                    <a:pt x="421" y="841"/>
                  </a:lnTo>
                  <a:lnTo>
                    <a:pt x="481" y="841"/>
                  </a:lnTo>
                  <a:lnTo>
                    <a:pt x="661" y="48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62"/>
            <p:cNvSpPr/>
            <p:nvPr/>
          </p:nvSpPr>
          <p:spPr>
            <a:xfrm>
              <a:off x="2508175" y="41533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62"/>
            <p:cNvSpPr/>
            <p:nvPr/>
          </p:nvSpPr>
          <p:spPr>
            <a:xfrm>
              <a:off x="2476675" y="41683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8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36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62"/>
            <p:cNvSpPr/>
            <p:nvPr/>
          </p:nvSpPr>
          <p:spPr>
            <a:xfrm>
              <a:off x="1294150" y="465300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61" y="241"/>
                  </a:lnTo>
                  <a:lnTo>
                    <a:pt x="121" y="361"/>
                  </a:lnTo>
                  <a:lnTo>
                    <a:pt x="18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62"/>
            <p:cNvSpPr/>
            <p:nvPr/>
          </p:nvSpPr>
          <p:spPr>
            <a:xfrm>
              <a:off x="1273150" y="4638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62"/>
            <p:cNvSpPr/>
            <p:nvPr/>
          </p:nvSpPr>
          <p:spPr>
            <a:xfrm>
              <a:off x="1282150" y="46440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" y="1"/>
                  </a:moveTo>
                  <a:lnTo>
                    <a:pt x="61" y="301"/>
                  </a:lnTo>
                  <a:lnTo>
                    <a:pt x="241" y="421"/>
                  </a:lnTo>
                  <a:lnTo>
                    <a:pt x="241" y="421"/>
                  </a:lnTo>
                  <a:lnTo>
                    <a:pt x="12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62"/>
            <p:cNvSpPr/>
            <p:nvPr/>
          </p:nvSpPr>
          <p:spPr>
            <a:xfrm>
              <a:off x="1268650" y="4644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0" y="121"/>
                  </a:moveTo>
                  <a:lnTo>
                    <a:pt x="120" y="12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62"/>
            <p:cNvSpPr/>
            <p:nvPr/>
          </p:nvSpPr>
          <p:spPr>
            <a:xfrm>
              <a:off x="1324175" y="4663525"/>
              <a:ext cx="13525" cy="30025"/>
            </a:xfrm>
            <a:custGeom>
              <a:rect b="b" l="l" r="r" t="t"/>
              <a:pathLst>
                <a:path extrusionOk="0" h="1201" w="541">
                  <a:moveTo>
                    <a:pt x="0" y="0"/>
                  </a:moveTo>
                  <a:lnTo>
                    <a:pt x="60" y="120"/>
                  </a:lnTo>
                  <a:lnTo>
                    <a:pt x="120" y="420"/>
                  </a:lnTo>
                  <a:lnTo>
                    <a:pt x="180" y="480"/>
                  </a:lnTo>
                  <a:lnTo>
                    <a:pt x="301" y="780"/>
                  </a:lnTo>
                  <a:lnTo>
                    <a:pt x="421" y="960"/>
                  </a:lnTo>
                  <a:lnTo>
                    <a:pt x="421" y="1141"/>
                  </a:lnTo>
                  <a:lnTo>
                    <a:pt x="481" y="1141"/>
                  </a:lnTo>
                  <a:lnTo>
                    <a:pt x="541" y="1201"/>
                  </a:lnTo>
                  <a:lnTo>
                    <a:pt x="481" y="1020"/>
                  </a:lnTo>
                  <a:lnTo>
                    <a:pt x="361" y="720"/>
                  </a:lnTo>
                  <a:lnTo>
                    <a:pt x="240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62"/>
            <p:cNvSpPr/>
            <p:nvPr/>
          </p:nvSpPr>
          <p:spPr>
            <a:xfrm>
              <a:off x="1334675" y="4693525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1" y="181"/>
                  </a:lnTo>
                  <a:lnTo>
                    <a:pt x="18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62"/>
            <p:cNvSpPr/>
            <p:nvPr/>
          </p:nvSpPr>
          <p:spPr>
            <a:xfrm>
              <a:off x="1408200" y="4855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62"/>
            <p:cNvSpPr/>
            <p:nvPr/>
          </p:nvSpPr>
          <p:spPr>
            <a:xfrm>
              <a:off x="2727275" y="4689025"/>
              <a:ext cx="33025" cy="15025"/>
            </a:xfrm>
            <a:custGeom>
              <a:rect b="b" l="l" r="r" t="t"/>
              <a:pathLst>
                <a:path extrusionOk="0" h="601" w="1321">
                  <a:moveTo>
                    <a:pt x="0" y="0"/>
                  </a:moveTo>
                  <a:lnTo>
                    <a:pt x="120" y="60"/>
                  </a:lnTo>
                  <a:lnTo>
                    <a:pt x="241" y="241"/>
                  </a:lnTo>
                  <a:lnTo>
                    <a:pt x="421" y="481"/>
                  </a:lnTo>
                  <a:lnTo>
                    <a:pt x="481" y="601"/>
                  </a:lnTo>
                  <a:lnTo>
                    <a:pt x="1321" y="601"/>
                  </a:lnTo>
                  <a:lnTo>
                    <a:pt x="1201" y="481"/>
                  </a:lnTo>
                  <a:lnTo>
                    <a:pt x="961" y="301"/>
                  </a:lnTo>
                  <a:lnTo>
                    <a:pt x="601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62"/>
            <p:cNvSpPr/>
            <p:nvPr/>
          </p:nvSpPr>
          <p:spPr>
            <a:xfrm>
              <a:off x="1235625" y="4692025"/>
              <a:ext cx="66050" cy="12025"/>
            </a:xfrm>
            <a:custGeom>
              <a:rect b="b" l="l" r="r" t="t"/>
              <a:pathLst>
                <a:path extrusionOk="0" h="481" w="2642">
                  <a:moveTo>
                    <a:pt x="1" y="1"/>
                  </a:moveTo>
                  <a:lnTo>
                    <a:pt x="541" y="301"/>
                  </a:lnTo>
                  <a:lnTo>
                    <a:pt x="481" y="241"/>
                  </a:lnTo>
                  <a:lnTo>
                    <a:pt x="541" y="241"/>
                  </a:lnTo>
                  <a:lnTo>
                    <a:pt x="721" y="301"/>
                  </a:lnTo>
                  <a:lnTo>
                    <a:pt x="1141" y="301"/>
                  </a:lnTo>
                  <a:lnTo>
                    <a:pt x="1261" y="361"/>
                  </a:lnTo>
                  <a:lnTo>
                    <a:pt x="1562" y="361"/>
                  </a:lnTo>
                  <a:lnTo>
                    <a:pt x="2402" y="421"/>
                  </a:lnTo>
                  <a:lnTo>
                    <a:pt x="2522" y="481"/>
                  </a:lnTo>
                  <a:lnTo>
                    <a:pt x="2642" y="481"/>
                  </a:lnTo>
                  <a:lnTo>
                    <a:pt x="2582" y="421"/>
                  </a:lnTo>
                  <a:lnTo>
                    <a:pt x="2162" y="301"/>
                  </a:lnTo>
                  <a:lnTo>
                    <a:pt x="1682" y="181"/>
                  </a:lnTo>
                  <a:lnTo>
                    <a:pt x="90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62"/>
            <p:cNvSpPr/>
            <p:nvPr/>
          </p:nvSpPr>
          <p:spPr>
            <a:xfrm>
              <a:off x="1181600" y="4788075"/>
              <a:ext cx="7550" cy="19525"/>
            </a:xfrm>
            <a:custGeom>
              <a:rect b="b" l="l" r="r" t="t"/>
              <a:pathLst>
                <a:path extrusionOk="0" h="781" w="302">
                  <a:moveTo>
                    <a:pt x="301" y="0"/>
                  </a:moveTo>
                  <a:lnTo>
                    <a:pt x="70" y="600"/>
                  </a:lnTo>
                  <a:lnTo>
                    <a:pt x="241" y="600"/>
                  </a:lnTo>
                  <a:lnTo>
                    <a:pt x="241" y="480"/>
                  </a:lnTo>
                  <a:lnTo>
                    <a:pt x="301" y="0"/>
                  </a:lnTo>
                  <a:close/>
                  <a:moveTo>
                    <a:pt x="61" y="600"/>
                  </a:moveTo>
                  <a:lnTo>
                    <a:pt x="69" y="603"/>
                  </a:lnTo>
                  <a:lnTo>
                    <a:pt x="69" y="603"/>
                  </a:lnTo>
                  <a:lnTo>
                    <a:pt x="70" y="600"/>
                  </a:lnTo>
                  <a:close/>
                  <a:moveTo>
                    <a:pt x="69" y="603"/>
                  </a:moveTo>
                  <a:lnTo>
                    <a:pt x="1" y="781"/>
                  </a:lnTo>
                  <a:lnTo>
                    <a:pt x="241" y="720"/>
                  </a:lnTo>
                  <a:lnTo>
                    <a:pt x="241" y="660"/>
                  </a:lnTo>
                  <a:lnTo>
                    <a:pt x="69" y="603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62"/>
            <p:cNvSpPr/>
            <p:nvPr/>
          </p:nvSpPr>
          <p:spPr>
            <a:xfrm>
              <a:off x="1213125" y="4783575"/>
              <a:ext cx="7525" cy="12025"/>
            </a:xfrm>
            <a:custGeom>
              <a:rect b="b" l="l" r="r" t="t"/>
              <a:pathLst>
                <a:path extrusionOk="0" h="481" w="301">
                  <a:moveTo>
                    <a:pt x="301" y="0"/>
                  </a:moveTo>
                  <a:lnTo>
                    <a:pt x="241" y="60"/>
                  </a:lnTo>
                  <a:lnTo>
                    <a:pt x="0" y="480"/>
                  </a:lnTo>
                  <a:lnTo>
                    <a:pt x="241" y="480"/>
                  </a:lnTo>
                  <a:lnTo>
                    <a:pt x="241" y="360"/>
                  </a:lnTo>
                  <a:lnTo>
                    <a:pt x="24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62"/>
            <p:cNvSpPr/>
            <p:nvPr/>
          </p:nvSpPr>
          <p:spPr>
            <a:xfrm>
              <a:off x="1216125" y="4887100"/>
              <a:ext cx="88575" cy="37550"/>
            </a:xfrm>
            <a:custGeom>
              <a:rect b="b" l="l" r="r" t="t"/>
              <a:pathLst>
                <a:path extrusionOk="0" h="1502" w="3543">
                  <a:moveTo>
                    <a:pt x="1" y="1"/>
                  </a:moveTo>
                  <a:lnTo>
                    <a:pt x="361" y="601"/>
                  </a:lnTo>
                  <a:lnTo>
                    <a:pt x="661" y="1021"/>
                  </a:lnTo>
                  <a:lnTo>
                    <a:pt x="961" y="1321"/>
                  </a:lnTo>
                  <a:lnTo>
                    <a:pt x="1201" y="1502"/>
                  </a:lnTo>
                  <a:lnTo>
                    <a:pt x="2642" y="1502"/>
                  </a:lnTo>
                  <a:lnTo>
                    <a:pt x="3542" y="61"/>
                  </a:lnTo>
                  <a:lnTo>
                    <a:pt x="3482" y="1"/>
                  </a:lnTo>
                  <a:lnTo>
                    <a:pt x="2882" y="1"/>
                  </a:lnTo>
                  <a:lnTo>
                    <a:pt x="3002" y="121"/>
                  </a:lnTo>
                  <a:lnTo>
                    <a:pt x="3062" y="181"/>
                  </a:lnTo>
                  <a:lnTo>
                    <a:pt x="2942" y="121"/>
                  </a:lnTo>
                  <a:lnTo>
                    <a:pt x="2762" y="1"/>
                  </a:lnTo>
                  <a:lnTo>
                    <a:pt x="2642" y="1"/>
                  </a:lnTo>
                  <a:lnTo>
                    <a:pt x="2762" y="181"/>
                  </a:lnTo>
                  <a:lnTo>
                    <a:pt x="2942" y="361"/>
                  </a:lnTo>
                  <a:lnTo>
                    <a:pt x="2942" y="361"/>
                  </a:lnTo>
                  <a:lnTo>
                    <a:pt x="2702" y="241"/>
                  </a:lnTo>
                  <a:lnTo>
                    <a:pt x="2402" y="1"/>
                  </a:lnTo>
                  <a:lnTo>
                    <a:pt x="1921" y="1"/>
                  </a:lnTo>
                  <a:lnTo>
                    <a:pt x="2101" y="181"/>
                  </a:lnTo>
                  <a:lnTo>
                    <a:pt x="2161" y="241"/>
                  </a:lnTo>
                  <a:lnTo>
                    <a:pt x="2041" y="181"/>
                  </a:lnTo>
                  <a:lnTo>
                    <a:pt x="1861" y="61"/>
                  </a:lnTo>
                  <a:lnTo>
                    <a:pt x="1801" y="1"/>
                  </a:lnTo>
                  <a:lnTo>
                    <a:pt x="1021" y="1"/>
                  </a:lnTo>
                  <a:lnTo>
                    <a:pt x="1081" y="181"/>
                  </a:lnTo>
                  <a:lnTo>
                    <a:pt x="901" y="1"/>
                  </a:lnTo>
                  <a:lnTo>
                    <a:pt x="361" y="1"/>
                  </a:lnTo>
                  <a:lnTo>
                    <a:pt x="541" y="421"/>
                  </a:lnTo>
                  <a:lnTo>
                    <a:pt x="661" y="601"/>
                  </a:lnTo>
                  <a:lnTo>
                    <a:pt x="481" y="4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62"/>
            <p:cNvSpPr/>
            <p:nvPr/>
          </p:nvSpPr>
          <p:spPr>
            <a:xfrm>
              <a:off x="1103575" y="4855600"/>
              <a:ext cx="19525" cy="7525"/>
            </a:xfrm>
            <a:custGeom>
              <a:rect b="b" l="l" r="r" t="t"/>
              <a:pathLst>
                <a:path extrusionOk="0" h="301" w="781">
                  <a:moveTo>
                    <a:pt x="78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62"/>
            <p:cNvSpPr/>
            <p:nvPr/>
          </p:nvSpPr>
          <p:spPr>
            <a:xfrm>
              <a:off x="1166600" y="4780575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421" y="0"/>
                  </a:moveTo>
                  <a:lnTo>
                    <a:pt x="241" y="360"/>
                  </a:lnTo>
                  <a:lnTo>
                    <a:pt x="1" y="1141"/>
                  </a:lnTo>
                  <a:lnTo>
                    <a:pt x="1" y="1201"/>
                  </a:lnTo>
                  <a:lnTo>
                    <a:pt x="301" y="1201"/>
                  </a:lnTo>
                  <a:lnTo>
                    <a:pt x="361" y="30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62"/>
            <p:cNvSpPr/>
            <p:nvPr/>
          </p:nvSpPr>
          <p:spPr>
            <a:xfrm>
              <a:off x="1270150" y="4785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62"/>
            <p:cNvSpPr/>
            <p:nvPr/>
          </p:nvSpPr>
          <p:spPr>
            <a:xfrm>
              <a:off x="1313675" y="4779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0" y="0"/>
                  </a:moveTo>
                  <a:lnTo>
                    <a:pt x="0" y="180"/>
                  </a:lnTo>
                  <a:lnTo>
                    <a:pt x="218" y="235"/>
                  </a:lnTo>
                  <a:lnTo>
                    <a:pt x="218" y="235"/>
                  </a:lnTo>
                  <a:lnTo>
                    <a:pt x="180" y="120"/>
                  </a:lnTo>
                  <a:lnTo>
                    <a:pt x="60" y="0"/>
                  </a:lnTo>
                  <a:close/>
                  <a:moveTo>
                    <a:pt x="218" y="235"/>
                  </a:moveTo>
                  <a:lnTo>
                    <a:pt x="240" y="300"/>
                  </a:lnTo>
                  <a:lnTo>
                    <a:pt x="240" y="240"/>
                  </a:lnTo>
                  <a:lnTo>
                    <a:pt x="218" y="235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62"/>
            <p:cNvSpPr/>
            <p:nvPr/>
          </p:nvSpPr>
          <p:spPr>
            <a:xfrm>
              <a:off x="2328100" y="4279350"/>
              <a:ext cx="97575" cy="30025"/>
            </a:xfrm>
            <a:custGeom>
              <a:rect b="b" l="l" r="r" t="t"/>
              <a:pathLst>
                <a:path extrusionOk="0" h="1201" w="3903">
                  <a:moveTo>
                    <a:pt x="3209" y="481"/>
                  </a:moveTo>
                  <a:lnTo>
                    <a:pt x="3122" y="541"/>
                  </a:lnTo>
                  <a:lnTo>
                    <a:pt x="3182" y="541"/>
                  </a:lnTo>
                  <a:lnTo>
                    <a:pt x="3242" y="481"/>
                  </a:lnTo>
                  <a:close/>
                  <a:moveTo>
                    <a:pt x="3662" y="0"/>
                  </a:moveTo>
                  <a:lnTo>
                    <a:pt x="3122" y="60"/>
                  </a:lnTo>
                  <a:lnTo>
                    <a:pt x="2522" y="241"/>
                  </a:lnTo>
                  <a:lnTo>
                    <a:pt x="1921" y="361"/>
                  </a:lnTo>
                  <a:lnTo>
                    <a:pt x="1381" y="541"/>
                  </a:lnTo>
                  <a:lnTo>
                    <a:pt x="721" y="841"/>
                  </a:lnTo>
                  <a:lnTo>
                    <a:pt x="121" y="1081"/>
                  </a:lnTo>
                  <a:lnTo>
                    <a:pt x="1" y="1201"/>
                  </a:lnTo>
                  <a:lnTo>
                    <a:pt x="301" y="1081"/>
                  </a:lnTo>
                  <a:lnTo>
                    <a:pt x="1621" y="841"/>
                  </a:lnTo>
                  <a:lnTo>
                    <a:pt x="1653" y="777"/>
                  </a:lnTo>
                  <a:lnTo>
                    <a:pt x="1653" y="777"/>
                  </a:lnTo>
                  <a:lnTo>
                    <a:pt x="2101" y="721"/>
                  </a:lnTo>
                  <a:lnTo>
                    <a:pt x="2222" y="721"/>
                  </a:lnTo>
                  <a:lnTo>
                    <a:pt x="2282" y="601"/>
                  </a:lnTo>
                  <a:lnTo>
                    <a:pt x="2282" y="661"/>
                  </a:lnTo>
                  <a:lnTo>
                    <a:pt x="2822" y="601"/>
                  </a:lnTo>
                  <a:lnTo>
                    <a:pt x="2882" y="601"/>
                  </a:lnTo>
                  <a:lnTo>
                    <a:pt x="3182" y="481"/>
                  </a:lnTo>
                  <a:lnTo>
                    <a:pt x="3209" y="481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62"/>
            <p:cNvSpPr/>
            <p:nvPr/>
          </p:nvSpPr>
          <p:spPr>
            <a:xfrm>
              <a:off x="1375200" y="47265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0" y="0"/>
                  </a:move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62"/>
            <p:cNvSpPr/>
            <p:nvPr/>
          </p:nvSpPr>
          <p:spPr>
            <a:xfrm>
              <a:off x="1298650" y="477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62"/>
            <p:cNvSpPr/>
            <p:nvPr/>
          </p:nvSpPr>
          <p:spPr>
            <a:xfrm>
              <a:off x="2454150" y="4726550"/>
              <a:ext cx="189100" cy="30025"/>
            </a:xfrm>
            <a:custGeom>
              <a:rect b="b" l="l" r="r" t="t"/>
              <a:pathLst>
                <a:path extrusionOk="0" h="1201" w="7564">
                  <a:moveTo>
                    <a:pt x="1" y="0"/>
                  </a:moveTo>
                  <a:lnTo>
                    <a:pt x="781" y="1201"/>
                  </a:lnTo>
                  <a:lnTo>
                    <a:pt x="6363" y="1201"/>
                  </a:lnTo>
                  <a:lnTo>
                    <a:pt x="6604" y="1021"/>
                  </a:lnTo>
                  <a:lnTo>
                    <a:pt x="7084" y="540"/>
                  </a:lnTo>
                  <a:lnTo>
                    <a:pt x="7564" y="0"/>
                  </a:lnTo>
                  <a:lnTo>
                    <a:pt x="7084" y="0"/>
                  </a:lnTo>
                  <a:lnTo>
                    <a:pt x="6724" y="240"/>
                  </a:lnTo>
                  <a:lnTo>
                    <a:pt x="6363" y="420"/>
                  </a:lnTo>
                  <a:lnTo>
                    <a:pt x="5943" y="600"/>
                  </a:lnTo>
                  <a:lnTo>
                    <a:pt x="5523" y="720"/>
                  </a:lnTo>
                  <a:lnTo>
                    <a:pt x="4803" y="901"/>
                  </a:lnTo>
                  <a:lnTo>
                    <a:pt x="4323" y="901"/>
                  </a:lnTo>
                  <a:lnTo>
                    <a:pt x="4143" y="840"/>
                  </a:lnTo>
                  <a:lnTo>
                    <a:pt x="4323" y="840"/>
                  </a:lnTo>
                  <a:lnTo>
                    <a:pt x="4803" y="720"/>
                  </a:lnTo>
                  <a:lnTo>
                    <a:pt x="5463" y="480"/>
                  </a:lnTo>
                  <a:lnTo>
                    <a:pt x="5763" y="300"/>
                  </a:lnTo>
                  <a:lnTo>
                    <a:pt x="6123" y="60"/>
                  </a:lnTo>
                  <a:lnTo>
                    <a:pt x="6243" y="0"/>
                  </a:lnTo>
                  <a:lnTo>
                    <a:pt x="5763" y="0"/>
                  </a:lnTo>
                  <a:lnTo>
                    <a:pt x="5223" y="240"/>
                  </a:lnTo>
                  <a:lnTo>
                    <a:pt x="4863" y="420"/>
                  </a:lnTo>
                  <a:lnTo>
                    <a:pt x="4683" y="480"/>
                  </a:lnTo>
                  <a:lnTo>
                    <a:pt x="4683" y="480"/>
                  </a:lnTo>
                  <a:lnTo>
                    <a:pt x="4803" y="360"/>
                  </a:lnTo>
                  <a:lnTo>
                    <a:pt x="5163" y="120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62"/>
            <p:cNvSpPr/>
            <p:nvPr/>
          </p:nvSpPr>
          <p:spPr>
            <a:xfrm>
              <a:off x="2314600" y="4424900"/>
              <a:ext cx="9025" cy="12050"/>
            </a:xfrm>
            <a:custGeom>
              <a:rect b="b" l="l" r="r" t="t"/>
              <a:pathLst>
                <a:path extrusionOk="0" h="482" w="361">
                  <a:moveTo>
                    <a:pt x="361" y="1"/>
                  </a:moveTo>
                  <a:lnTo>
                    <a:pt x="120" y="241"/>
                  </a:lnTo>
                  <a:lnTo>
                    <a:pt x="0" y="481"/>
                  </a:lnTo>
                  <a:lnTo>
                    <a:pt x="60" y="481"/>
                  </a:lnTo>
                  <a:lnTo>
                    <a:pt x="361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62"/>
            <p:cNvSpPr/>
            <p:nvPr/>
          </p:nvSpPr>
          <p:spPr>
            <a:xfrm>
              <a:off x="1132100" y="4960650"/>
              <a:ext cx="130575" cy="37525"/>
            </a:xfrm>
            <a:custGeom>
              <a:rect b="b" l="l" r="r" t="t"/>
              <a:pathLst>
                <a:path extrusionOk="0" h="1501" w="5223">
                  <a:moveTo>
                    <a:pt x="0" y="0"/>
                  </a:moveTo>
                  <a:lnTo>
                    <a:pt x="180" y="240"/>
                  </a:lnTo>
                  <a:lnTo>
                    <a:pt x="420" y="540"/>
                  </a:lnTo>
                  <a:lnTo>
                    <a:pt x="780" y="901"/>
                  </a:lnTo>
                  <a:lnTo>
                    <a:pt x="1141" y="1201"/>
                  </a:lnTo>
                  <a:lnTo>
                    <a:pt x="1501" y="1381"/>
                  </a:lnTo>
                  <a:lnTo>
                    <a:pt x="1741" y="1501"/>
                  </a:lnTo>
                  <a:lnTo>
                    <a:pt x="4502" y="1501"/>
                  </a:lnTo>
                  <a:lnTo>
                    <a:pt x="5222" y="0"/>
                  </a:lnTo>
                  <a:lnTo>
                    <a:pt x="2521" y="0"/>
                  </a:lnTo>
                  <a:lnTo>
                    <a:pt x="2941" y="180"/>
                  </a:lnTo>
                  <a:lnTo>
                    <a:pt x="3241" y="180"/>
                  </a:lnTo>
                  <a:lnTo>
                    <a:pt x="2941" y="240"/>
                  </a:lnTo>
                  <a:lnTo>
                    <a:pt x="2521" y="180"/>
                  </a:lnTo>
                  <a:lnTo>
                    <a:pt x="1981" y="120"/>
                  </a:lnTo>
                  <a:lnTo>
                    <a:pt x="1681" y="0"/>
                  </a:lnTo>
                  <a:lnTo>
                    <a:pt x="1141" y="0"/>
                  </a:lnTo>
                  <a:lnTo>
                    <a:pt x="1441" y="240"/>
                  </a:lnTo>
                  <a:lnTo>
                    <a:pt x="1861" y="480"/>
                  </a:lnTo>
                  <a:lnTo>
                    <a:pt x="2281" y="600"/>
                  </a:lnTo>
                  <a:lnTo>
                    <a:pt x="2521" y="660"/>
                  </a:lnTo>
                  <a:lnTo>
                    <a:pt x="1801" y="660"/>
                  </a:lnTo>
                  <a:lnTo>
                    <a:pt x="1321" y="480"/>
                  </a:lnTo>
                  <a:lnTo>
                    <a:pt x="840" y="30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62"/>
            <p:cNvSpPr/>
            <p:nvPr/>
          </p:nvSpPr>
          <p:spPr>
            <a:xfrm>
              <a:off x="2361125" y="4304850"/>
              <a:ext cx="13525" cy="4525"/>
            </a:xfrm>
            <a:custGeom>
              <a:rect b="b" l="l" r="r" t="t"/>
              <a:pathLst>
                <a:path extrusionOk="0" h="181" w="541">
                  <a:moveTo>
                    <a:pt x="540" y="1"/>
                  </a:moveTo>
                  <a:lnTo>
                    <a:pt x="97" y="167"/>
                  </a:lnTo>
                  <a:lnTo>
                    <a:pt x="97" y="167"/>
                  </a:lnTo>
                  <a:lnTo>
                    <a:pt x="420" y="121"/>
                  </a:lnTo>
                  <a:lnTo>
                    <a:pt x="540" y="1"/>
                  </a:lnTo>
                  <a:close/>
                  <a:moveTo>
                    <a:pt x="97" y="167"/>
                  </a:moveTo>
                  <a:lnTo>
                    <a:pt x="0" y="181"/>
                  </a:lnTo>
                  <a:lnTo>
                    <a:pt x="60" y="181"/>
                  </a:lnTo>
                  <a:lnTo>
                    <a:pt x="97" y="167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62"/>
            <p:cNvSpPr/>
            <p:nvPr/>
          </p:nvSpPr>
          <p:spPr>
            <a:xfrm>
              <a:off x="2358125" y="4495450"/>
              <a:ext cx="247625" cy="208600"/>
            </a:xfrm>
            <a:custGeom>
              <a:rect b="b" l="l" r="r" t="t"/>
              <a:pathLst>
                <a:path extrusionOk="0" h="8344" w="9905">
                  <a:moveTo>
                    <a:pt x="3602" y="0"/>
                  </a:moveTo>
                  <a:lnTo>
                    <a:pt x="3662" y="480"/>
                  </a:lnTo>
                  <a:lnTo>
                    <a:pt x="3602" y="780"/>
                  </a:lnTo>
                  <a:lnTo>
                    <a:pt x="3482" y="1261"/>
                  </a:lnTo>
                  <a:lnTo>
                    <a:pt x="3302" y="1861"/>
                  </a:lnTo>
                  <a:lnTo>
                    <a:pt x="3061" y="2461"/>
                  </a:lnTo>
                  <a:lnTo>
                    <a:pt x="2761" y="3061"/>
                  </a:lnTo>
                  <a:lnTo>
                    <a:pt x="2521" y="3542"/>
                  </a:lnTo>
                  <a:lnTo>
                    <a:pt x="2221" y="3782"/>
                  </a:lnTo>
                  <a:lnTo>
                    <a:pt x="2401" y="3482"/>
                  </a:lnTo>
                  <a:lnTo>
                    <a:pt x="2521" y="2941"/>
                  </a:lnTo>
                  <a:lnTo>
                    <a:pt x="2641" y="2341"/>
                  </a:lnTo>
                  <a:lnTo>
                    <a:pt x="2701" y="1921"/>
                  </a:lnTo>
                  <a:lnTo>
                    <a:pt x="2461" y="2401"/>
                  </a:lnTo>
                  <a:lnTo>
                    <a:pt x="2101" y="2941"/>
                  </a:lnTo>
                  <a:lnTo>
                    <a:pt x="1681" y="3482"/>
                  </a:lnTo>
                  <a:lnTo>
                    <a:pt x="1261" y="3962"/>
                  </a:lnTo>
                  <a:lnTo>
                    <a:pt x="961" y="4202"/>
                  </a:lnTo>
                  <a:lnTo>
                    <a:pt x="840" y="4322"/>
                  </a:lnTo>
                  <a:lnTo>
                    <a:pt x="900" y="4202"/>
                  </a:lnTo>
                  <a:lnTo>
                    <a:pt x="1141" y="3842"/>
                  </a:lnTo>
                  <a:lnTo>
                    <a:pt x="1441" y="3362"/>
                  </a:lnTo>
                  <a:lnTo>
                    <a:pt x="1741" y="2701"/>
                  </a:lnTo>
                  <a:lnTo>
                    <a:pt x="1441" y="3182"/>
                  </a:lnTo>
                  <a:lnTo>
                    <a:pt x="1141" y="3542"/>
                  </a:lnTo>
                  <a:lnTo>
                    <a:pt x="840" y="3842"/>
                  </a:lnTo>
                  <a:lnTo>
                    <a:pt x="1021" y="3482"/>
                  </a:lnTo>
                  <a:lnTo>
                    <a:pt x="1261" y="3001"/>
                  </a:lnTo>
                  <a:lnTo>
                    <a:pt x="1441" y="2401"/>
                  </a:lnTo>
                  <a:lnTo>
                    <a:pt x="1621" y="1801"/>
                  </a:lnTo>
                  <a:lnTo>
                    <a:pt x="1681" y="1261"/>
                  </a:lnTo>
                  <a:lnTo>
                    <a:pt x="1681" y="1261"/>
                  </a:lnTo>
                  <a:lnTo>
                    <a:pt x="1561" y="1561"/>
                  </a:lnTo>
                  <a:lnTo>
                    <a:pt x="1261" y="2161"/>
                  </a:lnTo>
                  <a:lnTo>
                    <a:pt x="840" y="2761"/>
                  </a:lnTo>
                  <a:lnTo>
                    <a:pt x="420" y="3302"/>
                  </a:lnTo>
                  <a:lnTo>
                    <a:pt x="60" y="3782"/>
                  </a:lnTo>
                  <a:lnTo>
                    <a:pt x="0" y="3842"/>
                  </a:lnTo>
                  <a:lnTo>
                    <a:pt x="840" y="4922"/>
                  </a:lnTo>
                  <a:lnTo>
                    <a:pt x="1681" y="6003"/>
                  </a:lnTo>
                  <a:lnTo>
                    <a:pt x="2521" y="7143"/>
                  </a:lnTo>
                  <a:lnTo>
                    <a:pt x="3302" y="8344"/>
                  </a:lnTo>
                  <a:lnTo>
                    <a:pt x="7683" y="8344"/>
                  </a:lnTo>
                  <a:lnTo>
                    <a:pt x="8284" y="8044"/>
                  </a:lnTo>
                  <a:lnTo>
                    <a:pt x="8824" y="7623"/>
                  </a:lnTo>
                  <a:lnTo>
                    <a:pt x="9424" y="7143"/>
                  </a:lnTo>
                  <a:lnTo>
                    <a:pt x="9904" y="6663"/>
                  </a:lnTo>
                  <a:lnTo>
                    <a:pt x="9424" y="6903"/>
                  </a:lnTo>
                  <a:lnTo>
                    <a:pt x="8764" y="7203"/>
                  </a:lnTo>
                  <a:lnTo>
                    <a:pt x="7984" y="7503"/>
                  </a:lnTo>
                  <a:lnTo>
                    <a:pt x="7263" y="7743"/>
                  </a:lnTo>
                  <a:lnTo>
                    <a:pt x="6603" y="7864"/>
                  </a:lnTo>
                  <a:lnTo>
                    <a:pt x="6123" y="7864"/>
                  </a:lnTo>
                  <a:lnTo>
                    <a:pt x="6543" y="7743"/>
                  </a:lnTo>
                  <a:lnTo>
                    <a:pt x="7143" y="7503"/>
                  </a:lnTo>
                  <a:lnTo>
                    <a:pt x="7803" y="7143"/>
                  </a:lnTo>
                  <a:lnTo>
                    <a:pt x="8524" y="6663"/>
                  </a:lnTo>
                  <a:lnTo>
                    <a:pt x="7563" y="6843"/>
                  </a:lnTo>
                  <a:lnTo>
                    <a:pt x="7143" y="6903"/>
                  </a:lnTo>
                  <a:lnTo>
                    <a:pt x="7143" y="6903"/>
                  </a:lnTo>
                  <a:lnTo>
                    <a:pt x="8224" y="6423"/>
                  </a:lnTo>
                  <a:lnTo>
                    <a:pt x="7563" y="6603"/>
                  </a:lnTo>
                  <a:lnTo>
                    <a:pt x="6843" y="6783"/>
                  </a:lnTo>
                  <a:lnTo>
                    <a:pt x="5943" y="6963"/>
                  </a:lnTo>
                  <a:lnTo>
                    <a:pt x="5222" y="7023"/>
                  </a:lnTo>
                  <a:lnTo>
                    <a:pt x="4862" y="7023"/>
                  </a:lnTo>
                  <a:lnTo>
                    <a:pt x="4682" y="6963"/>
                  </a:lnTo>
                  <a:lnTo>
                    <a:pt x="4502" y="6903"/>
                  </a:lnTo>
                  <a:lnTo>
                    <a:pt x="4502" y="6843"/>
                  </a:lnTo>
                  <a:lnTo>
                    <a:pt x="4562" y="6903"/>
                  </a:lnTo>
                  <a:lnTo>
                    <a:pt x="4682" y="6903"/>
                  </a:lnTo>
                  <a:lnTo>
                    <a:pt x="4862" y="6963"/>
                  </a:lnTo>
                  <a:lnTo>
                    <a:pt x="5162" y="6903"/>
                  </a:lnTo>
                  <a:lnTo>
                    <a:pt x="5883" y="6663"/>
                  </a:lnTo>
                  <a:lnTo>
                    <a:pt x="6723" y="6363"/>
                  </a:lnTo>
                  <a:lnTo>
                    <a:pt x="7263" y="6183"/>
                  </a:lnTo>
                  <a:lnTo>
                    <a:pt x="7203" y="6183"/>
                  </a:lnTo>
                  <a:lnTo>
                    <a:pt x="6423" y="6243"/>
                  </a:lnTo>
                  <a:lnTo>
                    <a:pt x="5823" y="6303"/>
                  </a:lnTo>
                  <a:lnTo>
                    <a:pt x="5342" y="6243"/>
                  </a:lnTo>
                  <a:lnTo>
                    <a:pt x="5282" y="6243"/>
                  </a:lnTo>
                  <a:lnTo>
                    <a:pt x="4562" y="6423"/>
                  </a:lnTo>
                  <a:lnTo>
                    <a:pt x="3902" y="6603"/>
                  </a:lnTo>
                  <a:lnTo>
                    <a:pt x="3902" y="6603"/>
                  </a:lnTo>
                  <a:lnTo>
                    <a:pt x="4502" y="6303"/>
                  </a:lnTo>
                  <a:lnTo>
                    <a:pt x="5943" y="5643"/>
                  </a:lnTo>
                  <a:lnTo>
                    <a:pt x="7203" y="4982"/>
                  </a:lnTo>
                  <a:lnTo>
                    <a:pt x="6363" y="4982"/>
                  </a:lnTo>
                  <a:lnTo>
                    <a:pt x="6303" y="4922"/>
                  </a:lnTo>
                  <a:lnTo>
                    <a:pt x="5703" y="5162"/>
                  </a:lnTo>
                  <a:lnTo>
                    <a:pt x="5222" y="5342"/>
                  </a:lnTo>
                  <a:lnTo>
                    <a:pt x="5222" y="5342"/>
                  </a:lnTo>
                  <a:lnTo>
                    <a:pt x="5823" y="4922"/>
                  </a:lnTo>
                  <a:lnTo>
                    <a:pt x="4862" y="5282"/>
                  </a:lnTo>
                  <a:lnTo>
                    <a:pt x="4442" y="5402"/>
                  </a:lnTo>
                  <a:lnTo>
                    <a:pt x="4802" y="5162"/>
                  </a:lnTo>
                  <a:lnTo>
                    <a:pt x="5282" y="4862"/>
                  </a:lnTo>
                  <a:lnTo>
                    <a:pt x="5823" y="4442"/>
                  </a:lnTo>
                  <a:lnTo>
                    <a:pt x="5402" y="4442"/>
                  </a:lnTo>
                  <a:lnTo>
                    <a:pt x="5342" y="4502"/>
                  </a:lnTo>
                  <a:lnTo>
                    <a:pt x="5042" y="4682"/>
                  </a:lnTo>
                  <a:lnTo>
                    <a:pt x="4922" y="4742"/>
                  </a:lnTo>
                  <a:lnTo>
                    <a:pt x="4982" y="4682"/>
                  </a:lnTo>
                  <a:lnTo>
                    <a:pt x="4562" y="5102"/>
                  </a:lnTo>
                  <a:lnTo>
                    <a:pt x="4202" y="5402"/>
                  </a:lnTo>
                  <a:lnTo>
                    <a:pt x="3782" y="5643"/>
                  </a:lnTo>
                  <a:lnTo>
                    <a:pt x="3602" y="5763"/>
                  </a:lnTo>
                  <a:lnTo>
                    <a:pt x="3722" y="5643"/>
                  </a:lnTo>
                  <a:lnTo>
                    <a:pt x="4082" y="5282"/>
                  </a:lnTo>
                  <a:lnTo>
                    <a:pt x="4502" y="4742"/>
                  </a:lnTo>
                  <a:lnTo>
                    <a:pt x="4922" y="4082"/>
                  </a:lnTo>
                  <a:lnTo>
                    <a:pt x="5282" y="3302"/>
                  </a:lnTo>
                  <a:lnTo>
                    <a:pt x="5522" y="2641"/>
                  </a:lnTo>
                  <a:lnTo>
                    <a:pt x="5583" y="2281"/>
                  </a:lnTo>
                  <a:lnTo>
                    <a:pt x="5643" y="2041"/>
                  </a:lnTo>
                  <a:lnTo>
                    <a:pt x="5643" y="1681"/>
                  </a:lnTo>
                  <a:lnTo>
                    <a:pt x="5823" y="901"/>
                  </a:lnTo>
                  <a:lnTo>
                    <a:pt x="5643" y="780"/>
                  </a:lnTo>
                  <a:lnTo>
                    <a:pt x="5643" y="1081"/>
                  </a:lnTo>
                  <a:lnTo>
                    <a:pt x="5583" y="1621"/>
                  </a:lnTo>
                  <a:lnTo>
                    <a:pt x="5462" y="2221"/>
                  </a:lnTo>
                  <a:lnTo>
                    <a:pt x="5282" y="2821"/>
                  </a:lnTo>
                  <a:lnTo>
                    <a:pt x="4982" y="3422"/>
                  </a:lnTo>
                  <a:lnTo>
                    <a:pt x="4682" y="3902"/>
                  </a:lnTo>
                  <a:lnTo>
                    <a:pt x="4442" y="4202"/>
                  </a:lnTo>
                  <a:lnTo>
                    <a:pt x="4382" y="4322"/>
                  </a:lnTo>
                  <a:lnTo>
                    <a:pt x="4382" y="4322"/>
                  </a:lnTo>
                  <a:lnTo>
                    <a:pt x="4442" y="4142"/>
                  </a:lnTo>
                  <a:lnTo>
                    <a:pt x="4562" y="3842"/>
                  </a:lnTo>
                  <a:lnTo>
                    <a:pt x="4742" y="3302"/>
                  </a:lnTo>
                  <a:lnTo>
                    <a:pt x="4862" y="2761"/>
                  </a:lnTo>
                  <a:lnTo>
                    <a:pt x="4862" y="2101"/>
                  </a:lnTo>
                  <a:lnTo>
                    <a:pt x="4862" y="1561"/>
                  </a:lnTo>
                  <a:lnTo>
                    <a:pt x="4802" y="1141"/>
                  </a:lnTo>
                  <a:lnTo>
                    <a:pt x="4802" y="901"/>
                  </a:lnTo>
                  <a:lnTo>
                    <a:pt x="4742" y="600"/>
                  </a:lnTo>
                  <a:lnTo>
                    <a:pt x="4742" y="1081"/>
                  </a:lnTo>
                  <a:lnTo>
                    <a:pt x="4622" y="1681"/>
                  </a:lnTo>
                  <a:lnTo>
                    <a:pt x="4442" y="2281"/>
                  </a:lnTo>
                  <a:lnTo>
                    <a:pt x="4202" y="2821"/>
                  </a:lnTo>
                  <a:lnTo>
                    <a:pt x="3962" y="3302"/>
                  </a:lnTo>
                  <a:lnTo>
                    <a:pt x="3722" y="3542"/>
                  </a:lnTo>
                  <a:lnTo>
                    <a:pt x="3722" y="3542"/>
                  </a:lnTo>
                  <a:lnTo>
                    <a:pt x="3842" y="3242"/>
                  </a:lnTo>
                  <a:lnTo>
                    <a:pt x="3962" y="2761"/>
                  </a:lnTo>
                  <a:lnTo>
                    <a:pt x="4022" y="2161"/>
                  </a:lnTo>
                  <a:lnTo>
                    <a:pt x="4022" y="1561"/>
                  </a:lnTo>
                  <a:lnTo>
                    <a:pt x="4022" y="1081"/>
                  </a:lnTo>
                  <a:lnTo>
                    <a:pt x="3902" y="420"/>
                  </a:lnTo>
                  <a:lnTo>
                    <a:pt x="3902" y="6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62"/>
            <p:cNvSpPr/>
            <p:nvPr/>
          </p:nvSpPr>
          <p:spPr>
            <a:xfrm>
              <a:off x="2631225" y="4726550"/>
              <a:ext cx="36050" cy="30025"/>
            </a:xfrm>
            <a:custGeom>
              <a:rect b="b" l="l" r="r" t="t"/>
              <a:pathLst>
                <a:path extrusionOk="0" h="1201" w="1442">
                  <a:moveTo>
                    <a:pt x="1441" y="0"/>
                  </a:moveTo>
                  <a:lnTo>
                    <a:pt x="1261" y="120"/>
                  </a:lnTo>
                  <a:lnTo>
                    <a:pt x="1021" y="420"/>
                  </a:lnTo>
                  <a:lnTo>
                    <a:pt x="601" y="840"/>
                  </a:lnTo>
                  <a:lnTo>
                    <a:pt x="1" y="1201"/>
                  </a:lnTo>
                  <a:lnTo>
                    <a:pt x="601" y="1201"/>
                  </a:lnTo>
                  <a:lnTo>
                    <a:pt x="901" y="901"/>
                  </a:lnTo>
                  <a:lnTo>
                    <a:pt x="1201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62"/>
            <p:cNvSpPr/>
            <p:nvPr/>
          </p:nvSpPr>
          <p:spPr>
            <a:xfrm>
              <a:off x="1217625" y="5220250"/>
              <a:ext cx="1371625" cy="43550"/>
            </a:xfrm>
            <a:custGeom>
              <a:rect b="b" l="l" r="r" t="t"/>
              <a:pathLst>
                <a:path extrusionOk="0" h="1742" w="54865">
                  <a:moveTo>
                    <a:pt x="301" y="1"/>
                  </a:moveTo>
                  <a:lnTo>
                    <a:pt x="1" y="1741"/>
                  </a:lnTo>
                  <a:lnTo>
                    <a:pt x="54864" y="1741"/>
                  </a:lnTo>
                  <a:lnTo>
                    <a:pt x="544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62"/>
            <p:cNvSpPr/>
            <p:nvPr/>
          </p:nvSpPr>
          <p:spPr>
            <a:xfrm>
              <a:off x="13301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62"/>
            <p:cNvSpPr/>
            <p:nvPr/>
          </p:nvSpPr>
          <p:spPr>
            <a:xfrm>
              <a:off x="2014475" y="4624500"/>
              <a:ext cx="42025" cy="79550"/>
            </a:xfrm>
            <a:custGeom>
              <a:rect b="b" l="l" r="r" t="t"/>
              <a:pathLst>
                <a:path extrusionOk="0" h="3182" w="1681">
                  <a:moveTo>
                    <a:pt x="0" y="0"/>
                  </a:moveTo>
                  <a:lnTo>
                    <a:pt x="0" y="60"/>
                  </a:lnTo>
                  <a:lnTo>
                    <a:pt x="120" y="901"/>
                  </a:lnTo>
                  <a:lnTo>
                    <a:pt x="360" y="1861"/>
                  </a:lnTo>
                  <a:lnTo>
                    <a:pt x="480" y="2341"/>
                  </a:lnTo>
                  <a:lnTo>
                    <a:pt x="600" y="2702"/>
                  </a:lnTo>
                  <a:lnTo>
                    <a:pt x="841" y="2942"/>
                  </a:lnTo>
                  <a:lnTo>
                    <a:pt x="1021" y="3182"/>
                  </a:lnTo>
                  <a:lnTo>
                    <a:pt x="1621" y="3182"/>
                  </a:lnTo>
                  <a:lnTo>
                    <a:pt x="1681" y="2641"/>
                  </a:lnTo>
                  <a:lnTo>
                    <a:pt x="1561" y="2702"/>
                  </a:lnTo>
                  <a:lnTo>
                    <a:pt x="1441" y="2882"/>
                  </a:lnTo>
                  <a:lnTo>
                    <a:pt x="1501" y="2641"/>
                  </a:lnTo>
                  <a:lnTo>
                    <a:pt x="1681" y="2161"/>
                  </a:lnTo>
                  <a:lnTo>
                    <a:pt x="1621" y="2101"/>
                  </a:lnTo>
                  <a:lnTo>
                    <a:pt x="1441" y="2341"/>
                  </a:lnTo>
                  <a:lnTo>
                    <a:pt x="1441" y="2341"/>
                  </a:lnTo>
                  <a:lnTo>
                    <a:pt x="1561" y="2041"/>
                  </a:lnTo>
                  <a:lnTo>
                    <a:pt x="1081" y="1261"/>
                  </a:lnTo>
                  <a:lnTo>
                    <a:pt x="841" y="1081"/>
                  </a:lnTo>
                  <a:lnTo>
                    <a:pt x="540" y="781"/>
                  </a:lnTo>
                  <a:lnTo>
                    <a:pt x="240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62"/>
            <p:cNvSpPr/>
            <p:nvPr/>
          </p:nvSpPr>
          <p:spPr>
            <a:xfrm>
              <a:off x="1660325" y="4726550"/>
              <a:ext cx="141075" cy="30025"/>
            </a:xfrm>
            <a:custGeom>
              <a:rect b="b" l="l" r="r" t="t"/>
              <a:pathLst>
                <a:path extrusionOk="0" h="1201" w="5643">
                  <a:moveTo>
                    <a:pt x="0" y="0"/>
                  </a:moveTo>
                  <a:lnTo>
                    <a:pt x="420" y="420"/>
                  </a:lnTo>
                  <a:lnTo>
                    <a:pt x="780" y="961"/>
                  </a:lnTo>
                  <a:lnTo>
                    <a:pt x="841" y="1141"/>
                  </a:lnTo>
                  <a:lnTo>
                    <a:pt x="841" y="1201"/>
                  </a:lnTo>
                  <a:lnTo>
                    <a:pt x="4982" y="1201"/>
                  </a:lnTo>
                  <a:lnTo>
                    <a:pt x="5042" y="1141"/>
                  </a:lnTo>
                  <a:lnTo>
                    <a:pt x="5282" y="720"/>
                  </a:lnTo>
                  <a:lnTo>
                    <a:pt x="5643" y="0"/>
                  </a:lnTo>
                  <a:lnTo>
                    <a:pt x="5583" y="60"/>
                  </a:lnTo>
                  <a:lnTo>
                    <a:pt x="4502" y="780"/>
                  </a:lnTo>
                  <a:lnTo>
                    <a:pt x="4022" y="1141"/>
                  </a:lnTo>
                  <a:lnTo>
                    <a:pt x="4022" y="1141"/>
                  </a:lnTo>
                  <a:lnTo>
                    <a:pt x="4322" y="780"/>
                  </a:lnTo>
                  <a:lnTo>
                    <a:pt x="5042" y="0"/>
                  </a:lnTo>
                  <a:lnTo>
                    <a:pt x="360" y="0"/>
                  </a:lnTo>
                  <a:lnTo>
                    <a:pt x="420" y="6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62"/>
            <p:cNvSpPr/>
            <p:nvPr/>
          </p:nvSpPr>
          <p:spPr>
            <a:xfrm>
              <a:off x="1574775" y="4726550"/>
              <a:ext cx="19550" cy="30025"/>
            </a:xfrm>
            <a:custGeom>
              <a:rect b="b" l="l" r="r" t="t"/>
              <a:pathLst>
                <a:path extrusionOk="0" h="1201" w="782">
                  <a:moveTo>
                    <a:pt x="541" y="0"/>
                  </a:moveTo>
                  <a:lnTo>
                    <a:pt x="481" y="120"/>
                  </a:lnTo>
                  <a:lnTo>
                    <a:pt x="241" y="840"/>
                  </a:lnTo>
                  <a:lnTo>
                    <a:pt x="1" y="1201"/>
                  </a:lnTo>
                  <a:lnTo>
                    <a:pt x="721" y="1201"/>
                  </a:lnTo>
                  <a:lnTo>
                    <a:pt x="781" y="720"/>
                  </a:lnTo>
                  <a:lnTo>
                    <a:pt x="72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62"/>
            <p:cNvSpPr/>
            <p:nvPr/>
          </p:nvSpPr>
          <p:spPr>
            <a:xfrm>
              <a:off x="2056475" y="4657500"/>
              <a:ext cx="4550" cy="9050"/>
            </a:xfrm>
            <a:custGeom>
              <a:rect b="b" l="l" r="r" t="t"/>
              <a:pathLst>
                <a:path extrusionOk="0" h="362" w="182">
                  <a:moveTo>
                    <a:pt x="181" y="1"/>
                  </a:moveTo>
                  <a:lnTo>
                    <a:pt x="121" y="61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62"/>
            <p:cNvSpPr/>
            <p:nvPr/>
          </p:nvSpPr>
          <p:spPr>
            <a:xfrm>
              <a:off x="2062500" y="46125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60" y="0"/>
                  </a:moveTo>
                  <a:lnTo>
                    <a:pt x="0" y="180"/>
                  </a:lnTo>
                  <a:lnTo>
                    <a:pt x="60" y="420"/>
                  </a:lnTo>
                  <a:lnTo>
                    <a:pt x="120" y="600"/>
                  </a:lnTo>
                  <a:lnTo>
                    <a:pt x="300" y="240"/>
                  </a:lnTo>
                  <a:lnTo>
                    <a:pt x="30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62"/>
            <p:cNvSpPr/>
            <p:nvPr/>
          </p:nvSpPr>
          <p:spPr>
            <a:xfrm>
              <a:off x="2134525" y="4589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62"/>
            <p:cNvSpPr/>
            <p:nvPr/>
          </p:nvSpPr>
          <p:spPr>
            <a:xfrm>
              <a:off x="2067000" y="46245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240" y="0"/>
                  </a:moveTo>
                  <a:lnTo>
                    <a:pt x="0" y="300"/>
                  </a:lnTo>
                  <a:lnTo>
                    <a:pt x="60" y="421"/>
                  </a:lnTo>
                  <a:lnTo>
                    <a:pt x="120" y="3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62"/>
            <p:cNvSpPr/>
            <p:nvPr/>
          </p:nvSpPr>
          <p:spPr>
            <a:xfrm>
              <a:off x="1532750" y="4726550"/>
              <a:ext cx="18050" cy="30025"/>
            </a:xfrm>
            <a:custGeom>
              <a:rect b="b" l="l" r="r" t="t"/>
              <a:pathLst>
                <a:path extrusionOk="0" h="1201" w="722">
                  <a:moveTo>
                    <a:pt x="721" y="0"/>
                  </a:moveTo>
                  <a:lnTo>
                    <a:pt x="481" y="420"/>
                  </a:lnTo>
                  <a:lnTo>
                    <a:pt x="121" y="1021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61" y="1141"/>
                  </a:lnTo>
                  <a:lnTo>
                    <a:pt x="421" y="5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62"/>
            <p:cNvSpPr/>
            <p:nvPr/>
          </p:nvSpPr>
          <p:spPr>
            <a:xfrm>
              <a:off x="2039975" y="4606500"/>
              <a:ext cx="24050" cy="61550"/>
            </a:xfrm>
            <a:custGeom>
              <a:rect b="b" l="l" r="r" t="t"/>
              <a:pathLst>
                <a:path extrusionOk="0" h="2462" w="962">
                  <a:moveTo>
                    <a:pt x="1" y="0"/>
                  </a:moveTo>
                  <a:lnTo>
                    <a:pt x="121" y="780"/>
                  </a:lnTo>
                  <a:lnTo>
                    <a:pt x="361" y="1621"/>
                  </a:lnTo>
                  <a:lnTo>
                    <a:pt x="661" y="2461"/>
                  </a:lnTo>
                  <a:lnTo>
                    <a:pt x="661" y="2161"/>
                  </a:lnTo>
                  <a:lnTo>
                    <a:pt x="841" y="1681"/>
                  </a:lnTo>
                  <a:lnTo>
                    <a:pt x="961" y="1441"/>
                  </a:lnTo>
                  <a:lnTo>
                    <a:pt x="901" y="1321"/>
                  </a:lnTo>
                  <a:lnTo>
                    <a:pt x="841" y="1381"/>
                  </a:lnTo>
                  <a:lnTo>
                    <a:pt x="841" y="1261"/>
                  </a:lnTo>
                  <a:lnTo>
                    <a:pt x="541" y="8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62"/>
            <p:cNvSpPr/>
            <p:nvPr/>
          </p:nvSpPr>
          <p:spPr>
            <a:xfrm>
              <a:off x="13917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6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62"/>
            <p:cNvSpPr/>
            <p:nvPr/>
          </p:nvSpPr>
          <p:spPr>
            <a:xfrm>
              <a:off x="1430725" y="4732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62"/>
            <p:cNvSpPr/>
            <p:nvPr/>
          </p:nvSpPr>
          <p:spPr>
            <a:xfrm>
              <a:off x="138270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62"/>
            <p:cNvSpPr/>
            <p:nvPr/>
          </p:nvSpPr>
          <p:spPr>
            <a:xfrm>
              <a:off x="1411200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62"/>
            <p:cNvSpPr/>
            <p:nvPr/>
          </p:nvSpPr>
          <p:spPr>
            <a:xfrm>
              <a:off x="13842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0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12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62"/>
            <p:cNvSpPr/>
            <p:nvPr/>
          </p:nvSpPr>
          <p:spPr>
            <a:xfrm>
              <a:off x="1439725" y="47265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62"/>
            <p:cNvSpPr/>
            <p:nvPr/>
          </p:nvSpPr>
          <p:spPr>
            <a:xfrm>
              <a:off x="1517750" y="472655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21" y="0"/>
                  </a:moveTo>
                  <a:lnTo>
                    <a:pt x="1" y="300"/>
                  </a:lnTo>
                  <a:lnTo>
                    <a:pt x="1" y="420"/>
                  </a:lnTo>
                  <a:lnTo>
                    <a:pt x="181" y="2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62"/>
            <p:cNvSpPr/>
            <p:nvPr/>
          </p:nvSpPr>
          <p:spPr>
            <a:xfrm>
              <a:off x="1472725" y="4726550"/>
              <a:ext cx="37550" cy="30025"/>
            </a:xfrm>
            <a:custGeom>
              <a:rect b="b" l="l" r="r" t="t"/>
              <a:pathLst>
                <a:path extrusionOk="0" h="1201" w="1502">
                  <a:moveTo>
                    <a:pt x="1" y="0"/>
                  </a:moveTo>
                  <a:lnTo>
                    <a:pt x="241" y="540"/>
                  </a:lnTo>
                  <a:lnTo>
                    <a:pt x="301" y="840"/>
                  </a:lnTo>
                  <a:lnTo>
                    <a:pt x="301" y="1141"/>
                  </a:lnTo>
                  <a:lnTo>
                    <a:pt x="301" y="1201"/>
                  </a:lnTo>
                  <a:lnTo>
                    <a:pt x="1502" y="1201"/>
                  </a:lnTo>
                  <a:lnTo>
                    <a:pt x="1502" y="901"/>
                  </a:lnTo>
                  <a:lnTo>
                    <a:pt x="1442" y="600"/>
                  </a:lnTo>
                  <a:lnTo>
                    <a:pt x="1261" y="0"/>
                  </a:lnTo>
                  <a:lnTo>
                    <a:pt x="1201" y="0"/>
                  </a:lnTo>
                  <a:lnTo>
                    <a:pt x="1261" y="300"/>
                  </a:lnTo>
                  <a:lnTo>
                    <a:pt x="1321" y="600"/>
                  </a:lnTo>
                  <a:lnTo>
                    <a:pt x="1321" y="780"/>
                  </a:lnTo>
                  <a:lnTo>
                    <a:pt x="1321" y="840"/>
                  </a:lnTo>
                  <a:lnTo>
                    <a:pt x="1261" y="780"/>
                  </a:lnTo>
                  <a:lnTo>
                    <a:pt x="1261" y="600"/>
                  </a:lnTo>
                  <a:lnTo>
                    <a:pt x="1141" y="360"/>
                  </a:lnTo>
                  <a:lnTo>
                    <a:pt x="1021" y="120"/>
                  </a:lnTo>
                  <a:lnTo>
                    <a:pt x="961" y="0"/>
                  </a:lnTo>
                  <a:lnTo>
                    <a:pt x="661" y="0"/>
                  </a:lnTo>
                  <a:lnTo>
                    <a:pt x="721" y="60"/>
                  </a:lnTo>
                  <a:lnTo>
                    <a:pt x="841" y="600"/>
                  </a:lnTo>
                  <a:lnTo>
                    <a:pt x="841" y="780"/>
                  </a:lnTo>
                  <a:lnTo>
                    <a:pt x="781" y="600"/>
                  </a:lnTo>
                  <a:lnTo>
                    <a:pt x="481" y="1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62"/>
            <p:cNvSpPr/>
            <p:nvPr/>
          </p:nvSpPr>
          <p:spPr>
            <a:xfrm>
              <a:off x="1532750" y="472655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21" y="0"/>
                  </a:moveTo>
                  <a:lnTo>
                    <a:pt x="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62"/>
            <p:cNvSpPr/>
            <p:nvPr/>
          </p:nvSpPr>
          <p:spPr>
            <a:xfrm>
              <a:off x="1030050" y="5035675"/>
              <a:ext cx="199600" cy="55550"/>
            </a:xfrm>
            <a:custGeom>
              <a:rect b="b" l="l" r="r" t="t"/>
              <a:pathLst>
                <a:path extrusionOk="0" h="2222" w="7984">
                  <a:moveTo>
                    <a:pt x="0" y="0"/>
                  </a:moveTo>
                  <a:lnTo>
                    <a:pt x="421" y="2221"/>
                  </a:lnTo>
                  <a:lnTo>
                    <a:pt x="7143" y="2221"/>
                  </a:lnTo>
                  <a:lnTo>
                    <a:pt x="7984" y="0"/>
                  </a:lnTo>
                  <a:lnTo>
                    <a:pt x="3662" y="0"/>
                  </a:lnTo>
                  <a:lnTo>
                    <a:pt x="3782" y="181"/>
                  </a:lnTo>
                  <a:lnTo>
                    <a:pt x="3962" y="301"/>
                  </a:lnTo>
                  <a:lnTo>
                    <a:pt x="4022" y="361"/>
                  </a:lnTo>
                  <a:lnTo>
                    <a:pt x="3962" y="361"/>
                  </a:lnTo>
                  <a:lnTo>
                    <a:pt x="3722" y="241"/>
                  </a:lnTo>
                  <a:lnTo>
                    <a:pt x="3422" y="0"/>
                  </a:lnTo>
                  <a:lnTo>
                    <a:pt x="3182" y="0"/>
                  </a:lnTo>
                  <a:lnTo>
                    <a:pt x="3362" y="361"/>
                  </a:lnTo>
                  <a:lnTo>
                    <a:pt x="3542" y="781"/>
                  </a:lnTo>
                  <a:lnTo>
                    <a:pt x="3842" y="1141"/>
                  </a:lnTo>
                  <a:lnTo>
                    <a:pt x="4082" y="1441"/>
                  </a:lnTo>
                  <a:lnTo>
                    <a:pt x="4262" y="1621"/>
                  </a:lnTo>
                  <a:lnTo>
                    <a:pt x="4322" y="1681"/>
                  </a:lnTo>
                  <a:lnTo>
                    <a:pt x="4262" y="1681"/>
                  </a:lnTo>
                  <a:lnTo>
                    <a:pt x="4022" y="1501"/>
                  </a:lnTo>
                  <a:lnTo>
                    <a:pt x="3662" y="1261"/>
                  </a:lnTo>
                  <a:lnTo>
                    <a:pt x="3362" y="961"/>
                  </a:lnTo>
                  <a:lnTo>
                    <a:pt x="3002" y="541"/>
                  </a:lnTo>
                  <a:lnTo>
                    <a:pt x="2762" y="181"/>
                  </a:lnTo>
                  <a:lnTo>
                    <a:pt x="2641" y="0"/>
                  </a:lnTo>
                  <a:lnTo>
                    <a:pt x="2221" y="0"/>
                  </a:lnTo>
                  <a:lnTo>
                    <a:pt x="2161" y="181"/>
                  </a:lnTo>
                  <a:lnTo>
                    <a:pt x="2101" y="481"/>
                  </a:lnTo>
                  <a:lnTo>
                    <a:pt x="2101" y="901"/>
                  </a:lnTo>
                  <a:lnTo>
                    <a:pt x="2101" y="1261"/>
                  </a:lnTo>
                  <a:lnTo>
                    <a:pt x="2161" y="1501"/>
                  </a:lnTo>
                  <a:lnTo>
                    <a:pt x="2161" y="1621"/>
                  </a:lnTo>
                  <a:lnTo>
                    <a:pt x="2101" y="1561"/>
                  </a:lnTo>
                  <a:lnTo>
                    <a:pt x="2041" y="1261"/>
                  </a:lnTo>
                  <a:lnTo>
                    <a:pt x="1921" y="901"/>
                  </a:lnTo>
                  <a:lnTo>
                    <a:pt x="1861" y="481"/>
                  </a:lnTo>
                  <a:lnTo>
                    <a:pt x="1801" y="0"/>
                  </a:lnTo>
                  <a:lnTo>
                    <a:pt x="1561" y="0"/>
                  </a:lnTo>
                  <a:lnTo>
                    <a:pt x="1501" y="18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62"/>
            <p:cNvSpPr/>
            <p:nvPr/>
          </p:nvSpPr>
          <p:spPr>
            <a:xfrm>
              <a:off x="1181600" y="4912625"/>
              <a:ext cx="15050" cy="3025"/>
            </a:xfrm>
            <a:custGeom>
              <a:rect b="b" l="l" r="r" t="t"/>
              <a:pathLst>
                <a:path extrusionOk="0" h="121" w="602">
                  <a:moveTo>
                    <a:pt x="1" y="0"/>
                  </a:moveTo>
                  <a:lnTo>
                    <a:pt x="121" y="60"/>
                  </a:lnTo>
                  <a:lnTo>
                    <a:pt x="60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62"/>
            <p:cNvSpPr/>
            <p:nvPr/>
          </p:nvSpPr>
          <p:spPr>
            <a:xfrm>
              <a:off x="1204125" y="5322300"/>
              <a:ext cx="1406125" cy="43550"/>
            </a:xfrm>
            <a:custGeom>
              <a:rect b="b" l="l" r="r" t="t"/>
              <a:pathLst>
                <a:path extrusionOk="0" h="1742" w="56245">
                  <a:moveTo>
                    <a:pt x="180" y="0"/>
                  </a:moveTo>
                  <a:lnTo>
                    <a:pt x="0" y="1741"/>
                  </a:lnTo>
                  <a:lnTo>
                    <a:pt x="56244" y="1741"/>
                  </a:lnTo>
                  <a:lnTo>
                    <a:pt x="558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62"/>
            <p:cNvSpPr/>
            <p:nvPr/>
          </p:nvSpPr>
          <p:spPr>
            <a:xfrm>
              <a:off x="1079575" y="4833075"/>
              <a:ext cx="31525" cy="30050"/>
            </a:xfrm>
            <a:custGeom>
              <a:rect b="b" l="l" r="r" t="t"/>
              <a:pathLst>
                <a:path extrusionOk="0" h="1202" w="1261">
                  <a:moveTo>
                    <a:pt x="360" y="1"/>
                  </a:moveTo>
                  <a:lnTo>
                    <a:pt x="180" y="361"/>
                  </a:lnTo>
                  <a:lnTo>
                    <a:pt x="60" y="96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360" y="1201"/>
                  </a:lnTo>
                  <a:lnTo>
                    <a:pt x="841" y="901"/>
                  </a:lnTo>
                  <a:lnTo>
                    <a:pt x="1261" y="661"/>
                  </a:lnTo>
                  <a:lnTo>
                    <a:pt x="1261" y="481"/>
                  </a:lnTo>
                  <a:lnTo>
                    <a:pt x="1261" y="1"/>
                  </a:lnTo>
                  <a:lnTo>
                    <a:pt x="600" y="1"/>
                  </a:lnTo>
                  <a:lnTo>
                    <a:pt x="300" y="481"/>
                  </a:lnTo>
                  <a:lnTo>
                    <a:pt x="180" y="721"/>
                  </a:lnTo>
                  <a:lnTo>
                    <a:pt x="240" y="4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62"/>
            <p:cNvSpPr/>
            <p:nvPr/>
          </p:nvSpPr>
          <p:spPr>
            <a:xfrm>
              <a:off x="1183100" y="4890100"/>
              <a:ext cx="31550" cy="16550"/>
            </a:xfrm>
            <a:custGeom>
              <a:rect b="b" l="l" r="r" t="t"/>
              <a:pathLst>
                <a:path extrusionOk="0" h="662" w="1262">
                  <a:moveTo>
                    <a:pt x="1" y="1"/>
                  </a:moveTo>
                  <a:lnTo>
                    <a:pt x="841" y="601"/>
                  </a:lnTo>
                  <a:lnTo>
                    <a:pt x="1262" y="661"/>
                  </a:lnTo>
                  <a:lnTo>
                    <a:pt x="1081" y="541"/>
                  </a:lnTo>
                  <a:lnTo>
                    <a:pt x="661" y="3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62"/>
            <p:cNvSpPr/>
            <p:nvPr/>
          </p:nvSpPr>
          <p:spPr>
            <a:xfrm>
              <a:off x="2662750" y="5220250"/>
              <a:ext cx="151575" cy="43550"/>
            </a:xfrm>
            <a:custGeom>
              <a:rect b="b" l="l" r="r" t="t"/>
              <a:pathLst>
                <a:path extrusionOk="0" h="1742" w="6063">
                  <a:moveTo>
                    <a:pt x="0" y="1"/>
                  </a:moveTo>
                  <a:lnTo>
                    <a:pt x="421" y="1741"/>
                  </a:lnTo>
                  <a:lnTo>
                    <a:pt x="5343" y="1741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62"/>
            <p:cNvSpPr/>
            <p:nvPr/>
          </p:nvSpPr>
          <p:spPr>
            <a:xfrm>
              <a:off x="2541200" y="4887100"/>
              <a:ext cx="334650" cy="37550"/>
            </a:xfrm>
            <a:custGeom>
              <a:rect b="b" l="l" r="r" t="t"/>
              <a:pathLst>
                <a:path extrusionOk="0" h="1502" w="13386">
                  <a:moveTo>
                    <a:pt x="0" y="1"/>
                  </a:moveTo>
                  <a:lnTo>
                    <a:pt x="721" y="1502"/>
                  </a:lnTo>
                  <a:lnTo>
                    <a:pt x="13326" y="1502"/>
                  </a:lnTo>
                  <a:lnTo>
                    <a:pt x="13386" y="61"/>
                  </a:lnTo>
                  <a:lnTo>
                    <a:pt x="13386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62"/>
            <p:cNvSpPr/>
            <p:nvPr/>
          </p:nvSpPr>
          <p:spPr>
            <a:xfrm>
              <a:off x="2515675" y="4833075"/>
              <a:ext cx="360175" cy="30050"/>
            </a:xfrm>
            <a:custGeom>
              <a:rect b="b" l="l" r="r" t="t"/>
              <a:pathLst>
                <a:path extrusionOk="0" h="1202" w="14407">
                  <a:moveTo>
                    <a:pt x="1" y="1"/>
                  </a:moveTo>
                  <a:lnTo>
                    <a:pt x="601" y="1201"/>
                  </a:lnTo>
                  <a:lnTo>
                    <a:pt x="14407" y="1201"/>
                  </a:lnTo>
                  <a:lnTo>
                    <a:pt x="14347" y="1"/>
                  </a:lnTo>
                  <a:lnTo>
                    <a:pt x="8584" y="1"/>
                  </a:lnTo>
                  <a:lnTo>
                    <a:pt x="8584" y="61"/>
                  </a:lnTo>
                  <a:lnTo>
                    <a:pt x="8524" y="181"/>
                  </a:lnTo>
                  <a:lnTo>
                    <a:pt x="8524" y="61"/>
                  </a:lnTo>
                  <a:lnTo>
                    <a:pt x="8524" y="1"/>
                  </a:lnTo>
                  <a:lnTo>
                    <a:pt x="6063" y="1"/>
                  </a:lnTo>
                  <a:lnTo>
                    <a:pt x="5643" y="361"/>
                  </a:lnTo>
                  <a:lnTo>
                    <a:pt x="5343" y="601"/>
                  </a:lnTo>
                  <a:lnTo>
                    <a:pt x="5223" y="721"/>
                  </a:lnTo>
                  <a:lnTo>
                    <a:pt x="5283" y="601"/>
                  </a:lnTo>
                  <a:lnTo>
                    <a:pt x="5583" y="241"/>
                  </a:lnTo>
                  <a:lnTo>
                    <a:pt x="57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62"/>
            <p:cNvSpPr/>
            <p:nvPr/>
          </p:nvSpPr>
          <p:spPr>
            <a:xfrm>
              <a:off x="2734775" y="4779075"/>
              <a:ext cx="138075" cy="31525"/>
            </a:xfrm>
            <a:custGeom>
              <a:rect b="b" l="l" r="r" t="t"/>
              <a:pathLst>
                <a:path extrusionOk="0" h="1261" w="5523">
                  <a:moveTo>
                    <a:pt x="1" y="0"/>
                  </a:moveTo>
                  <a:lnTo>
                    <a:pt x="1" y="540"/>
                  </a:lnTo>
                  <a:lnTo>
                    <a:pt x="1" y="1261"/>
                  </a:lnTo>
                  <a:lnTo>
                    <a:pt x="5523" y="1261"/>
                  </a:lnTo>
                  <a:lnTo>
                    <a:pt x="54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62"/>
            <p:cNvSpPr/>
            <p:nvPr/>
          </p:nvSpPr>
          <p:spPr>
            <a:xfrm>
              <a:off x="2574200" y="4960650"/>
              <a:ext cx="298650" cy="37525"/>
            </a:xfrm>
            <a:custGeom>
              <a:rect b="b" l="l" r="r" t="t"/>
              <a:pathLst>
                <a:path extrusionOk="0" h="1501" w="11946">
                  <a:moveTo>
                    <a:pt x="1" y="0"/>
                  </a:moveTo>
                  <a:lnTo>
                    <a:pt x="661" y="1501"/>
                  </a:lnTo>
                  <a:lnTo>
                    <a:pt x="11826" y="1501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62"/>
            <p:cNvSpPr/>
            <p:nvPr/>
          </p:nvSpPr>
          <p:spPr>
            <a:xfrm>
              <a:off x="2686750" y="5322300"/>
              <a:ext cx="81075" cy="43550"/>
            </a:xfrm>
            <a:custGeom>
              <a:rect b="b" l="l" r="r" t="t"/>
              <a:pathLst>
                <a:path extrusionOk="0" h="1742" w="3243">
                  <a:moveTo>
                    <a:pt x="1" y="0"/>
                  </a:moveTo>
                  <a:lnTo>
                    <a:pt x="361" y="1741"/>
                  </a:lnTo>
                  <a:lnTo>
                    <a:pt x="2282" y="1741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62"/>
            <p:cNvSpPr/>
            <p:nvPr/>
          </p:nvSpPr>
          <p:spPr>
            <a:xfrm>
              <a:off x="2604225" y="5035675"/>
              <a:ext cx="259625" cy="55550"/>
            </a:xfrm>
            <a:custGeom>
              <a:rect b="b" l="l" r="r" t="t"/>
              <a:pathLst>
                <a:path extrusionOk="0" h="2222" w="10385">
                  <a:moveTo>
                    <a:pt x="0" y="0"/>
                  </a:moveTo>
                  <a:lnTo>
                    <a:pt x="781" y="2221"/>
                  </a:lnTo>
                  <a:lnTo>
                    <a:pt x="9965" y="222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62"/>
            <p:cNvSpPr/>
            <p:nvPr/>
          </p:nvSpPr>
          <p:spPr>
            <a:xfrm>
              <a:off x="2635725" y="5127225"/>
              <a:ext cx="208625" cy="40525"/>
            </a:xfrm>
            <a:custGeom>
              <a:rect b="b" l="l" r="r" t="t"/>
              <a:pathLst>
                <a:path extrusionOk="0" h="1621" w="8345">
                  <a:moveTo>
                    <a:pt x="1" y="0"/>
                  </a:moveTo>
                  <a:lnTo>
                    <a:pt x="481" y="1621"/>
                  </a:lnTo>
                  <a:lnTo>
                    <a:pt x="7864" y="1621"/>
                  </a:lnTo>
                  <a:lnTo>
                    <a:pt x="834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62"/>
            <p:cNvSpPr/>
            <p:nvPr/>
          </p:nvSpPr>
          <p:spPr>
            <a:xfrm>
              <a:off x="2082000" y="4585475"/>
              <a:ext cx="6025" cy="6025"/>
            </a:xfrm>
            <a:custGeom>
              <a:rect b="b" l="l" r="r" t="t"/>
              <a:pathLst>
                <a:path extrusionOk="0" h="241" w="241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20" y="241"/>
                  </a:lnTo>
                  <a:lnTo>
                    <a:pt x="180" y="12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62"/>
            <p:cNvSpPr/>
            <p:nvPr/>
          </p:nvSpPr>
          <p:spPr>
            <a:xfrm>
              <a:off x="1982950" y="43483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62"/>
            <p:cNvSpPr/>
            <p:nvPr/>
          </p:nvSpPr>
          <p:spPr>
            <a:xfrm>
              <a:off x="1969450" y="438140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0" y="0"/>
                  </a:moveTo>
                  <a:lnTo>
                    <a:pt x="120" y="180"/>
                  </a:lnTo>
                  <a:lnTo>
                    <a:pt x="421" y="600"/>
                  </a:lnTo>
                  <a:lnTo>
                    <a:pt x="181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62"/>
            <p:cNvSpPr/>
            <p:nvPr/>
          </p:nvSpPr>
          <p:spPr>
            <a:xfrm>
              <a:off x="1949950" y="4387400"/>
              <a:ext cx="34525" cy="45050"/>
            </a:xfrm>
            <a:custGeom>
              <a:rect b="b" l="l" r="r" t="t"/>
              <a:pathLst>
                <a:path extrusionOk="0" h="1802" w="1381">
                  <a:moveTo>
                    <a:pt x="0" y="0"/>
                  </a:moveTo>
                  <a:lnTo>
                    <a:pt x="240" y="420"/>
                  </a:lnTo>
                  <a:lnTo>
                    <a:pt x="600" y="901"/>
                  </a:lnTo>
                  <a:lnTo>
                    <a:pt x="961" y="1321"/>
                  </a:lnTo>
                  <a:lnTo>
                    <a:pt x="1141" y="1501"/>
                  </a:lnTo>
                  <a:lnTo>
                    <a:pt x="1141" y="1501"/>
                  </a:lnTo>
                  <a:lnTo>
                    <a:pt x="480" y="661"/>
                  </a:lnTo>
                  <a:lnTo>
                    <a:pt x="0" y="0"/>
                  </a:lnTo>
                  <a:close/>
                  <a:moveTo>
                    <a:pt x="1141" y="1501"/>
                  </a:moveTo>
                  <a:lnTo>
                    <a:pt x="1381" y="1801"/>
                  </a:lnTo>
                  <a:lnTo>
                    <a:pt x="1321" y="1681"/>
                  </a:lnTo>
                  <a:lnTo>
                    <a:pt x="1141" y="150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62"/>
            <p:cNvSpPr/>
            <p:nvPr/>
          </p:nvSpPr>
          <p:spPr>
            <a:xfrm>
              <a:off x="1994950" y="4345375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181" y="1"/>
                  </a:moveTo>
                  <a:lnTo>
                    <a:pt x="1" y="61"/>
                  </a:lnTo>
                  <a:lnTo>
                    <a:pt x="1" y="121"/>
                  </a:lnTo>
                  <a:lnTo>
                    <a:pt x="121" y="60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62"/>
            <p:cNvSpPr/>
            <p:nvPr/>
          </p:nvSpPr>
          <p:spPr>
            <a:xfrm>
              <a:off x="2134525" y="4376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62"/>
            <p:cNvSpPr/>
            <p:nvPr/>
          </p:nvSpPr>
          <p:spPr>
            <a:xfrm>
              <a:off x="2121025" y="4367875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121"/>
                  </a:moveTo>
                  <a:lnTo>
                    <a:pt x="0" y="12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62"/>
            <p:cNvSpPr/>
            <p:nvPr/>
          </p:nvSpPr>
          <p:spPr>
            <a:xfrm>
              <a:off x="1987450" y="4363375"/>
              <a:ext cx="16550" cy="37550"/>
            </a:xfrm>
            <a:custGeom>
              <a:rect b="b" l="l" r="r" t="t"/>
              <a:pathLst>
                <a:path extrusionOk="0" h="1502" w="662">
                  <a:moveTo>
                    <a:pt x="1" y="1"/>
                  </a:moveTo>
                  <a:lnTo>
                    <a:pt x="121" y="481"/>
                  </a:lnTo>
                  <a:lnTo>
                    <a:pt x="361" y="1141"/>
                  </a:lnTo>
                  <a:lnTo>
                    <a:pt x="661" y="1502"/>
                  </a:lnTo>
                  <a:lnTo>
                    <a:pt x="601" y="1201"/>
                  </a:lnTo>
                  <a:lnTo>
                    <a:pt x="36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62"/>
            <p:cNvSpPr/>
            <p:nvPr/>
          </p:nvSpPr>
          <p:spPr>
            <a:xfrm>
              <a:off x="1937925" y="4367875"/>
              <a:ext cx="7550" cy="13550"/>
            </a:xfrm>
            <a:custGeom>
              <a:rect b="b" l="l" r="r" t="t"/>
              <a:pathLst>
                <a:path extrusionOk="0" h="542" w="302">
                  <a:moveTo>
                    <a:pt x="1" y="1"/>
                  </a:moveTo>
                  <a:lnTo>
                    <a:pt x="121" y="181"/>
                  </a:lnTo>
                  <a:lnTo>
                    <a:pt x="301" y="5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62"/>
            <p:cNvSpPr/>
            <p:nvPr/>
          </p:nvSpPr>
          <p:spPr>
            <a:xfrm>
              <a:off x="1861400" y="4315375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62"/>
            <p:cNvSpPr/>
            <p:nvPr/>
          </p:nvSpPr>
          <p:spPr>
            <a:xfrm>
              <a:off x="2068500" y="4291350"/>
              <a:ext cx="9025" cy="4525"/>
            </a:xfrm>
            <a:custGeom>
              <a:rect b="b" l="l" r="r" t="t"/>
              <a:pathLst>
                <a:path extrusionOk="0" h="181" w="361">
                  <a:moveTo>
                    <a:pt x="0" y="1"/>
                  </a:moveTo>
                  <a:lnTo>
                    <a:pt x="300" y="181"/>
                  </a:lnTo>
                  <a:lnTo>
                    <a:pt x="360" y="181"/>
                  </a:lnTo>
                  <a:lnTo>
                    <a:pt x="24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62"/>
            <p:cNvSpPr/>
            <p:nvPr/>
          </p:nvSpPr>
          <p:spPr>
            <a:xfrm>
              <a:off x="1462225" y="46725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24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6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62"/>
            <p:cNvSpPr/>
            <p:nvPr/>
          </p:nvSpPr>
          <p:spPr>
            <a:xfrm>
              <a:off x="2167525" y="4403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61" y="1"/>
                  </a:moveTo>
                  <a:lnTo>
                    <a:pt x="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62"/>
            <p:cNvSpPr/>
            <p:nvPr/>
          </p:nvSpPr>
          <p:spPr>
            <a:xfrm>
              <a:off x="12626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62"/>
            <p:cNvSpPr/>
            <p:nvPr/>
          </p:nvSpPr>
          <p:spPr>
            <a:xfrm>
              <a:off x="2730275" y="4726550"/>
              <a:ext cx="136575" cy="30025"/>
            </a:xfrm>
            <a:custGeom>
              <a:rect b="b" l="l" r="r" t="t"/>
              <a:pathLst>
                <a:path extrusionOk="0" h="1201" w="5463">
                  <a:moveTo>
                    <a:pt x="0" y="0"/>
                  </a:moveTo>
                  <a:lnTo>
                    <a:pt x="421" y="901"/>
                  </a:lnTo>
                  <a:lnTo>
                    <a:pt x="541" y="1201"/>
                  </a:lnTo>
                  <a:lnTo>
                    <a:pt x="5463" y="1201"/>
                  </a:lnTo>
                  <a:lnTo>
                    <a:pt x="5283" y="0"/>
                  </a:lnTo>
                  <a:lnTo>
                    <a:pt x="841" y="0"/>
                  </a:lnTo>
                  <a:lnTo>
                    <a:pt x="901" y="240"/>
                  </a:lnTo>
                  <a:lnTo>
                    <a:pt x="961" y="480"/>
                  </a:lnTo>
                  <a:lnTo>
                    <a:pt x="961" y="720"/>
                  </a:lnTo>
                  <a:lnTo>
                    <a:pt x="841" y="540"/>
                  </a:lnTo>
                  <a:lnTo>
                    <a:pt x="661" y="2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62"/>
            <p:cNvSpPr/>
            <p:nvPr/>
          </p:nvSpPr>
          <p:spPr>
            <a:xfrm>
              <a:off x="2014475" y="4343875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60" y="1"/>
                  </a:moveTo>
                  <a:lnTo>
                    <a:pt x="0" y="301"/>
                  </a:lnTo>
                  <a:lnTo>
                    <a:pt x="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62"/>
            <p:cNvSpPr/>
            <p:nvPr/>
          </p:nvSpPr>
          <p:spPr>
            <a:xfrm>
              <a:off x="1600300" y="46710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62"/>
            <p:cNvSpPr/>
            <p:nvPr/>
          </p:nvSpPr>
          <p:spPr>
            <a:xfrm>
              <a:off x="1942425" y="455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62"/>
            <p:cNvSpPr/>
            <p:nvPr/>
          </p:nvSpPr>
          <p:spPr>
            <a:xfrm>
              <a:off x="1556775" y="4902125"/>
              <a:ext cx="10525" cy="22525"/>
            </a:xfrm>
            <a:custGeom>
              <a:rect b="b" l="l" r="r" t="t"/>
              <a:pathLst>
                <a:path extrusionOk="0" h="901" w="421">
                  <a:moveTo>
                    <a:pt x="421" y="0"/>
                  </a:moveTo>
                  <a:lnTo>
                    <a:pt x="300" y="24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361" y="36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62"/>
            <p:cNvSpPr/>
            <p:nvPr/>
          </p:nvSpPr>
          <p:spPr>
            <a:xfrm>
              <a:off x="1541775" y="4902125"/>
              <a:ext cx="12025" cy="22525"/>
            </a:xfrm>
            <a:custGeom>
              <a:rect b="b" l="l" r="r" t="t"/>
              <a:pathLst>
                <a:path extrusionOk="0" h="901" w="481">
                  <a:moveTo>
                    <a:pt x="480" y="0"/>
                  </a:moveTo>
                  <a:lnTo>
                    <a:pt x="240" y="42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62"/>
            <p:cNvSpPr/>
            <p:nvPr/>
          </p:nvSpPr>
          <p:spPr>
            <a:xfrm>
              <a:off x="1129100" y="4977150"/>
              <a:ext cx="43525" cy="21025"/>
            </a:xfrm>
            <a:custGeom>
              <a:rect b="b" l="l" r="r" t="t"/>
              <a:pathLst>
                <a:path extrusionOk="0" h="841" w="1741">
                  <a:moveTo>
                    <a:pt x="0" y="0"/>
                  </a:moveTo>
                  <a:lnTo>
                    <a:pt x="420" y="361"/>
                  </a:lnTo>
                  <a:lnTo>
                    <a:pt x="960" y="781"/>
                  </a:lnTo>
                  <a:lnTo>
                    <a:pt x="1201" y="841"/>
                  </a:lnTo>
                  <a:lnTo>
                    <a:pt x="1741" y="841"/>
                  </a:lnTo>
                  <a:lnTo>
                    <a:pt x="1561" y="781"/>
                  </a:lnTo>
                  <a:lnTo>
                    <a:pt x="1201" y="661"/>
                  </a:lnTo>
                  <a:lnTo>
                    <a:pt x="780" y="481"/>
                  </a:lnTo>
                  <a:lnTo>
                    <a:pt x="36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62"/>
            <p:cNvSpPr/>
            <p:nvPr/>
          </p:nvSpPr>
          <p:spPr>
            <a:xfrm>
              <a:off x="16423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61" y="1"/>
                  </a:moveTo>
                  <a:lnTo>
                    <a:pt x="1" y="481"/>
                  </a:lnTo>
                  <a:lnTo>
                    <a:pt x="181" y="4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62"/>
            <p:cNvSpPr/>
            <p:nvPr/>
          </p:nvSpPr>
          <p:spPr>
            <a:xfrm>
              <a:off x="1408200" y="5035675"/>
              <a:ext cx="25550" cy="6025"/>
            </a:xfrm>
            <a:custGeom>
              <a:rect b="b" l="l" r="r" t="t"/>
              <a:pathLst>
                <a:path extrusionOk="0" h="241" w="1022">
                  <a:moveTo>
                    <a:pt x="1" y="0"/>
                  </a:moveTo>
                  <a:lnTo>
                    <a:pt x="61" y="60"/>
                  </a:lnTo>
                  <a:lnTo>
                    <a:pt x="601" y="181"/>
                  </a:lnTo>
                  <a:lnTo>
                    <a:pt x="1021" y="241"/>
                  </a:lnTo>
                  <a:lnTo>
                    <a:pt x="36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62"/>
            <p:cNvSpPr/>
            <p:nvPr/>
          </p:nvSpPr>
          <p:spPr>
            <a:xfrm>
              <a:off x="1304675" y="4887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62"/>
            <p:cNvSpPr/>
            <p:nvPr/>
          </p:nvSpPr>
          <p:spPr>
            <a:xfrm>
              <a:off x="1363200" y="4990650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180" y="1"/>
                  </a:moveTo>
                  <a:lnTo>
                    <a:pt x="0" y="301"/>
                  </a:lnTo>
                  <a:lnTo>
                    <a:pt x="12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62"/>
            <p:cNvSpPr/>
            <p:nvPr/>
          </p:nvSpPr>
          <p:spPr>
            <a:xfrm>
              <a:off x="2326600" y="480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1"/>
                  </a:move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62"/>
            <p:cNvSpPr/>
            <p:nvPr/>
          </p:nvSpPr>
          <p:spPr>
            <a:xfrm>
              <a:off x="1537275" y="4918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60" y="0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62"/>
            <p:cNvSpPr/>
            <p:nvPr/>
          </p:nvSpPr>
          <p:spPr>
            <a:xfrm>
              <a:off x="14787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62"/>
            <p:cNvSpPr/>
            <p:nvPr/>
          </p:nvSpPr>
          <p:spPr>
            <a:xfrm>
              <a:off x="2376125" y="4854100"/>
              <a:ext cx="10525" cy="9025"/>
            </a:xfrm>
            <a:custGeom>
              <a:rect b="b" l="l" r="r" t="t"/>
              <a:pathLst>
                <a:path extrusionOk="0" h="361" w="421">
                  <a:moveTo>
                    <a:pt x="0" y="0"/>
                  </a:moveTo>
                  <a:lnTo>
                    <a:pt x="120" y="180"/>
                  </a:lnTo>
                  <a:lnTo>
                    <a:pt x="241" y="360"/>
                  </a:lnTo>
                  <a:lnTo>
                    <a:pt x="421" y="360"/>
                  </a:lnTo>
                  <a:lnTo>
                    <a:pt x="18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62"/>
            <p:cNvSpPr/>
            <p:nvPr/>
          </p:nvSpPr>
          <p:spPr>
            <a:xfrm>
              <a:off x="1573275" y="48105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62"/>
            <p:cNvSpPr/>
            <p:nvPr/>
          </p:nvSpPr>
          <p:spPr>
            <a:xfrm>
              <a:off x="1423225" y="49051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62"/>
            <p:cNvSpPr/>
            <p:nvPr/>
          </p:nvSpPr>
          <p:spPr>
            <a:xfrm>
              <a:off x="1331675" y="48421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62"/>
            <p:cNvSpPr/>
            <p:nvPr/>
          </p:nvSpPr>
          <p:spPr>
            <a:xfrm>
              <a:off x="2188550" y="4833075"/>
              <a:ext cx="42025" cy="15050"/>
            </a:xfrm>
            <a:custGeom>
              <a:rect b="b" l="l" r="r" t="t"/>
              <a:pathLst>
                <a:path extrusionOk="0" h="602" w="1681">
                  <a:moveTo>
                    <a:pt x="1261" y="1"/>
                  </a:moveTo>
                  <a:lnTo>
                    <a:pt x="961" y="181"/>
                  </a:lnTo>
                  <a:lnTo>
                    <a:pt x="480" y="421"/>
                  </a:lnTo>
                  <a:lnTo>
                    <a:pt x="0" y="601"/>
                  </a:lnTo>
                  <a:lnTo>
                    <a:pt x="660" y="481"/>
                  </a:lnTo>
                  <a:lnTo>
                    <a:pt x="1021" y="361"/>
                  </a:lnTo>
                  <a:lnTo>
                    <a:pt x="1381" y="181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62"/>
            <p:cNvSpPr/>
            <p:nvPr/>
          </p:nvSpPr>
          <p:spPr>
            <a:xfrm>
              <a:off x="2193050" y="4833075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1861" y="1"/>
                  </a:moveTo>
                  <a:lnTo>
                    <a:pt x="1381" y="421"/>
                  </a:lnTo>
                  <a:lnTo>
                    <a:pt x="841" y="841"/>
                  </a:lnTo>
                  <a:lnTo>
                    <a:pt x="240" y="1081"/>
                  </a:lnTo>
                  <a:lnTo>
                    <a:pt x="0" y="1201"/>
                  </a:lnTo>
                  <a:lnTo>
                    <a:pt x="180" y="1201"/>
                  </a:lnTo>
                  <a:lnTo>
                    <a:pt x="360" y="1141"/>
                  </a:lnTo>
                  <a:lnTo>
                    <a:pt x="601" y="1141"/>
                  </a:lnTo>
                  <a:lnTo>
                    <a:pt x="1141" y="1021"/>
                  </a:lnTo>
                  <a:lnTo>
                    <a:pt x="1741" y="781"/>
                  </a:lnTo>
                  <a:lnTo>
                    <a:pt x="2281" y="541"/>
                  </a:lnTo>
                  <a:lnTo>
                    <a:pt x="2701" y="241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62"/>
            <p:cNvSpPr/>
            <p:nvPr/>
          </p:nvSpPr>
          <p:spPr>
            <a:xfrm>
              <a:off x="13737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1"/>
                  </a:moveTo>
                  <a:lnTo>
                    <a:pt x="0" y="481"/>
                  </a:lnTo>
                  <a:lnTo>
                    <a:pt x="120" y="481"/>
                  </a:lnTo>
                  <a:lnTo>
                    <a:pt x="18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62"/>
            <p:cNvSpPr/>
            <p:nvPr/>
          </p:nvSpPr>
          <p:spPr>
            <a:xfrm>
              <a:off x="2125525" y="4385900"/>
              <a:ext cx="25525" cy="39025"/>
            </a:xfrm>
            <a:custGeom>
              <a:rect b="b" l="l" r="r" t="t"/>
              <a:pathLst>
                <a:path extrusionOk="0" h="1561" w="1021">
                  <a:moveTo>
                    <a:pt x="901" y="0"/>
                  </a:moveTo>
                  <a:lnTo>
                    <a:pt x="720" y="360"/>
                  </a:lnTo>
                  <a:lnTo>
                    <a:pt x="420" y="781"/>
                  </a:lnTo>
                  <a:lnTo>
                    <a:pt x="180" y="1141"/>
                  </a:lnTo>
                  <a:lnTo>
                    <a:pt x="0" y="1561"/>
                  </a:lnTo>
                  <a:lnTo>
                    <a:pt x="300" y="1561"/>
                  </a:lnTo>
                  <a:lnTo>
                    <a:pt x="420" y="1081"/>
                  </a:lnTo>
                  <a:lnTo>
                    <a:pt x="720" y="540"/>
                  </a:lnTo>
                  <a:lnTo>
                    <a:pt x="961" y="120"/>
                  </a:lnTo>
                  <a:lnTo>
                    <a:pt x="102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62"/>
            <p:cNvSpPr/>
            <p:nvPr/>
          </p:nvSpPr>
          <p:spPr>
            <a:xfrm>
              <a:off x="1322675" y="48481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0" y="0"/>
                  </a:moveTo>
                  <a:lnTo>
                    <a:pt x="60" y="240"/>
                  </a:lnTo>
                  <a:lnTo>
                    <a:pt x="120" y="420"/>
                  </a:lnTo>
                  <a:lnTo>
                    <a:pt x="24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62"/>
            <p:cNvSpPr/>
            <p:nvPr/>
          </p:nvSpPr>
          <p:spPr>
            <a:xfrm>
              <a:off x="2181050" y="44144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62"/>
            <p:cNvSpPr/>
            <p:nvPr/>
          </p:nvSpPr>
          <p:spPr>
            <a:xfrm>
              <a:off x="1786375" y="4743050"/>
              <a:ext cx="10525" cy="13525"/>
            </a:xfrm>
            <a:custGeom>
              <a:rect b="b" l="l" r="r" t="t"/>
              <a:pathLst>
                <a:path extrusionOk="0" h="541" w="421">
                  <a:moveTo>
                    <a:pt x="420" y="0"/>
                  </a:moveTo>
                  <a:lnTo>
                    <a:pt x="300" y="120"/>
                  </a:lnTo>
                  <a:lnTo>
                    <a:pt x="0" y="481"/>
                  </a:lnTo>
                  <a:lnTo>
                    <a:pt x="0" y="541"/>
                  </a:lnTo>
                  <a:lnTo>
                    <a:pt x="60" y="541"/>
                  </a:lnTo>
                  <a:lnTo>
                    <a:pt x="120" y="42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62"/>
            <p:cNvSpPr/>
            <p:nvPr/>
          </p:nvSpPr>
          <p:spPr>
            <a:xfrm>
              <a:off x="1271650" y="4851100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0" y="0"/>
                  </a:moveTo>
                  <a:lnTo>
                    <a:pt x="181" y="480"/>
                  </a:lnTo>
                  <a:lnTo>
                    <a:pt x="361" y="480"/>
                  </a:lnTo>
                  <a:lnTo>
                    <a:pt x="12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62"/>
            <p:cNvSpPr/>
            <p:nvPr/>
          </p:nvSpPr>
          <p:spPr>
            <a:xfrm>
              <a:off x="2310100" y="480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62"/>
            <p:cNvSpPr/>
            <p:nvPr/>
          </p:nvSpPr>
          <p:spPr>
            <a:xfrm>
              <a:off x="1283650" y="4846600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1" y="0"/>
                  </a:moveTo>
                  <a:lnTo>
                    <a:pt x="301" y="660"/>
                  </a:lnTo>
                  <a:lnTo>
                    <a:pt x="481" y="66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62"/>
            <p:cNvSpPr/>
            <p:nvPr/>
          </p:nvSpPr>
          <p:spPr>
            <a:xfrm>
              <a:off x="1297150" y="485710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" y="0"/>
                  </a:moveTo>
                  <a:lnTo>
                    <a:pt x="121" y="240"/>
                  </a:lnTo>
                  <a:lnTo>
                    <a:pt x="18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62"/>
            <p:cNvSpPr/>
            <p:nvPr/>
          </p:nvSpPr>
          <p:spPr>
            <a:xfrm>
              <a:off x="1220625" y="4845100"/>
              <a:ext cx="4525" cy="18025"/>
            </a:xfrm>
            <a:custGeom>
              <a:rect b="b" l="l" r="r" t="t"/>
              <a:pathLst>
                <a:path extrusionOk="0" h="721" w="181">
                  <a:moveTo>
                    <a:pt x="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1" y="660"/>
                  </a:lnTo>
                  <a:lnTo>
                    <a:pt x="1" y="720"/>
                  </a:lnTo>
                  <a:lnTo>
                    <a:pt x="181" y="720"/>
                  </a:lnTo>
                  <a:lnTo>
                    <a:pt x="6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62"/>
            <p:cNvSpPr/>
            <p:nvPr/>
          </p:nvSpPr>
          <p:spPr>
            <a:xfrm>
              <a:off x="2160025" y="4833075"/>
              <a:ext cx="39050" cy="4550"/>
            </a:xfrm>
            <a:custGeom>
              <a:rect b="b" l="l" r="r" t="t"/>
              <a:pathLst>
                <a:path extrusionOk="0" h="182" w="1562">
                  <a:moveTo>
                    <a:pt x="421" y="1"/>
                  </a:moveTo>
                  <a:lnTo>
                    <a:pt x="301" y="61"/>
                  </a:lnTo>
                  <a:lnTo>
                    <a:pt x="1" y="181"/>
                  </a:lnTo>
                  <a:lnTo>
                    <a:pt x="301" y="181"/>
                  </a:lnTo>
                  <a:lnTo>
                    <a:pt x="901" y="12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62"/>
            <p:cNvSpPr/>
            <p:nvPr/>
          </p:nvSpPr>
          <p:spPr>
            <a:xfrm>
              <a:off x="1802875" y="4744550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481" y="0"/>
                  </a:moveTo>
                  <a:lnTo>
                    <a:pt x="1" y="481"/>
                  </a:lnTo>
                  <a:lnTo>
                    <a:pt x="241" y="48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62"/>
            <p:cNvSpPr/>
            <p:nvPr/>
          </p:nvSpPr>
          <p:spPr>
            <a:xfrm>
              <a:off x="1831400" y="475055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8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62"/>
            <p:cNvSpPr/>
            <p:nvPr/>
          </p:nvSpPr>
          <p:spPr>
            <a:xfrm>
              <a:off x="12566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62"/>
            <p:cNvSpPr/>
            <p:nvPr/>
          </p:nvSpPr>
          <p:spPr>
            <a:xfrm>
              <a:off x="1114075" y="4998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62"/>
            <p:cNvSpPr/>
            <p:nvPr/>
          </p:nvSpPr>
          <p:spPr>
            <a:xfrm>
              <a:off x="1121575" y="4986150"/>
              <a:ext cx="21050" cy="12025"/>
            </a:xfrm>
            <a:custGeom>
              <a:rect b="b" l="l" r="r" t="t"/>
              <a:pathLst>
                <a:path extrusionOk="0" h="481" w="842">
                  <a:moveTo>
                    <a:pt x="1" y="1"/>
                  </a:moveTo>
                  <a:lnTo>
                    <a:pt x="121" y="121"/>
                  </a:lnTo>
                  <a:lnTo>
                    <a:pt x="181" y="241"/>
                  </a:lnTo>
                  <a:lnTo>
                    <a:pt x="361" y="421"/>
                  </a:lnTo>
                  <a:lnTo>
                    <a:pt x="421" y="481"/>
                  </a:lnTo>
                  <a:lnTo>
                    <a:pt x="841" y="4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62"/>
            <p:cNvSpPr/>
            <p:nvPr/>
          </p:nvSpPr>
          <p:spPr>
            <a:xfrm>
              <a:off x="1234125" y="4833075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81" y="1"/>
                  </a:moveTo>
                  <a:lnTo>
                    <a:pt x="1" y="121"/>
                  </a:lnTo>
                  <a:lnTo>
                    <a:pt x="1" y="301"/>
                  </a:lnTo>
                  <a:lnTo>
                    <a:pt x="1" y="721"/>
                  </a:lnTo>
                  <a:lnTo>
                    <a:pt x="1" y="1201"/>
                  </a:lnTo>
                  <a:lnTo>
                    <a:pt x="541" y="1201"/>
                  </a:lnTo>
                  <a:lnTo>
                    <a:pt x="361" y="841"/>
                  </a:lnTo>
                  <a:lnTo>
                    <a:pt x="181" y="3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62"/>
            <p:cNvSpPr/>
            <p:nvPr/>
          </p:nvSpPr>
          <p:spPr>
            <a:xfrm>
              <a:off x="2731775" y="47535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62"/>
            <p:cNvSpPr/>
            <p:nvPr/>
          </p:nvSpPr>
          <p:spPr>
            <a:xfrm>
              <a:off x="2707775" y="475205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60" y="1"/>
                  </a:moveTo>
                  <a:lnTo>
                    <a:pt x="0" y="181"/>
                  </a:lnTo>
                  <a:lnTo>
                    <a:pt x="18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62"/>
            <p:cNvSpPr/>
            <p:nvPr/>
          </p:nvSpPr>
          <p:spPr>
            <a:xfrm>
              <a:off x="1237125" y="5127225"/>
              <a:ext cx="1328100" cy="40525"/>
            </a:xfrm>
            <a:custGeom>
              <a:rect b="b" l="l" r="r" t="t"/>
              <a:pathLst>
                <a:path extrusionOk="0" h="1621" w="53124">
                  <a:moveTo>
                    <a:pt x="421" y="0"/>
                  </a:moveTo>
                  <a:lnTo>
                    <a:pt x="1" y="1621"/>
                  </a:lnTo>
                  <a:lnTo>
                    <a:pt x="53124" y="1621"/>
                  </a:lnTo>
                  <a:lnTo>
                    <a:pt x="526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62"/>
            <p:cNvSpPr/>
            <p:nvPr/>
          </p:nvSpPr>
          <p:spPr>
            <a:xfrm>
              <a:off x="2661250" y="4735550"/>
              <a:ext cx="21025" cy="21025"/>
            </a:xfrm>
            <a:custGeom>
              <a:rect b="b" l="l" r="r" t="t"/>
              <a:pathLst>
                <a:path extrusionOk="0" h="841" w="841">
                  <a:moveTo>
                    <a:pt x="841" y="0"/>
                  </a:moveTo>
                  <a:lnTo>
                    <a:pt x="420" y="420"/>
                  </a:lnTo>
                  <a:lnTo>
                    <a:pt x="0" y="841"/>
                  </a:lnTo>
                  <a:lnTo>
                    <a:pt x="601" y="841"/>
                  </a:lnTo>
                  <a:lnTo>
                    <a:pt x="781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62"/>
            <p:cNvSpPr/>
            <p:nvPr/>
          </p:nvSpPr>
          <p:spPr>
            <a:xfrm>
              <a:off x="1423225" y="4894625"/>
              <a:ext cx="15025" cy="4525"/>
            </a:xfrm>
            <a:custGeom>
              <a:rect b="b" l="l" r="r" t="t"/>
              <a:pathLst>
                <a:path extrusionOk="0" h="181" w="601">
                  <a:moveTo>
                    <a:pt x="480" y="0"/>
                  </a:moveTo>
                  <a:lnTo>
                    <a:pt x="0" y="60"/>
                  </a:lnTo>
                  <a:lnTo>
                    <a:pt x="0" y="180"/>
                  </a:lnTo>
                  <a:lnTo>
                    <a:pt x="60" y="1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62"/>
            <p:cNvSpPr/>
            <p:nvPr/>
          </p:nvSpPr>
          <p:spPr>
            <a:xfrm>
              <a:off x="1402200" y="4906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62"/>
            <p:cNvSpPr/>
            <p:nvPr/>
          </p:nvSpPr>
          <p:spPr>
            <a:xfrm>
              <a:off x="1447225" y="47445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0" y="0"/>
                  </a:moveTo>
                  <a:lnTo>
                    <a:pt x="61" y="361"/>
                  </a:lnTo>
                  <a:lnTo>
                    <a:pt x="121" y="481"/>
                  </a:lnTo>
                  <a:lnTo>
                    <a:pt x="181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62"/>
            <p:cNvSpPr/>
            <p:nvPr/>
          </p:nvSpPr>
          <p:spPr>
            <a:xfrm>
              <a:off x="1490750" y="488860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0" y="1"/>
                  </a:moveTo>
                  <a:lnTo>
                    <a:pt x="120" y="181"/>
                  </a:lnTo>
                  <a:lnTo>
                    <a:pt x="18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62"/>
            <p:cNvSpPr/>
            <p:nvPr/>
          </p:nvSpPr>
          <p:spPr>
            <a:xfrm>
              <a:off x="1513250" y="4738550"/>
              <a:ext cx="7525" cy="18025"/>
            </a:xfrm>
            <a:custGeom>
              <a:rect b="b" l="l" r="r" t="t"/>
              <a:pathLst>
                <a:path extrusionOk="0" h="721" w="301">
                  <a:moveTo>
                    <a:pt x="301" y="0"/>
                  </a:moveTo>
                  <a:lnTo>
                    <a:pt x="181" y="60"/>
                  </a:lnTo>
                  <a:lnTo>
                    <a:pt x="121" y="120"/>
                  </a:lnTo>
                  <a:lnTo>
                    <a:pt x="61" y="300"/>
                  </a:lnTo>
                  <a:lnTo>
                    <a:pt x="61" y="360"/>
                  </a:lnTo>
                  <a:lnTo>
                    <a:pt x="1" y="721"/>
                  </a:lnTo>
                  <a:lnTo>
                    <a:pt x="61" y="721"/>
                  </a:lnTo>
                  <a:lnTo>
                    <a:pt x="121" y="6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62"/>
            <p:cNvSpPr/>
            <p:nvPr/>
          </p:nvSpPr>
          <p:spPr>
            <a:xfrm>
              <a:off x="1402200" y="49036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62"/>
            <p:cNvSpPr/>
            <p:nvPr/>
          </p:nvSpPr>
          <p:spPr>
            <a:xfrm>
              <a:off x="1535775" y="4743050"/>
              <a:ext cx="12025" cy="13525"/>
            </a:xfrm>
            <a:custGeom>
              <a:rect b="b" l="l" r="r" t="t"/>
              <a:pathLst>
                <a:path extrusionOk="0" h="541" w="481">
                  <a:moveTo>
                    <a:pt x="480" y="0"/>
                  </a:moveTo>
                  <a:lnTo>
                    <a:pt x="420" y="120"/>
                  </a:lnTo>
                  <a:lnTo>
                    <a:pt x="420" y="120"/>
                  </a:lnTo>
                  <a:lnTo>
                    <a:pt x="480" y="60"/>
                  </a:lnTo>
                  <a:lnTo>
                    <a:pt x="480" y="0"/>
                  </a:lnTo>
                  <a:close/>
                  <a:moveTo>
                    <a:pt x="420" y="12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360" y="241"/>
                  </a:lnTo>
                  <a:lnTo>
                    <a:pt x="420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62"/>
            <p:cNvSpPr/>
            <p:nvPr/>
          </p:nvSpPr>
          <p:spPr>
            <a:xfrm>
              <a:off x="1421725" y="4740050"/>
              <a:ext cx="15025" cy="16525"/>
            </a:xfrm>
            <a:custGeom>
              <a:rect b="b" l="l" r="r" t="t"/>
              <a:pathLst>
                <a:path extrusionOk="0" h="661" w="60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240" y="300"/>
                  </a:lnTo>
                  <a:lnTo>
                    <a:pt x="480" y="661"/>
                  </a:lnTo>
                  <a:lnTo>
                    <a:pt x="600" y="661"/>
                  </a:lnTo>
                  <a:lnTo>
                    <a:pt x="480" y="481"/>
                  </a:lnTo>
                  <a:lnTo>
                    <a:pt x="24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62"/>
            <p:cNvSpPr/>
            <p:nvPr/>
          </p:nvSpPr>
          <p:spPr>
            <a:xfrm>
              <a:off x="1516250" y="4732550"/>
              <a:ext cx="22550" cy="24025"/>
            </a:xfrm>
            <a:custGeom>
              <a:rect b="b" l="l" r="r" t="t"/>
              <a:pathLst>
                <a:path extrusionOk="0" h="961" w="902">
                  <a:moveTo>
                    <a:pt x="901" y="0"/>
                  </a:moveTo>
                  <a:lnTo>
                    <a:pt x="781" y="60"/>
                  </a:lnTo>
                  <a:lnTo>
                    <a:pt x="541" y="240"/>
                  </a:lnTo>
                  <a:lnTo>
                    <a:pt x="361" y="540"/>
                  </a:lnTo>
                  <a:lnTo>
                    <a:pt x="241" y="721"/>
                  </a:lnTo>
                  <a:lnTo>
                    <a:pt x="301" y="420"/>
                  </a:lnTo>
                  <a:lnTo>
                    <a:pt x="61" y="841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601" y="66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62"/>
            <p:cNvSpPr/>
            <p:nvPr/>
          </p:nvSpPr>
          <p:spPr>
            <a:xfrm>
              <a:off x="1546275" y="4738550"/>
              <a:ext cx="18025" cy="18025"/>
            </a:xfrm>
            <a:custGeom>
              <a:rect b="b" l="l" r="r" t="t"/>
              <a:pathLst>
                <a:path extrusionOk="0" h="721" w="721">
                  <a:moveTo>
                    <a:pt x="720" y="0"/>
                  </a:moveTo>
                  <a:lnTo>
                    <a:pt x="300" y="541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120" y="601"/>
                  </a:lnTo>
                  <a:lnTo>
                    <a:pt x="0" y="721"/>
                  </a:lnTo>
                  <a:lnTo>
                    <a:pt x="480" y="721"/>
                  </a:lnTo>
                  <a:lnTo>
                    <a:pt x="600" y="42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62"/>
            <p:cNvSpPr/>
            <p:nvPr/>
          </p:nvSpPr>
          <p:spPr>
            <a:xfrm>
              <a:off x="1417200" y="4905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62"/>
            <p:cNvSpPr/>
            <p:nvPr/>
          </p:nvSpPr>
          <p:spPr>
            <a:xfrm>
              <a:off x="1454725" y="4740050"/>
              <a:ext cx="9025" cy="16525"/>
            </a:xfrm>
            <a:custGeom>
              <a:rect b="b" l="l" r="r" t="t"/>
              <a:pathLst>
                <a:path extrusionOk="0" h="661" w="361">
                  <a:moveTo>
                    <a:pt x="1" y="0"/>
                  </a:moveTo>
                  <a:lnTo>
                    <a:pt x="61" y="12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4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62"/>
            <p:cNvSpPr/>
            <p:nvPr/>
          </p:nvSpPr>
          <p:spPr>
            <a:xfrm>
              <a:off x="1483250" y="48556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20" y="0"/>
                  </a:moveTo>
                  <a:lnTo>
                    <a:pt x="0" y="180"/>
                  </a:lnTo>
                  <a:lnTo>
                    <a:pt x="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62"/>
            <p:cNvSpPr/>
            <p:nvPr/>
          </p:nvSpPr>
          <p:spPr>
            <a:xfrm>
              <a:off x="1411200" y="4903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62"/>
            <p:cNvSpPr/>
            <p:nvPr/>
          </p:nvSpPr>
          <p:spPr>
            <a:xfrm>
              <a:off x="1408200" y="489462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62"/>
            <p:cNvSpPr/>
            <p:nvPr/>
          </p:nvSpPr>
          <p:spPr>
            <a:xfrm>
              <a:off x="1466725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62"/>
            <p:cNvSpPr/>
            <p:nvPr/>
          </p:nvSpPr>
          <p:spPr>
            <a:xfrm>
              <a:off x="1472725" y="48466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62"/>
            <p:cNvSpPr/>
            <p:nvPr/>
          </p:nvSpPr>
          <p:spPr>
            <a:xfrm>
              <a:off x="1469725" y="4738550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1" y="0"/>
                  </a:moveTo>
                  <a:lnTo>
                    <a:pt x="121" y="541"/>
                  </a:lnTo>
                  <a:lnTo>
                    <a:pt x="121" y="721"/>
                  </a:lnTo>
                  <a:lnTo>
                    <a:pt x="421" y="721"/>
                  </a:lnTo>
                  <a:lnTo>
                    <a:pt x="361" y="66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62"/>
            <p:cNvSpPr/>
            <p:nvPr/>
          </p:nvSpPr>
          <p:spPr>
            <a:xfrm>
              <a:off x="1462225" y="48391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62"/>
            <p:cNvSpPr/>
            <p:nvPr/>
          </p:nvSpPr>
          <p:spPr>
            <a:xfrm>
              <a:off x="2178050" y="4638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62"/>
            <p:cNvSpPr/>
            <p:nvPr/>
          </p:nvSpPr>
          <p:spPr>
            <a:xfrm>
              <a:off x="1463725" y="496065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62"/>
            <p:cNvSpPr/>
            <p:nvPr/>
          </p:nvSpPr>
          <p:spPr>
            <a:xfrm>
              <a:off x="1438225" y="4960650"/>
              <a:ext cx="19525" cy="6025"/>
            </a:xfrm>
            <a:custGeom>
              <a:rect b="b" l="l" r="r" t="t"/>
              <a:pathLst>
                <a:path extrusionOk="0" h="241" w="781">
                  <a:moveTo>
                    <a:pt x="0" y="0"/>
                  </a:moveTo>
                  <a:lnTo>
                    <a:pt x="60" y="60"/>
                  </a:lnTo>
                  <a:lnTo>
                    <a:pt x="781" y="24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62"/>
            <p:cNvSpPr/>
            <p:nvPr/>
          </p:nvSpPr>
          <p:spPr>
            <a:xfrm>
              <a:off x="1646800" y="4729550"/>
              <a:ext cx="34550" cy="27025"/>
            </a:xfrm>
            <a:custGeom>
              <a:rect b="b" l="l" r="r" t="t"/>
              <a:pathLst>
                <a:path extrusionOk="0" h="1081" w="1382">
                  <a:moveTo>
                    <a:pt x="1" y="0"/>
                  </a:moveTo>
                  <a:lnTo>
                    <a:pt x="181" y="240"/>
                  </a:lnTo>
                  <a:lnTo>
                    <a:pt x="241" y="420"/>
                  </a:lnTo>
                  <a:lnTo>
                    <a:pt x="301" y="660"/>
                  </a:lnTo>
                  <a:lnTo>
                    <a:pt x="361" y="1081"/>
                  </a:lnTo>
                  <a:lnTo>
                    <a:pt x="1382" y="1081"/>
                  </a:lnTo>
                  <a:lnTo>
                    <a:pt x="1261" y="901"/>
                  </a:lnTo>
                  <a:lnTo>
                    <a:pt x="781" y="480"/>
                  </a:lnTo>
                  <a:lnTo>
                    <a:pt x="24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62"/>
            <p:cNvSpPr/>
            <p:nvPr/>
          </p:nvSpPr>
          <p:spPr>
            <a:xfrm>
              <a:off x="1408200" y="4960650"/>
              <a:ext cx="28550" cy="16525"/>
            </a:xfrm>
            <a:custGeom>
              <a:rect b="b" l="l" r="r" t="t"/>
              <a:pathLst>
                <a:path extrusionOk="0" h="661" w="1142">
                  <a:moveTo>
                    <a:pt x="1" y="0"/>
                  </a:moveTo>
                  <a:lnTo>
                    <a:pt x="541" y="300"/>
                  </a:lnTo>
                  <a:lnTo>
                    <a:pt x="1141" y="660"/>
                  </a:lnTo>
                  <a:lnTo>
                    <a:pt x="1141" y="660"/>
                  </a:lnTo>
                  <a:lnTo>
                    <a:pt x="1081" y="540"/>
                  </a:lnTo>
                  <a:lnTo>
                    <a:pt x="961" y="360"/>
                  </a:lnTo>
                  <a:lnTo>
                    <a:pt x="901" y="300"/>
                  </a:lnTo>
                  <a:lnTo>
                    <a:pt x="661" y="1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62"/>
            <p:cNvSpPr/>
            <p:nvPr/>
          </p:nvSpPr>
          <p:spPr>
            <a:xfrm>
              <a:off x="1424725" y="496065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62"/>
            <p:cNvSpPr/>
            <p:nvPr/>
          </p:nvSpPr>
          <p:spPr>
            <a:xfrm>
              <a:off x="1493750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62"/>
            <p:cNvSpPr/>
            <p:nvPr/>
          </p:nvSpPr>
          <p:spPr>
            <a:xfrm>
              <a:off x="2158525" y="4611000"/>
              <a:ext cx="13525" cy="1525"/>
            </a:xfrm>
            <a:custGeom>
              <a:rect b="b" l="l" r="r" t="t"/>
              <a:pathLst>
                <a:path extrusionOk="0" h="61" w="541">
                  <a:moveTo>
                    <a:pt x="1" y="0"/>
                  </a:moveTo>
                  <a:lnTo>
                    <a:pt x="541" y="6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62"/>
            <p:cNvSpPr/>
            <p:nvPr/>
          </p:nvSpPr>
          <p:spPr>
            <a:xfrm>
              <a:off x="2154025" y="4624500"/>
              <a:ext cx="24050" cy="6025"/>
            </a:xfrm>
            <a:custGeom>
              <a:rect b="b" l="l" r="r" t="t"/>
              <a:pathLst>
                <a:path extrusionOk="0" h="241" w="962">
                  <a:moveTo>
                    <a:pt x="1" y="0"/>
                  </a:moveTo>
                  <a:lnTo>
                    <a:pt x="421" y="120"/>
                  </a:lnTo>
                  <a:lnTo>
                    <a:pt x="841" y="240"/>
                  </a:lnTo>
                  <a:lnTo>
                    <a:pt x="961" y="24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62"/>
            <p:cNvSpPr/>
            <p:nvPr/>
          </p:nvSpPr>
          <p:spPr>
            <a:xfrm>
              <a:off x="1513250" y="49606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61" y="18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62"/>
            <p:cNvSpPr/>
            <p:nvPr/>
          </p:nvSpPr>
          <p:spPr>
            <a:xfrm>
              <a:off x="1603300" y="4729550"/>
              <a:ext cx="10525" cy="27025"/>
            </a:xfrm>
            <a:custGeom>
              <a:rect b="b" l="l" r="r" t="t"/>
              <a:pathLst>
                <a:path extrusionOk="0" h="1081" w="421">
                  <a:moveTo>
                    <a:pt x="360" y="0"/>
                  </a:moveTo>
                  <a:lnTo>
                    <a:pt x="300" y="180"/>
                  </a:lnTo>
                  <a:lnTo>
                    <a:pt x="240" y="600"/>
                  </a:lnTo>
                  <a:lnTo>
                    <a:pt x="60" y="1021"/>
                  </a:lnTo>
                  <a:lnTo>
                    <a:pt x="0" y="1081"/>
                  </a:lnTo>
                  <a:lnTo>
                    <a:pt x="360" y="1081"/>
                  </a:lnTo>
                  <a:lnTo>
                    <a:pt x="420" y="720"/>
                  </a:lnTo>
                  <a:lnTo>
                    <a:pt x="420" y="420"/>
                  </a:lnTo>
                  <a:lnTo>
                    <a:pt x="360" y="24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62"/>
            <p:cNvSpPr/>
            <p:nvPr/>
          </p:nvSpPr>
          <p:spPr>
            <a:xfrm>
              <a:off x="1594300" y="4729550"/>
              <a:ext cx="7525" cy="27025"/>
            </a:xfrm>
            <a:custGeom>
              <a:rect b="b" l="l" r="r" t="t"/>
              <a:pathLst>
                <a:path extrusionOk="0" h="1081" w="301">
                  <a:moveTo>
                    <a:pt x="300" y="0"/>
                  </a:moveTo>
                  <a:lnTo>
                    <a:pt x="180" y="660"/>
                  </a:lnTo>
                  <a:lnTo>
                    <a:pt x="0" y="1081"/>
                  </a:lnTo>
                  <a:lnTo>
                    <a:pt x="180" y="1081"/>
                  </a:lnTo>
                  <a:lnTo>
                    <a:pt x="240" y="961"/>
                  </a:lnTo>
                  <a:lnTo>
                    <a:pt x="300" y="4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62"/>
            <p:cNvSpPr/>
            <p:nvPr/>
          </p:nvSpPr>
          <p:spPr>
            <a:xfrm>
              <a:off x="1562775" y="4728050"/>
              <a:ext cx="15025" cy="28525"/>
            </a:xfrm>
            <a:custGeom>
              <a:rect b="b" l="l" r="r" t="t"/>
              <a:pathLst>
                <a:path extrusionOk="0" h="1141" w="601">
                  <a:moveTo>
                    <a:pt x="601" y="0"/>
                  </a:moveTo>
                  <a:lnTo>
                    <a:pt x="541" y="240"/>
                  </a:lnTo>
                  <a:lnTo>
                    <a:pt x="121" y="901"/>
                  </a:lnTo>
                  <a:lnTo>
                    <a:pt x="0" y="1141"/>
                  </a:lnTo>
                  <a:lnTo>
                    <a:pt x="361" y="1141"/>
                  </a:lnTo>
                  <a:lnTo>
                    <a:pt x="541" y="66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62"/>
            <p:cNvSpPr/>
            <p:nvPr/>
          </p:nvSpPr>
          <p:spPr>
            <a:xfrm>
              <a:off x="1618300" y="473255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81" y="0"/>
                  </a:moveTo>
                  <a:lnTo>
                    <a:pt x="181" y="120"/>
                  </a:lnTo>
                  <a:lnTo>
                    <a:pt x="181" y="300"/>
                  </a:lnTo>
                  <a:lnTo>
                    <a:pt x="120" y="661"/>
                  </a:lnTo>
                  <a:lnTo>
                    <a:pt x="0" y="961"/>
                  </a:lnTo>
                  <a:lnTo>
                    <a:pt x="241" y="961"/>
                  </a:lnTo>
                  <a:lnTo>
                    <a:pt x="24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62"/>
            <p:cNvSpPr/>
            <p:nvPr/>
          </p:nvSpPr>
          <p:spPr>
            <a:xfrm>
              <a:off x="1516250" y="4960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62"/>
            <p:cNvSpPr/>
            <p:nvPr/>
          </p:nvSpPr>
          <p:spPr>
            <a:xfrm>
              <a:off x="1400700" y="4960650"/>
              <a:ext cx="24050" cy="25525"/>
            </a:xfrm>
            <a:custGeom>
              <a:rect b="b" l="l" r="r" t="t"/>
              <a:pathLst>
                <a:path extrusionOk="0" h="1021" w="962">
                  <a:moveTo>
                    <a:pt x="121" y="0"/>
                  </a:moveTo>
                  <a:lnTo>
                    <a:pt x="61" y="180"/>
                  </a:lnTo>
                  <a:lnTo>
                    <a:pt x="1" y="240"/>
                  </a:lnTo>
                  <a:lnTo>
                    <a:pt x="121" y="360"/>
                  </a:lnTo>
                  <a:lnTo>
                    <a:pt x="721" y="901"/>
                  </a:lnTo>
                  <a:lnTo>
                    <a:pt x="961" y="1021"/>
                  </a:lnTo>
                  <a:lnTo>
                    <a:pt x="961" y="1021"/>
                  </a:lnTo>
                  <a:lnTo>
                    <a:pt x="541" y="420"/>
                  </a:lnTo>
                  <a:lnTo>
                    <a:pt x="421" y="240"/>
                  </a:lnTo>
                  <a:lnTo>
                    <a:pt x="36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62"/>
            <p:cNvSpPr/>
            <p:nvPr/>
          </p:nvSpPr>
          <p:spPr>
            <a:xfrm>
              <a:off x="1642300" y="474455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61" y="0"/>
                  </a:moveTo>
                  <a:lnTo>
                    <a:pt x="61" y="120"/>
                  </a:lnTo>
                  <a:lnTo>
                    <a:pt x="1" y="481"/>
                  </a:lnTo>
                  <a:lnTo>
                    <a:pt x="241" y="481"/>
                  </a:lnTo>
                  <a:lnTo>
                    <a:pt x="121" y="18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62"/>
            <p:cNvSpPr/>
            <p:nvPr/>
          </p:nvSpPr>
          <p:spPr>
            <a:xfrm>
              <a:off x="1627300" y="4732550"/>
              <a:ext cx="12025" cy="24025"/>
            </a:xfrm>
            <a:custGeom>
              <a:rect b="b" l="l" r="r" t="t"/>
              <a:pathLst>
                <a:path extrusionOk="0" h="961" w="481">
                  <a:moveTo>
                    <a:pt x="181" y="0"/>
                  </a:moveTo>
                  <a:lnTo>
                    <a:pt x="121" y="600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421" y="600"/>
                  </a:lnTo>
                  <a:lnTo>
                    <a:pt x="24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62"/>
            <p:cNvSpPr/>
            <p:nvPr/>
          </p:nvSpPr>
          <p:spPr>
            <a:xfrm>
              <a:off x="2533700" y="4403900"/>
              <a:ext cx="24025" cy="55550"/>
            </a:xfrm>
            <a:custGeom>
              <a:rect b="b" l="l" r="r" t="t"/>
              <a:pathLst>
                <a:path extrusionOk="0" h="2222" w="961">
                  <a:moveTo>
                    <a:pt x="0" y="1"/>
                  </a:moveTo>
                  <a:lnTo>
                    <a:pt x="60" y="421"/>
                  </a:lnTo>
                  <a:lnTo>
                    <a:pt x="240" y="1021"/>
                  </a:lnTo>
                  <a:lnTo>
                    <a:pt x="360" y="1741"/>
                  </a:lnTo>
                  <a:lnTo>
                    <a:pt x="360" y="1801"/>
                  </a:lnTo>
                  <a:lnTo>
                    <a:pt x="360" y="2041"/>
                  </a:lnTo>
                  <a:lnTo>
                    <a:pt x="660" y="2222"/>
                  </a:lnTo>
                  <a:lnTo>
                    <a:pt x="961" y="2222"/>
                  </a:lnTo>
                  <a:lnTo>
                    <a:pt x="780" y="1621"/>
                  </a:lnTo>
                  <a:lnTo>
                    <a:pt x="480" y="1021"/>
                  </a:lnTo>
                  <a:lnTo>
                    <a:pt x="24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62"/>
            <p:cNvSpPr/>
            <p:nvPr/>
          </p:nvSpPr>
          <p:spPr>
            <a:xfrm>
              <a:off x="2136025" y="4726550"/>
              <a:ext cx="30025" cy="12025"/>
            </a:xfrm>
            <a:custGeom>
              <a:rect b="b" l="l" r="r" t="t"/>
              <a:pathLst>
                <a:path extrusionOk="0" h="481" w="1201">
                  <a:moveTo>
                    <a:pt x="901" y="0"/>
                  </a:moveTo>
                  <a:lnTo>
                    <a:pt x="781" y="60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541" y="360"/>
                  </a:lnTo>
                  <a:lnTo>
                    <a:pt x="1201" y="60"/>
                  </a:lnTo>
                  <a:lnTo>
                    <a:pt x="1201" y="0"/>
                  </a:lnTo>
                  <a:close/>
                  <a:moveTo>
                    <a:pt x="97" y="459"/>
                  </a:moveTo>
                  <a:lnTo>
                    <a:pt x="0" y="480"/>
                  </a:lnTo>
                  <a:lnTo>
                    <a:pt x="60" y="480"/>
                  </a:lnTo>
                  <a:lnTo>
                    <a:pt x="97" y="459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62"/>
            <p:cNvSpPr/>
            <p:nvPr/>
          </p:nvSpPr>
          <p:spPr>
            <a:xfrm>
              <a:off x="1153100" y="4920125"/>
              <a:ext cx="12025" cy="4525"/>
            </a:xfrm>
            <a:custGeom>
              <a:rect b="b" l="l" r="r" t="t"/>
              <a:pathLst>
                <a:path extrusionOk="0" h="181" w="481">
                  <a:moveTo>
                    <a:pt x="0" y="0"/>
                  </a:moveTo>
                  <a:lnTo>
                    <a:pt x="181" y="60"/>
                  </a:lnTo>
                  <a:lnTo>
                    <a:pt x="421" y="181"/>
                  </a:lnTo>
                  <a:lnTo>
                    <a:pt x="481" y="18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62"/>
            <p:cNvSpPr/>
            <p:nvPr/>
          </p:nvSpPr>
          <p:spPr>
            <a:xfrm>
              <a:off x="2302600" y="45254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80" y="1"/>
                  </a:moveTo>
                  <a:lnTo>
                    <a:pt x="0" y="301"/>
                  </a:lnTo>
                  <a:lnTo>
                    <a:pt x="6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62"/>
            <p:cNvSpPr/>
            <p:nvPr/>
          </p:nvSpPr>
          <p:spPr>
            <a:xfrm>
              <a:off x="2389625" y="44264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62"/>
            <p:cNvSpPr/>
            <p:nvPr/>
          </p:nvSpPr>
          <p:spPr>
            <a:xfrm>
              <a:off x="2314600" y="4532950"/>
              <a:ext cx="7525" cy="16550"/>
            </a:xfrm>
            <a:custGeom>
              <a:rect b="b" l="l" r="r" t="t"/>
              <a:pathLst>
                <a:path extrusionOk="0" h="662" w="301">
                  <a:moveTo>
                    <a:pt x="300" y="1"/>
                  </a:moveTo>
                  <a:lnTo>
                    <a:pt x="0" y="481"/>
                  </a:lnTo>
                  <a:lnTo>
                    <a:pt x="180" y="661"/>
                  </a:lnTo>
                  <a:lnTo>
                    <a:pt x="240" y="4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62"/>
            <p:cNvSpPr/>
            <p:nvPr/>
          </p:nvSpPr>
          <p:spPr>
            <a:xfrm>
              <a:off x="2226050" y="46980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1"/>
                  </a:moveTo>
                  <a:lnTo>
                    <a:pt x="1" y="241"/>
                  </a:lnTo>
                  <a:lnTo>
                    <a:pt x="121" y="24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62"/>
            <p:cNvSpPr/>
            <p:nvPr/>
          </p:nvSpPr>
          <p:spPr>
            <a:xfrm>
              <a:off x="2515675" y="4415900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" y="1"/>
                  </a:moveTo>
                  <a:lnTo>
                    <a:pt x="181" y="781"/>
                  </a:lnTo>
                  <a:lnTo>
                    <a:pt x="181" y="961"/>
                  </a:lnTo>
                  <a:lnTo>
                    <a:pt x="421" y="961"/>
                  </a:lnTo>
                  <a:lnTo>
                    <a:pt x="181" y="1021"/>
                  </a:lnTo>
                  <a:lnTo>
                    <a:pt x="241" y="1141"/>
                  </a:lnTo>
                  <a:lnTo>
                    <a:pt x="541" y="1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62"/>
            <p:cNvSpPr/>
            <p:nvPr/>
          </p:nvSpPr>
          <p:spPr>
            <a:xfrm>
              <a:off x="2467650" y="4417400"/>
              <a:ext cx="12050" cy="16550"/>
            </a:xfrm>
            <a:custGeom>
              <a:rect b="b" l="l" r="r" t="t"/>
              <a:pathLst>
                <a:path extrusionOk="0" h="662" w="482">
                  <a:moveTo>
                    <a:pt x="1" y="1"/>
                  </a:moveTo>
                  <a:lnTo>
                    <a:pt x="61" y="361"/>
                  </a:lnTo>
                  <a:lnTo>
                    <a:pt x="61" y="421"/>
                  </a:lnTo>
                  <a:lnTo>
                    <a:pt x="121" y="421"/>
                  </a:lnTo>
                  <a:lnTo>
                    <a:pt x="241" y="481"/>
                  </a:lnTo>
                  <a:lnTo>
                    <a:pt x="61" y="481"/>
                  </a:lnTo>
                  <a:lnTo>
                    <a:pt x="121" y="661"/>
                  </a:lnTo>
                  <a:lnTo>
                    <a:pt x="481" y="60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62"/>
            <p:cNvSpPr/>
            <p:nvPr/>
          </p:nvSpPr>
          <p:spPr>
            <a:xfrm>
              <a:off x="2436150" y="4421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1"/>
                  </a:moveTo>
                  <a:lnTo>
                    <a:pt x="60" y="181"/>
                  </a:lnTo>
                  <a:lnTo>
                    <a:pt x="1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62"/>
            <p:cNvSpPr/>
            <p:nvPr/>
          </p:nvSpPr>
          <p:spPr>
            <a:xfrm>
              <a:off x="2343100" y="4523950"/>
              <a:ext cx="37550" cy="66050"/>
            </a:xfrm>
            <a:custGeom>
              <a:rect b="b" l="l" r="r" t="t"/>
              <a:pathLst>
                <a:path extrusionOk="0" h="2642" w="1502">
                  <a:moveTo>
                    <a:pt x="1501" y="1"/>
                  </a:moveTo>
                  <a:lnTo>
                    <a:pt x="1201" y="661"/>
                  </a:lnTo>
                  <a:lnTo>
                    <a:pt x="901" y="1141"/>
                  </a:lnTo>
                  <a:lnTo>
                    <a:pt x="601" y="1501"/>
                  </a:lnTo>
                  <a:lnTo>
                    <a:pt x="361" y="1741"/>
                  </a:lnTo>
                  <a:lnTo>
                    <a:pt x="361" y="1741"/>
                  </a:lnTo>
                  <a:lnTo>
                    <a:pt x="481" y="1441"/>
                  </a:lnTo>
                  <a:lnTo>
                    <a:pt x="661" y="1141"/>
                  </a:lnTo>
                  <a:lnTo>
                    <a:pt x="721" y="781"/>
                  </a:lnTo>
                  <a:lnTo>
                    <a:pt x="661" y="961"/>
                  </a:lnTo>
                  <a:lnTo>
                    <a:pt x="361" y="1501"/>
                  </a:lnTo>
                  <a:lnTo>
                    <a:pt x="121" y="1921"/>
                  </a:lnTo>
                  <a:lnTo>
                    <a:pt x="1" y="2042"/>
                  </a:lnTo>
                  <a:lnTo>
                    <a:pt x="481" y="2642"/>
                  </a:lnTo>
                  <a:lnTo>
                    <a:pt x="541" y="2582"/>
                  </a:lnTo>
                  <a:lnTo>
                    <a:pt x="781" y="2042"/>
                  </a:lnTo>
                  <a:lnTo>
                    <a:pt x="1081" y="1441"/>
                  </a:lnTo>
                  <a:lnTo>
                    <a:pt x="1321" y="6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62"/>
            <p:cNvSpPr/>
            <p:nvPr/>
          </p:nvSpPr>
          <p:spPr>
            <a:xfrm>
              <a:off x="218255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62"/>
            <p:cNvSpPr/>
            <p:nvPr/>
          </p:nvSpPr>
          <p:spPr>
            <a:xfrm>
              <a:off x="2331100" y="4487950"/>
              <a:ext cx="21050" cy="85550"/>
            </a:xfrm>
            <a:custGeom>
              <a:rect b="b" l="l" r="r" t="t"/>
              <a:pathLst>
                <a:path extrusionOk="0" h="3422" w="842">
                  <a:moveTo>
                    <a:pt x="661" y="0"/>
                  </a:moveTo>
                  <a:lnTo>
                    <a:pt x="661" y="60"/>
                  </a:lnTo>
                  <a:lnTo>
                    <a:pt x="661" y="720"/>
                  </a:lnTo>
                  <a:lnTo>
                    <a:pt x="661" y="1080"/>
                  </a:lnTo>
                  <a:lnTo>
                    <a:pt x="541" y="1501"/>
                  </a:lnTo>
                  <a:lnTo>
                    <a:pt x="481" y="1861"/>
                  </a:lnTo>
                  <a:lnTo>
                    <a:pt x="241" y="2401"/>
                  </a:lnTo>
                  <a:lnTo>
                    <a:pt x="1" y="2941"/>
                  </a:lnTo>
                  <a:lnTo>
                    <a:pt x="421" y="3421"/>
                  </a:lnTo>
                  <a:lnTo>
                    <a:pt x="481" y="3301"/>
                  </a:lnTo>
                  <a:lnTo>
                    <a:pt x="601" y="2881"/>
                  </a:lnTo>
                  <a:lnTo>
                    <a:pt x="721" y="2281"/>
                  </a:lnTo>
                  <a:lnTo>
                    <a:pt x="781" y="1741"/>
                  </a:lnTo>
                  <a:lnTo>
                    <a:pt x="781" y="1201"/>
                  </a:lnTo>
                  <a:lnTo>
                    <a:pt x="781" y="54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62"/>
            <p:cNvSpPr/>
            <p:nvPr/>
          </p:nvSpPr>
          <p:spPr>
            <a:xfrm>
              <a:off x="2170525" y="4726550"/>
              <a:ext cx="36050" cy="25525"/>
            </a:xfrm>
            <a:custGeom>
              <a:rect b="b" l="l" r="r" t="t"/>
              <a:pathLst>
                <a:path extrusionOk="0" h="1021" w="1442">
                  <a:moveTo>
                    <a:pt x="721" y="0"/>
                  </a:moveTo>
                  <a:lnTo>
                    <a:pt x="661" y="60"/>
                  </a:lnTo>
                  <a:lnTo>
                    <a:pt x="301" y="360"/>
                  </a:lnTo>
                  <a:lnTo>
                    <a:pt x="301" y="420"/>
                  </a:lnTo>
                  <a:lnTo>
                    <a:pt x="121" y="840"/>
                  </a:lnTo>
                  <a:lnTo>
                    <a:pt x="1" y="1021"/>
                  </a:lnTo>
                  <a:lnTo>
                    <a:pt x="961" y="36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62"/>
            <p:cNvSpPr/>
            <p:nvPr/>
          </p:nvSpPr>
          <p:spPr>
            <a:xfrm>
              <a:off x="1384200" y="485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62"/>
            <p:cNvSpPr/>
            <p:nvPr/>
          </p:nvSpPr>
          <p:spPr>
            <a:xfrm>
              <a:off x="2184050" y="473705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780" y="0"/>
                  </a:moveTo>
                  <a:lnTo>
                    <a:pt x="600" y="180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480" y="42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62"/>
            <p:cNvSpPr/>
            <p:nvPr/>
          </p:nvSpPr>
          <p:spPr>
            <a:xfrm>
              <a:off x="2565200" y="4433925"/>
              <a:ext cx="9025" cy="30025"/>
            </a:xfrm>
            <a:custGeom>
              <a:rect b="b" l="l" r="r" t="t"/>
              <a:pathLst>
                <a:path extrusionOk="0" h="1201" w="361">
                  <a:moveTo>
                    <a:pt x="1" y="0"/>
                  </a:moveTo>
                  <a:lnTo>
                    <a:pt x="1" y="480"/>
                  </a:lnTo>
                  <a:lnTo>
                    <a:pt x="1" y="900"/>
                  </a:lnTo>
                  <a:lnTo>
                    <a:pt x="1" y="1081"/>
                  </a:lnTo>
                  <a:lnTo>
                    <a:pt x="301" y="1141"/>
                  </a:lnTo>
                  <a:lnTo>
                    <a:pt x="181" y="1141"/>
                  </a:lnTo>
                  <a:lnTo>
                    <a:pt x="361" y="1201"/>
                  </a:lnTo>
                  <a:lnTo>
                    <a:pt x="361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62"/>
            <p:cNvSpPr/>
            <p:nvPr/>
          </p:nvSpPr>
          <p:spPr>
            <a:xfrm>
              <a:off x="2563700" y="4654500"/>
              <a:ext cx="79550" cy="49550"/>
            </a:xfrm>
            <a:custGeom>
              <a:rect b="b" l="l" r="r" t="t"/>
              <a:pathLst>
                <a:path extrusionOk="0" h="1982" w="3182">
                  <a:moveTo>
                    <a:pt x="3182" y="1"/>
                  </a:moveTo>
                  <a:lnTo>
                    <a:pt x="2882" y="301"/>
                  </a:lnTo>
                  <a:lnTo>
                    <a:pt x="2162" y="841"/>
                  </a:lnTo>
                  <a:lnTo>
                    <a:pt x="1561" y="1261"/>
                  </a:lnTo>
                  <a:lnTo>
                    <a:pt x="841" y="1622"/>
                  </a:lnTo>
                  <a:lnTo>
                    <a:pt x="421" y="1802"/>
                  </a:lnTo>
                  <a:lnTo>
                    <a:pt x="1" y="1982"/>
                  </a:lnTo>
                  <a:lnTo>
                    <a:pt x="1921" y="1982"/>
                  </a:lnTo>
                  <a:lnTo>
                    <a:pt x="2282" y="1502"/>
                  </a:lnTo>
                  <a:lnTo>
                    <a:pt x="2582" y="1021"/>
                  </a:lnTo>
                  <a:lnTo>
                    <a:pt x="3002" y="301"/>
                  </a:lnTo>
                  <a:lnTo>
                    <a:pt x="318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62"/>
            <p:cNvSpPr/>
            <p:nvPr/>
          </p:nvSpPr>
          <p:spPr>
            <a:xfrm>
              <a:off x="2629725" y="4693525"/>
              <a:ext cx="10525" cy="10525"/>
            </a:xfrm>
            <a:custGeom>
              <a:rect b="b" l="l" r="r" t="t"/>
              <a:pathLst>
                <a:path extrusionOk="0" h="421" w="421">
                  <a:moveTo>
                    <a:pt x="421" y="1"/>
                  </a:moveTo>
                  <a:lnTo>
                    <a:pt x="1" y="421"/>
                  </a:lnTo>
                  <a:lnTo>
                    <a:pt x="121" y="4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62"/>
            <p:cNvSpPr/>
            <p:nvPr/>
          </p:nvSpPr>
          <p:spPr>
            <a:xfrm>
              <a:off x="2197550" y="4645500"/>
              <a:ext cx="10525" cy="54050"/>
            </a:xfrm>
            <a:custGeom>
              <a:rect b="b" l="l" r="r" t="t"/>
              <a:pathLst>
                <a:path extrusionOk="0" h="2162" w="421">
                  <a:moveTo>
                    <a:pt x="180" y="1"/>
                  </a:moveTo>
                  <a:lnTo>
                    <a:pt x="120" y="301"/>
                  </a:lnTo>
                  <a:lnTo>
                    <a:pt x="60" y="721"/>
                  </a:lnTo>
                  <a:lnTo>
                    <a:pt x="0" y="1141"/>
                  </a:lnTo>
                  <a:lnTo>
                    <a:pt x="60" y="1561"/>
                  </a:lnTo>
                  <a:lnTo>
                    <a:pt x="180" y="1862"/>
                  </a:lnTo>
                  <a:lnTo>
                    <a:pt x="300" y="2102"/>
                  </a:lnTo>
                  <a:lnTo>
                    <a:pt x="300" y="2162"/>
                  </a:lnTo>
                  <a:lnTo>
                    <a:pt x="421" y="2162"/>
                  </a:lnTo>
                  <a:lnTo>
                    <a:pt x="300" y="1621"/>
                  </a:lnTo>
                  <a:lnTo>
                    <a:pt x="240" y="1201"/>
                  </a:lnTo>
                  <a:lnTo>
                    <a:pt x="240" y="841"/>
                  </a:lnTo>
                  <a:lnTo>
                    <a:pt x="300" y="481"/>
                  </a:lnTo>
                  <a:lnTo>
                    <a:pt x="240" y="1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62"/>
            <p:cNvSpPr/>
            <p:nvPr/>
          </p:nvSpPr>
          <p:spPr>
            <a:xfrm>
              <a:off x="2382125" y="4300350"/>
              <a:ext cx="6025" cy="4525"/>
            </a:xfrm>
            <a:custGeom>
              <a:rect b="b" l="l" r="r" t="t"/>
              <a:pathLst>
                <a:path extrusionOk="0" h="181" w="241">
                  <a:moveTo>
                    <a:pt x="24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62"/>
            <p:cNvSpPr/>
            <p:nvPr/>
          </p:nvSpPr>
          <p:spPr>
            <a:xfrm>
              <a:off x="22875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62"/>
            <p:cNvSpPr/>
            <p:nvPr/>
          </p:nvSpPr>
          <p:spPr>
            <a:xfrm>
              <a:off x="2295100" y="4779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0" y="0"/>
                  </a:moveTo>
                  <a:lnTo>
                    <a:pt x="60" y="360"/>
                  </a:lnTo>
                  <a:lnTo>
                    <a:pt x="120" y="540"/>
                  </a:lnTo>
                  <a:lnTo>
                    <a:pt x="180" y="240"/>
                  </a:lnTo>
                  <a:lnTo>
                    <a:pt x="18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62"/>
            <p:cNvSpPr/>
            <p:nvPr/>
          </p:nvSpPr>
          <p:spPr>
            <a:xfrm>
              <a:off x="2400125" y="42958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1"/>
                  </a:moveTo>
                  <a:lnTo>
                    <a:pt x="12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62"/>
            <p:cNvSpPr/>
            <p:nvPr/>
          </p:nvSpPr>
          <p:spPr>
            <a:xfrm>
              <a:off x="2583200" y="4423400"/>
              <a:ext cx="18050" cy="48050"/>
            </a:xfrm>
            <a:custGeom>
              <a:rect b="b" l="l" r="r" t="t"/>
              <a:pathLst>
                <a:path extrusionOk="0" h="1922" w="722">
                  <a:moveTo>
                    <a:pt x="1" y="1"/>
                  </a:moveTo>
                  <a:lnTo>
                    <a:pt x="121" y="841"/>
                  </a:lnTo>
                  <a:lnTo>
                    <a:pt x="241" y="1742"/>
                  </a:lnTo>
                  <a:lnTo>
                    <a:pt x="661" y="1922"/>
                  </a:lnTo>
                  <a:lnTo>
                    <a:pt x="721" y="1922"/>
                  </a:lnTo>
                  <a:lnTo>
                    <a:pt x="601" y="1442"/>
                  </a:lnTo>
                  <a:lnTo>
                    <a:pt x="421" y="961"/>
                  </a:lnTo>
                  <a:lnTo>
                    <a:pt x="241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62"/>
            <p:cNvSpPr/>
            <p:nvPr/>
          </p:nvSpPr>
          <p:spPr>
            <a:xfrm>
              <a:off x="2494675" y="41383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62"/>
            <p:cNvSpPr/>
            <p:nvPr/>
          </p:nvSpPr>
          <p:spPr>
            <a:xfrm>
              <a:off x="2247075" y="43483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62"/>
            <p:cNvSpPr/>
            <p:nvPr/>
          </p:nvSpPr>
          <p:spPr>
            <a:xfrm>
              <a:off x="2592225" y="4474425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0" y="1"/>
                  </a:moveTo>
                  <a:lnTo>
                    <a:pt x="300" y="61"/>
                  </a:lnTo>
                  <a:lnTo>
                    <a:pt x="360" y="121"/>
                  </a:lnTo>
                  <a:lnTo>
                    <a:pt x="36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62"/>
            <p:cNvSpPr/>
            <p:nvPr/>
          </p:nvSpPr>
          <p:spPr>
            <a:xfrm>
              <a:off x="2406125" y="4424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62"/>
            <p:cNvSpPr/>
            <p:nvPr/>
          </p:nvSpPr>
          <p:spPr>
            <a:xfrm>
              <a:off x="2299600" y="44294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62"/>
            <p:cNvSpPr/>
            <p:nvPr/>
          </p:nvSpPr>
          <p:spPr>
            <a:xfrm>
              <a:off x="1382700" y="486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62"/>
            <p:cNvSpPr/>
            <p:nvPr/>
          </p:nvSpPr>
          <p:spPr>
            <a:xfrm>
              <a:off x="2598225" y="4414400"/>
              <a:ext cx="45025" cy="81075"/>
            </a:xfrm>
            <a:custGeom>
              <a:rect b="b" l="l" r="r" t="t"/>
              <a:pathLst>
                <a:path extrusionOk="0" h="3243" w="1801">
                  <a:moveTo>
                    <a:pt x="0" y="1"/>
                  </a:moveTo>
                  <a:lnTo>
                    <a:pt x="180" y="601"/>
                  </a:lnTo>
                  <a:lnTo>
                    <a:pt x="240" y="1201"/>
                  </a:lnTo>
                  <a:lnTo>
                    <a:pt x="300" y="1862"/>
                  </a:lnTo>
                  <a:lnTo>
                    <a:pt x="300" y="2402"/>
                  </a:lnTo>
                  <a:lnTo>
                    <a:pt x="300" y="2462"/>
                  </a:lnTo>
                  <a:lnTo>
                    <a:pt x="300" y="2522"/>
                  </a:lnTo>
                  <a:lnTo>
                    <a:pt x="841" y="2702"/>
                  </a:lnTo>
                  <a:lnTo>
                    <a:pt x="1201" y="2822"/>
                  </a:lnTo>
                  <a:lnTo>
                    <a:pt x="841" y="2882"/>
                  </a:lnTo>
                  <a:lnTo>
                    <a:pt x="661" y="2882"/>
                  </a:lnTo>
                  <a:lnTo>
                    <a:pt x="1801" y="3242"/>
                  </a:lnTo>
                  <a:lnTo>
                    <a:pt x="1801" y="3242"/>
                  </a:lnTo>
                  <a:lnTo>
                    <a:pt x="1741" y="3062"/>
                  </a:lnTo>
                  <a:lnTo>
                    <a:pt x="1501" y="2342"/>
                  </a:lnTo>
                  <a:lnTo>
                    <a:pt x="1081" y="1561"/>
                  </a:lnTo>
                  <a:lnTo>
                    <a:pt x="600" y="7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62"/>
            <p:cNvSpPr/>
            <p:nvPr/>
          </p:nvSpPr>
          <p:spPr>
            <a:xfrm>
              <a:off x="2370125" y="44189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62"/>
            <p:cNvSpPr/>
            <p:nvPr/>
          </p:nvSpPr>
          <p:spPr>
            <a:xfrm>
              <a:off x="2322100" y="439490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21" y="0"/>
                  </a:moveTo>
                  <a:lnTo>
                    <a:pt x="121" y="361"/>
                  </a:lnTo>
                  <a:lnTo>
                    <a:pt x="61" y="781"/>
                  </a:lnTo>
                  <a:lnTo>
                    <a:pt x="0" y="961"/>
                  </a:lnTo>
                  <a:lnTo>
                    <a:pt x="61" y="901"/>
                  </a:lnTo>
                  <a:lnTo>
                    <a:pt x="61" y="841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62"/>
            <p:cNvSpPr/>
            <p:nvPr/>
          </p:nvSpPr>
          <p:spPr>
            <a:xfrm>
              <a:off x="2344600" y="44234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2"/>
            <p:cNvSpPr/>
            <p:nvPr/>
          </p:nvSpPr>
          <p:spPr>
            <a:xfrm>
              <a:off x="1190625" y="4908125"/>
              <a:ext cx="54050" cy="16525"/>
            </a:xfrm>
            <a:custGeom>
              <a:rect b="b" l="l" r="r" t="t"/>
              <a:pathLst>
                <a:path extrusionOk="0" h="661" w="2162">
                  <a:moveTo>
                    <a:pt x="1081" y="0"/>
                  </a:moveTo>
                  <a:lnTo>
                    <a:pt x="840" y="60"/>
                  </a:lnTo>
                  <a:lnTo>
                    <a:pt x="1561" y="420"/>
                  </a:lnTo>
                  <a:lnTo>
                    <a:pt x="1801" y="540"/>
                  </a:lnTo>
                  <a:lnTo>
                    <a:pt x="1861" y="600"/>
                  </a:lnTo>
                  <a:lnTo>
                    <a:pt x="1801" y="600"/>
                  </a:lnTo>
                  <a:lnTo>
                    <a:pt x="1501" y="540"/>
                  </a:lnTo>
                  <a:lnTo>
                    <a:pt x="900" y="360"/>
                  </a:lnTo>
                  <a:lnTo>
                    <a:pt x="900" y="360"/>
                  </a:lnTo>
                  <a:lnTo>
                    <a:pt x="1261" y="540"/>
                  </a:lnTo>
                  <a:lnTo>
                    <a:pt x="961" y="480"/>
                  </a:lnTo>
                  <a:lnTo>
                    <a:pt x="540" y="420"/>
                  </a:lnTo>
                  <a:lnTo>
                    <a:pt x="480" y="420"/>
                  </a:lnTo>
                  <a:lnTo>
                    <a:pt x="180" y="480"/>
                  </a:lnTo>
                  <a:lnTo>
                    <a:pt x="0" y="480"/>
                  </a:lnTo>
                  <a:lnTo>
                    <a:pt x="300" y="661"/>
                  </a:lnTo>
                  <a:lnTo>
                    <a:pt x="2161" y="661"/>
                  </a:lnTo>
                  <a:lnTo>
                    <a:pt x="1981" y="540"/>
                  </a:lnTo>
                  <a:lnTo>
                    <a:pt x="1381" y="180"/>
                  </a:lnTo>
                  <a:lnTo>
                    <a:pt x="1441" y="180"/>
                  </a:lnTo>
                  <a:lnTo>
                    <a:pt x="1321" y="120"/>
                  </a:lnTo>
                  <a:lnTo>
                    <a:pt x="1141" y="6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2"/>
            <p:cNvSpPr/>
            <p:nvPr/>
          </p:nvSpPr>
          <p:spPr>
            <a:xfrm>
              <a:off x="2107500" y="45449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1" y="1"/>
                  </a:move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2"/>
            <p:cNvSpPr/>
            <p:nvPr/>
          </p:nvSpPr>
          <p:spPr>
            <a:xfrm>
              <a:off x="1526750" y="47025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2"/>
            <p:cNvSpPr/>
            <p:nvPr/>
          </p:nvSpPr>
          <p:spPr>
            <a:xfrm>
              <a:off x="2086500" y="4558475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0" y="0"/>
                  </a:moveTo>
                  <a:lnTo>
                    <a:pt x="181" y="240"/>
                  </a:lnTo>
                  <a:lnTo>
                    <a:pt x="30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2"/>
            <p:cNvSpPr/>
            <p:nvPr/>
          </p:nvSpPr>
          <p:spPr>
            <a:xfrm>
              <a:off x="1795375" y="4683025"/>
              <a:ext cx="39050" cy="21025"/>
            </a:xfrm>
            <a:custGeom>
              <a:rect b="b" l="l" r="r" t="t"/>
              <a:pathLst>
                <a:path extrusionOk="0" h="841" w="1562">
                  <a:moveTo>
                    <a:pt x="1561" y="0"/>
                  </a:moveTo>
                  <a:lnTo>
                    <a:pt x="661" y="421"/>
                  </a:lnTo>
                  <a:lnTo>
                    <a:pt x="0" y="841"/>
                  </a:lnTo>
                  <a:lnTo>
                    <a:pt x="541" y="841"/>
                  </a:lnTo>
                  <a:lnTo>
                    <a:pt x="901" y="48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2"/>
            <p:cNvSpPr/>
            <p:nvPr/>
          </p:nvSpPr>
          <p:spPr>
            <a:xfrm>
              <a:off x="1906425" y="4741550"/>
              <a:ext cx="6025" cy="15025"/>
            </a:xfrm>
            <a:custGeom>
              <a:rect b="b" l="l" r="r" t="t"/>
              <a:pathLst>
                <a:path extrusionOk="0" h="601" w="241">
                  <a:moveTo>
                    <a:pt x="60" y="0"/>
                  </a:moveTo>
                  <a:lnTo>
                    <a:pt x="60" y="240"/>
                  </a:lnTo>
                  <a:lnTo>
                    <a:pt x="0" y="601"/>
                  </a:lnTo>
                  <a:lnTo>
                    <a:pt x="240" y="6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2"/>
            <p:cNvSpPr/>
            <p:nvPr/>
          </p:nvSpPr>
          <p:spPr>
            <a:xfrm>
              <a:off x="2100000" y="4510450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121" y="0"/>
                  </a:moveTo>
                  <a:lnTo>
                    <a:pt x="1" y="60"/>
                  </a:lnTo>
                  <a:lnTo>
                    <a:pt x="121" y="120"/>
                  </a:lnTo>
                  <a:lnTo>
                    <a:pt x="481" y="3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2"/>
            <p:cNvSpPr/>
            <p:nvPr/>
          </p:nvSpPr>
          <p:spPr>
            <a:xfrm>
              <a:off x="2082000" y="4414400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60" y="1"/>
                  </a:moveTo>
                  <a:lnTo>
                    <a:pt x="0" y="481"/>
                  </a:lnTo>
                  <a:lnTo>
                    <a:pt x="120" y="5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2"/>
            <p:cNvSpPr/>
            <p:nvPr/>
          </p:nvSpPr>
          <p:spPr>
            <a:xfrm>
              <a:off x="2048975" y="474005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61" y="300"/>
                  </a:lnTo>
                  <a:lnTo>
                    <a:pt x="6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2"/>
            <p:cNvSpPr/>
            <p:nvPr/>
          </p:nvSpPr>
          <p:spPr>
            <a:xfrm>
              <a:off x="2032475" y="470102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" y="1"/>
                  </a:moveTo>
                  <a:lnTo>
                    <a:pt x="61" y="12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2"/>
            <p:cNvSpPr/>
            <p:nvPr/>
          </p:nvSpPr>
          <p:spPr>
            <a:xfrm>
              <a:off x="2064000" y="4588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1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2"/>
            <p:cNvSpPr/>
            <p:nvPr/>
          </p:nvSpPr>
          <p:spPr>
            <a:xfrm>
              <a:off x="2003975" y="4680025"/>
              <a:ext cx="13525" cy="24025"/>
            </a:xfrm>
            <a:custGeom>
              <a:rect b="b" l="l" r="r" t="t"/>
              <a:pathLst>
                <a:path extrusionOk="0" h="961" w="541">
                  <a:moveTo>
                    <a:pt x="0" y="0"/>
                  </a:moveTo>
                  <a:lnTo>
                    <a:pt x="360" y="961"/>
                  </a:lnTo>
                  <a:lnTo>
                    <a:pt x="5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2"/>
            <p:cNvSpPr/>
            <p:nvPr/>
          </p:nvSpPr>
          <p:spPr>
            <a:xfrm>
              <a:off x="2073000" y="4573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0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2"/>
            <p:cNvSpPr/>
            <p:nvPr/>
          </p:nvSpPr>
          <p:spPr>
            <a:xfrm>
              <a:off x="1979950" y="4657500"/>
              <a:ext cx="33050" cy="46550"/>
            </a:xfrm>
            <a:custGeom>
              <a:rect b="b" l="l" r="r" t="t"/>
              <a:pathLst>
                <a:path extrusionOk="0" h="1862" w="1322">
                  <a:moveTo>
                    <a:pt x="1" y="1"/>
                  </a:moveTo>
                  <a:lnTo>
                    <a:pt x="241" y="721"/>
                  </a:lnTo>
                  <a:lnTo>
                    <a:pt x="541" y="1502"/>
                  </a:lnTo>
                  <a:lnTo>
                    <a:pt x="721" y="1862"/>
                  </a:lnTo>
                  <a:lnTo>
                    <a:pt x="1321" y="1862"/>
                  </a:lnTo>
                  <a:lnTo>
                    <a:pt x="1021" y="1442"/>
                  </a:lnTo>
                  <a:lnTo>
                    <a:pt x="421" y="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2"/>
            <p:cNvSpPr/>
            <p:nvPr/>
          </p:nvSpPr>
          <p:spPr>
            <a:xfrm>
              <a:off x="1958950" y="4660500"/>
              <a:ext cx="27025" cy="43550"/>
            </a:xfrm>
            <a:custGeom>
              <a:rect b="b" l="l" r="r" t="t"/>
              <a:pathLst>
                <a:path extrusionOk="0" h="1742" w="1081">
                  <a:moveTo>
                    <a:pt x="0" y="1"/>
                  </a:moveTo>
                  <a:lnTo>
                    <a:pt x="120" y="541"/>
                  </a:lnTo>
                  <a:lnTo>
                    <a:pt x="300" y="1141"/>
                  </a:lnTo>
                  <a:lnTo>
                    <a:pt x="540" y="1742"/>
                  </a:lnTo>
                  <a:lnTo>
                    <a:pt x="1081" y="1742"/>
                  </a:lnTo>
                  <a:lnTo>
                    <a:pt x="1021" y="1562"/>
                  </a:lnTo>
                  <a:lnTo>
                    <a:pt x="540" y="961"/>
                  </a:lnTo>
                  <a:lnTo>
                    <a:pt x="180" y="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2"/>
            <p:cNvSpPr/>
            <p:nvPr/>
          </p:nvSpPr>
          <p:spPr>
            <a:xfrm>
              <a:off x="15162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1"/>
                  </a:moveTo>
                  <a:lnTo>
                    <a:pt x="61" y="6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2"/>
            <p:cNvSpPr/>
            <p:nvPr/>
          </p:nvSpPr>
          <p:spPr>
            <a:xfrm>
              <a:off x="1141100" y="4797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0" y="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2"/>
            <p:cNvSpPr/>
            <p:nvPr/>
          </p:nvSpPr>
          <p:spPr>
            <a:xfrm>
              <a:off x="2116500" y="4417400"/>
              <a:ext cx="1525" cy="9025"/>
            </a:xfrm>
            <a:custGeom>
              <a:rect b="b" l="l" r="r" t="t"/>
              <a:pathLst>
                <a:path extrusionOk="0" h="361" w="61">
                  <a:moveTo>
                    <a:pt x="61" y="1"/>
                  </a:moveTo>
                  <a:lnTo>
                    <a:pt x="1" y="361"/>
                  </a:lnTo>
                  <a:lnTo>
                    <a:pt x="61" y="36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2"/>
            <p:cNvSpPr/>
            <p:nvPr/>
          </p:nvSpPr>
          <p:spPr>
            <a:xfrm>
              <a:off x="1156100" y="48030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1" y="0"/>
                  </a:moveTo>
                  <a:lnTo>
                    <a:pt x="1" y="301"/>
                  </a:lnTo>
                  <a:lnTo>
                    <a:pt x="121" y="3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2"/>
            <p:cNvSpPr/>
            <p:nvPr/>
          </p:nvSpPr>
          <p:spPr>
            <a:xfrm>
              <a:off x="1124575" y="4792575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421" y="0"/>
                  </a:moveTo>
                  <a:lnTo>
                    <a:pt x="361" y="60"/>
                  </a:lnTo>
                  <a:lnTo>
                    <a:pt x="1" y="721"/>
                  </a:lnTo>
                  <a:lnTo>
                    <a:pt x="361" y="7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2"/>
            <p:cNvSpPr/>
            <p:nvPr/>
          </p:nvSpPr>
          <p:spPr>
            <a:xfrm>
              <a:off x="1238625" y="47850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2"/>
            <p:cNvSpPr/>
            <p:nvPr/>
          </p:nvSpPr>
          <p:spPr>
            <a:xfrm>
              <a:off x="1112575" y="4803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241" y="0"/>
                  </a:moveTo>
                  <a:lnTo>
                    <a:pt x="121" y="120"/>
                  </a:lnTo>
                  <a:lnTo>
                    <a:pt x="1" y="301"/>
                  </a:lnTo>
                  <a:lnTo>
                    <a:pt x="121" y="30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2"/>
            <p:cNvSpPr/>
            <p:nvPr/>
          </p:nvSpPr>
          <p:spPr>
            <a:xfrm>
              <a:off x="1490750" y="47040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2"/>
            <p:cNvSpPr/>
            <p:nvPr/>
          </p:nvSpPr>
          <p:spPr>
            <a:xfrm>
              <a:off x="1259650" y="4785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2"/>
            <p:cNvSpPr/>
            <p:nvPr/>
          </p:nvSpPr>
          <p:spPr>
            <a:xfrm>
              <a:off x="1504250" y="47025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2"/>
            <p:cNvSpPr/>
            <p:nvPr/>
          </p:nvSpPr>
          <p:spPr>
            <a:xfrm>
              <a:off x="2106000" y="4397900"/>
              <a:ext cx="7525" cy="28525"/>
            </a:xfrm>
            <a:custGeom>
              <a:rect b="b" l="l" r="r" t="t"/>
              <a:pathLst>
                <a:path extrusionOk="0" h="1141" w="301">
                  <a:moveTo>
                    <a:pt x="301" y="0"/>
                  </a:moveTo>
                  <a:lnTo>
                    <a:pt x="181" y="481"/>
                  </a:lnTo>
                  <a:lnTo>
                    <a:pt x="1" y="1081"/>
                  </a:lnTo>
                  <a:lnTo>
                    <a:pt x="1" y="1141"/>
                  </a:lnTo>
                  <a:lnTo>
                    <a:pt x="241" y="1141"/>
                  </a:lnTo>
                  <a:lnTo>
                    <a:pt x="241" y="54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2"/>
            <p:cNvSpPr/>
            <p:nvPr/>
          </p:nvSpPr>
          <p:spPr>
            <a:xfrm>
              <a:off x="2057975" y="460800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" y="0"/>
                  </a:moveTo>
                  <a:lnTo>
                    <a:pt x="121" y="240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2"/>
            <p:cNvSpPr/>
            <p:nvPr/>
          </p:nvSpPr>
          <p:spPr>
            <a:xfrm>
              <a:off x="1252150" y="47010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2"/>
            <p:cNvSpPr/>
            <p:nvPr/>
          </p:nvSpPr>
          <p:spPr>
            <a:xfrm>
              <a:off x="1315175" y="4186300"/>
              <a:ext cx="381175" cy="381200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2"/>
            <p:cNvSpPr/>
            <p:nvPr/>
          </p:nvSpPr>
          <p:spPr>
            <a:xfrm>
              <a:off x="994025" y="4069250"/>
              <a:ext cx="1886350" cy="1406125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6" name="Google Shape;1876;p62"/>
          <p:cNvSpPr/>
          <p:nvPr/>
        </p:nvSpPr>
        <p:spPr>
          <a:xfrm>
            <a:off x="4226898" y="3534010"/>
            <a:ext cx="4301153" cy="397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Imutabilidade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Imutabilidade</a:t>
            </a:r>
            <a:endParaRPr/>
          </a:p>
        </p:txBody>
      </p:sp>
      <p:sp>
        <p:nvSpPr>
          <p:cNvPr id="1882" name="Google Shape;1882;p63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Imutabilidade em seu conceito mais simples é algo que não pode ser alterado. No conceito de programação a imutabilidade se aplica normalmente a objetos/variáveis que não podem ter seu estado modificado após serem criados, mas isso não garante que os seus valores serão sempre os mesmos.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podem ser usados em cache sem maiores preocupações, o objeto tem está único;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testar objetos imutáveis é mais fácil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como o estado é que é importante, várias referências para o mesmo objeto podem economizar memória evitando ter cópias com dados repetidos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Estado</a:t>
            </a:r>
            <a:endParaRPr/>
          </a:p>
        </p:txBody>
      </p:sp>
      <p:sp>
        <p:nvSpPr>
          <p:cNvPr id="1888" name="Google Shape;1888;p64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r>
              <a:rPr lang="en">
                <a:solidFill>
                  <a:schemeClr val="lt1"/>
                </a:solidFill>
              </a:rPr>
              <a:t>onst [nome, setNome] = useState();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setNome() agenda uma atualização para o objeto nome de um componente. Quando o estado muda, o componente responde renderizando novamente.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Qual é a diferença entre state e props?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props (abreviação de ”properties”) and state são ambos objetos JavaScript. Apesar de ambos guardarem informações que influenciam no resultado da renderização, eles são diferentes por uma razão importante: props são passados para o componente (como parâmetros de funções), enquanto state é gerido de dentro do componente (como variáveis declaradas dentro de uma função).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Hook</a:t>
            </a:r>
            <a:endParaRPr/>
          </a:p>
        </p:txBody>
      </p:sp>
      <p:sp>
        <p:nvSpPr>
          <p:cNvPr id="1894" name="Google Shape;1894;p65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Hooks são uma nova adição ao React 16.8. Eles permitem que você use o state e outros recursos do React sem escrever uma classe.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 Hooks, você pode extrair lógica com estado de um componente de uma forma que possa ser testada independentemente e reutilizada. Hooks permitem reutilizar lógica com estado sem mudar sua hierarquia de componentes. Isso torna fácil de compartilhar Hooks com vários outros componentes ou com a comunidade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66"/>
          <p:cNvSpPr/>
          <p:nvPr/>
        </p:nvSpPr>
        <p:spPr>
          <a:xfrm>
            <a:off x="1234062" y="1566875"/>
            <a:ext cx="6675875" cy="10048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RENDERIZAÇÃO</a:t>
            </a:r>
          </a:p>
        </p:txBody>
      </p:sp>
      <p:sp>
        <p:nvSpPr>
          <p:cNvPr id="1900" name="Google Shape;1900;p66"/>
          <p:cNvSpPr txBox="1"/>
          <p:nvPr>
            <p:ph type="title"/>
          </p:nvPr>
        </p:nvSpPr>
        <p:spPr>
          <a:xfrm>
            <a:off x="1882000" y="2187475"/>
            <a:ext cx="5912100" cy="14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Tudo é sobre isso</a:t>
            </a:r>
            <a:endParaRPr sz="7200"/>
          </a:p>
        </p:txBody>
      </p:sp>
      <p:sp>
        <p:nvSpPr>
          <p:cNvPr id="1901" name="Google Shape;1901;p66"/>
          <p:cNvSpPr/>
          <p:nvPr/>
        </p:nvSpPr>
        <p:spPr>
          <a:xfrm>
            <a:off x="988225" y="3912675"/>
            <a:ext cx="7167600" cy="71676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66"/>
          <p:cNvSpPr/>
          <p:nvPr/>
        </p:nvSpPr>
        <p:spPr>
          <a:xfrm>
            <a:off x="1706125" y="4630575"/>
            <a:ext cx="5731800" cy="57318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66"/>
          <p:cNvSpPr/>
          <p:nvPr/>
        </p:nvSpPr>
        <p:spPr>
          <a:xfrm>
            <a:off x="1538575" y="-5121900"/>
            <a:ext cx="6066900" cy="6066900"/>
          </a:xfrm>
          <a:prstGeom prst="ellipse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66"/>
          <p:cNvSpPr/>
          <p:nvPr/>
        </p:nvSpPr>
        <p:spPr>
          <a:xfrm>
            <a:off x="526500" y="2386379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66"/>
          <p:cNvSpPr/>
          <p:nvPr/>
        </p:nvSpPr>
        <p:spPr>
          <a:xfrm>
            <a:off x="8556150" y="2386375"/>
            <a:ext cx="195600" cy="6531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0" name="Google Shape;1910;p67"/>
          <p:cNvGrpSpPr/>
          <p:nvPr/>
        </p:nvGrpSpPr>
        <p:grpSpPr>
          <a:xfrm>
            <a:off x="1510687" y="1322519"/>
            <a:ext cx="2672861" cy="2033318"/>
            <a:chOff x="1408649" y="1490819"/>
            <a:chExt cx="2672861" cy="2033318"/>
          </a:xfrm>
        </p:grpSpPr>
        <p:sp>
          <p:nvSpPr>
            <p:cNvPr id="1911" name="Google Shape;1911;p67"/>
            <p:cNvSpPr/>
            <p:nvPr/>
          </p:nvSpPr>
          <p:spPr>
            <a:xfrm>
              <a:off x="1523304" y="1529048"/>
              <a:ext cx="2558207" cy="1995089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2" name="Google Shape;1912;p67"/>
            <p:cNvGrpSpPr/>
            <p:nvPr/>
          </p:nvGrpSpPr>
          <p:grpSpPr>
            <a:xfrm>
              <a:off x="1440848" y="1490819"/>
              <a:ext cx="2489824" cy="1884522"/>
              <a:chOff x="1440848" y="1490819"/>
              <a:chExt cx="2489824" cy="1884522"/>
            </a:xfrm>
          </p:grpSpPr>
          <p:sp>
            <p:nvSpPr>
              <p:cNvPr id="1913" name="Google Shape;1913;p67"/>
              <p:cNvSpPr/>
              <p:nvPr/>
            </p:nvSpPr>
            <p:spPr>
              <a:xfrm>
                <a:off x="1448889" y="2588946"/>
                <a:ext cx="28178" cy="16116"/>
              </a:xfrm>
              <a:custGeom>
                <a:rect b="b" l="l" r="r" t="t"/>
                <a:pathLst>
                  <a:path extrusionOk="0" h="481" w="841">
                    <a:moveTo>
                      <a:pt x="60" y="0"/>
                    </a:moveTo>
                    <a:lnTo>
                      <a:pt x="0" y="480"/>
                    </a:lnTo>
                    <a:lnTo>
                      <a:pt x="300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67"/>
              <p:cNvSpPr/>
              <p:nvPr/>
            </p:nvSpPr>
            <p:spPr>
              <a:xfrm>
                <a:off x="1446879" y="2588946"/>
                <a:ext cx="72438" cy="42250"/>
              </a:xfrm>
              <a:custGeom>
                <a:rect b="b" l="l" r="r" t="t"/>
                <a:pathLst>
                  <a:path extrusionOk="0" h="1261" w="2162">
                    <a:moveTo>
                      <a:pt x="2161" y="0"/>
                    </a:moveTo>
                    <a:lnTo>
                      <a:pt x="1381" y="240"/>
                    </a:lnTo>
                    <a:lnTo>
                      <a:pt x="480" y="600"/>
                    </a:lnTo>
                    <a:lnTo>
                      <a:pt x="0" y="720"/>
                    </a:lnTo>
                    <a:lnTo>
                      <a:pt x="0" y="1261"/>
                    </a:lnTo>
                    <a:lnTo>
                      <a:pt x="781" y="1261"/>
                    </a:lnTo>
                    <a:lnTo>
                      <a:pt x="1021" y="960"/>
                    </a:lnTo>
                    <a:lnTo>
                      <a:pt x="1381" y="600"/>
                    </a:lnTo>
                    <a:lnTo>
                      <a:pt x="1741" y="300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67"/>
              <p:cNvSpPr/>
              <p:nvPr/>
            </p:nvSpPr>
            <p:spPr>
              <a:xfrm>
                <a:off x="1442858" y="2661316"/>
                <a:ext cx="30188" cy="40273"/>
              </a:xfrm>
              <a:custGeom>
                <a:rect b="b" l="l" r="r" t="t"/>
                <a:pathLst>
                  <a:path extrusionOk="0" h="1202" w="901">
                    <a:moveTo>
                      <a:pt x="60" y="1"/>
                    </a:moveTo>
                    <a:lnTo>
                      <a:pt x="0" y="1201"/>
                    </a:lnTo>
                    <a:lnTo>
                      <a:pt x="480" y="1201"/>
                    </a:lnTo>
                    <a:lnTo>
                      <a:pt x="480" y="1141"/>
                    </a:lnTo>
                    <a:lnTo>
                      <a:pt x="540" y="781"/>
                    </a:lnTo>
                    <a:lnTo>
                      <a:pt x="720" y="30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67"/>
              <p:cNvSpPr/>
              <p:nvPr/>
            </p:nvSpPr>
            <p:spPr>
              <a:xfrm>
                <a:off x="1454920" y="2518552"/>
                <a:ext cx="114654" cy="40240"/>
              </a:xfrm>
              <a:custGeom>
                <a:rect b="b" l="l" r="r" t="t"/>
                <a:pathLst>
                  <a:path extrusionOk="0" h="1201" w="3422">
                    <a:moveTo>
                      <a:pt x="180" y="0"/>
                    </a:moveTo>
                    <a:lnTo>
                      <a:pt x="0" y="1201"/>
                    </a:lnTo>
                    <a:lnTo>
                      <a:pt x="1321" y="1201"/>
                    </a:lnTo>
                    <a:lnTo>
                      <a:pt x="1621" y="1081"/>
                    </a:lnTo>
                    <a:lnTo>
                      <a:pt x="1561" y="1081"/>
                    </a:lnTo>
                    <a:lnTo>
                      <a:pt x="721" y="1021"/>
                    </a:lnTo>
                    <a:lnTo>
                      <a:pt x="360" y="1021"/>
                    </a:lnTo>
                    <a:lnTo>
                      <a:pt x="721" y="961"/>
                    </a:lnTo>
                    <a:lnTo>
                      <a:pt x="1561" y="780"/>
                    </a:lnTo>
                    <a:lnTo>
                      <a:pt x="2461" y="660"/>
                    </a:lnTo>
                    <a:lnTo>
                      <a:pt x="2882" y="660"/>
                    </a:lnTo>
                    <a:lnTo>
                      <a:pt x="2341" y="540"/>
                    </a:lnTo>
                    <a:lnTo>
                      <a:pt x="1501" y="480"/>
                    </a:lnTo>
                    <a:lnTo>
                      <a:pt x="1081" y="420"/>
                    </a:lnTo>
                    <a:lnTo>
                      <a:pt x="1501" y="360"/>
                    </a:lnTo>
                    <a:lnTo>
                      <a:pt x="2341" y="300"/>
                    </a:lnTo>
                    <a:lnTo>
                      <a:pt x="2942" y="240"/>
                    </a:lnTo>
                    <a:lnTo>
                      <a:pt x="3422" y="240"/>
                    </a:lnTo>
                    <a:lnTo>
                      <a:pt x="3182" y="180"/>
                    </a:lnTo>
                    <a:lnTo>
                      <a:pt x="3002" y="180"/>
                    </a:lnTo>
                    <a:lnTo>
                      <a:pt x="3002" y="120"/>
                    </a:lnTo>
                    <a:lnTo>
                      <a:pt x="2521" y="120"/>
                    </a:lnTo>
                    <a:lnTo>
                      <a:pt x="2281" y="60"/>
                    </a:lnTo>
                    <a:lnTo>
                      <a:pt x="2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67"/>
              <p:cNvSpPr/>
              <p:nvPr/>
            </p:nvSpPr>
            <p:spPr>
              <a:xfrm>
                <a:off x="1440848" y="2733721"/>
                <a:ext cx="98572" cy="50325"/>
              </a:xfrm>
              <a:custGeom>
                <a:rect b="b" l="l" r="r" t="t"/>
                <a:pathLst>
                  <a:path extrusionOk="0" h="1502" w="2942">
                    <a:moveTo>
                      <a:pt x="0" y="1"/>
                    </a:moveTo>
                    <a:lnTo>
                      <a:pt x="0" y="61"/>
                    </a:lnTo>
                    <a:lnTo>
                      <a:pt x="60" y="1502"/>
                    </a:lnTo>
                    <a:lnTo>
                      <a:pt x="1561" y="1502"/>
                    </a:lnTo>
                    <a:lnTo>
                      <a:pt x="1981" y="1201"/>
                    </a:lnTo>
                    <a:lnTo>
                      <a:pt x="2461" y="1021"/>
                    </a:lnTo>
                    <a:lnTo>
                      <a:pt x="2161" y="1021"/>
                    </a:lnTo>
                    <a:lnTo>
                      <a:pt x="1981" y="1081"/>
                    </a:lnTo>
                    <a:lnTo>
                      <a:pt x="1981" y="1081"/>
                    </a:lnTo>
                    <a:lnTo>
                      <a:pt x="2101" y="961"/>
                    </a:lnTo>
                    <a:lnTo>
                      <a:pt x="2461" y="781"/>
                    </a:lnTo>
                    <a:lnTo>
                      <a:pt x="2461" y="721"/>
                    </a:lnTo>
                    <a:lnTo>
                      <a:pt x="2581" y="721"/>
                    </a:lnTo>
                    <a:lnTo>
                      <a:pt x="2701" y="361"/>
                    </a:lnTo>
                    <a:lnTo>
                      <a:pt x="2941" y="1"/>
                    </a:lnTo>
                    <a:lnTo>
                      <a:pt x="2881" y="1"/>
                    </a:lnTo>
                    <a:lnTo>
                      <a:pt x="2521" y="241"/>
                    </a:lnTo>
                    <a:lnTo>
                      <a:pt x="2401" y="361"/>
                    </a:lnTo>
                    <a:lnTo>
                      <a:pt x="2161" y="601"/>
                    </a:lnTo>
                    <a:lnTo>
                      <a:pt x="2101" y="661"/>
                    </a:lnTo>
                    <a:lnTo>
                      <a:pt x="2161" y="541"/>
                    </a:lnTo>
                    <a:lnTo>
                      <a:pt x="2341" y="301"/>
                    </a:lnTo>
                    <a:lnTo>
                      <a:pt x="2521" y="61"/>
                    </a:lnTo>
                    <a:lnTo>
                      <a:pt x="25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67"/>
              <p:cNvSpPr/>
              <p:nvPr/>
            </p:nvSpPr>
            <p:spPr>
              <a:xfrm>
                <a:off x="1444868" y="2832292"/>
                <a:ext cx="70428" cy="50291"/>
              </a:xfrm>
              <a:custGeom>
                <a:rect b="b" l="l" r="r" t="t"/>
                <a:pathLst>
                  <a:path extrusionOk="0" h="1501" w="2102">
                    <a:moveTo>
                      <a:pt x="0" y="0"/>
                    </a:moveTo>
                    <a:lnTo>
                      <a:pt x="180" y="1501"/>
                    </a:lnTo>
                    <a:lnTo>
                      <a:pt x="1681" y="1501"/>
                    </a:lnTo>
                    <a:lnTo>
                      <a:pt x="1861" y="1141"/>
                    </a:lnTo>
                    <a:lnTo>
                      <a:pt x="2041" y="841"/>
                    </a:lnTo>
                    <a:lnTo>
                      <a:pt x="2101" y="780"/>
                    </a:lnTo>
                    <a:lnTo>
                      <a:pt x="1741" y="901"/>
                    </a:lnTo>
                    <a:lnTo>
                      <a:pt x="1501" y="1081"/>
                    </a:lnTo>
                    <a:lnTo>
                      <a:pt x="1321" y="1201"/>
                    </a:lnTo>
                    <a:lnTo>
                      <a:pt x="1261" y="1321"/>
                    </a:lnTo>
                    <a:lnTo>
                      <a:pt x="1201" y="1381"/>
                    </a:lnTo>
                    <a:lnTo>
                      <a:pt x="1201" y="1321"/>
                    </a:lnTo>
                    <a:lnTo>
                      <a:pt x="1261" y="1141"/>
                    </a:lnTo>
                    <a:lnTo>
                      <a:pt x="1381" y="961"/>
                    </a:lnTo>
                    <a:lnTo>
                      <a:pt x="1561" y="720"/>
                    </a:lnTo>
                    <a:lnTo>
                      <a:pt x="1681" y="600"/>
                    </a:lnTo>
                    <a:lnTo>
                      <a:pt x="1321" y="780"/>
                    </a:lnTo>
                    <a:lnTo>
                      <a:pt x="781" y="1261"/>
                    </a:lnTo>
                    <a:lnTo>
                      <a:pt x="660" y="1381"/>
                    </a:lnTo>
                    <a:lnTo>
                      <a:pt x="600" y="1441"/>
                    </a:lnTo>
                    <a:lnTo>
                      <a:pt x="600" y="1381"/>
                    </a:lnTo>
                    <a:lnTo>
                      <a:pt x="720" y="1201"/>
                    </a:lnTo>
                    <a:lnTo>
                      <a:pt x="1141" y="600"/>
                    </a:lnTo>
                    <a:lnTo>
                      <a:pt x="1441" y="300"/>
                    </a:lnTo>
                    <a:lnTo>
                      <a:pt x="1741" y="0"/>
                    </a:lnTo>
                    <a:lnTo>
                      <a:pt x="1381" y="0"/>
                    </a:lnTo>
                    <a:lnTo>
                      <a:pt x="961" y="12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67"/>
              <p:cNvSpPr/>
              <p:nvPr/>
            </p:nvSpPr>
            <p:spPr>
              <a:xfrm>
                <a:off x="1458940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781" y="1"/>
                    </a:moveTo>
                    <a:lnTo>
                      <a:pt x="421" y="421"/>
                    </a:lnTo>
                    <a:lnTo>
                      <a:pt x="120" y="8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961" y="1201"/>
                    </a:lnTo>
                    <a:lnTo>
                      <a:pt x="1021" y="721"/>
                    </a:lnTo>
                    <a:lnTo>
                      <a:pt x="1141" y="18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67"/>
              <p:cNvSpPr/>
              <p:nvPr/>
            </p:nvSpPr>
            <p:spPr>
              <a:xfrm>
                <a:off x="1529335" y="2615079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360" y="0"/>
                    </a:moveTo>
                    <a:lnTo>
                      <a:pt x="240" y="180"/>
                    </a:lnTo>
                    <a:lnTo>
                      <a:pt x="240" y="240"/>
                    </a:lnTo>
                    <a:lnTo>
                      <a:pt x="120" y="361"/>
                    </a:lnTo>
                    <a:lnTo>
                      <a:pt x="0" y="481"/>
                    </a:lnTo>
                    <a:lnTo>
                      <a:pt x="180" y="481"/>
                    </a:lnTo>
                    <a:lnTo>
                      <a:pt x="180" y="421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67"/>
              <p:cNvSpPr/>
              <p:nvPr/>
            </p:nvSpPr>
            <p:spPr>
              <a:xfrm>
                <a:off x="1483064" y="3055536"/>
                <a:ext cx="199154" cy="54312"/>
              </a:xfrm>
              <a:custGeom>
                <a:rect b="b" l="l" r="r" t="t"/>
                <a:pathLst>
                  <a:path extrusionOk="0" h="1621" w="5944">
                    <a:moveTo>
                      <a:pt x="1" y="0"/>
                    </a:moveTo>
                    <a:lnTo>
                      <a:pt x="481" y="1621"/>
                    </a:lnTo>
                    <a:lnTo>
                      <a:pt x="5463" y="1621"/>
                    </a:lnTo>
                    <a:lnTo>
                      <a:pt x="5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67"/>
              <p:cNvSpPr/>
              <p:nvPr/>
            </p:nvSpPr>
            <p:spPr>
              <a:xfrm>
                <a:off x="1495126" y="2661316"/>
                <a:ext cx="30222" cy="40273"/>
              </a:xfrm>
              <a:custGeom>
                <a:rect b="b" l="l" r="r" t="t"/>
                <a:pathLst>
                  <a:path extrusionOk="0" h="1202" w="902">
                    <a:moveTo>
                      <a:pt x="481" y="1"/>
                    </a:moveTo>
                    <a:lnTo>
                      <a:pt x="361" y="241"/>
                    </a:lnTo>
                    <a:lnTo>
                      <a:pt x="121" y="781"/>
                    </a:lnTo>
                    <a:lnTo>
                      <a:pt x="1" y="1201"/>
                    </a:lnTo>
                    <a:lnTo>
                      <a:pt x="781" y="1201"/>
                    </a:lnTo>
                    <a:lnTo>
                      <a:pt x="781" y="1141"/>
                    </a:lnTo>
                    <a:lnTo>
                      <a:pt x="781" y="901"/>
                    </a:lnTo>
                    <a:lnTo>
                      <a:pt x="84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67"/>
              <p:cNvSpPr/>
              <p:nvPr/>
            </p:nvSpPr>
            <p:spPr>
              <a:xfrm>
                <a:off x="1529335" y="2518552"/>
                <a:ext cx="14106" cy="34"/>
              </a:xfrm>
              <a:custGeom>
                <a:rect b="b" l="l" r="r" t="t"/>
                <a:pathLst>
                  <a:path extrusionOk="0" h="1" w="421">
                    <a:moveTo>
                      <a:pt x="60" y="0"/>
                    </a:moveTo>
                    <a:lnTo>
                      <a:pt x="6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4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67"/>
              <p:cNvSpPr/>
              <p:nvPr/>
            </p:nvSpPr>
            <p:spPr>
              <a:xfrm>
                <a:off x="1515262" y="2874509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300" y="1"/>
                    </a:moveTo>
                    <a:lnTo>
                      <a:pt x="120" y="121"/>
                    </a:lnTo>
                    <a:lnTo>
                      <a:pt x="0" y="241"/>
                    </a:lnTo>
                    <a:lnTo>
                      <a:pt x="120" y="241"/>
                    </a:lnTo>
                    <a:lnTo>
                      <a:pt x="240" y="121"/>
                    </a:lnTo>
                    <a:lnTo>
                      <a:pt x="300" y="6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67"/>
              <p:cNvSpPr/>
              <p:nvPr/>
            </p:nvSpPr>
            <p:spPr>
              <a:xfrm>
                <a:off x="1509232" y="2315411"/>
                <a:ext cx="46270" cy="20137"/>
              </a:xfrm>
              <a:custGeom>
                <a:rect b="b" l="l" r="r" t="t"/>
                <a:pathLst>
                  <a:path extrusionOk="0" h="601" w="1381">
                    <a:moveTo>
                      <a:pt x="180" y="1"/>
                    </a:moveTo>
                    <a:lnTo>
                      <a:pt x="0" y="361"/>
                    </a:lnTo>
                    <a:lnTo>
                      <a:pt x="120" y="361"/>
                    </a:lnTo>
                    <a:lnTo>
                      <a:pt x="840" y="421"/>
                    </a:lnTo>
                    <a:lnTo>
                      <a:pt x="1140" y="541"/>
                    </a:lnTo>
                    <a:lnTo>
                      <a:pt x="1381" y="601"/>
                    </a:lnTo>
                    <a:lnTo>
                      <a:pt x="1381" y="601"/>
                    </a:lnTo>
                    <a:lnTo>
                      <a:pt x="1261" y="481"/>
                    </a:lnTo>
                    <a:lnTo>
                      <a:pt x="780" y="24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67"/>
              <p:cNvSpPr/>
              <p:nvPr/>
            </p:nvSpPr>
            <p:spPr>
              <a:xfrm>
                <a:off x="1479043" y="2611059"/>
                <a:ext cx="30222" cy="20137"/>
              </a:xfrm>
              <a:custGeom>
                <a:rect b="b" l="l" r="r" t="t"/>
                <a:pathLst>
                  <a:path extrusionOk="0" h="601" w="902">
                    <a:moveTo>
                      <a:pt x="901" y="0"/>
                    </a:moveTo>
                    <a:lnTo>
                      <a:pt x="541" y="180"/>
                    </a:lnTo>
                    <a:lnTo>
                      <a:pt x="1" y="601"/>
                    </a:lnTo>
                    <a:lnTo>
                      <a:pt x="421" y="601"/>
                    </a:lnTo>
                    <a:lnTo>
                      <a:pt x="661" y="30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67"/>
              <p:cNvSpPr/>
              <p:nvPr/>
            </p:nvSpPr>
            <p:spPr>
              <a:xfrm>
                <a:off x="1515262" y="1490819"/>
                <a:ext cx="1878458" cy="997578"/>
              </a:xfrm>
              <a:custGeom>
                <a:rect b="b" l="l" r="r" t="t"/>
                <a:pathLst>
                  <a:path extrusionOk="0" h="29774" w="56065">
                    <a:moveTo>
                      <a:pt x="47160" y="13807"/>
                    </a:moveTo>
                    <a:lnTo>
                      <a:pt x="47160" y="13807"/>
                    </a:lnTo>
                    <a:lnTo>
                      <a:pt x="47160" y="13807"/>
                    </a:lnTo>
                    <a:close/>
                    <a:moveTo>
                      <a:pt x="47160" y="13807"/>
                    </a:moveTo>
                    <a:lnTo>
                      <a:pt x="47120" y="13987"/>
                    </a:lnTo>
                    <a:lnTo>
                      <a:pt x="47120" y="14047"/>
                    </a:lnTo>
                    <a:lnTo>
                      <a:pt x="47160" y="13807"/>
                    </a:lnTo>
                    <a:close/>
                    <a:moveTo>
                      <a:pt x="47120" y="14047"/>
                    </a:moveTo>
                    <a:lnTo>
                      <a:pt x="47120" y="14047"/>
                    </a:lnTo>
                    <a:lnTo>
                      <a:pt x="47120" y="14047"/>
                    </a:lnTo>
                    <a:close/>
                    <a:moveTo>
                      <a:pt x="45800" y="16028"/>
                    </a:moveTo>
                    <a:lnTo>
                      <a:pt x="45800" y="16448"/>
                    </a:lnTo>
                    <a:lnTo>
                      <a:pt x="45860" y="16328"/>
                    </a:lnTo>
                    <a:lnTo>
                      <a:pt x="45800" y="16028"/>
                    </a:lnTo>
                    <a:close/>
                    <a:moveTo>
                      <a:pt x="35535" y="19809"/>
                    </a:moveTo>
                    <a:lnTo>
                      <a:pt x="35535" y="19869"/>
                    </a:lnTo>
                    <a:lnTo>
                      <a:pt x="35415" y="19809"/>
                    </a:lnTo>
                    <a:close/>
                    <a:moveTo>
                      <a:pt x="17287" y="9065"/>
                    </a:moveTo>
                    <a:lnTo>
                      <a:pt x="18068" y="9125"/>
                    </a:lnTo>
                    <a:lnTo>
                      <a:pt x="18788" y="9245"/>
                    </a:lnTo>
                    <a:lnTo>
                      <a:pt x="19508" y="9425"/>
                    </a:lnTo>
                    <a:lnTo>
                      <a:pt x="20229" y="9665"/>
                    </a:lnTo>
                    <a:lnTo>
                      <a:pt x="20889" y="9965"/>
                    </a:lnTo>
                    <a:lnTo>
                      <a:pt x="21549" y="10385"/>
                    </a:lnTo>
                    <a:lnTo>
                      <a:pt x="22090" y="10806"/>
                    </a:lnTo>
                    <a:lnTo>
                      <a:pt x="22630" y="11286"/>
                    </a:lnTo>
                    <a:lnTo>
                      <a:pt x="23170" y="11826"/>
                    </a:lnTo>
                    <a:lnTo>
                      <a:pt x="23590" y="12426"/>
                    </a:lnTo>
                    <a:lnTo>
                      <a:pt x="23950" y="13027"/>
                    </a:lnTo>
                    <a:lnTo>
                      <a:pt x="24311" y="13747"/>
                    </a:lnTo>
                    <a:lnTo>
                      <a:pt x="24551" y="14407"/>
                    </a:lnTo>
                    <a:lnTo>
                      <a:pt x="24731" y="15127"/>
                    </a:lnTo>
                    <a:lnTo>
                      <a:pt x="24851" y="15908"/>
                    </a:lnTo>
                    <a:lnTo>
                      <a:pt x="24911" y="16688"/>
                    </a:lnTo>
                    <a:lnTo>
                      <a:pt x="24851" y="17468"/>
                    </a:lnTo>
                    <a:lnTo>
                      <a:pt x="24731" y="18249"/>
                    </a:lnTo>
                    <a:lnTo>
                      <a:pt x="24551" y="18969"/>
                    </a:lnTo>
                    <a:lnTo>
                      <a:pt x="24311" y="19629"/>
                    </a:lnTo>
                    <a:lnTo>
                      <a:pt x="23950" y="20350"/>
                    </a:lnTo>
                    <a:lnTo>
                      <a:pt x="23590" y="20950"/>
                    </a:lnTo>
                    <a:lnTo>
                      <a:pt x="23170" y="21550"/>
                    </a:lnTo>
                    <a:lnTo>
                      <a:pt x="22630" y="22090"/>
                    </a:lnTo>
                    <a:lnTo>
                      <a:pt x="22090" y="22571"/>
                    </a:lnTo>
                    <a:lnTo>
                      <a:pt x="21549" y="22991"/>
                    </a:lnTo>
                    <a:lnTo>
                      <a:pt x="20889" y="23411"/>
                    </a:lnTo>
                    <a:lnTo>
                      <a:pt x="20229" y="23711"/>
                    </a:lnTo>
                    <a:lnTo>
                      <a:pt x="19508" y="23951"/>
                    </a:lnTo>
                    <a:lnTo>
                      <a:pt x="18788" y="24131"/>
                    </a:lnTo>
                    <a:lnTo>
                      <a:pt x="18068" y="24251"/>
                    </a:lnTo>
                    <a:lnTo>
                      <a:pt x="17287" y="24311"/>
                    </a:lnTo>
                    <a:lnTo>
                      <a:pt x="16507" y="24251"/>
                    </a:lnTo>
                    <a:lnTo>
                      <a:pt x="15727" y="24131"/>
                    </a:lnTo>
                    <a:lnTo>
                      <a:pt x="15007" y="23951"/>
                    </a:lnTo>
                    <a:lnTo>
                      <a:pt x="14286" y="23711"/>
                    </a:lnTo>
                    <a:lnTo>
                      <a:pt x="13626" y="23411"/>
                    </a:lnTo>
                    <a:lnTo>
                      <a:pt x="13026" y="22991"/>
                    </a:lnTo>
                    <a:lnTo>
                      <a:pt x="12425" y="22571"/>
                    </a:lnTo>
                    <a:lnTo>
                      <a:pt x="11885" y="22090"/>
                    </a:lnTo>
                    <a:lnTo>
                      <a:pt x="11405" y="21550"/>
                    </a:lnTo>
                    <a:lnTo>
                      <a:pt x="10925" y="20950"/>
                    </a:lnTo>
                    <a:lnTo>
                      <a:pt x="10565" y="20350"/>
                    </a:lnTo>
                    <a:lnTo>
                      <a:pt x="10264" y="19629"/>
                    </a:lnTo>
                    <a:lnTo>
                      <a:pt x="9964" y="18969"/>
                    </a:lnTo>
                    <a:lnTo>
                      <a:pt x="9784" y="18249"/>
                    </a:lnTo>
                    <a:lnTo>
                      <a:pt x="9664" y="17468"/>
                    </a:lnTo>
                    <a:lnTo>
                      <a:pt x="9664" y="16688"/>
                    </a:lnTo>
                    <a:lnTo>
                      <a:pt x="9664" y="15848"/>
                    </a:lnTo>
                    <a:lnTo>
                      <a:pt x="9844" y="15007"/>
                    </a:lnTo>
                    <a:lnTo>
                      <a:pt x="10084" y="14167"/>
                    </a:lnTo>
                    <a:lnTo>
                      <a:pt x="10385" y="13387"/>
                    </a:lnTo>
                    <a:lnTo>
                      <a:pt x="10745" y="12786"/>
                    </a:lnTo>
                    <a:lnTo>
                      <a:pt x="11105" y="12186"/>
                    </a:lnTo>
                    <a:lnTo>
                      <a:pt x="11585" y="11646"/>
                    </a:lnTo>
                    <a:lnTo>
                      <a:pt x="12065" y="11106"/>
                    </a:lnTo>
                    <a:lnTo>
                      <a:pt x="12605" y="10686"/>
                    </a:lnTo>
                    <a:lnTo>
                      <a:pt x="13206" y="10265"/>
                    </a:lnTo>
                    <a:lnTo>
                      <a:pt x="13806" y="9905"/>
                    </a:lnTo>
                    <a:lnTo>
                      <a:pt x="14466" y="9605"/>
                    </a:lnTo>
                    <a:lnTo>
                      <a:pt x="15127" y="9365"/>
                    </a:lnTo>
                    <a:lnTo>
                      <a:pt x="15787" y="9185"/>
                    </a:lnTo>
                    <a:lnTo>
                      <a:pt x="16507" y="9125"/>
                    </a:lnTo>
                    <a:lnTo>
                      <a:pt x="17287" y="9065"/>
                    </a:lnTo>
                    <a:close/>
                    <a:moveTo>
                      <a:pt x="30133" y="27253"/>
                    </a:moveTo>
                    <a:lnTo>
                      <a:pt x="30133" y="27253"/>
                    </a:lnTo>
                    <a:lnTo>
                      <a:pt x="30133" y="27253"/>
                    </a:lnTo>
                    <a:close/>
                    <a:moveTo>
                      <a:pt x="30133" y="27253"/>
                    </a:moveTo>
                    <a:lnTo>
                      <a:pt x="30013" y="27313"/>
                    </a:lnTo>
                    <a:lnTo>
                      <a:pt x="29998" y="27325"/>
                    </a:lnTo>
                    <a:lnTo>
                      <a:pt x="30133" y="27253"/>
                    </a:lnTo>
                    <a:close/>
                    <a:moveTo>
                      <a:pt x="11045" y="29354"/>
                    </a:moveTo>
                    <a:lnTo>
                      <a:pt x="11105" y="29594"/>
                    </a:lnTo>
                    <a:lnTo>
                      <a:pt x="11105" y="29534"/>
                    </a:lnTo>
                    <a:lnTo>
                      <a:pt x="11045" y="29354"/>
                    </a:lnTo>
                    <a:close/>
                    <a:moveTo>
                      <a:pt x="33434" y="1"/>
                    </a:moveTo>
                    <a:lnTo>
                      <a:pt x="31934" y="121"/>
                    </a:lnTo>
                    <a:lnTo>
                      <a:pt x="30493" y="241"/>
                    </a:lnTo>
                    <a:lnTo>
                      <a:pt x="29053" y="481"/>
                    </a:lnTo>
                    <a:lnTo>
                      <a:pt x="27612" y="721"/>
                    </a:lnTo>
                    <a:lnTo>
                      <a:pt x="26171" y="1021"/>
                    </a:lnTo>
                    <a:lnTo>
                      <a:pt x="24791" y="1382"/>
                    </a:lnTo>
                    <a:lnTo>
                      <a:pt x="23410" y="1802"/>
                    </a:lnTo>
                    <a:lnTo>
                      <a:pt x="22030" y="2282"/>
                    </a:lnTo>
                    <a:lnTo>
                      <a:pt x="20709" y="2822"/>
                    </a:lnTo>
                    <a:lnTo>
                      <a:pt x="19448" y="3362"/>
                    </a:lnTo>
                    <a:lnTo>
                      <a:pt x="18128" y="4023"/>
                    </a:lnTo>
                    <a:lnTo>
                      <a:pt x="16927" y="4683"/>
                    </a:lnTo>
                    <a:lnTo>
                      <a:pt x="15667" y="5343"/>
                    </a:lnTo>
                    <a:lnTo>
                      <a:pt x="14526" y="6124"/>
                    </a:lnTo>
                    <a:lnTo>
                      <a:pt x="13326" y="6904"/>
                    </a:lnTo>
                    <a:lnTo>
                      <a:pt x="12245" y="7744"/>
                    </a:lnTo>
                    <a:lnTo>
                      <a:pt x="11105" y="8645"/>
                    </a:lnTo>
                    <a:lnTo>
                      <a:pt x="10084" y="9545"/>
                    </a:lnTo>
                    <a:lnTo>
                      <a:pt x="9064" y="10505"/>
                    </a:lnTo>
                    <a:lnTo>
                      <a:pt x="8044" y="11526"/>
                    </a:lnTo>
                    <a:lnTo>
                      <a:pt x="7143" y="12546"/>
                    </a:lnTo>
                    <a:lnTo>
                      <a:pt x="6183" y="13627"/>
                    </a:lnTo>
                    <a:lnTo>
                      <a:pt x="5342" y="14707"/>
                    </a:lnTo>
                    <a:lnTo>
                      <a:pt x="4502" y="15848"/>
                    </a:lnTo>
                    <a:lnTo>
                      <a:pt x="3722" y="16988"/>
                    </a:lnTo>
                    <a:lnTo>
                      <a:pt x="3001" y="18189"/>
                    </a:lnTo>
                    <a:lnTo>
                      <a:pt x="2281" y="19449"/>
                    </a:lnTo>
                    <a:lnTo>
                      <a:pt x="1621" y="20650"/>
                    </a:lnTo>
                    <a:lnTo>
                      <a:pt x="1021" y="21970"/>
                    </a:lnTo>
                    <a:lnTo>
                      <a:pt x="480" y="23291"/>
                    </a:lnTo>
                    <a:lnTo>
                      <a:pt x="0" y="24612"/>
                    </a:lnTo>
                    <a:lnTo>
                      <a:pt x="60" y="24612"/>
                    </a:lnTo>
                    <a:lnTo>
                      <a:pt x="600" y="24732"/>
                    </a:lnTo>
                    <a:lnTo>
                      <a:pt x="1141" y="24912"/>
                    </a:lnTo>
                    <a:lnTo>
                      <a:pt x="1441" y="25032"/>
                    </a:lnTo>
                    <a:lnTo>
                      <a:pt x="1681" y="25212"/>
                    </a:lnTo>
                    <a:lnTo>
                      <a:pt x="1801" y="25392"/>
                    </a:lnTo>
                    <a:lnTo>
                      <a:pt x="2341" y="25452"/>
                    </a:lnTo>
                    <a:lnTo>
                      <a:pt x="2221" y="25392"/>
                    </a:lnTo>
                    <a:lnTo>
                      <a:pt x="1981" y="25152"/>
                    </a:lnTo>
                    <a:lnTo>
                      <a:pt x="1441" y="24852"/>
                    </a:lnTo>
                    <a:lnTo>
                      <a:pt x="900" y="24612"/>
                    </a:lnTo>
                    <a:lnTo>
                      <a:pt x="720" y="24551"/>
                    </a:lnTo>
                    <a:lnTo>
                      <a:pt x="960" y="24551"/>
                    </a:lnTo>
                    <a:lnTo>
                      <a:pt x="1501" y="24732"/>
                    </a:lnTo>
                    <a:lnTo>
                      <a:pt x="1921" y="24912"/>
                    </a:lnTo>
                    <a:lnTo>
                      <a:pt x="2281" y="25092"/>
                    </a:lnTo>
                    <a:lnTo>
                      <a:pt x="2161" y="24972"/>
                    </a:lnTo>
                    <a:lnTo>
                      <a:pt x="1921" y="24732"/>
                    </a:lnTo>
                    <a:lnTo>
                      <a:pt x="1801" y="24672"/>
                    </a:lnTo>
                    <a:lnTo>
                      <a:pt x="1741" y="24612"/>
                    </a:lnTo>
                    <a:lnTo>
                      <a:pt x="1801" y="24612"/>
                    </a:lnTo>
                    <a:lnTo>
                      <a:pt x="1921" y="24672"/>
                    </a:lnTo>
                    <a:lnTo>
                      <a:pt x="2281" y="24852"/>
                    </a:lnTo>
                    <a:lnTo>
                      <a:pt x="2581" y="25092"/>
                    </a:lnTo>
                    <a:lnTo>
                      <a:pt x="2761" y="25272"/>
                    </a:lnTo>
                    <a:lnTo>
                      <a:pt x="2881" y="25332"/>
                    </a:lnTo>
                    <a:lnTo>
                      <a:pt x="3001" y="25572"/>
                    </a:lnTo>
                    <a:lnTo>
                      <a:pt x="3302" y="25632"/>
                    </a:lnTo>
                    <a:lnTo>
                      <a:pt x="3241" y="25572"/>
                    </a:lnTo>
                    <a:lnTo>
                      <a:pt x="2881" y="25272"/>
                    </a:lnTo>
                    <a:lnTo>
                      <a:pt x="2641" y="25092"/>
                    </a:lnTo>
                    <a:lnTo>
                      <a:pt x="2161" y="24672"/>
                    </a:lnTo>
                    <a:lnTo>
                      <a:pt x="2161" y="24672"/>
                    </a:lnTo>
                    <a:lnTo>
                      <a:pt x="2581" y="24912"/>
                    </a:lnTo>
                    <a:lnTo>
                      <a:pt x="3001" y="24972"/>
                    </a:lnTo>
                    <a:lnTo>
                      <a:pt x="3121" y="25032"/>
                    </a:lnTo>
                    <a:lnTo>
                      <a:pt x="3602" y="25212"/>
                    </a:lnTo>
                    <a:lnTo>
                      <a:pt x="3842" y="25392"/>
                    </a:lnTo>
                    <a:lnTo>
                      <a:pt x="3842" y="25392"/>
                    </a:lnTo>
                    <a:lnTo>
                      <a:pt x="3422" y="24972"/>
                    </a:lnTo>
                    <a:lnTo>
                      <a:pt x="3121" y="24732"/>
                    </a:lnTo>
                    <a:lnTo>
                      <a:pt x="3001" y="24672"/>
                    </a:lnTo>
                    <a:lnTo>
                      <a:pt x="2821" y="24612"/>
                    </a:lnTo>
                    <a:lnTo>
                      <a:pt x="3001" y="24612"/>
                    </a:lnTo>
                    <a:lnTo>
                      <a:pt x="3121" y="24672"/>
                    </a:lnTo>
                    <a:lnTo>
                      <a:pt x="3181" y="24732"/>
                    </a:lnTo>
                    <a:lnTo>
                      <a:pt x="3302" y="24732"/>
                    </a:lnTo>
                    <a:lnTo>
                      <a:pt x="3842" y="24972"/>
                    </a:lnTo>
                    <a:lnTo>
                      <a:pt x="4442" y="25332"/>
                    </a:lnTo>
                    <a:lnTo>
                      <a:pt x="4742" y="25572"/>
                    </a:lnTo>
                    <a:lnTo>
                      <a:pt x="4922" y="25632"/>
                    </a:lnTo>
                    <a:lnTo>
                      <a:pt x="5102" y="25692"/>
                    </a:lnTo>
                    <a:lnTo>
                      <a:pt x="5282" y="25752"/>
                    </a:lnTo>
                    <a:lnTo>
                      <a:pt x="4862" y="25512"/>
                    </a:lnTo>
                    <a:lnTo>
                      <a:pt x="4682" y="25452"/>
                    </a:lnTo>
                    <a:lnTo>
                      <a:pt x="4862" y="25452"/>
                    </a:lnTo>
                    <a:lnTo>
                      <a:pt x="5402" y="25692"/>
                    </a:lnTo>
                    <a:lnTo>
                      <a:pt x="5763" y="25872"/>
                    </a:lnTo>
                    <a:lnTo>
                      <a:pt x="6063" y="26112"/>
                    </a:lnTo>
                    <a:lnTo>
                      <a:pt x="5763" y="25812"/>
                    </a:lnTo>
                    <a:lnTo>
                      <a:pt x="5222" y="25392"/>
                    </a:lnTo>
                    <a:lnTo>
                      <a:pt x="5102" y="25332"/>
                    </a:lnTo>
                    <a:lnTo>
                      <a:pt x="4982" y="25272"/>
                    </a:lnTo>
                    <a:lnTo>
                      <a:pt x="5102" y="25272"/>
                    </a:lnTo>
                    <a:lnTo>
                      <a:pt x="5282" y="25392"/>
                    </a:lnTo>
                    <a:lnTo>
                      <a:pt x="5823" y="25692"/>
                    </a:lnTo>
                    <a:lnTo>
                      <a:pt x="6063" y="25812"/>
                    </a:lnTo>
                    <a:lnTo>
                      <a:pt x="6243" y="25932"/>
                    </a:lnTo>
                    <a:lnTo>
                      <a:pt x="6723" y="26172"/>
                    </a:lnTo>
                    <a:lnTo>
                      <a:pt x="7083" y="26412"/>
                    </a:lnTo>
                    <a:lnTo>
                      <a:pt x="7323" y="26652"/>
                    </a:lnTo>
                    <a:lnTo>
                      <a:pt x="7503" y="26772"/>
                    </a:lnTo>
                    <a:lnTo>
                      <a:pt x="7923" y="27073"/>
                    </a:lnTo>
                    <a:lnTo>
                      <a:pt x="7923" y="27133"/>
                    </a:lnTo>
                    <a:lnTo>
                      <a:pt x="7984" y="27133"/>
                    </a:lnTo>
                    <a:lnTo>
                      <a:pt x="7803" y="26832"/>
                    </a:lnTo>
                    <a:lnTo>
                      <a:pt x="7563" y="26472"/>
                    </a:lnTo>
                    <a:lnTo>
                      <a:pt x="7203" y="26052"/>
                    </a:lnTo>
                    <a:lnTo>
                      <a:pt x="7083" y="25932"/>
                    </a:lnTo>
                    <a:lnTo>
                      <a:pt x="7203" y="25992"/>
                    </a:lnTo>
                    <a:lnTo>
                      <a:pt x="7443" y="26172"/>
                    </a:lnTo>
                    <a:lnTo>
                      <a:pt x="7503" y="26172"/>
                    </a:lnTo>
                    <a:lnTo>
                      <a:pt x="7623" y="26292"/>
                    </a:lnTo>
                    <a:lnTo>
                      <a:pt x="8104" y="26592"/>
                    </a:lnTo>
                    <a:lnTo>
                      <a:pt x="8524" y="27073"/>
                    </a:lnTo>
                    <a:lnTo>
                      <a:pt x="8704" y="27373"/>
                    </a:lnTo>
                    <a:lnTo>
                      <a:pt x="8764" y="27493"/>
                    </a:lnTo>
                    <a:lnTo>
                      <a:pt x="8824" y="27553"/>
                    </a:lnTo>
                    <a:lnTo>
                      <a:pt x="8644" y="27193"/>
                    </a:lnTo>
                    <a:lnTo>
                      <a:pt x="8344" y="26712"/>
                    </a:lnTo>
                    <a:lnTo>
                      <a:pt x="8224" y="26532"/>
                    </a:lnTo>
                    <a:lnTo>
                      <a:pt x="8224" y="26532"/>
                    </a:lnTo>
                    <a:lnTo>
                      <a:pt x="8404" y="26712"/>
                    </a:lnTo>
                    <a:lnTo>
                      <a:pt x="8764" y="27073"/>
                    </a:lnTo>
                    <a:lnTo>
                      <a:pt x="9124" y="27613"/>
                    </a:lnTo>
                    <a:lnTo>
                      <a:pt x="9244" y="27913"/>
                    </a:lnTo>
                    <a:lnTo>
                      <a:pt x="9424" y="28093"/>
                    </a:lnTo>
                    <a:lnTo>
                      <a:pt x="9484" y="28153"/>
                    </a:lnTo>
                    <a:lnTo>
                      <a:pt x="9424" y="27913"/>
                    </a:lnTo>
                    <a:lnTo>
                      <a:pt x="9304" y="27613"/>
                    </a:lnTo>
                    <a:lnTo>
                      <a:pt x="9184" y="27313"/>
                    </a:lnTo>
                    <a:lnTo>
                      <a:pt x="8944" y="27073"/>
                    </a:lnTo>
                    <a:lnTo>
                      <a:pt x="8764" y="26832"/>
                    </a:lnTo>
                    <a:lnTo>
                      <a:pt x="9004" y="27013"/>
                    </a:lnTo>
                    <a:lnTo>
                      <a:pt x="9304" y="27253"/>
                    </a:lnTo>
                    <a:lnTo>
                      <a:pt x="9484" y="27553"/>
                    </a:lnTo>
                    <a:lnTo>
                      <a:pt x="9664" y="27853"/>
                    </a:lnTo>
                    <a:lnTo>
                      <a:pt x="9664" y="27913"/>
                    </a:lnTo>
                    <a:lnTo>
                      <a:pt x="9724" y="27913"/>
                    </a:lnTo>
                    <a:lnTo>
                      <a:pt x="9904" y="28213"/>
                    </a:lnTo>
                    <a:lnTo>
                      <a:pt x="9844" y="27913"/>
                    </a:lnTo>
                    <a:lnTo>
                      <a:pt x="9784" y="27853"/>
                    </a:lnTo>
                    <a:lnTo>
                      <a:pt x="9844" y="27853"/>
                    </a:lnTo>
                    <a:lnTo>
                      <a:pt x="9784" y="27793"/>
                    </a:lnTo>
                    <a:lnTo>
                      <a:pt x="9784" y="27793"/>
                    </a:lnTo>
                    <a:lnTo>
                      <a:pt x="9904" y="27853"/>
                    </a:lnTo>
                    <a:lnTo>
                      <a:pt x="9904" y="27973"/>
                    </a:lnTo>
                    <a:lnTo>
                      <a:pt x="9964" y="27973"/>
                    </a:lnTo>
                    <a:lnTo>
                      <a:pt x="10144" y="28213"/>
                    </a:lnTo>
                    <a:lnTo>
                      <a:pt x="10385" y="28453"/>
                    </a:lnTo>
                    <a:lnTo>
                      <a:pt x="10565" y="28813"/>
                    </a:lnTo>
                    <a:lnTo>
                      <a:pt x="10505" y="28573"/>
                    </a:lnTo>
                    <a:lnTo>
                      <a:pt x="10325" y="28213"/>
                    </a:lnTo>
                    <a:lnTo>
                      <a:pt x="10144" y="27973"/>
                    </a:lnTo>
                    <a:lnTo>
                      <a:pt x="10024" y="27793"/>
                    </a:lnTo>
                    <a:lnTo>
                      <a:pt x="10204" y="27913"/>
                    </a:lnTo>
                    <a:lnTo>
                      <a:pt x="10385" y="28153"/>
                    </a:lnTo>
                    <a:lnTo>
                      <a:pt x="10625" y="28513"/>
                    </a:lnTo>
                    <a:lnTo>
                      <a:pt x="10985" y="29173"/>
                    </a:lnTo>
                    <a:lnTo>
                      <a:pt x="11045" y="29354"/>
                    </a:lnTo>
                    <a:lnTo>
                      <a:pt x="10985" y="29113"/>
                    </a:lnTo>
                    <a:lnTo>
                      <a:pt x="10805" y="28573"/>
                    </a:lnTo>
                    <a:lnTo>
                      <a:pt x="10745" y="28393"/>
                    </a:lnTo>
                    <a:lnTo>
                      <a:pt x="10865" y="28573"/>
                    </a:lnTo>
                    <a:lnTo>
                      <a:pt x="11105" y="29053"/>
                    </a:lnTo>
                    <a:lnTo>
                      <a:pt x="11165" y="29113"/>
                    </a:lnTo>
                    <a:lnTo>
                      <a:pt x="11045" y="28693"/>
                    </a:lnTo>
                    <a:lnTo>
                      <a:pt x="11165" y="28873"/>
                    </a:lnTo>
                    <a:lnTo>
                      <a:pt x="11345" y="29354"/>
                    </a:lnTo>
                    <a:lnTo>
                      <a:pt x="11405" y="29474"/>
                    </a:lnTo>
                    <a:lnTo>
                      <a:pt x="11585" y="29774"/>
                    </a:lnTo>
                    <a:lnTo>
                      <a:pt x="11825" y="29774"/>
                    </a:lnTo>
                    <a:lnTo>
                      <a:pt x="11645" y="29414"/>
                    </a:lnTo>
                    <a:lnTo>
                      <a:pt x="11525" y="29294"/>
                    </a:lnTo>
                    <a:lnTo>
                      <a:pt x="11465" y="29233"/>
                    </a:lnTo>
                    <a:lnTo>
                      <a:pt x="11525" y="29233"/>
                    </a:lnTo>
                    <a:lnTo>
                      <a:pt x="11705" y="29414"/>
                    </a:lnTo>
                    <a:lnTo>
                      <a:pt x="11945" y="29774"/>
                    </a:lnTo>
                    <a:lnTo>
                      <a:pt x="13566" y="29774"/>
                    </a:lnTo>
                    <a:lnTo>
                      <a:pt x="13626" y="29654"/>
                    </a:lnTo>
                    <a:lnTo>
                      <a:pt x="14046" y="29233"/>
                    </a:lnTo>
                    <a:lnTo>
                      <a:pt x="14406" y="28993"/>
                    </a:lnTo>
                    <a:lnTo>
                      <a:pt x="14166" y="29354"/>
                    </a:lnTo>
                    <a:lnTo>
                      <a:pt x="13806" y="29774"/>
                    </a:lnTo>
                    <a:lnTo>
                      <a:pt x="13926" y="29774"/>
                    </a:lnTo>
                    <a:lnTo>
                      <a:pt x="13986" y="29714"/>
                    </a:lnTo>
                    <a:lnTo>
                      <a:pt x="13986" y="29654"/>
                    </a:lnTo>
                    <a:lnTo>
                      <a:pt x="14466" y="29233"/>
                    </a:lnTo>
                    <a:lnTo>
                      <a:pt x="14946" y="28873"/>
                    </a:lnTo>
                    <a:lnTo>
                      <a:pt x="15127" y="28753"/>
                    </a:lnTo>
                    <a:lnTo>
                      <a:pt x="15127" y="28753"/>
                    </a:lnTo>
                    <a:lnTo>
                      <a:pt x="15007" y="28933"/>
                    </a:lnTo>
                    <a:lnTo>
                      <a:pt x="15307" y="28693"/>
                    </a:lnTo>
                    <a:lnTo>
                      <a:pt x="15607" y="28513"/>
                    </a:lnTo>
                    <a:lnTo>
                      <a:pt x="15847" y="28453"/>
                    </a:lnTo>
                    <a:lnTo>
                      <a:pt x="16147" y="28213"/>
                    </a:lnTo>
                    <a:lnTo>
                      <a:pt x="15967" y="28513"/>
                    </a:lnTo>
                    <a:lnTo>
                      <a:pt x="16027" y="28453"/>
                    </a:lnTo>
                    <a:lnTo>
                      <a:pt x="16327" y="28213"/>
                    </a:lnTo>
                    <a:lnTo>
                      <a:pt x="16447" y="28153"/>
                    </a:lnTo>
                    <a:lnTo>
                      <a:pt x="16387" y="28273"/>
                    </a:lnTo>
                    <a:lnTo>
                      <a:pt x="16327" y="28333"/>
                    </a:lnTo>
                    <a:lnTo>
                      <a:pt x="16747" y="28213"/>
                    </a:lnTo>
                    <a:lnTo>
                      <a:pt x="17167" y="27973"/>
                    </a:lnTo>
                    <a:lnTo>
                      <a:pt x="17107" y="28033"/>
                    </a:lnTo>
                    <a:lnTo>
                      <a:pt x="17107" y="28033"/>
                    </a:lnTo>
                    <a:lnTo>
                      <a:pt x="17287" y="27973"/>
                    </a:lnTo>
                    <a:lnTo>
                      <a:pt x="17648" y="27793"/>
                    </a:lnTo>
                    <a:lnTo>
                      <a:pt x="17768" y="27793"/>
                    </a:lnTo>
                    <a:lnTo>
                      <a:pt x="17828" y="27733"/>
                    </a:lnTo>
                    <a:lnTo>
                      <a:pt x="17828" y="27793"/>
                    </a:lnTo>
                    <a:lnTo>
                      <a:pt x="17708" y="27853"/>
                    </a:lnTo>
                    <a:lnTo>
                      <a:pt x="17588" y="27913"/>
                    </a:lnTo>
                    <a:lnTo>
                      <a:pt x="17768" y="27853"/>
                    </a:lnTo>
                    <a:lnTo>
                      <a:pt x="18128" y="27733"/>
                    </a:lnTo>
                    <a:lnTo>
                      <a:pt x="18308" y="27673"/>
                    </a:lnTo>
                    <a:lnTo>
                      <a:pt x="18188" y="27793"/>
                    </a:lnTo>
                    <a:lnTo>
                      <a:pt x="18128" y="27853"/>
                    </a:lnTo>
                    <a:lnTo>
                      <a:pt x="19088" y="27493"/>
                    </a:lnTo>
                    <a:lnTo>
                      <a:pt x="19869" y="27373"/>
                    </a:lnTo>
                    <a:lnTo>
                      <a:pt x="20109" y="27373"/>
                    </a:lnTo>
                    <a:lnTo>
                      <a:pt x="19869" y="27433"/>
                    </a:lnTo>
                    <a:lnTo>
                      <a:pt x="19208" y="27733"/>
                    </a:lnTo>
                    <a:lnTo>
                      <a:pt x="18608" y="28033"/>
                    </a:lnTo>
                    <a:lnTo>
                      <a:pt x="18608" y="28033"/>
                    </a:lnTo>
                    <a:lnTo>
                      <a:pt x="19088" y="27913"/>
                    </a:lnTo>
                    <a:lnTo>
                      <a:pt x="19689" y="27793"/>
                    </a:lnTo>
                    <a:lnTo>
                      <a:pt x="20469" y="27793"/>
                    </a:lnTo>
                    <a:lnTo>
                      <a:pt x="20709" y="27853"/>
                    </a:lnTo>
                    <a:lnTo>
                      <a:pt x="20469" y="27853"/>
                    </a:lnTo>
                    <a:lnTo>
                      <a:pt x="19929" y="27973"/>
                    </a:lnTo>
                    <a:lnTo>
                      <a:pt x="20289" y="28033"/>
                    </a:lnTo>
                    <a:lnTo>
                      <a:pt x="20589" y="28153"/>
                    </a:lnTo>
                    <a:lnTo>
                      <a:pt x="20649" y="28153"/>
                    </a:lnTo>
                    <a:lnTo>
                      <a:pt x="20949" y="28033"/>
                    </a:lnTo>
                    <a:lnTo>
                      <a:pt x="21069" y="28033"/>
                    </a:lnTo>
                    <a:lnTo>
                      <a:pt x="21009" y="28093"/>
                    </a:lnTo>
                    <a:lnTo>
                      <a:pt x="20829" y="28273"/>
                    </a:lnTo>
                    <a:lnTo>
                      <a:pt x="21189" y="28153"/>
                    </a:lnTo>
                    <a:lnTo>
                      <a:pt x="21609" y="28033"/>
                    </a:lnTo>
                    <a:lnTo>
                      <a:pt x="21909" y="27973"/>
                    </a:lnTo>
                    <a:lnTo>
                      <a:pt x="21309" y="28333"/>
                    </a:lnTo>
                    <a:lnTo>
                      <a:pt x="21189" y="28453"/>
                    </a:lnTo>
                    <a:lnTo>
                      <a:pt x="21189" y="28513"/>
                    </a:lnTo>
                    <a:lnTo>
                      <a:pt x="21369" y="28453"/>
                    </a:lnTo>
                    <a:lnTo>
                      <a:pt x="21609" y="28393"/>
                    </a:lnTo>
                    <a:lnTo>
                      <a:pt x="21909" y="28333"/>
                    </a:lnTo>
                    <a:lnTo>
                      <a:pt x="22450" y="28393"/>
                    </a:lnTo>
                    <a:lnTo>
                      <a:pt x="22690" y="28393"/>
                    </a:lnTo>
                    <a:lnTo>
                      <a:pt x="22450" y="28453"/>
                    </a:lnTo>
                    <a:lnTo>
                      <a:pt x="21970" y="28573"/>
                    </a:lnTo>
                    <a:lnTo>
                      <a:pt x="21489" y="28813"/>
                    </a:lnTo>
                    <a:lnTo>
                      <a:pt x="21369" y="28873"/>
                    </a:lnTo>
                    <a:lnTo>
                      <a:pt x="21429" y="28873"/>
                    </a:lnTo>
                    <a:lnTo>
                      <a:pt x="21669" y="28813"/>
                    </a:lnTo>
                    <a:lnTo>
                      <a:pt x="22150" y="28693"/>
                    </a:lnTo>
                    <a:lnTo>
                      <a:pt x="22690" y="28633"/>
                    </a:lnTo>
                    <a:lnTo>
                      <a:pt x="22210" y="28933"/>
                    </a:lnTo>
                    <a:lnTo>
                      <a:pt x="22030" y="28993"/>
                    </a:lnTo>
                    <a:lnTo>
                      <a:pt x="22870" y="28993"/>
                    </a:lnTo>
                    <a:lnTo>
                      <a:pt x="23410" y="29053"/>
                    </a:lnTo>
                    <a:lnTo>
                      <a:pt x="23590" y="29113"/>
                    </a:lnTo>
                    <a:lnTo>
                      <a:pt x="23410" y="29113"/>
                    </a:lnTo>
                    <a:lnTo>
                      <a:pt x="22870" y="29173"/>
                    </a:lnTo>
                    <a:lnTo>
                      <a:pt x="22570" y="29233"/>
                    </a:lnTo>
                    <a:lnTo>
                      <a:pt x="22690" y="29294"/>
                    </a:lnTo>
                    <a:lnTo>
                      <a:pt x="22930" y="29294"/>
                    </a:lnTo>
                    <a:lnTo>
                      <a:pt x="23110" y="29354"/>
                    </a:lnTo>
                    <a:lnTo>
                      <a:pt x="23230" y="29414"/>
                    </a:lnTo>
                    <a:lnTo>
                      <a:pt x="22930" y="29414"/>
                    </a:lnTo>
                    <a:lnTo>
                      <a:pt x="22750" y="29474"/>
                    </a:lnTo>
                    <a:lnTo>
                      <a:pt x="22450" y="29594"/>
                    </a:lnTo>
                    <a:lnTo>
                      <a:pt x="22510" y="29594"/>
                    </a:lnTo>
                    <a:lnTo>
                      <a:pt x="22750" y="29654"/>
                    </a:lnTo>
                    <a:lnTo>
                      <a:pt x="23050" y="29774"/>
                    </a:lnTo>
                    <a:lnTo>
                      <a:pt x="28452" y="29774"/>
                    </a:lnTo>
                    <a:lnTo>
                      <a:pt x="29293" y="28993"/>
                    </a:lnTo>
                    <a:lnTo>
                      <a:pt x="29893" y="28513"/>
                    </a:lnTo>
                    <a:lnTo>
                      <a:pt x="30433" y="28093"/>
                    </a:lnTo>
                    <a:lnTo>
                      <a:pt x="30553" y="28033"/>
                    </a:lnTo>
                    <a:lnTo>
                      <a:pt x="30193" y="28153"/>
                    </a:lnTo>
                    <a:lnTo>
                      <a:pt x="29953" y="28273"/>
                    </a:lnTo>
                    <a:lnTo>
                      <a:pt x="29713" y="28393"/>
                    </a:lnTo>
                    <a:lnTo>
                      <a:pt x="29293" y="28693"/>
                    </a:lnTo>
                    <a:lnTo>
                      <a:pt x="29113" y="28753"/>
                    </a:lnTo>
                    <a:lnTo>
                      <a:pt x="28993" y="28813"/>
                    </a:lnTo>
                    <a:lnTo>
                      <a:pt x="28812" y="28813"/>
                    </a:lnTo>
                    <a:lnTo>
                      <a:pt x="28872" y="28753"/>
                    </a:lnTo>
                    <a:lnTo>
                      <a:pt x="28932" y="28753"/>
                    </a:lnTo>
                    <a:lnTo>
                      <a:pt x="29053" y="28693"/>
                    </a:lnTo>
                    <a:lnTo>
                      <a:pt x="29233" y="28573"/>
                    </a:lnTo>
                    <a:lnTo>
                      <a:pt x="29533" y="28213"/>
                    </a:lnTo>
                    <a:lnTo>
                      <a:pt x="29713" y="27973"/>
                    </a:lnTo>
                    <a:lnTo>
                      <a:pt x="29953" y="27793"/>
                    </a:lnTo>
                    <a:lnTo>
                      <a:pt x="30313" y="27493"/>
                    </a:lnTo>
                    <a:lnTo>
                      <a:pt x="30733" y="27253"/>
                    </a:lnTo>
                    <a:lnTo>
                      <a:pt x="30733" y="27253"/>
                    </a:lnTo>
                    <a:lnTo>
                      <a:pt x="30073" y="27493"/>
                    </a:lnTo>
                    <a:lnTo>
                      <a:pt x="29713" y="27553"/>
                    </a:lnTo>
                    <a:lnTo>
                      <a:pt x="29713" y="27553"/>
                    </a:lnTo>
                    <a:lnTo>
                      <a:pt x="29998" y="27325"/>
                    </a:lnTo>
                    <a:lnTo>
                      <a:pt x="29233" y="27733"/>
                    </a:lnTo>
                    <a:lnTo>
                      <a:pt x="28632" y="28093"/>
                    </a:lnTo>
                    <a:lnTo>
                      <a:pt x="29173" y="27673"/>
                    </a:lnTo>
                    <a:lnTo>
                      <a:pt x="30373" y="26592"/>
                    </a:lnTo>
                    <a:lnTo>
                      <a:pt x="31213" y="25992"/>
                    </a:lnTo>
                    <a:lnTo>
                      <a:pt x="30493" y="26292"/>
                    </a:lnTo>
                    <a:lnTo>
                      <a:pt x="29593" y="26652"/>
                    </a:lnTo>
                    <a:lnTo>
                      <a:pt x="29173" y="26772"/>
                    </a:lnTo>
                    <a:lnTo>
                      <a:pt x="28812" y="26832"/>
                    </a:lnTo>
                    <a:lnTo>
                      <a:pt x="28212" y="26832"/>
                    </a:lnTo>
                    <a:lnTo>
                      <a:pt x="28452" y="26772"/>
                    </a:lnTo>
                    <a:lnTo>
                      <a:pt x="28752" y="26712"/>
                    </a:lnTo>
                    <a:lnTo>
                      <a:pt x="29473" y="26412"/>
                    </a:lnTo>
                    <a:lnTo>
                      <a:pt x="30313" y="25932"/>
                    </a:lnTo>
                    <a:lnTo>
                      <a:pt x="31874" y="24852"/>
                    </a:lnTo>
                    <a:lnTo>
                      <a:pt x="32174" y="24672"/>
                    </a:lnTo>
                    <a:lnTo>
                      <a:pt x="32354" y="24551"/>
                    </a:lnTo>
                    <a:lnTo>
                      <a:pt x="32654" y="24311"/>
                    </a:lnTo>
                    <a:lnTo>
                      <a:pt x="33494" y="23831"/>
                    </a:lnTo>
                    <a:lnTo>
                      <a:pt x="34215" y="23411"/>
                    </a:lnTo>
                    <a:lnTo>
                      <a:pt x="35175" y="22931"/>
                    </a:lnTo>
                    <a:lnTo>
                      <a:pt x="35835" y="22631"/>
                    </a:lnTo>
                    <a:lnTo>
                      <a:pt x="35295" y="22691"/>
                    </a:lnTo>
                    <a:lnTo>
                      <a:pt x="34695" y="22751"/>
                    </a:lnTo>
                    <a:lnTo>
                      <a:pt x="34095" y="22871"/>
                    </a:lnTo>
                    <a:lnTo>
                      <a:pt x="33614" y="23051"/>
                    </a:lnTo>
                    <a:lnTo>
                      <a:pt x="33254" y="23171"/>
                    </a:lnTo>
                    <a:lnTo>
                      <a:pt x="33134" y="23171"/>
                    </a:lnTo>
                    <a:lnTo>
                      <a:pt x="33254" y="23111"/>
                    </a:lnTo>
                    <a:lnTo>
                      <a:pt x="33554" y="22931"/>
                    </a:lnTo>
                    <a:lnTo>
                      <a:pt x="34395" y="22451"/>
                    </a:lnTo>
                    <a:lnTo>
                      <a:pt x="34215" y="22511"/>
                    </a:lnTo>
                    <a:lnTo>
                      <a:pt x="34095" y="22511"/>
                    </a:lnTo>
                    <a:lnTo>
                      <a:pt x="34215" y="22451"/>
                    </a:lnTo>
                    <a:lnTo>
                      <a:pt x="34515" y="22271"/>
                    </a:lnTo>
                    <a:lnTo>
                      <a:pt x="34995" y="22090"/>
                    </a:lnTo>
                    <a:lnTo>
                      <a:pt x="35595" y="21910"/>
                    </a:lnTo>
                    <a:lnTo>
                      <a:pt x="36016" y="21790"/>
                    </a:lnTo>
                    <a:lnTo>
                      <a:pt x="34515" y="21550"/>
                    </a:lnTo>
                    <a:lnTo>
                      <a:pt x="34995" y="21430"/>
                    </a:lnTo>
                    <a:lnTo>
                      <a:pt x="36016" y="21370"/>
                    </a:lnTo>
                    <a:lnTo>
                      <a:pt x="36256" y="21310"/>
                    </a:lnTo>
                    <a:lnTo>
                      <a:pt x="36196" y="21310"/>
                    </a:lnTo>
                    <a:lnTo>
                      <a:pt x="35895" y="21370"/>
                    </a:lnTo>
                    <a:lnTo>
                      <a:pt x="35775" y="21370"/>
                    </a:lnTo>
                    <a:lnTo>
                      <a:pt x="35895" y="21310"/>
                    </a:lnTo>
                    <a:lnTo>
                      <a:pt x="36136" y="21190"/>
                    </a:lnTo>
                    <a:lnTo>
                      <a:pt x="36496" y="21070"/>
                    </a:lnTo>
                    <a:lnTo>
                      <a:pt x="36856" y="21010"/>
                    </a:lnTo>
                    <a:lnTo>
                      <a:pt x="36916" y="21010"/>
                    </a:lnTo>
                    <a:lnTo>
                      <a:pt x="36976" y="20950"/>
                    </a:lnTo>
                    <a:lnTo>
                      <a:pt x="36616" y="20830"/>
                    </a:lnTo>
                    <a:lnTo>
                      <a:pt x="37516" y="20770"/>
                    </a:lnTo>
                    <a:lnTo>
                      <a:pt x="37756" y="20710"/>
                    </a:lnTo>
                    <a:lnTo>
                      <a:pt x="37876" y="20710"/>
                    </a:lnTo>
                    <a:lnTo>
                      <a:pt x="38236" y="20650"/>
                    </a:lnTo>
                    <a:lnTo>
                      <a:pt x="38297" y="20650"/>
                    </a:lnTo>
                    <a:lnTo>
                      <a:pt x="38597" y="20590"/>
                    </a:lnTo>
                    <a:lnTo>
                      <a:pt x="37816" y="20590"/>
                    </a:lnTo>
                    <a:lnTo>
                      <a:pt x="37336" y="20470"/>
                    </a:lnTo>
                    <a:lnTo>
                      <a:pt x="37816" y="20470"/>
                    </a:lnTo>
                    <a:lnTo>
                      <a:pt x="38477" y="20290"/>
                    </a:lnTo>
                    <a:lnTo>
                      <a:pt x="39257" y="20050"/>
                    </a:lnTo>
                    <a:lnTo>
                      <a:pt x="39737" y="19869"/>
                    </a:lnTo>
                    <a:lnTo>
                      <a:pt x="39377" y="19869"/>
                    </a:lnTo>
                    <a:lnTo>
                      <a:pt x="39137" y="19809"/>
                    </a:lnTo>
                    <a:lnTo>
                      <a:pt x="38957" y="19749"/>
                    </a:lnTo>
                    <a:lnTo>
                      <a:pt x="38957" y="19689"/>
                    </a:lnTo>
                    <a:lnTo>
                      <a:pt x="39017" y="19749"/>
                    </a:lnTo>
                    <a:lnTo>
                      <a:pt x="39737" y="19749"/>
                    </a:lnTo>
                    <a:lnTo>
                      <a:pt x="40337" y="19629"/>
                    </a:lnTo>
                    <a:lnTo>
                      <a:pt x="40337" y="19509"/>
                    </a:lnTo>
                    <a:lnTo>
                      <a:pt x="40217" y="19209"/>
                    </a:lnTo>
                    <a:lnTo>
                      <a:pt x="40157" y="18729"/>
                    </a:lnTo>
                    <a:lnTo>
                      <a:pt x="39977" y="18669"/>
                    </a:lnTo>
                    <a:lnTo>
                      <a:pt x="40157" y="18669"/>
                    </a:lnTo>
                    <a:lnTo>
                      <a:pt x="40097" y="18189"/>
                    </a:lnTo>
                    <a:lnTo>
                      <a:pt x="40097" y="17709"/>
                    </a:lnTo>
                    <a:lnTo>
                      <a:pt x="40097" y="17288"/>
                    </a:lnTo>
                    <a:lnTo>
                      <a:pt x="39977" y="17588"/>
                    </a:lnTo>
                    <a:lnTo>
                      <a:pt x="39797" y="18009"/>
                    </a:lnTo>
                    <a:lnTo>
                      <a:pt x="39677" y="18429"/>
                    </a:lnTo>
                    <a:lnTo>
                      <a:pt x="39677" y="18729"/>
                    </a:lnTo>
                    <a:lnTo>
                      <a:pt x="39677" y="18789"/>
                    </a:lnTo>
                    <a:lnTo>
                      <a:pt x="39617" y="18729"/>
                    </a:lnTo>
                    <a:lnTo>
                      <a:pt x="39617" y="18429"/>
                    </a:lnTo>
                    <a:lnTo>
                      <a:pt x="39617" y="18009"/>
                    </a:lnTo>
                    <a:lnTo>
                      <a:pt x="39677" y="17528"/>
                    </a:lnTo>
                    <a:lnTo>
                      <a:pt x="39857" y="16568"/>
                    </a:lnTo>
                    <a:lnTo>
                      <a:pt x="39977" y="16148"/>
                    </a:lnTo>
                    <a:lnTo>
                      <a:pt x="40097" y="15968"/>
                    </a:lnTo>
                    <a:lnTo>
                      <a:pt x="40277" y="15668"/>
                    </a:lnTo>
                    <a:lnTo>
                      <a:pt x="40097" y="15608"/>
                    </a:lnTo>
                    <a:lnTo>
                      <a:pt x="39917" y="15788"/>
                    </a:lnTo>
                    <a:lnTo>
                      <a:pt x="39617" y="16208"/>
                    </a:lnTo>
                    <a:lnTo>
                      <a:pt x="39377" y="16508"/>
                    </a:lnTo>
                    <a:lnTo>
                      <a:pt x="39137" y="16928"/>
                    </a:lnTo>
                    <a:lnTo>
                      <a:pt x="38957" y="17288"/>
                    </a:lnTo>
                    <a:lnTo>
                      <a:pt x="38837" y="17709"/>
                    </a:lnTo>
                    <a:lnTo>
                      <a:pt x="38777" y="17949"/>
                    </a:lnTo>
                    <a:lnTo>
                      <a:pt x="38717" y="17649"/>
                    </a:lnTo>
                    <a:lnTo>
                      <a:pt x="38777" y="17288"/>
                    </a:lnTo>
                    <a:lnTo>
                      <a:pt x="38837" y="16808"/>
                    </a:lnTo>
                    <a:lnTo>
                      <a:pt x="38957" y="16328"/>
                    </a:lnTo>
                    <a:lnTo>
                      <a:pt x="39137" y="15908"/>
                    </a:lnTo>
                    <a:lnTo>
                      <a:pt x="39317" y="15548"/>
                    </a:lnTo>
                    <a:lnTo>
                      <a:pt x="39197" y="15728"/>
                    </a:lnTo>
                    <a:lnTo>
                      <a:pt x="39017" y="15908"/>
                    </a:lnTo>
                    <a:lnTo>
                      <a:pt x="38837" y="16148"/>
                    </a:lnTo>
                    <a:lnTo>
                      <a:pt x="38597" y="16508"/>
                    </a:lnTo>
                    <a:lnTo>
                      <a:pt x="38357" y="16928"/>
                    </a:lnTo>
                    <a:lnTo>
                      <a:pt x="38236" y="17408"/>
                    </a:lnTo>
                    <a:lnTo>
                      <a:pt x="38116" y="17769"/>
                    </a:lnTo>
                    <a:lnTo>
                      <a:pt x="38056" y="18069"/>
                    </a:lnTo>
                    <a:lnTo>
                      <a:pt x="37996" y="17769"/>
                    </a:lnTo>
                    <a:lnTo>
                      <a:pt x="37996" y="17348"/>
                    </a:lnTo>
                    <a:lnTo>
                      <a:pt x="38056" y="16868"/>
                    </a:lnTo>
                    <a:lnTo>
                      <a:pt x="38176" y="16328"/>
                    </a:lnTo>
                    <a:lnTo>
                      <a:pt x="38357" y="15908"/>
                    </a:lnTo>
                    <a:lnTo>
                      <a:pt x="38537" y="15548"/>
                    </a:lnTo>
                    <a:lnTo>
                      <a:pt x="38657" y="15368"/>
                    </a:lnTo>
                    <a:lnTo>
                      <a:pt x="38477" y="15368"/>
                    </a:lnTo>
                    <a:lnTo>
                      <a:pt x="38236" y="15908"/>
                    </a:lnTo>
                    <a:lnTo>
                      <a:pt x="38176" y="16148"/>
                    </a:lnTo>
                    <a:lnTo>
                      <a:pt x="38056" y="16388"/>
                    </a:lnTo>
                    <a:lnTo>
                      <a:pt x="37996" y="16568"/>
                    </a:lnTo>
                    <a:lnTo>
                      <a:pt x="37816" y="17168"/>
                    </a:lnTo>
                    <a:lnTo>
                      <a:pt x="37756" y="17769"/>
                    </a:lnTo>
                    <a:lnTo>
                      <a:pt x="37756" y="18369"/>
                    </a:lnTo>
                    <a:lnTo>
                      <a:pt x="37816" y="18909"/>
                    </a:lnTo>
                    <a:lnTo>
                      <a:pt x="37936" y="19269"/>
                    </a:lnTo>
                    <a:lnTo>
                      <a:pt x="37936" y="19449"/>
                    </a:lnTo>
                    <a:lnTo>
                      <a:pt x="37876" y="19329"/>
                    </a:lnTo>
                    <a:lnTo>
                      <a:pt x="37696" y="18969"/>
                    </a:lnTo>
                    <a:lnTo>
                      <a:pt x="37576" y="18609"/>
                    </a:lnTo>
                    <a:lnTo>
                      <a:pt x="37516" y="18189"/>
                    </a:lnTo>
                    <a:lnTo>
                      <a:pt x="37516" y="18249"/>
                    </a:lnTo>
                    <a:lnTo>
                      <a:pt x="37456" y="18129"/>
                    </a:lnTo>
                    <a:lnTo>
                      <a:pt x="37336" y="17889"/>
                    </a:lnTo>
                    <a:lnTo>
                      <a:pt x="37336" y="17829"/>
                    </a:lnTo>
                    <a:lnTo>
                      <a:pt x="37276" y="17769"/>
                    </a:lnTo>
                    <a:lnTo>
                      <a:pt x="37036" y="17649"/>
                    </a:lnTo>
                    <a:lnTo>
                      <a:pt x="37036" y="17649"/>
                    </a:lnTo>
                    <a:lnTo>
                      <a:pt x="37396" y="18549"/>
                    </a:lnTo>
                    <a:lnTo>
                      <a:pt x="37576" y="18849"/>
                    </a:lnTo>
                    <a:lnTo>
                      <a:pt x="37636" y="18969"/>
                    </a:lnTo>
                    <a:lnTo>
                      <a:pt x="37516" y="18849"/>
                    </a:lnTo>
                    <a:lnTo>
                      <a:pt x="37336" y="18609"/>
                    </a:lnTo>
                    <a:lnTo>
                      <a:pt x="36856" y="18009"/>
                    </a:lnTo>
                    <a:lnTo>
                      <a:pt x="37096" y="18489"/>
                    </a:lnTo>
                    <a:lnTo>
                      <a:pt x="36796" y="18189"/>
                    </a:lnTo>
                    <a:lnTo>
                      <a:pt x="36496" y="17829"/>
                    </a:lnTo>
                    <a:lnTo>
                      <a:pt x="36436" y="17769"/>
                    </a:lnTo>
                    <a:lnTo>
                      <a:pt x="36076" y="17588"/>
                    </a:lnTo>
                    <a:lnTo>
                      <a:pt x="35955" y="17468"/>
                    </a:lnTo>
                    <a:lnTo>
                      <a:pt x="36496" y="18429"/>
                    </a:lnTo>
                    <a:lnTo>
                      <a:pt x="37096" y="19449"/>
                    </a:lnTo>
                    <a:lnTo>
                      <a:pt x="37456" y="19869"/>
                    </a:lnTo>
                    <a:lnTo>
                      <a:pt x="37456" y="19869"/>
                    </a:lnTo>
                    <a:lnTo>
                      <a:pt x="37036" y="19509"/>
                    </a:lnTo>
                    <a:lnTo>
                      <a:pt x="36616" y="19089"/>
                    </a:lnTo>
                    <a:lnTo>
                      <a:pt x="36616" y="19029"/>
                    </a:lnTo>
                    <a:lnTo>
                      <a:pt x="36316" y="18849"/>
                    </a:lnTo>
                    <a:lnTo>
                      <a:pt x="35895" y="18609"/>
                    </a:lnTo>
                    <a:lnTo>
                      <a:pt x="35415" y="18249"/>
                    </a:lnTo>
                    <a:lnTo>
                      <a:pt x="35355" y="18189"/>
                    </a:lnTo>
                    <a:lnTo>
                      <a:pt x="35655" y="18549"/>
                    </a:lnTo>
                    <a:lnTo>
                      <a:pt x="36076" y="19089"/>
                    </a:lnTo>
                    <a:lnTo>
                      <a:pt x="36436" y="19509"/>
                    </a:lnTo>
                    <a:lnTo>
                      <a:pt x="36616" y="19689"/>
                    </a:lnTo>
                    <a:lnTo>
                      <a:pt x="36796" y="19749"/>
                    </a:lnTo>
                    <a:lnTo>
                      <a:pt x="36856" y="19809"/>
                    </a:lnTo>
                    <a:lnTo>
                      <a:pt x="36736" y="19809"/>
                    </a:lnTo>
                    <a:lnTo>
                      <a:pt x="36616" y="19749"/>
                    </a:lnTo>
                    <a:lnTo>
                      <a:pt x="36376" y="19629"/>
                    </a:lnTo>
                    <a:lnTo>
                      <a:pt x="35895" y="19269"/>
                    </a:lnTo>
                    <a:lnTo>
                      <a:pt x="35415" y="18789"/>
                    </a:lnTo>
                    <a:lnTo>
                      <a:pt x="34635" y="17949"/>
                    </a:lnTo>
                    <a:lnTo>
                      <a:pt x="35115" y="18729"/>
                    </a:lnTo>
                    <a:lnTo>
                      <a:pt x="34875" y="18549"/>
                    </a:lnTo>
                    <a:lnTo>
                      <a:pt x="34335" y="18009"/>
                    </a:lnTo>
                    <a:lnTo>
                      <a:pt x="34635" y="18609"/>
                    </a:lnTo>
                    <a:lnTo>
                      <a:pt x="34875" y="19149"/>
                    </a:lnTo>
                    <a:lnTo>
                      <a:pt x="35175" y="19509"/>
                    </a:lnTo>
                    <a:lnTo>
                      <a:pt x="35415" y="19809"/>
                    </a:lnTo>
                    <a:lnTo>
                      <a:pt x="35415" y="19809"/>
                    </a:lnTo>
                    <a:lnTo>
                      <a:pt x="35115" y="19629"/>
                    </a:lnTo>
                    <a:lnTo>
                      <a:pt x="34755" y="19269"/>
                    </a:lnTo>
                    <a:lnTo>
                      <a:pt x="34335" y="18789"/>
                    </a:lnTo>
                    <a:lnTo>
                      <a:pt x="33675" y="17769"/>
                    </a:lnTo>
                    <a:lnTo>
                      <a:pt x="33434" y="17468"/>
                    </a:lnTo>
                    <a:lnTo>
                      <a:pt x="33554" y="17949"/>
                    </a:lnTo>
                    <a:lnTo>
                      <a:pt x="33735" y="18489"/>
                    </a:lnTo>
                    <a:lnTo>
                      <a:pt x="33975" y="19029"/>
                    </a:lnTo>
                    <a:lnTo>
                      <a:pt x="34215" y="19449"/>
                    </a:lnTo>
                    <a:lnTo>
                      <a:pt x="34455" y="19689"/>
                    </a:lnTo>
                    <a:lnTo>
                      <a:pt x="34515" y="19809"/>
                    </a:lnTo>
                    <a:lnTo>
                      <a:pt x="34395" y="19689"/>
                    </a:lnTo>
                    <a:lnTo>
                      <a:pt x="34155" y="19509"/>
                    </a:lnTo>
                    <a:lnTo>
                      <a:pt x="33795" y="19149"/>
                    </a:lnTo>
                    <a:lnTo>
                      <a:pt x="33434" y="18669"/>
                    </a:lnTo>
                    <a:lnTo>
                      <a:pt x="33134" y="18129"/>
                    </a:lnTo>
                    <a:lnTo>
                      <a:pt x="32894" y="17588"/>
                    </a:lnTo>
                    <a:lnTo>
                      <a:pt x="32654" y="16988"/>
                    </a:lnTo>
                    <a:lnTo>
                      <a:pt x="32594" y="16628"/>
                    </a:lnTo>
                    <a:lnTo>
                      <a:pt x="32534" y="16688"/>
                    </a:lnTo>
                    <a:lnTo>
                      <a:pt x="32534" y="16928"/>
                    </a:lnTo>
                    <a:lnTo>
                      <a:pt x="32534" y="17528"/>
                    </a:lnTo>
                    <a:lnTo>
                      <a:pt x="32534" y="18069"/>
                    </a:lnTo>
                    <a:lnTo>
                      <a:pt x="32654" y="18609"/>
                    </a:lnTo>
                    <a:lnTo>
                      <a:pt x="32774" y="19149"/>
                    </a:lnTo>
                    <a:lnTo>
                      <a:pt x="32894" y="19569"/>
                    </a:lnTo>
                    <a:lnTo>
                      <a:pt x="33014" y="19930"/>
                    </a:lnTo>
                    <a:lnTo>
                      <a:pt x="32834" y="19629"/>
                    </a:lnTo>
                    <a:lnTo>
                      <a:pt x="32534" y="19209"/>
                    </a:lnTo>
                    <a:lnTo>
                      <a:pt x="32294" y="18729"/>
                    </a:lnTo>
                    <a:lnTo>
                      <a:pt x="32114" y="18189"/>
                    </a:lnTo>
                    <a:lnTo>
                      <a:pt x="31994" y="17709"/>
                    </a:lnTo>
                    <a:lnTo>
                      <a:pt x="32114" y="18369"/>
                    </a:lnTo>
                    <a:lnTo>
                      <a:pt x="32174" y="18789"/>
                    </a:lnTo>
                    <a:lnTo>
                      <a:pt x="32294" y="19149"/>
                    </a:lnTo>
                    <a:lnTo>
                      <a:pt x="32594" y="19689"/>
                    </a:lnTo>
                    <a:lnTo>
                      <a:pt x="32894" y="20170"/>
                    </a:lnTo>
                    <a:lnTo>
                      <a:pt x="33194" y="20410"/>
                    </a:lnTo>
                    <a:lnTo>
                      <a:pt x="33314" y="20470"/>
                    </a:lnTo>
                    <a:lnTo>
                      <a:pt x="33134" y="20410"/>
                    </a:lnTo>
                    <a:lnTo>
                      <a:pt x="32834" y="20230"/>
                    </a:lnTo>
                    <a:lnTo>
                      <a:pt x="32414" y="19869"/>
                    </a:lnTo>
                    <a:lnTo>
                      <a:pt x="31994" y="19329"/>
                    </a:lnTo>
                    <a:lnTo>
                      <a:pt x="31694" y="18669"/>
                    </a:lnTo>
                    <a:lnTo>
                      <a:pt x="31454" y="18069"/>
                    </a:lnTo>
                    <a:lnTo>
                      <a:pt x="31394" y="17829"/>
                    </a:lnTo>
                    <a:lnTo>
                      <a:pt x="31394" y="18009"/>
                    </a:lnTo>
                    <a:lnTo>
                      <a:pt x="31394" y="18249"/>
                    </a:lnTo>
                    <a:lnTo>
                      <a:pt x="31394" y="18489"/>
                    </a:lnTo>
                    <a:lnTo>
                      <a:pt x="31454" y="19029"/>
                    </a:lnTo>
                    <a:lnTo>
                      <a:pt x="31634" y="19629"/>
                    </a:lnTo>
                    <a:lnTo>
                      <a:pt x="31814" y="20170"/>
                    </a:lnTo>
                    <a:lnTo>
                      <a:pt x="32054" y="20590"/>
                    </a:lnTo>
                    <a:lnTo>
                      <a:pt x="32294" y="20890"/>
                    </a:lnTo>
                    <a:lnTo>
                      <a:pt x="32354" y="21010"/>
                    </a:lnTo>
                    <a:lnTo>
                      <a:pt x="32294" y="20950"/>
                    </a:lnTo>
                    <a:lnTo>
                      <a:pt x="31994" y="20650"/>
                    </a:lnTo>
                    <a:lnTo>
                      <a:pt x="31634" y="20290"/>
                    </a:lnTo>
                    <a:lnTo>
                      <a:pt x="31334" y="19749"/>
                    </a:lnTo>
                    <a:lnTo>
                      <a:pt x="31033" y="19149"/>
                    </a:lnTo>
                    <a:lnTo>
                      <a:pt x="30853" y="18549"/>
                    </a:lnTo>
                    <a:lnTo>
                      <a:pt x="30793" y="18309"/>
                    </a:lnTo>
                    <a:lnTo>
                      <a:pt x="30793" y="18069"/>
                    </a:lnTo>
                    <a:lnTo>
                      <a:pt x="30733" y="18489"/>
                    </a:lnTo>
                    <a:lnTo>
                      <a:pt x="30793" y="18909"/>
                    </a:lnTo>
                    <a:lnTo>
                      <a:pt x="30913" y="19749"/>
                    </a:lnTo>
                    <a:lnTo>
                      <a:pt x="30973" y="20170"/>
                    </a:lnTo>
                    <a:lnTo>
                      <a:pt x="30793" y="19809"/>
                    </a:lnTo>
                    <a:lnTo>
                      <a:pt x="30433" y="19029"/>
                    </a:lnTo>
                    <a:lnTo>
                      <a:pt x="30313" y="18549"/>
                    </a:lnTo>
                    <a:lnTo>
                      <a:pt x="30193" y="18129"/>
                    </a:lnTo>
                    <a:lnTo>
                      <a:pt x="30133" y="18369"/>
                    </a:lnTo>
                    <a:lnTo>
                      <a:pt x="30013" y="18729"/>
                    </a:lnTo>
                    <a:lnTo>
                      <a:pt x="29953" y="19149"/>
                    </a:lnTo>
                    <a:lnTo>
                      <a:pt x="29953" y="19569"/>
                    </a:lnTo>
                    <a:lnTo>
                      <a:pt x="29953" y="19930"/>
                    </a:lnTo>
                    <a:lnTo>
                      <a:pt x="29953" y="20170"/>
                    </a:lnTo>
                    <a:lnTo>
                      <a:pt x="29833" y="19930"/>
                    </a:lnTo>
                    <a:lnTo>
                      <a:pt x="29713" y="19569"/>
                    </a:lnTo>
                    <a:lnTo>
                      <a:pt x="29653" y="19149"/>
                    </a:lnTo>
                    <a:lnTo>
                      <a:pt x="29593" y="18969"/>
                    </a:lnTo>
                    <a:lnTo>
                      <a:pt x="29473" y="19269"/>
                    </a:lnTo>
                    <a:lnTo>
                      <a:pt x="29353" y="19749"/>
                    </a:lnTo>
                    <a:lnTo>
                      <a:pt x="29233" y="20290"/>
                    </a:lnTo>
                    <a:lnTo>
                      <a:pt x="29233" y="20830"/>
                    </a:lnTo>
                    <a:lnTo>
                      <a:pt x="29233" y="21310"/>
                    </a:lnTo>
                    <a:lnTo>
                      <a:pt x="29233" y="21610"/>
                    </a:lnTo>
                    <a:lnTo>
                      <a:pt x="29113" y="21310"/>
                    </a:lnTo>
                    <a:lnTo>
                      <a:pt x="28993" y="20830"/>
                    </a:lnTo>
                    <a:lnTo>
                      <a:pt x="28932" y="20290"/>
                    </a:lnTo>
                    <a:lnTo>
                      <a:pt x="28872" y="19689"/>
                    </a:lnTo>
                    <a:lnTo>
                      <a:pt x="28932" y="19149"/>
                    </a:lnTo>
                    <a:lnTo>
                      <a:pt x="28993" y="18729"/>
                    </a:lnTo>
                    <a:lnTo>
                      <a:pt x="29113" y="18489"/>
                    </a:lnTo>
                    <a:lnTo>
                      <a:pt x="29233" y="18129"/>
                    </a:lnTo>
                    <a:lnTo>
                      <a:pt x="29233" y="18069"/>
                    </a:lnTo>
                    <a:lnTo>
                      <a:pt x="28872" y="18309"/>
                    </a:lnTo>
                    <a:lnTo>
                      <a:pt x="28512" y="18609"/>
                    </a:lnTo>
                    <a:lnTo>
                      <a:pt x="28152" y="18969"/>
                    </a:lnTo>
                    <a:lnTo>
                      <a:pt x="27792" y="19329"/>
                    </a:lnTo>
                    <a:lnTo>
                      <a:pt x="27552" y="19689"/>
                    </a:lnTo>
                    <a:lnTo>
                      <a:pt x="27372" y="19930"/>
                    </a:lnTo>
                    <a:lnTo>
                      <a:pt x="27372" y="19930"/>
                    </a:lnTo>
                    <a:lnTo>
                      <a:pt x="27432" y="19629"/>
                    </a:lnTo>
                    <a:lnTo>
                      <a:pt x="27612" y="19209"/>
                    </a:lnTo>
                    <a:lnTo>
                      <a:pt x="27852" y="18729"/>
                    </a:lnTo>
                    <a:lnTo>
                      <a:pt x="28212" y="18309"/>
                    </a:lnTo>
                    <a:lnTo>
                      <a:pt x="28512" y="17889"/>
                    </a:lnTo>
                    <a:lnTo>
                      <a:pt x="28632" y="17769"/>
                    </a:lnTo>
                    <a:lnTo>
                      <a:pt x="28272" y="17889"/>
                    </a:lnTo>
                    <a:lnTo>
                      <a:pt x="27972" y="18069"/>
                    </a:lnTo>
                    <a:lnTo>
                      <a:pt x="27792" y="18189"/>
                    </a:lnTo>
                    <a:lnTo>
                      <a:pt x="27912" y="18009"/>
                    </a:lnTo>
                    <a:lnTo>
                      <a:pt x="28152" y="17709"/>
                    </a:lnTo>
                    <a:lnTo>
                      <a:pt x="28452" y="17468"/>
                    </a:lnTo>
                    <a:lnTo>
                      <a:pt x="29113" y="17048"/>
                    </a:lnTo>
                    <a:lnTo>
                      <a:pt x="29593" y="16868"/>
                    </a:lnTo>
                    <a:lnTo>
                      <a:pt x="29713" y="16868"/>
                    </a:lnTo>
                    <a:lnTo>
                      <a:pt x="29713" y="16808"/>
                    </a:lnTo>
                    <a:lnTo>
                      <a:pt x="29473" y="16808"/>
                    </a:lnTo>
                    <a:lnTo>
                      <a:pt x="28872" y="16928"/>
                    </a:lnTo>
                    <a:lnTo>
                      <a:pt x="28572" y="16988"/>
                    </a:lnTo>
                    <a:lnTo>
                      <a:pt x="28332" y="17108"/>
                    </a:lnTo>
                    <a:lnTo>
                      <a:pt x="28212" y="17228"/>
                    </a:lnTo>
                    <a:lnTo>
                      <a:pt x="28152" y="17228"/>
                    </a:lnTo>
                    <a:lnTo>
                      <a:pt x="28152" y="17168"/>
                    </a:lnTo>
                    <a:lnTo>
                      <a:pt x="28272" y="16988"/>
                    </a:lnTo>
                    <a:lnTo>
                      <a:pt x="28452" y="16808"/>
                    </a:lnTo>
                    <a:lnTo>
                      <a:pt x="28752" y="16628"/>
                    </a:lnTo>
                    <a:lnTo>
                      <a:pt x="29293" y="16268"/>
                    </a:lnTo>
                    <a:lnTo>
                      <a:pt x="29713" y="16148"/>
                    </a:lnTo>
                    <a:lnTo>
                      <a:pt x="29833" y="16148"/>
                    </a:lnTo>
                    <a:lnTo>
                      <a:pt x="29353" y="16028"/>
                    </a:lnTo>
                    <a:lnTo>
                      <a:pt x="29053" y="15968"/>
                    </a:lnTo>
                    <a:lnTo>
                      <a:pt x="28812" y="15968"/>
                    </a:lnTo>
                    <a:lnTo>
                      <a:pt x="28632" y="16028"/>
                    </a:lnTo>
                    <a:lnTo>
                      <a:pt x="28572" y="16088"/>
                    </a:lnTo>
                    <a:lnTo>
                      <a:pt x="28572" y="16028"/>
                    </a:lnTo>
                    <a:lnTo>
                      <a:pt x="28752" y="15908"/>
                    </a:lnTo>
                    <a:lnTo>
                      <a:pt x="29053" y="15788"/>
                    </a:lnTo>
                    <a:lnTo>
                      <a:pt x="29353" y="15668"/>
                    </a:lnTo>
                    <a:lnTo>
                      <a:pt x="29593" y="15668"/>
                    </a:lnTo>
                    <a:lnTo>
                      <a:pt x="29053" y="15608"/>
                    </a:lnTo>
                    <a:lnTo>
                      <a:pt x="28272" y="15608"/>
                    </a:lnTo>
                    <a:lnTo>
                      <a:pt x="27972" y="15668"/>
                    </a:lnTo>
                    <a:lnTo>
                      <a:pt x="27912" y="15668"/>
                    </a:lnTo>
                    <a:lnTo>
                      <a:pt x="27972" y="15608"/>
                    </a:lnTo>
                    <a:lnTo>
                      <a:pt x="28212" y="15488"/>
                    </a:lnTo>
                    <a:lnTo>
                      <a:pt x="28632" y="15368"/>
                    </a:lnTo>
                    <a:lnTo>
                      <a:pt x="29053" y="15247"/>
                    </a:lnTo>
                    <a:lnTo>
                      <a:pt x="29773" y="15187"/>
                    </a:lnTo>
                    <a:lnTo>
                      <a:pt x="30313" y="15187"/>
                    </a:lnTo>
                    <a:lnTo>
                      <a:pt x="30073" y="15067"/>
                    </a:lnTo>
                    <a:lnTo>
                      <a:pt x="29233" y="14707"/>
                    </a:lnTo>
                    <a:lnTo>
                      <a:pt x="30133" y="14767"/>
                    </a:lnTo>
                    <a:lnTo>
                      <a:pt x="30793" y="14767"/>
                    </a:lnTo>
                    <a:lnTo>
                      <a:pt x="31213" y="14887"/>
                    </a:lnTo>
                    <a:lnTo>
                      <a:pt x="31273" y="14887"/>
                    </a:lnTo>
                    <a:lnTo>
                      <a:pt x="31334" y="14827"/>
                    </a:lnTo>
                    <a:lnTo>
                      <a:pt x="31093" y="14767"/>
                    </a:lnTo>
                    <a:lnTo>
                      <a:pt x="30733" y="14587"/>
                    </a:lnTo>
                    <a:lnTo>
                      <a:pt x="30313" y="14527"/>
                    </a:lnTo>
                    <a:lnTo>
                      <a:pt x="29593" y="14407"/>
                    </a:lnTo>
                    <a:lnTo>
                      <a:pt x="29233" y="14407"/>
                    </a:lnTo>
                    <a:lnTo>
                      <a:pt x="29593" y="14287"/>
                    </a:lnTo>
                    <a:lnTo>
                      <a:pt x="29953" y="14227"/>
                    </a:lnTo>
                    <a:lnTo>
                      <a:pt x="30373" y="14167"/>
                    </a:lnTo>
                    <a:lnTo>
                      <a:pt x="30793" y="14167"/>
                    </a:lnTo>
                    <a:lnTo>
                      <a:pt x="31273" y="14227"/>
                    </a:lnTo>
                    <a:lnTo>
                      <a:pt x="31514" y="14287"/>
                    </a:lnTo>
                    <a:lnTo>
                      <a:pt x="31514" y="14227"/>
                    </a:lnTo>
                    <a:lnTo>
                      <a:pt x="31574" y="14167"/>
                    </a:lnTo>
                    <a:lnTo>
                      <a:pt x="31334" y="14047"/>
                    </a:lnTo>
                    <a:lnTo>
                      <a:pt x="30733" y="13747"/>
                    </a:lnTo>
                    <a:lnTo>
                      <a:pt x="30313" y="13567"/>
                    </a:lnTo>
                    <a:lnTo>
                      <a:pt x="30793" y="13567"/>
                    </a:lnTo>
                    <a:lnTo>
                      <a:pt x="31454" y="13687"/>
                    </a:lnTo>
                    <a:lnTo>
                      <a:pt x="32054" y="13807"/>
                    </a:lnTo>
                    <a:lnTo>
                      <a:pt x="31754" y="13627"/>
                    </a:lnTo>
                    <a:lnTo>
                      <a:pt x="31574" y="13507"/>
                    </a:lnTo>
                    <a:lnTo>
                      <a:pt x="31814" y="13507"/>
                    </a:lnTo>
                    <a:lnTo>
                      <a:pt x="32234" y="13567"/>
                    </a:lnTo>
                    <a:lnTo>
                      <a:pt x="32354" y="13627"/>
                    </a:lnTo>
                    <a:lnTo>
                      <a:pt x="32774" y="13387"/>
                    </a:lnTo>
                    <a:lnTo>
                      <a:pt x="33314" y="13207"/>
                    </a:lnTo>
                    <a:lnTo>
                      <a:pt x="32834" y="13147"/>
                    </a:lnTo>
                    <a:lnTo>
                      <a:pt x="32474" y="13147"/>
                    </a:lnTo>
                    <a:lnTo>
                      <a:pt x="32114" y="13207"/>
                    </a:lnTo>
                    <a:lnTo>
                      <a:pt x="31994" y="13267"/>
                    </a:lnTo>
                    <a:lnTo>
                      <a:pt x="31994" y="13267"/>
                    </a:lnTo>
                    <a:lnTo>
                      <a:pt x="32114" y="13147"/>
                    </a:lnTo>
                    <a:lnTo>
                      <a:pt x="32474" y="13027"/>
                    </a:lnTo>
                    <a:lnTo>
                      <a:pt x="33014" y="12967"/>
                    </a:lnTo>
                    <a:lnTo>
                      <a:pt x="33675" y="12906"/>
                    </a:lnTo>
                    <a:lnTo>
                      <a:pt x="34635" y="12967"/>
                    </a:lnTo>
                    <a:lnTo>
                      <a:pt x="35355" y="13027"/>
                    </a:lnTo>
                    <a:lnTo>
                      <a:pt x="34455" y="12666"/>
                    </a:lnTo>
                    <a:lnTo>
                      <a:pt x="33855" y="12546"/>
                    </a:lnTo>
                    <a:lnTo>
                      <a:pt x="33374" y="12426"/>
                    </a:lnTo>
                    <a:lnTo>
                      <a:pt x="33014" y="12366"/>
                    </a:lnTo>
                    <a:lnTo>
                      <a:pt x="32894" y="12366"/>
                    </a:lnTo>
                    <a:lnTo>
                      <a:pt x="33014" y="12306"/>
                    </a:lnTo>
                    <a:lnTo>
                      <a:pt x="33915" y="12306"/>
                    </a:lnTo>
                    <a:lnTo>
                      <a:pt x="34515" y="12366"/>
                    </a:lnTo>
                    <a:lnTo>
                      <a:pt x="35355" y="12486"/>
                    </a:lnTo>
                    <a:lnTo>
                      <a:pt x="36076" y="12666"/>
                    </a:lnTo>
                    <a:lnTo>
                      <a:pt x="36016" y="12606"/>
                    </a:lnTo>
                    <a:lnTo>
                      <a:pt x="35775" y="12426"/>
                    </a:lnTo>
                    <a:lnTo>
                      <a:pt x="36016" y="12486"/>
                    </a:lnTo>
                    <a:lnTo>
                      <a:pt x="36676" y="12666"/>
                    </a:lnTo>
                    <a:lnTo>
                      <a:pt x="36856" y="12726"/>
                    </a:lnTo>
                    <a:lnTo>
                      <a:pt x="36736" y="12606"/>
                    </a:lnTo>
                    <a:lnTo>
                      <a:pt x="36556" y="12546"/>
                    </a:lnTo>
                    <a:lnTo>
                      <a:pt x="36496" y="12486"/>
                    </a:lnTo>
                    <a:lnTo>
                      <a:pt x="36556" y="12486"/>
                    </a:lnTo>
                    <a:lnTo>
                      <a:pt x="36736" y="12546"/>
                    </a:lnTo>
                    <a:lnTo>
                      <a:pt x="37336" y="12726"/>
                    </a:lnTo>
                    <a:lnTo>
                      <a:pt x="37696" y="12846"/>
                    </a:lnTo>
                    <a:lnTo>
                      <a:pt x="37576" y="12726"/>
                    </a:lnTo>
                    <a:lnTo>
                      <a:pt x="37576" y="12726"/>
                    </a:lnTo>
                    <a:lnTo>
                      <a:pt x="38236" y="13027"/>
                    </a:lnTo>
                    <a:lnTo>
                      <a:pt x="38837" y="13147"/>
                    </a:lnTo>
                    <a:lnTo>
                      <a:pt x="38777" y="13027"/>
                    </a:lnTo>
                    <a:lnTo>
                      <a:pt x="38657" y="12906"/>
                    </a:lnTo>
                    <a:lnTo>
                      <a:pt x="38597" y="12846"/>
                    </a:lnTo>
                    <a:lnTo>
                      <a:pt x="38657" y="12846"/>
                    </a:lnTo>
                    <a:lnTo>
                      <a:pt x="38837" y="12967"/>
                    </a:lnTo>
                    <a:lnTo>
                      <a:pt x="39377" y="13207"/>
                    </a:lnTo>
                    <a:lnTo>
                      <a:pt x="39437" y="13267"/>
                    </a:lnTo>
                    <a:lnTo>
                      <a:pt x="39497" y="13267"/>
                    </a:lnTo>
                    <a:lnTo>
                      <a:pt x="39197" y="12906"/>
                    </a:lnTo>
                    <a:lnTo>
                      <a:pt x="39677" y="13207"/>
                    </a:lnTo>
                    <a:lnTo>
                      <a:pt x="39857" y="13207"/>
                    </a:lnTo>
                    <a:lnTo>
                      <a:pt x="40037" y="13267"/>
                    </a:lnTo>
                    <a:lnTo>
                      <a:pt x="40517" y="13507"/>
                    </a:lnTo>
                    <a:lnTo>
                      <a:pt x="40998" y="13807"/>
                    </a:lnTo>
                    <a:lnTo>
                      <a:pt x="41118" y="13927"/>
                    </a:lnTo>
                    <a:lnTo>
                      <a:pt x="41418" y="14047"/>
                    </a:lnTo>
                    <a:lnTo>
                      <a:pt x="41418" y="14047"/>
                    </a:lnTo>
                    <a:lnTo>
                      <a:pt x="41058" y="13747"/>
                    </a:lnTo>
                    <a:lnTo>
                      <a:pt x="40818" y="13567"/>
                    </a:lnTo>
                    <a:lnTo>
                      <a:pt x="40698" y="13447"/>
                    </a:lnTo>
                    <a:lnTo>
                      <a:pt x="40818" y="13507"/>
                    </a:lnTo>
                    <a:lnTo>
                      <a:pt x="41118" y="13627"/>
                    </a:lnTo>
                    <a:lnTo>
                      <a:pt x="41478" y="13867"/>
                    </a:lnTo>
                    <a:lnTo>
                      <a:pt x="41958" y="14167"/>
                    </a:lnTo>
                    <a:lnTo>
                      <a:pt x="42678" y="14707"/>
                    </a:lnTo>
                    <a:lnTo>
                      <a:pt x="42798" y="14767"/>
                    </a:lnTo>
                    <a:lnTo>
                      <a:pt x="43219" y="15127"/>
                    </a:lnTo>
                    <a:lnTo>
                      <a:pt x="43219" y="15127"/>
                    </a:lnTo>
                    <a:lnTo>
                      <a:pt x="42979" y="14827"/>
                    </a:lnTo>
                    <a:lnTo>
                      <a:pt x="42438" y="14287"/>
                    </a:lnTo>
                    <a:lnTo>
                      <a:pt x="41898" y="13807"/>
                    </a:lnTo>
                    <a:lnTo>
                      <a:pt x="41538" y="13507"/>
                    </a:lnTo>
                    <a:lnTo>
                      <a:pt x="41538" y="13507"/>
                    </a:lnTo>
                    <a:lnTo>
                      <a:pt x="41958" y="13747"/>
                    </a:lnTo>
                    <a:lnTo>
                      <a:pt x="42558" y="14107"/>
                    </a:lnTo>
                    <a:lnTo>
                      <a:pt x="43219" y="14587"/>
                    </a:lnTo>
                    <a:lnTo>
                      <a:pt x="43879" y="15187"/>
                    </a:lnTo>
                    <a:lnTo>
                      <a:pt x="44359" y="15788"/>
                    </a:lnTo>
                    <a:lnTo>
                      <a:pt x="44599" y="16088"/>
                    </a:lnTo>
                    <a:lnTo>
                      <a:pt x="44779" y="16328"/>
                    </a:lnTo>
                    <a:lnTo>
                      <a:pt x="44899" y="16568"/>
                    </a:lnTo>
                    <a:lnTo>
                      <a:pt x="44899" y="16568"/>
                    </a:lnTo>
                    <a:lnTo>
                      <a:pt x="44839" y="16268"/>
                    </a:lnTo>
                    <a:lnTo>
                      <a:pt x="44659" y="15488"/>
                    </a:lnTo>
                    <a:lnTo>
                      <a:pt x="44539" y="15127"/>
                    </a:lnTo>
                    <a:lnTo>
                      <a:pt x="44539" y="15127"/>
                    </a:lnTo>
                    <a:lnTo>
                      <a:pt x="44719" y="15428"/>
                    </a:lnTo>
                    <a:lnTo>
                      <a:pt x="45139" y="16148"/>
                    </a:lnTo>
                    <a:lnTo>
                      <a:pt x="45380" y="16508"/>
                    </a:lnTo>
                    <a:lnTo>
                      <a:pt x="45380" y="16328"/>
                    </a:lnTo>
                    <a:lnTo>
                      <a:pt x="45259" y="16028"/>
                    </a:lnTo>
                    <a:lnTo>
                      <a:pt x="45320" y="16088"/>
                    </a:lnTo>
                    <a:lnTo>
                      <a:pt x="45320" y="16088"/>
                    </a:lnTo>
                    <a:lnTo>
                      <a:pt x="45259" y="15908"/>
                    </a:lnTo>
                    <a:lnTo>
                      <a:pt x="45199" y="15788"/>
                    </a:lnTo>
                    <a:lnTo>
                      <a:pt x="45199" y="15788"/>
                    </a:lnTo>
                    <a:lnTo>
                      <a:pt x="45259" y="15848"/>
                    </a:lnTo>
                    <a:lnTo>
                      <a:pt x="45380" y="16028"/>
                    </a:lnTo>
                    <a:lnTo>
                      <a:pt x="45440" y="15968"/>
                    </a:lnTo>
                    <a:lnTo>
                      <a:pt x="45500" y="15428"/>
                    </a:lnTo>
                    <a:lnTo>
                      <a:pt x="45680" y="14827"/>
                    </a:lnTo>
                    <a:lnTo>
                      <a:pt x="45920" y="14287"/>
                    </a:lnTo>
                    <a:lnTo>
                      <a:pt x="46220" y="13867"/>
                    </a:lnTo>
                    <a:lnTo>
                      <a:pt x="46400" y="13627"/>
                    </a:lnTo>
                    <a:lnTo>
                      <a:pt x="46520" y="13567"/>
                    </a:lnTo>
                    <a:lnTo>
                      <a:pt x="46460" y="13627"/>
                    </a:lnTo>
                    <a:lnTo>
                      <a:pt x="46280" y="13927"/>
                    </a:lnTo>
                    <a:lnTo>
                      <a:pt x="46040" y="14347"/>
                    </a:lnTo>
                    <a:lnTo>
                      <a:pt x="45920" y="14887"/>
                    </a:lnTo>
                    <a:lnTo>
                      <a:pt x="45800" y="15308"/>
                    </a:lnTo>
                    <a:lnTo>
                      <a:pt x="45800" y="15728"/>
                    </a:lnTo>
                    <a:lnTo>
                      <a:pt x="45800" y="16028"/>
                    </a:lnTo>
                    <a:lnTo>
                      <a:pt x="45860" y="15668"/>
                    </a:lnTo>
                    <a:lnTo>
                      <a:pt x="46040" y="15187"/>
                    </a:lnTo>
                    <a:lnTo>
                      <a:pt x="46400" y="14467"/>
                    </a:lnTo>
                    <a:lnTo>
                      <a:pt x="46640" y="13987"/>
                    </a:lnTo>
                    <a:lnTo>
                      <a:pt x="46700" y="13747"/>
                    </a:lnTo>
                    <a:lnTo>
                      <a:pt x="46940" y="12967"/>
                    </a:lnTo>
                    <a:lnTo>
                      <a:pt x="47060" y="12666"/>
                    </a:lnTo>
                    <a:lnTo>
                      <a:pt x="46940" y="13387"/>
                    </a:lnTo>
                    <a:lnTo>
                      <a:pt x="46940" y="13387"/>
                    </a:lnTo>
                    <a:lnTo>
                      <a:pt x="47000" y="13267"/>
                    </a:lnTo>
                    <a:lnTo>
                      <a:pt x="47300" y="12486"/>
                    </a:lnTo>
                    <a:lnTo>
                      <a:pt x="47480" y="12126"/>
                    </a:lnTo>
                    <a:lnTo>
                      <a:pt x="47360" y="12486"/>
                    </a:lnTo>
                    <a:lnTo>
                      <a:pt x="47240" y="13327"/>
                    </a:lnTo>
                    <a:lnTo>
                      <a:pt x="47160" y="13807"/>
                    </a:lnTo>
                    <a:lnTo>
                      <a:pt x="47240" y="13447"/>
                    </a:lnTo>
                    <a:lnTo>
                      <a:pt x="47420" y="12906"/>
                    </a:lnTo>
                    <a:lnTo>
                      <a:pt x="47661" y="12306"/>
                    </a:lnTo>
                    <a:lnTo>
                      <a:pt x="47901" y="11766"/>
                    </a:lnTo>
                    <a:lnTo>
                      <a:pt x="48201" y="11346"/>
                    </a:lnTo>
                    <a:lnTo>
                      <a:pt x="48381" y="11106"/>
                    </a:lnTo>
                    <a:lnTo>
                      <a:pt x="48501" y="10986"/>
                    </a:lnTo>
                    <a:lnTo>
                      <a:pt x="48441" y="11106"/>
                    </a:lnTo>
                    <a:lnTo>
                      <a:pt x="48261" y="11406"/>
                    </a:lnTo>
                    <a:lnTo>
                      <a:pt x="48021" y="11826"/>
                    </a:lnTo>
                    <a:lnTo>
                      <a:pt x="47841" y="12366"/>
                    </a:lnTo>
                    <a:lnTo>
                      <a:pt x="47781" y="12726"/>
                    </a:lnTo>
                    <a:lnTo>
                      <a:pt x="48021" y="12246"/>
                    </a:lnTo>
                    <a:lnTo>
                      <a:pt x="48321" y="11766"/>
                    </a:lnTo>
                    <a:lnTo>
                      <a:pt x="48561" y="11406"/>
                    </a:lnTo>
                    <a:lnTo>
                      <a:pt x="48621" y="11346"/>
                    </a:lnTo>
                    <a:lnTo>
                      <a:pt x="48681" y="11226"/>
                    </a:lnTo>
                    <a:lnTo>
                      <a:pt x="48801" y="11046"/>
                    </a:lnTo>
                    <a:lnTo>
                      <a:pt x="48741" y="11166"/>
                    </a:lnTo>
                    <a:lnTo>
                      <a:pt x="48801" y="11166"/>
                    </a:lnTo>
                    <a:lnTo>
                      <a:pt x="48741" y="11286"/>
                    </a:lnTo>
                    <a:lnTo>
                      <a:pt x="48681" y="11706"/>
                    </a:lnTo>
                    <a:lnTo>
                      <a:pt x="48921" y="11286"/>
                    </a:lnTo>
                    <a:lnTo>
                      <a:pt x="48981" y="11226"/>
                    </a:lnTo>
                    <a:lnTo>
                      <a:pt x="48981" y="11106"/>
                    </a:lnTo>
                    <a:lnTo>
                      <a:pt x="49221" y="10626"/>
                    </a:lnTo>
                    <a:lnTo>
                      <a:pt x="49461" y="10145"/>
                    </a:lnTo>
                    <a:lnTo>
                      <a:pt x="49821" y="9725"/>
                    </a:lnTo>
                    <a:lnTo>
                      <a:pt x="50182" y="9365"/>
                    </a:lnTo>
                    <a:lnTo>
                      <a:pt x="50422" y="9185"/>
                    </a:lnTo>
                    <a:lnTo>
                      <a:pt x="50542" y="9125"/>
                    </a:lnTo>
                    <a:lnTo>
                      <a:pt x="50422" y="9245"/>
                    </a:lnTo>
                    <a:lnTo>
                      <a:pt x="50242" y="9425"/>
                    </a:lnTo>
                    <a:lnTo>
                      <a:pt x="49941" y="9785"/>
                    </a:lnTo>
                    <a:lnTo>
                      <a:pt x="49641" y="10265"/>
                    </a:lnTo>
                    <a:lnTo>
                      <a:pt x="49461" y="10746"/>
                    </a:lnTo>
                    <a:lnTo>
                      <a:pt x="49341" y="11226"/>
                    </a:lnTo>
                    <a:lnTo>
                      <a:pt x="49281" y="11586"/>
                    </a:lnTo>
                    <a:lnTo>
                      <a:pt x="49401" y="11466"/>
                    </a:lnTo>
                    <a:lnTo>
                      <a:pt x="49641" y="11106"/>
                    </a:lnTo>
                    <a:lnTo>
                      <a:pt x="49821" y="10626"/>
                    </a:lnTo>
                    <a:lnTo>
                      <a:pt x="50002" y="10265"/>
                    </a:lnTo>
                    <a:lnTo>
                      <a:pt x="50242" y="9845"/>
                    </a:lnTo>
                    <a:lnTo>
                      <a:pt x="50722" y="9185"/>
                    </a:lnTo>
                    <a:lnTo>
                      <a:pt x="50962" y="8885"/>
                    </a:lnTo>
                    <a:lnTo>
                      <a:pt x="50782" y="9185"/>
                    </a:lnTo>
                    <a:lnTo>
                      <a:pt x="50422" y="9965"/>
                    </a:lnTo>
                    <a:lnTo>
                      <a:pt x="50182" y="10505"/>
                    </a:lnTo>
                    <a:lnTo>
                      <a:pt x="50242" y="10505"/>
                    </a:lnTo>
                    <a:lnTo>
                      <a:pt x="50302" y="10445"/>
                    </a:lnTo>
                    <a:lnTo>
                      <a:pt x="50362" y="10265"/>
                    </a:lnTo>
                    <a:lnTo>
                      <a:pt x="50602" y="9785"/>
                    </a:lnTo>
                    <a:lnTo>
                      <a:pt x="50842" y="9365"/>
                    </a:lnTo>
                    <a:lnTo>
                      <a:pt x="51202" y="9005"/>
                    </a:lnTo>
                    <a:lnTo>
                      <a:pt x="51502" y="8645"/>
                    </a:lnTo>
                    <a:lnTo>
                      <a:pt x="51802" y="8345"/>
                    </a:lnTo>
                    <a:lnTo>
                      <a:pt x="52042" y="8164"/>
                    </a:lnTo>
                    <a:lnTo>
                      <a:pt x="52102" y="8164"/>
                    </a:lnTo>
                    <a:lnTo>
                      <a:pt x="52403" y="7924"/>
                    </a:lnTo>
                    <a:lnTo>
                      <a:pt x="52162" y="8285"/>
                    </a:lnTo>
                    <a:lnTo>
                      <a:pt x="51922" y="8645"/>
                    </a:lnTo>
                    <a:lnTo>
                      <a:pt x="51622" y="9245"/>
                    </a:lnTo>
                    <a:lnTo>
                      <a:pt x="51442" y="9725"/>
                    </a:lnTo>
                    <a:lnTo>
                      <a:pt x="51502" y="9725"/>
                    </a:lnTo>
                    <a:lnTo>
                      <a:pt x="51562" y="9665"/>
                    </a:lnTo>
                    <a:lnTo>
                      <a:pt x="52102" y="9065"/>
                    </a:lnTo>
                    <a:lnTo>
                      <a:pt x="52343" y="8885"/>
                    </a:lnTo>
                    <a:lnTo>
                      <a:pt x="52703" y="8465"/>
                    </a:lnTo>
                    <a:lnTo>
                      <a:pt x="53123" y="8044"/>
                    </a:lnTo>
                    <a:lnTo>
                      <a:pt x="53543" y="7744"/>
                    </a:lnTo>
                    <a:lnTo>
                      <a:pt x="53903" y="7564"/>
                    </a:lnTo>
                    <a:lnTo>
                      <a:pt x="54143" y="7384"/>
                    </a:lnTo>
                    <a:lnTo>
                      <a:pt x="54443" y="7084"/>
                    </a:lnTo>
                    <a:lnTo>
                      <a:pt x="54864" y="6784"/>
                    </a:lnTo>
                    <a:lnTo>
                      <a:pt x="55284" y="6544"/>
                    </a:lnTo>
                    <a:lnTo>
                      <a:pt x="55524" y="6424"/>
                    </a:lnTo>
                    <a:lnTo>
                      <a:pt x="55284" y="6604"/>
                    </a:lnTo>
                    <a:lnTo>
                      <a:pt x="54984" y="6904"/>
                    </a:lnTo>
                    <a:lnTo>
                      <a:pt x="54624" y="7264"/>
                    </a:lnTo>
                    <a:lnTo>
                      <a:pt x="54143" y="7864"/>
                    </a:lnTo>
                    <a:lnTo>
                      <a:pt x="54203" y="7864"/>
                    </a:lnTo>
                    <a:lnTo>
                      <a:pt x="54203" y="7804"/>
                    </a:lnTo>
                    <a:lnTo>
                      <a:pt x="54624" y="7444"/>
                    </a:lnTo>
                    <a:lnTo>
                      <a:pt x="55104" y="7084"/>
                    </a:lnTo>
                    <a:lnTo>
                      <a:pt x="55524" y="6844"/>
                    </a:lnTo>
                    <a:lnTo>
                      <a:pt x="55884" y="6664"/>
                    </a:lnTo>
                    <a:lnTo>
                      <a:pt x="55944" y="6604"/>
                    </a:lnTo>
                    <a:lnTo>
                      <a:pt x="56064" y="6544"/>
                    </a:lnTo>
                    <a:lnTo>
                      <a:pt x="54143" y="5343"/>
                    </a:lnTo>
                    <a:lnTo>
                      <a:pt x="52222" y="4263"/>
                    </a:lnTo>
                    <a:lnTo>
                      <a:pt x="50182" y="3242"/>
                    </a:lnTo>
                    <a:lnTo>
                      <a:pt x="48081" y="2402"/>
                    </a:lnTo>
                    <a:lnTo>
                      <a:pt x="46640" y="1862"/>
                    </a:lnTo>
                    <a:lnTo>
                      <a:pt x="45139" y="1442"/>
                    </a:lnTo>
                    <a:lnTo>
                      <a:pt x="43639" y="1021"/>
                    </a:lnTo>
                    <a:lnTo>
                      <a:pt x="42138" y="661"/>
                    </a:lnTo>
                    <a:lnTo>
                      <a:pt x="40577" y="421"/>
                    </a:lnTo>
                    <a:lnTo>
                      <a:pt x="39017" y="181"/>
                    </a:lnTo>
                    <a:lnTo>
                      <a:pt x="37396" y="61"/>
                    </a:lnTo>
                    <a:lnTo>
                      <a:pt x="357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67"/>
              <p:cNvSpPr/>
              <p:nvPr/>
            </p:nvSpPr>
            <p:spPr>
              <a:xfrm>
                <a:off x="1523304" y="3180208"/>
                <a:ext cx="126716" cy="58366"/>
              </a:xfrm>
              <a:custGeom>
                <a:rect b="b" l="l" r="r" t="t"/>
                <a:pathLst>
                  <a:path extrusionOk="0" h="1742" w="3782">
                    <a:moveTo>
                      <a:pt x="0" y="1"/>
                    </a:moveTo>
                    <a:lnTo>
                      <a:pt x="720" y="1741"/>
                    </a:lnTo>
                    <a:lnTo>
                      <a:pt x="3422" y="1741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67"/>
              <p:cNvSpPr/>
              <p:nvPr/>
            </p:nvSpPr>
            <p:spPr>
              <a:xfrm>
                <a:off x="1464971" y="2349586"/>
                <a:ext cx="339908" cy="142832"/>
              </a:xfrm>
              <a:custGeom>
                <a:rect b="b" l="l" r="r" t="t"/>
                <a:pathLst>
                  <a:path extrusionOk="0" h="4263" w="10145">
                    <a:moveTo>
                      <a:pt x="7197" y="3896"/>
                    </a:moveTo>
                    <a:lnTo>
                      <a:pt x="7204" y="3903"/>
                    </a:lnTo>
                    <a:lnTo>
                      <a:pt x="7264" y="3903"/>
                    </a:lnTo>
                    <a:lnTo>
                      <a:pt x="7197" y="3896"/>
                    </a:lnTo>
                    <a:close/>
                    <a:moveTo>
                      <a:pt x="3062" y="1"/>
                    </a:moveTo>
                    <a:lnTo>
                      <a:pt x="2582" y="61"/>
                    </a:lnTo>
                    <a:lnTo>
                      <a:pt x="2161" y="121"/>
                    </a:lnTo>
                    <a:lnTo>
                      <a:pt x="1561" y="301"/>
                    </a:lnTo>
                    <a:lnTo>
                      <a:pt x="1021" y="541"/>
                    </a:lnTo>
                    <a:lnTo>
                      <a:pt x="961" y="601"/>
                    </a:lnTo>
                    <a:lnTo>
                      <a:pt x="421" y="2402"/>
                    </a:lnTo>
                    <a:lnTo>
                      <a:pt x="0" y="4263"/>
                    </a:lnTo>
                    <a:lnTo>
                      <a:pt x="60" y="4143"/>
                    </a:lnTo>
                    <a:lnTo>
                      <a:pt x="2942" y="4143"/>
                    </a:lnTo>
                    <a:lnTo>
                      <a:pt x="2642" y="3963"/>
                    </a:lnTo>
                    <a:lnTo>
                      <a:pt x="2461" y="3903"/>
                    </a:lnTo>
                    <a:lnTo>
                      <a:pt x="2341" y="3783"/>
                    </a:lnTo>
                    <a:lnTo>
                      <a:pt x="2281" y="3723"/>
                    </a:lnTo>
                    <a:lnTo>
                      <a:pt x="2401" y="3783"/>
                    </a:lnTo>
                    <a:lnTo>
                      <a:pt x="2522" y="3843"/>
                    </a:lnTo>
                    <a:lnTo>
                      <a:pt x="2702" y="3903"/>
                    </a:lnTo>
                    <a:lnTo>
                      <a:pt x="3002" y="3963"/>
                    </a:lnTo>
                    <a:lnTo>
                      <a:pt x="3362" y="4083"/>
                    </a:lnTo>
                    <a:lnTo>
                      <a:pt x="3782" y="4083"/>
                    </a:lnTo>
                    <a:lnTo>
                      <a:pt x="4082" y="4143"/>
                    </a:lnTo>
                    <a:lnTo>
                      <a:pt x="7144" y="4143"/>
                    </a:lnTo>
                    <a:lnTo>
                      <a:pt x="6663" y="3903"/>
                    </a:lnTo>
                    <a:lnTo>
                      <a:pt x="6423" y="3843"/>
                    </a:lnTo>
                    <a:lnTo>
                      <a:pt x="6663" y="3843"/>
                    </a:lnTo>
                    <a:lnTo>
                      <a:pt x="7197" y="3896"/>
                    </a:lnTo>
                    <a:lnTo>
                      <a:pt x="7197" y="3896"/>
                    </a:lnTo>
                    <a:lnTo>
                      <a:pt x="7144" y="3843"/>
                    </a:lnTo>
                    <a:lnTo>
                      <a:pt x="7204" y="3843"/>
                    </a:lnTo>
                    <a:lnTo>
                      <a:pt x="7444" y="3903"/>
                    </a:lnTo>
                    <a:lnTo>
                      <a:pt x="7744" y="3963"/>
                    </a:lnTo>
                    <a:lnTo>
                      <a:pt x="8164" y="4083"/>
                    </a:lnTo>
                    <a:lnTo>
                      <a:pt x="8224" y="4143"/>
                    </a:lnTo>
                    <a:lnTo>
                      <a:pt x="8344" y="4143"/>
                    </a:lnTo>
                    <a:lnTo>
                      <a:pt x="7864" y="3663"/>
                    </a:lnTo>
                    <a:lnTo>
                      <a:pt x="7744" y="3482"/>
                    </a:lnTo>
                    <a:lnTo>
                      <a:pt x="7984" y="3663"/>
                    </a:lnTo>
                    <a:lnTo>
                      <a:pt x="8164" y="3602"/>
                    </a:lnTo>
                    <a:lnTo>
                      <a:pt x="8884" y="3542"/>
                    </a:lnTo>
                    <a:lnTo>
                      <a:pt x="9725" y="3602"/>
                    </a:lnTo>
                    <a:lnTo>
                      <a:pt x="10145" y="3663"/>
                    </a:lnTo>
                    <a:lnTo>
                      <a:pt x="10145" y="3663"/>
                    </a:lnTo>
                    <a:lnTo>
                      <a:pt x="10085" y="3602"/>
                    </a:lnTo>
                    <a:lnTo>
                      <a:pt x="9485" y="3542"/>
                    </a:lnTo>
                    <a:lnTo>
                      <a:pt x="9004" y="3422"/>
                    </a:lnTo>
                    <a:lnTo>
                      <a:pt x="8224" y="3362"/>
                    </a:lnTo>
                    <a:lnTo>
                      <a:pt x="7504" y="3302"/>
                    </a:lnTo>
                    <a:lnTo>
                      <a:pt x="7144" y="3302"/>
                    </a:lnTo>
                    <a:lnTo>
                      <a:pt x="7504" y="3242"/>
                    </a:lnTo>
                    <a:lnTo>
                      <a:pt x="8224" y="3182"/>
                    </a:lnTo>
                    <a:lnTo>
                      <a:pt x="9064" y="3242"/>
                    </a:lnTo>
                    <a:lnTo>
                      <a:pt x="8584" y="3122"/>
                    </a:lnTo>
                    <a:lnTo>
                      <a:pt x="7684" y="3002"/>
                    </a:lnTo>
                    <a:lnTo>
                      <a:pt x="6903" y="3002"/>
                    </a:lnTo>
                    <a:lnTo>
                      <a:pt x="6663" y="3122"/>
                    </a:lnTo>
                    <a:lnTo>
                      <a:pt x="6663" y="3122"/>
                    </a:lnTo>
                    <a:lnTo>
                      <a:pt x="6903" y="2942"/>
                    </a:lnTo>
                    <a:lnTo>
                      <a:pt x="7264" y="2882"/>
                    </a:lnTo>
                    <a:lnTo>
                      <a:pt x="8584" y="2882"/>
                    </a:lnTo>
                    <a:lnTo>
                      <a:pt x="9124" y="2942"/>
                    </a:lnTo>
                    <a:lnTo>
                      <a:pt x="8944" y="2822"/>
                    </a:lnTo>
                    <a:lnTo>
                      <a:pt x="8764" y="2822"/>
                    </a:lnTo>
                    <a:lnTo>
                      <a:pt x="7984" y="2762"/>
                    </a:lnTo>
                    <a:lnTo>
                      <a:pt x="7804" y="2762"/>
                    </a:lnTo>
                    <a:lnTo>
                      <a:pt x="7444" y="2702"/>
                    </a:lnTo>
                    <a:lnTo>
                      <a:pt x="7023" y="2762"/>
                    </a:lnTo>
                    <a:lnTo>
                      <a:pt x="6603" y="2762"/>
                    </a:lnTo>
                    <a:lnTo>
                      <a:pt x="6183" y="2882"/>
                    </a:lnTo>
                    <a:lnTo>
                      <a:pt x="5823" y="3002"/>
                    </a:lnTo>
                    <a:lnTo>
                      <a:pt x="5523" y="3062"/>
                    </a:lnTo>
                    <a:lnTo>
                      <a:pt x="5523" y="3062"/>
                    </a:lnTo>
                    <a:lnTo>
                      <a:pt x="5763" y="2942"/>
                    </a:lnTo>
                    <a:lnTo>
                      <a:pt x="6123" y="2822"/>
                    </a:lnTo>
                    <a:lnTo>
                      <a:pt x="6543" y="2642"/>
                    </a:lnTo>
                    <a:lnTo>
                      <a:pt x="7023" y="2522"/>
                    </a:lnTo>
                    <a:lnTo>
                      <a:pt x="7264" y="2462"/>
                    </a:lnTo>
                    <a:lnTo>
                      <a:pt x="6843" y="2462"/>
                    </a:lnTo>
                    <a:lnTo>
                      <a:pt x="6123" y="2522"/>
                    </a:lnTo>
                    <a:lnTo>
                      <a:pt x="6063" y="2522"/>
                    </a:lnTo>
                    <a:lnTo>
                      <a:pt x="5403" y="2702"/>
                    </a:lnTo>
                    <a:lnTo>
                      <a:pt x="5163" y="2762"/>
                    </a:lnTo>
                    <a:lnTo>
                      <a:pt x="5163" y="2762"/>
                    </a:lnTo>
                    <a:lnTo>
                      <a:pt x="5343" y="2642"/>
                    </a:lnTo>
                    <a:lnTo>
                      <a:pt x="6063" y="2342"/>
                    </a:lnTo>
                    <a:lnTo>
                      <a:pt x="6423" y="2282"/>
                    </a:lnTo>
                    <a:lnTo>
                      <a:pt x="6783" y="2222"/>
                    </a:lnTo>
                    <a:lnTo>
                      <a:pt x="6903" y="2162"/>
                    </a:lnTo>
                    <a:lnTo>
                      <a:pt x="7264" y="2102"/>
                    </a:lnTo>
                    <a:lnTo>
                      <a:pt x="7083" y="2042"/>
                    </a:lnTo>
                    <a:lnTo>
                      <a:pt x="6843" y="2042"/>
                    </a:lnTo>
                    <a:lnTo>
                      <a:pt x="6543" y="1982"/>
                    </a:lnTo>
                    <a:lnTo>
                      <a:pt x="6243" y="2042"/>
                    </a:lnTo>
                    <a:lnTo>
                      <a:pt x="6003" y="2042"/>
                    </a:lnTo>
                    <a:lnTo>
                      <a:pt x="5763" y="2162"/>
                    </a:lnTo>
                    <a:lnTo>
                      <a:pt x="5643" y="2162"/>
                    </a:lnTo>
                    <a:lnTo>
                      <a:pt x="5703" y="2102"/>
                    </a:lnTo>
                    <a:lnTo>
                      <a:pt x="5943" y="2042"/>
                    </a:lnTo>
                    <a:lnTo>
                      <a:pt x="6063" y="1982"/>
                    </a:lnTo>
                    <a:lnTo>
                      <a:pt x="5883" y="1982"/>
                    </a:lnTo>
                    <a:lnTo>
                      <a:pt x="5583" y="2042"/>
                    </a:lnTo>
                    <a:lnTo>
                      <a:pt x="5283" y="2102"/>
                    </a:lnTo>
                    <a:lnTo>
                      <a:pt x="5103" y="2162"/>
                    </a:lnTo>
                    <a:lnTo>
                      <a:pt x="5283" y="2042"/>
                    </a:lnTo>
                    <a:lnTo>
                      <a:pt x="5523" y="1922"/>
                    </a:lnTo>
                    <a:lnTo>
                      <a:pt x="5823" y="1862"/>
                    </a:lnTo>
                    <a:lnTo>
                      <a:pt x="5883" y="1862"/>
                    </a:lnTo>
                    <a:lnTo>
                      <a:pt x="5943" y="1802"/>
                    </a:lnTo>
                    <a:lnTo>
                      <a:pt x="6243" y="1742"/>
                    </a:lnTo>
                    <a:lnTo>
                      <a:pt x="6543" y="1682"/>
                    </a:lnTo>
                    <a:lnTo>
                      <a:pt x="6903" y="1682"/>
                    </a:lnTo>
                    <a:lnTo>
                      <a:pt x="6483" y="1622"/>
                    </a:lnTo>
                    <a:lnTo>
                      <a:pt x="5763" y="1622"/>
                    </a:lnTo>
                    <a:lnTo>
                      <a:pt x="5103" y="1682"/>
                    </a:lnTo>
                    <a:lnTo>
                      <a:pt x="4863" y="1742"/>
                    </a:lnTo>
                    <a:lnTo>
                      <a:pt x="5103" y="1622"/>
                    </a:lnTo>
                    <a:lnTo>
                      <a:pt x="5763" y="1502"/>
                    </a:lnTo>
                    <a:lnTo>
                      <a:pt x="6123" y="1442"/>
                    </a:lnTo>
                    <a:lnTo>
                      <a:pt x="5463" y="1322"/>
                    </a:lnTo>
                    <a:lnTo>
                      <a:pt x="5103" y="1261"/>
                    </a:lnTo>
                    <a:lnTo>
                      <a:pt x="6003" y="1261"/>
                    </a:lnTo>
                    <a:lnTo>
                      <a:pt x="5643" y="1201"/>
                    </a:lnTo>
                    <a:lnTo>
                      <a:pt x="4382" y="1201"/>
                    </a:lnTo>
                    <a:lnTo>
                      <a:pt x="4562" y="1141"/>
                    </a:lnTo>
                    <a:lnTo>
                      <a:pt x="5043" y="1021"/>
                    </a:lnTo>
                    <a:lnTo>
                      <a:pt x="5103" y="1021"/>
                    </a:lnTo>
                    <a:lnTo>
                      <a:pt x="5163" y="961"/>
                    </a:lnTo>
                    <a:lnTo>
                      <a:pt x="4803" y="961"/>
                    </a:lnTo>
                    <a:lnTo>
                      <a:pt x="4382" y="1021"/>
                    </a:lnTo>
                    <a:lnTo>
                      <a:pt x="3842" y="1201"/>
                    </a:lnTo>
                    <a:lnTo>
                      <a:pt x="3722" y="1261"/>
                    </a:lnTo>
                    <a:lnTo>
                      <a:pt x="3662" y="1261"/>
                    </a:lnTo>
                    <a:lnTo>
                      <a:pt x="3842" y="1141"/>
                    </a:lnTo>
                    <a:lnTo>
                      <a:pt x="4322" y="901"/>
                    </a:lnTo>
                    <a:lnTo>
                      <a:pt x="4803" y="781"/>
                    </a:lnTo>
                    <a:lnTo>
                      <a:pt x="5163" y="721"/>
                    </a:lnTo>
                    <a:lnTo>
                      <a:pt x="4923" y="721"/>
                    </a:lnTo>
                    <a:lnTo>
                      <a:pt x="4022" y="661"/>
                    </a:lnTo>
                    <a:lnTo>
                      <a:pt x="3902" y="661"/>
                    </a:lnTo>
                    <a:lnTo>
                      <a:pt x="3602" y="721"/>
                    </a:lnTo>
                    <a:lnTo>
                      <a:pt x="3362" y="781"/>
                    </a:lnTo>
                    <a:lnTo>
                      <a:pt x="3182" y="901"/>
                    </a:lnTo>
                    <a:lnTo>
                      <a:pt x="3122" y="901"/>
                    </a:lnTo>
                    <a:lnTo>
                      <a:pt x="3182" y="841"/>
                    </a:lnTo>
                    <a:lnTo>
                      <a:pt x="3302" y="721"/>
                    </a:lnTo>
                    <a:lnTo>
                      <a:pt x="3602" y="601"/>
                    </a:lnTo>
                    <a:lnTo>
                      <a:pt x="3902" y="541"/>
                    </a:lnTo>
                    <a:lnTo>
                      <a:pt x="4082" y="541"/>
                    </a:lnTo>
                    <a:lnTo>
                      <a:pt x="4803" y="421"/>
                    </a:lnTo>
                    <a:lnTo>
                      <a:pt x="4322" y="301"/>
                    </a:lnTo>
                    <a:lnTo>
                      <a:pt x="4022" y="301"/>
                    </a:lnTo>
                    <a:lnTo>
                      <a:pt x="3662" y="361"/>
                    </a:lnTo>
                    <a:lnTo>
                      <a:pt x="3062" y="481"/>
                    </a:lnTo>
                    <a:lnTo>
                      <a:pt x="2522" y="721"/>
                    </a:lnTo>
                    <a:lnTo>
                      <a:pt x="2341" y="781"/>
                    </a:lnTo>
                    <a:lnTo>
                      <a:pt x="2522" y="661"/>
                    </a:lnTo>
                    <a:lnTo>
                      <a:pt x="3002" y="361"/>
                    </a:lnTo>
                    <a:lnTo>
                      <a:pt x="3362" y="241"/>
                    </a:lnTo>
                    <a:lnTo>
                      <a:pt x="3662" y="121"/>
                    </a:lnTo>
                    <a:lnTo>
                      <a:pt x="3422" y="61"/>
                    </a:lnTo>
                    <a:lnTo>
                      <a:pt x="3182" y="181"/>
                    </a:lnTo>
                    <a:lnTo>
                      <a:pt x="2762" y="361"/>
                    </a:lnTo>
                    <a:lnTo>
                      <a:pt x="2461" y="481"/>
                    </a:lnTo>
                    <a:lnTo>
                      <a:pt x="1921" y="661"/>
                    </a:lnTo>
                    <a:lnTo>
                      <a:pt x="1441" y="961"/>
                    </a:lnTo>
                    <a:lnTo>
                      <a:pt x="1321" y="1081"/>
                    </a:lnTo>
                    <a:lnTo>
                      <a:pt x="1261" y="1081"/>
                    </a:lnTo>
                    <a:lnTo>
                      <a:pt x="1261" y="1021"/>
                    </a:lnTo>
                    <a:lnTo>
                      <a:pt x="1381" y="901"/>
                    </a:lnTo>
                    <a:lnTo>
                      <a:pt x="1861" y="541"/>
                    </a:lnTo>
                    <a:lnTo>
                      <a:pt x="2341" y="241"/>
                    </a:lnTo>
                    <a:lnTo>
                      <a:pt x="2702" y="121"/>
                    </a:lnTo>
                    <a:lnTo>
                      <a:pt x="294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67"/>
              <p:cNvSpPr/>
              <p:nvPr/>
            </p:nvSpPr>
            <p:spPr>
              <a:xfrm>
                <a:off x="1507188" y="2333503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1" y="1"/>
                    </a:moveTo>
                    <a:lnTo>
                      <a:pt x="1" y="121"/>
                    </a:lnTo>
                    <a:lnTo>
                      <a:pt x="181" y="121"/>
                    </a:lnTo>
                    <a:lnTo>
                      <a:pt x="3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67"/>
              <p:cNvSpPr/>
              <p:nvPr/>
            </p:nvSpPr>
            <p:spPr>
              <a:xfrm>
                <a:off x="1585623" y="3316976"/>
                <a:ext cx="40273" cy="58366"/>
              </a:xfrm>
              <a:custGeom>
                <a:rect b="b" l="l" r="r" t="t"/>
                <a:pathLst>
                  <a:path extrusionOk="0" h="1742" w="1202">
                    <a:moveTo>
                      <a:pt x="1" y="0"/>
                    </a:moveTo>
                    <a:lnTo>
                      <a:pt x="961" y="174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67"/>
              <p:cNvSpPr/>
              <p:nvPr/>
            </p:nvSpPr>
            <p:spPr>
              <a:xfrm>
                <a:off x="1497136" y="2343555"/>
                <a:ext cx="42283" cy="24191"/>
              </a:xfrm>
              <a:custGeom>
                <a:rect b="b" l="l" r="r" t="t"/>
                <a:pathLst>
                  <a:path extrusionOk="0" h="722" w="1262">
                    <a:moveTo>
                      <a:pt x="1021" y="1"/>
                    </a:moveTo>
                    <a:lnTo>
                      <a:pt x="541" y="61"/>
                    </a:lnTo>
                    <a:lnTo>
                      <a:pt x="241" y="121"/>
                    </a:lnTo>
                    <a:lnTo>
                      <a:pt x="181" y="121"/>
                    </a:lnTo>
                    <a:lnTo>
                      <a:pt x="1" y="721"/>
                    </a:lnTo>
                    <a:lnTo>
                      <a:pt x="1" y="721"/>
                    </a:lnTo>
                    <a:lnTo>
                      <a:pt x="61" y="661"/>
                    </a:lnTo>
                    <a:lnTo>
                      <a:pt x="541" y="361"/>
                    </a:lnTo>
                    <a:lnTo>
                      <a:pt x="114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67"/>
              <p:cNvSpPr/>
              <p:nvPr/>
            </p:nvSpPr>
            <p:spPr>
              <a:xfrm>
                <a:off x="3009552" y="237776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120" y="0"/>
                    </a:moveTo>
                    <a:lnTo>
                      <a:pt x="0" y="60"/>
                    </a:lnTo>
                    <a:lnTo>
                      <a:pt x="0" y="120"/>
                    </a:lnTo>
                    <a:lnTo>
                      <a:pt x="0" y="420"/>
                    </a:lnTo>
                    <a:lnTo>
                      <a:pt x="60" y="420"/>
                    </a:lnTo>
                    <a:lnTo>
                      <a:pt x="120" y="12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67"/>
              <p:cNvSpPr/>
              <p:nvPr/>
            </p:nvSpPr>
            <p:spPr>
              <a:xfrm>
                <a:off x="3085977" y="2315411"/>
                <a:ext cx="18126" cy="16116"/>
              </a:xfrm>
              <a:custGeom>
                <a:rect b="b" l="l" r="r" t="t"/>
                <a:pathLst>
                  <a:path extrusionOk="0" h="481" w="541">
                    <a:moveTo>
                      <a:pt x="360" y="1"/>
                    </a:moveTo>
                    <a:lnTo>
                      <a:pt x="60" y="241"/>
                    </a:lnTo>
                    <a:lnTo>
                      <a:pt x="0" y="241"/>
                    </a:lnTo>
                    <a:lnTo>
                      <a:pt x="300" y="421"/>
                    </a:lnTo>
                    <a:lnTo>
                      <a:pt x="360" y="481"/>
                    </a:lnTo>
                    <a:lnTo>
                      <a:pt x="480" y="301"/>
                    </a:lnTo>
                    <a:lnTo>
                      <a:pt x="540" y="24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67"/>
              <p:cNvSpPr/>
              <p:nvPr/>
            </p:nvSpPr>
            <p:spPr>
              <a:xfrm>
                <a:off x="3067851" y="229731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67"/>
              <p:cNvSpPr/>
              <p:nvPr/>
            </p:nvSpPr>
            <p:spPr>
              <a:xfrm>
                <a:off x="3015583" y="2295308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67"/>
              <p:cNvSpPr/>
              <p:nvPr/>
            </p:nvSpPr>
            <p:spPr>
              <a:xfrm>
                <a:off x="3037696" y="2391836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67"/>
              <p:cNvSpPr/>
              <p:nvPr/>
            </p:nvSpPr>
            <p:spPr>
              <a:xfrm>
                <a:off x="2999500" y="237977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30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67"/>
              <p:cNvSpPr/>
              <p:nvPr/>
            </p:nvSpPr>
            <p:spPr>
              <a:xfrm>
                <a:off x="3001511" y="236570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67"/>
              <p:cNvSpPr/>
              <p:nvPr/>
            </p:nvSpPr>
            <p:spPr>
              <a:xfrm>
                <a:off x="3063830" y="2299328"/>
                <a:ext cx="34242" cy="20137"/>
              </a:xfrm>
              <a:custGeom>
                <a:rect b="b" l="l" r="r" t="t"/>
                <a:pathLst>
                  <a:path extrusionOk="0" h="601" w="1022">
                    <a:moveTo>
                      <a:pt x="61" y="0"/>
                    </a:moveTo>
                    <a:lnTo>
                      <a:pt x="1" y="60"/>
                    </a:lnTo>
                    <a:lnTo>
                      <a:pt x="1" y="180"/>
                    </a:lnTo>
                    <a:lnTo>
                      <a:pt x="601" y="601"/>
                    </a:lnTo>
                    <a:lnTo>
                      <a:pt x="661" y="601"/>
                    </a:lnTo>
                    <a:lnTo>
                      <a:pt x="1021" y="481"/>
                    </a:lnTo>
                    <a:lnTo>
                      <a:pt x="961" y="420"/>
                    </a:lnTo>
                    <a:lnTo>
                      <a:pt x="72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67"/>
              <p:cNvSpPr/>
              <p:nvPr/>
            </p:nvSpPr>
            <p:spPr>
              <a:xfrm>
                <a:off x="3009552" y="2359671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0" y="0"/>
                    </a:moveTo>
                    <a:lnTo>
                      <a:pt x="0" y="240"/>
                    </a:lnTo>
                    <a:lnTo>
                      <a:pt x="120" y="30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67"/>
              <p:cNvSpPr/>
              <p:nvPr/>
            </p:nvSpPr>
            <p:spPr>
              <a:xfrm>
                <a:off x="3013572" y="2353640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67"/>
              <p:cNvSpPr/>
              <p:nvPr/>
            </p:nvSpPr>
            <p:spPr>
              <a:xfrm>
                <a:off x="3017593" y="2333503"/>
                <a:ext cx="6064" cy="14106"/>
              </a:xfrm>
              <a:custGeom>
                <a:rect b="b" l="l" r="r" t="t"/>
                <a:pathLst>
                  <a:path extrusionOk="0" h="421" w="181">
                    <a:moveTo>
                      <a:pt x="60" y="1"/>
                    </a:moveTo>
                    <a:lnTo>
                      <a:pt x="60" y="121"/>
                    </a:lnTo>
                    <a:lnTo>
                      <a:pt x="0" y="301"/>
                    </a:lnTo>
                    <a:lnTo>
                      <a:pt x="0" y="361"/>
                    </a:lnTo>
                    <a:lnTo>
                      <a:pt x="60" y="421"/>
                    </a:lnTo>
                    <a:lnTo>
                      <a:pt x="1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67"/>
              <p:cNvSpPr/>
              <p:nvPr/>
            </p:nvSpPr>
            <p:spPr>
              <a:xfrm>
                <a:off x="2995480" y="2353640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67"/>
              <p:cNvSpPr/>
              <p:nvPr/>
            </p:nvSpPr>
            <p:spPr>
              <a:xfrm>
                <a:off x="2995480" y="2331493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0" y="1"/>
                    </a:moveTo>
                    <a:lnTo>
                      <a:pt x="0" y="301"/>
                    </a:lnTo>
                    <a:lnTo>
                      <a:pt x="60" y="30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67"/>
              <p:cNvSpPr/>
              <p:nvPr/>
            </p:nvSpPr>
            <p:spPr>
              <a:xfrm>
                <a:off x="2969312" y="228726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0"/>
                    </a:moveTo>
                    <a:lnTo>
                      <a:pt x="121" y="6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67"/>
              <p:cNvSpPr/>
              <p:nvPr/>
            </p:nvSpPr>
            <p:spPr>
              <a:xfrm>
                <a:off x="2929106" y="2355650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67"/>
              <p:cNvSpPr/>
              <p:nvPr/>
            </p:nvSpPr>
            <p:spPr>
              <a:xfrm>
                <a:off x="2919055" y="2126375"/>
                <a:ext cx="14106" cy="10085"/>
              </a:xfrm>
              <a:custGeom>
                <a:rect b="b" l="l" r="r" t="t"/>
                <a:pathLst>
                  <a:path extrusionOk="0" h="301" w="421">
                    <a:moveTo>
                      <a:pt x="60" y="0"/>
                    </a:moveTo>
                    <a:lnTo>
                      <a:pt x="0" y="300"/>
                    </a:lnTo>
                    <a:lnTo>
                      <a:pt x="420" y="240"/>
                    </a:lnTo>
                    <a:lnTo>
                      <a:pt x="4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67"/>
              <p:cNvSpPr/>
              <p:nvPr/>
            </p:nvSpPr>
            <p:spPr>
              <a:xfrm>
                <a:off x="3061820" y="229329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67"/>
              <p:cNvSpPr/>
              <p:nvPr/>
            </p:nvSpPr>
            <p:spPr>
              <a:xfrm>
                <a:off x="2999500" y="239786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80" y="1"/>
                    </a:moveTo>
                    <a:lnTo>
                      <a:pt x="0" y="61"/>
                    </a:lnTo>
                    <a:lnTo>
                      <a:pt x="18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67"/>
              <p:cNvSpPr/>
              <p:nvPr/>
            </p:nvSpPr>
            <p:spPr>
              <a:xfrm>
                <a:off x="2961271" y="2759888"/>
                <a:ext cx="14106" cy="24157"/>
              </a:xfrm>
              <a:custGeom>
                <a:rect b="b" l="l" r="r" t="t"/>
                <a:pathLst>
                  <a:path extrusionOk="0" h="721" w="421">
                    <a:moveTo>
                      <a:pt x="121" y="0"/>
                    </a:moveTo>
                    <a:lnTo>
                      <a:pt x="1" y="480"/>
                    </a:lnTo>
                    <a:lnTo>
                      <a:pt x="1" y="721"/>
                    </a:lnTo>
                    <a:lnTo>
                      <a:pt x="421" y="721"/>
                    </a:lnTo>
                    <a:lnTo>
                      <a:pt x="301" y="540"/>
                    </a:lnTo>
                    <a:lnTo>
                      <a:pt x="121" y="12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67"/>
              <p:cNvSpPr/>
              <p:nvPr/>
            </p:nvSpPr>
            <p:spPr>
              <a:xfrm>
                <a:off x="2987405" y="2761898"/>
                <a:ext cx="12129" cy="22147"/>
              </a:xfrm>
              <a:custGeom>
                <a:rect b="b" l="l" r="r" t="t"/>
                <a:pathLst>
                  <a:path extrusionOk="0" h="661" w="362">
                    <a:moveTo>
                      <a:pt x="1" y="0"/>
                    </a:moveTo>
                    <a:lnTo>
                      <a:pt x="61" y="24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5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67"/>
              <p:cNvSpPr/>
              <p:nvPr/>
            </p:nvSpPr>
            <p:spPr>
              <a:xfrm>
                <a:off x="3228775" y="2661316"/>
                <a:ext cx="28178" cy="40273"/>
              </a:xfrm>
              <a:custGeom>
                <a:rect b="b" l="l" r="r" t="t"/>
                <a:pathLst>
                  <a:path extrusionOk="0" h="1202" w="841">
                    <a:moveTo>
                      <a:pt x="0" y="1"/>
                    </a:moveTo>
                    <a:lnTo>
                      <a:pt x="180" y="421"/>
                    </a:lnTo>
                    <a:lnTo>
                      <a:pt x="480" y="1081"/>
                    </a:lnTo>
                    <a:lnTo>
                      <a:pt x="600" y="1201"/>
                    </a:lnTo>
                    <a:lnTo>
                      <a:pt x="840" y="1201"/>
                    </a:lnTo>
                    <a:lnTo>
                      <a:pt x="600" y="841"/>
                    </a:lnTo>
                    <a:lnTo>
                      <a:pt x="480" y="541"/>
                    </a:lnTo>
                    <a:lnTo>
                      <a:pt x="4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67"/>
              <p:cNvSpPr/>
              <p:nvPr/>
            </p:nvSpPr>
            <p:spPr>
              <a:xfrm>
                <a:off x="3206628" y="2615079"/>
                <a:ext cx="36252" cy="16116"/>
              </a:xfrm>
              <a:custGeom>
                <a:rect b="b" l="l" r="r" t="t"/>
                <a:pathLst>
                  <a:path extrusionOk="0" h="481" w="1082">
                    <a:moveTo>
                      <a:pt x="1" y="0"/>
                    </a:moveTo>
                    <a:lnTo>
                      <a:pt x="361" y="421"/>
                    </a:lnTo>
                    <a:lnTo>
                      <a:pt x="421" y="481"/>
                    </a:lnTo>
                    <a:lnTo>
                      <a:pt x="1081" y="481"/>
                    </a:lnTo>
                    <a:lnTo>
                      <a:pt x="961" y="4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67"/>
              <p:cNvSpPr/>
              <p:nvPr/>
            </p:nvSpPr>
            <p:spPr>
              <a:xfrm>
                <a:off x="2906960" y="2733721"/>
                <a:ext cx="12129" cy="50325"/>
              </a:xfrm>
              <a:custGeom>
                <a:rect b="b" l="l" r="r" t="t"/>
                <a:pathLst>
                  <a:path extrusionOk="0" h="1502" w="362">
                    <a:moveTo>
                      <a:pt x="121" y="1"/>
                    </a:moveTo>
                    <a:lnTo>
                      <a:pt x="61" y="481"/>
                    </a:lnTo>
                    <a:lnTo>
                      <a:pt x="1" y="1201"/>
                    </a:lnTo>
                    <a:lnTo>
                      <a:pt x="61" y="1502"/>
                    </a:lnTo>
                    <a:lnTo>
                      <a:pt x="361" y="1502"/>
                    </a:lnTo>
                    <a:lnTo>
                      <a:pt x="301" y="66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67"/>
              <p:cNvSpPr/>
              <p:nvPr/>
            </p:nvSpPr>
            <p:spPr>
              <a:xfrm>
                <a:off x="2949209" y="2769940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421"/>
                    </a:lnTo>
                    <a:lnTo>
                      <a:pt x="120" y="421"/>
                    </a:lnTo>
                    <a:lnTo>
                      <a:pt x="6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67"/>
              <p:cNvSpPr/>
              <p:nvPr/>
            </p:nvSpPr>
            <p:spPr>
              <a:xfrm>
                <a:off x="3184515" y="259095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67"/>
              <p:cNvSpPr/>
              <p:nvPr/>
            </p:nvSpPr>
            <p:spPr>
              <a:xfrm>
                <a:off x="2919055" y="2747826"/>
                <a:ext cx="18126" cy="36219"/>
              </a:xfrm>
              <a:custGeom>
                <a:rect b="b" l="l" r="r" t="t"/>
                <a:pathLst>
                  <a:path extrusionOk="0" h="1081" w="541">
                    <a:moveTo>
                      <a:pt x="360" y="0"/>
                    </a:moveTo>
                    <a:lnTo>
                      <a:pt x="240" y="240"/>
                    </a:lnTo>
                    <a:lnTo>
                      <a:pt x="0" y="1081"/>
                    </a:lnTo>
                    <a:lnTo>
                      <a:pt x="540" y="1081"/>
                    </a:lnTo>
                    <a:lnTo>
                      <a:pt x="420" y="48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67"/>
              <p:cNvSpPr/>
              <p:nvPr/>
            </p:nvSpPr>
            <p:spPr>
              <a:xfrm>
                <a:off x="3009552" y="239786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67"/>
              <p:cNvSpPr/>
              <p:nvPr/>
            </p:nvSpPr>
            <p:spPr>
              <a:xfrm>
                <a:off x="3019603" y="2375753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0"/>
                    </a:moveTo>
                    <a:lnTo>
                      <a:pt x="60" y="300"/>
                    </a:lnTo>
                    <a:lnTo>
                      <a:pt x="0" y="300"/>
                    </a:lnTo>
                    <a:lnTo>
                      <a:pt x="0" y="420"/>
                    </a:lnTo>
                    <a:lnTo>
                      <a:pt x="0" y="480"/>
                    </a:lnTo>
                    <a:lnTo>
                      <a:pt x="60" y="480"/>
                    </a:lnTo>
                    <a:lnTo>
                      <a:pt x="180" y="24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67"/>
              <p:cNvSpPr/>
              <p:nvPr/>
            </p:nvSpPr>
            <p:spPr>
              <a:xfrm>
                <a:off x="3180494" y="2615079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0"/>
                    </a:moveTo>
                    <a:lnTo>
                      <a:pt x="60" y="180"/>
                    </a:lnTo>
                    <a:lnTo>
                      <a:pt x="6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67"/>
              <p:cNvSpPr/>
              <p:nvPr/>
            </p:nvSpPr>
            <p:spPr>
              <a:xfrm>
                <a:off x="2908970" y="224300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61" y="1"/>
                    </a:moveTo>
                    <a:lnTo>
                      <a:pt x="1" y="61"/>
                    </a:lnTo>
                    <a:lnTo>
                      <a:pt x="121" y="121"/>
                    </a:lnTo>
                    <a:lnTo>
                      <a:pt x="181" y="12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67"/>
              <p:cNvSpPr/>
              <p:nvPr/>
            </p:nvSpPr>
            <p:spPr>
              <a:xfrm>
                <a:off x="2923075" y="225506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1"/>
                    </a:moveTo>
                    <a:lnTo>
                      <a:pt x="6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67"/>
              <p:cNvSpPr/>
              <p:nvPr/>
            </p:nvSpPr>
            <p:spPr>
              <a:xfrm>
                <a:off x="3037696" y="2397866"/>
                <a:ext cx="4054" cy="12095"/>
              </a:xfrm>
              <a:custGeom>
                <a:rect b="b" l="l" r="r" t="t"/>
                <a:pathLst>
                  <a:path extrusionOk="0" h="361" w="121">
                    <a:moveTo>
                      <a:pt x="61" y="1"/>
                    </a:moveTo>
                    <a:lnTo>
                      <a:pt x="1" y="61"/>
                    </a:lnTo>
                    <a:lnTo>
                      <a:pt x="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67"/>
              <p:cNvSpPr/>
              <p:nvPr/>
            </p:nvSpPr>
            <p:spPr>
              <a:xfrm>
                <a:off x="3166422" y="2601007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60" y="420"/>
                    </a:lnTo>
                    <a:lnTo>
                      <a:pt x="12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67"/>
              <p:cNvSpPr/>
              <p:nvPr/>
            </p:nvSpPr>
            <p:spPr>
              <a:xfrm>
                <a:off x="3019603" y="23958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67"/>
              <p:cNvSpPr/>
              <p:nvPr/>
            </p:nvSpPr>
            <p:spPr>
              <a:xfrm>
                <a:off x="3152350" y="2518552"/>
                <a:ext cx="128726" cy="40240"/>
              </a:xfrm>
              <a:custGeom>
                <a:rect b="b" l="l" r="r" t="t"/>
                <a:pathLst>
                  <a:path extrusionOk="0" h="1201" w="3842">
                    <a:moveTo>
                      <a:pt x="540" y="0"/>
                    </a:moveTo>
                    <a:lnTo>
                      <a:pt x="720" y="120"/>
                    </a:lnTo>
                    <a:lnTo>
                      <a:pt x="1020" y="300"/>
                    </a:lnTo>
                    <a:lnTo>
                      <a:pt x="1321" y="420"/>
                    </a:lnTo>
                    <a:lnTo>
                      <a:pt x="1621" y="480"/>
                    </a:lnTo>
                    <a:lnTo>
                      <a:pt x="1321" y="480"/>
                    </a:lnTo>
                    <a:lnTo>
                      <a:pt x="1441" y="540"/>
                    </a:lnTo>
                    <a:lnTo>
                      <a:pt x="1801" y="720"/>
                    </a:lnTo>
                    <a:lnTo>
                      <a:pt x="2101" y="780"/>
                    </a:lnTo>
                    <a:lnTo>
                      <a:pt x="2341" y="840"/>
                    </a:lnTo>
                    <a:lnTo>
                      <a:pt x="1741" y="840"/>
                    </a:lnTo>
                    <a:lnTo>
                      <a:pt x="1381" y="720"/>
                    </a:lnTo>
                    <a:lnTo>
                      <a:pt x="1201" y="720"/>
                    </a:lnTo>
                    <a:lnTo>
                      <a:pt x="900" y="600"/>
                    </a:lnTo>
                    <a:lnTo>
                      <a:pt x="480" y="48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20" y="240"/>
                    </a:lnTo>
                    <a:lnTo>
                      <a:pt x="540" y="600"/>
                    </a:lnTo>
                    <a:lnTo>
                      <a:pt x="1261" y="1021"/>
                    </a:lnTo>
                    <a:lnTo>
                      <a:pt x="1741" y="1201"/>
                    </a:lnTo>
                    <a:lnTo>
                      <a:pt x="3842" y="1201"/>
                    </a:lnTo>
                    <a:lnTo>
                      <a:pt x="3121" y="0"/>
                    </a:lnTo>
                    <a:lnTo>
                      <a:pt x="1861" y="0"/>
                    </a:lnTo>
                    <a:lnTo>
                      <a:pt x="2401" y="120"/>
                    </a:lnTo>
                    <a:lnTo>
                      <a:pt x="2641" y="180"/>
                    </a:lnTo>
                    <a:lnTo>
                      <a:pt x="2341" y="180"/>
                    </a:lnTo>
                    <a:lnTo>
                      <a:pt x="1981" y="120"/>
                    </a:lnTo>
                    <a:lnTo>
                      <a:pt x="1501" y="6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67"/>
              <p:cNvSpPr/>
              <p:nvPr/>
            </p:nvSpPr>
            <p:spPr>
              <a:xfrm>
                <a:off x="3061820" y="247831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67"/>
              <p:cNvSpPr/>
              <p:nvPr/>
            </p:nvSpPr>
            <p:spPr>
              <a:xfrm>
                <a:off x="3285064" y="2689494"/>
                <a:ext cx="74448" cy="12095"/>
              </a:xfrm>
              <a:custGeom>
                <a:rect b="b" l="l" r="r" t="t"/>
                <a:pathLst>
                  <a:path extrusionOk="0" h="361" w="2222">
                    <a:moveTo>
                      <a:pt x="1" y="0"/>
                    </a:moveTo>
                    <a:lnTo>
                      <a:pt x="121" y="120"/>
                    </a:lnTo>
                    <a:lnTo>
                      <a:pt x="241" y="180"/>
                    </a:lnTo>
                    <a:lnTo>
                      <a:pt x="721" y="360"/>
                    </a:lnTo>
                    <a:lnTo>
                      <a:pt x="2222" y="360"/>
                    </a:lnTo>
                    <a:lnTo>
                      <a:pt x="2042" y="60"/>
                    </a:lnTo>
                    <a:lnTo>
                      <a:pt x="1802" y="60"/>
                    </a:lnTo>
                    <a:lnTo>
                      <a:pt x="1021" y="12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67"/>
              <p:cNvSpPr/>
              <p:nvPr/>
            </p:nvSpPr>
            <p:spPr>
              <a:xfrm>
                <a:off x="3029655" y="2733721"/>
                <a:ext cx="368086" cy="50325"/>
              </a:xfrm>
              <a:custGeom>
                <a:rect b="b" l="l" r="r" t="t"/>
                <a:pathLst>
                  <a:path extrusionOk="0" h="1502" w="10986">
                    <a:moveTo>
                      <a:pt x="601" y="1"/>
                    </a:moveTo>
                    <a:lnTo>
                      <a:pt x="0" y="181"/>
                    </a:lnTo>
                    <a:lnTo>
                      <a:pt x="241" y="241"/>
                    </a:lnTo>
                    <a:lnTo>
                      <a:pt x="601" y="301"/>
                    </a:lnTo>
                    <a:lnTo>
                      <a:pt x="1021" y="361"/>
                    </a:lnTo>
                    <a:lnTo>
                      <a:pt x="1441" y="301"/>
                    </a:lnTo>
                    <a:lnTo>
                      <a:pt x="1801" y="301"/>
                    </a:lnTo>
                    <a:lnTo>
                      <a:pt x="2041" y="241"/>
                    </a:lnTo>
                    <a:lnTo>
                      <a:pt x="1861" y="361"/>
                    </a:lnTo>
                    <a:lnTo>
                      <a:pt x="1501" y="541"/>
                    </a:lnTo>
                    <a:lnTo>
                      <a:pt x="1081" y="661"/>
                    </a:lnTo>
                    <a:lnTo>
                      <a:pt x="841" y="721"/>
                    </a:lnTo>
                    <a:lnTo>
                      <a:pt x="1201" y="781"/>
                    </a:lnTo>
                    <a:lnTo>
                      <a:pt x="1681" y="901"/>
                    </a:lnTo>
                    <a:lnTo>
                      <a:pt x="2762" y="901"/>
                    </a:lnTo>
                    <a:lnTo>
                      <a:pt x="3242" y="841"/>
                    </a:lnTo>
                    <a:lnTo>
                      <a:pt x="3542" y="781"/>
                    </a:lnTo>
                    <a:lnTo>
                      <a:pt x="3662" y="721"/>
                    </a:lnTo>
                    <a:lnTo>
                      <a:pt x="3602" y="781"/>
                    </a:lnTo>
                    <a:lnTo>
                      <a:pt x="3302" y="961"/>
                    </a:lnTo>
                    <a:lnTo>
                      <a:pt x="2822" y="1141"/>
                    </a:lnTo>
                    <a:lnTo>
                      <a:pt x="2281" y="1261"/>
                    </a:lnTo>
                    <a:lnTo>
                      <a:pt x="1681" y="1321"/>
                    </a:lnTo>
                    <a:lnTo>
                      <a:pt x="1141" y="1381"/>
                    </a:lnTo>
                    <a:lnTo>
                      <a:pt x="721" y="1321"/>
                    </a:lnTo>
                    <a:lnTo>
                      <a:pt x="421" y="1261"/>
                    </a:lnTo>
                    <a:lnTo>
                      <a:pt x="60" y="1141"/>
                    </a:lnTo>
                    <a:lnTo>
                      <a:pt x="301" y="1502"/>
                    </a:lnTo>
                    <a:lnTo>
                      <a:pt x="10985" y="1502"/>
                    </a:lnTo>
                    <a:lnTo>
                      <a:pt x="10265" y="1"/>
                    </a:lnTo>
                    <a:lnTo>
                      <a:pt x="8764" y="1"/>
                    </a:lnTo>
                    <a:lnTo>
                      <a:pt x="9124" y="301"/>
                    </a:lnTo>
                    <a:lnTo>
                      <a:pt x="9364" y="481"/>
                    </a:lnTo>
                    <a:lnTo>
                      <a:pt x="9124" y="361"/>
                    </a:lnTo>
                    <a:lnTo>
                      <a:pt x="8524" y="1"/>
                    </a:lnTo>
                    <a:lnTo>
                      <a:pt x="7804" y="1"/>
                    </a:lnTo>
                    <a:lnTo>
                      <a:pt x="7924" y="121"/>
                    </a:lnTo>
                    <a:lnTo>
                      <a:pt x="77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67"/>
              <p:cNvSpPr/>
              <p:nvPr/>
            </p:nvSpPr>
            <p:spPr>
              <a:xfrm>
                <a:off x="2323738" y="2832292"/>
                <a:ext cx="1114209" cy="50291"/>
              </a:xfrm>
              <a:custGeom>
                <a:rect b="b" l="l" r="r" t="t"/>
                <a:pathLst>
                  <a:path extrusionOk="0" h="1501" w="33255">
                    <a:moveTo>
                      <a:pt x="0" y="0"/>
                    </a:moveTo>
                    <a:lnTo>
                      <a:pt x="481" y="780"/>
                    </a:lnTo>
                    <a:lnTo>
                      <a:pt x="901" y="1501"/>
                    </a:lnTo>
                    <a:lnTo>
                      <a:pt x="33255" y="1501"/>
                    </a:lnTo>
                    <a:lnTo>
                      <a:pt x="32654" y="0"/>
                    </a:lnTo>
                    <a:lnTo>
                      <a:pt x="661" y="0"/>
                    </a:lnTo>
                    <a:lnTo>
                      <a:pt x="901" y="360"/>
                    </a:lnTo>
                    <a:lnTo>
                      <a:pt x="1201" y="7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67"/>
              <p:cNvSpPr/>
              <p:nvPr/>
            </p:nvSpPr>
            <p:spPr>
              <a:xfrm>
                <a:off x="3285064" y="2661316"/>
                <a:ext cx="56355" cy="6098"/>
              </a:xfrm>
              <a:custGeom>
                <a:rect b="b" l="l" r="r" t="t"/>
                <a:pathLst>
                  <a:path extrusionOk="0" h="182" w="1682">
                    <a:moveTo>
                      <a:pt x="1" y="1"/>
                    </a:moveTo>
                    <a:lnTo>
                      <a:pt x="841" y="181"/>
                    </a:lnTo>
                    <a:lnTo>
                      <a:pt x="1681" y="181"/>
                    </a:lnTo>
                    <a:lnTo>
                      <a:pt x="16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67"/>
              <p:cNvSpPr/>
              <p:nvPr/>
            </p:nvSpPr>
            <p:spPr>
              <a:xfrm>
                <a:off x="3254909" y="2665337"/>
                <a:ext cx="98572" cy="24191"/>
              </a:xfrm>
              <a:custGeom>
                <a:rect b="b" l="l" r="r" t="t"/>
                <a:pathLst>
                  <a:path extrusionOk="0" h="722" w="2942">
                    <a:moveTo>
                      <a:pt x="0" y="1"/>
                    </a:moveTo>
                    <a:lnTo>
                      <a:pt x="120" y="61"/>
                    </a:lnTo>
                    <a:lnTo>
                      <a:pt x="661" y="301"/>
                    </a:lnTo>
                    <a:lnTo>
                      <a:pt x="1081" y="481"/>
                    </a:lnTo>
                    <a:lnTo>
                      <a:pt x="1921" y="661"/>
                    </a:lnTo>
                    <a:lnTo>
                      <a:pt x="2702" y="721"/>
                    </a:lnTo>
                    <a:lnTo>
                      <a:pt x="2942" y="721"/>
                    </a:lnTo>
                    <a:lnTo>
                      <a:pt x="2581" y="61"/>
                    </a:lnTo>
                    <a:lnTo>
                      <a:pt x="2401" y="121"/>
                    </a:lnTo>
                    <a:lnTo>
                      <a:pt x="2101" y="181"/>
                    </a:lnTo>
                    <a:lnTo>
                      <a:pt x="541" y="181"/>
                    </a:lnTo>
                    <a:lnTo>
                      <a:pt x="24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67"/>
              <p:cNvSpPr/>
              <p:nvPr/>
            </p:nvSpPr>
            <p:spPr>
              <a:xfrm>
                <a:off x="1776702" y="2948923"/>
                <a:ext cx="62386" cy="24157"/>
              </a:xfrm>
              <a:custGeom>
                <a:rect b="b" l="l" r="r" t="t"/>
                <a:pathLst>
                  <a:path extrusionOk="0" h="721" w="1862">
                    <a:moveTo>
                      <a:pt x="1861" y="1"/>
                    </a:moveTo>
                    <a:lnTo>
                      <a:pt x="1501" y="121"/>
                    </a:lnTo>
                    <a:lnTo>
                      <a:pt x="1201" y="181"/>
                    </a:lnTo>
                    <a:lnTo>
                      <a:pt x="721" y="241"/>
                    </a:lnTo>
                    <a:lnTo>
                      <a:pt x="181" y="24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120" y="661"/>
                    </a:lnTo>
                    <a:lnTo>
                      <a:pt x="661" y="541"/>
                    </a:lnTo>
                    <a:lnTo>
                      <a:pt x="1141" y="361"/>
                    </a:lnTo>
                    <a:lnTo>
                      <a:pt x="1441" y="241"/>
                    </a:lnTo>
                    <a:lnTo>
                      <a:pt x="1741" y="61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67"/>
              <p:cNvSpPr/>
              <p:nvPr/>
            </p:nvSpPr>
            <p:spPr>
              <a:xfrm>
                <a:off x="1782733" y="2932841"/>
                <a:ext cx="64397" cy="24157"/>
              </a:xfrm>
              <a:custGeom>
                <a:rect b="b" l="l" r="r" t="t"/>
                <a:pathLst>
                  <a:path extrusionOk="0" h="721" w="1922">
                    <a:moveTo>
                      <a:pt x="241" y="0"/>
                    </a:moveTo>
                    <a:lnTo>
                      <a:pt x="1" y="661"/>
                    </a:lnTo>
                    <a:lnTo>
                      <a:pt x="61" y="721"/>
                    </a:lnTo>
                    <a:lnTo>
                      <a:pt x="541" y="601"/>
                    </a:lnTo>
                    <a:lnTo>
                      <a:pt x="1201" y="421"/>
                    </a:lnTo>
                    <a:lnTo>
                      <a:pt x="1561" y="301"/>
                    </a:lnTo>
                    <a:lnTo>
                      <a:pt x="1801" y="301"/>
                    </a:lnTo>
                    <a:lnTo>
                      <a:pt x="1921" y="120"/>
                    </a:lnTo>
                    <a:lnTo>
                      <a:pt x="1381" y="301"/>
                    </a:lnTo>
                    <a:lnTo>
                      <a:pt x="901" y="361"/>
                    </a:lnTo>
                    <a:lnTo>
                      <a:pt x="781" y="361"/>
                    </a:lnTo>
                    <a:lnTo>
                      <a:pt x="901" y="301"/>
                    </a:lnTo>
                    <a:lnTo>
                      <a:pt x="1321" y="181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67"/>
              <p:cNvSpPr/>
              <p:nvPr/>
            </p:nvSpPr>
            <p:spPr>
              <a:xfrm>
                <a:off x="2050203" y="2932841"/>
                <a:ext cx="1432004" cy="74448"/>
              </a:xfrm>
              <a:custGeom>
                <a:rect b="b" l="l" r="r" t="t"/>
                <a:pathLst>
                  <a:path extrusionOk="0" h="2222" w="42740">
                    <a:moveTo>
                      <a:pt x="1141" y="0"/>
                    </a:moveTo>
                    <a:lnTo>
                      <a:pt x="1141" y="301"/>
                    </a:lnTo>
                    <a:lnTo>
                      <a:pt x="1141" y="481"/>
                    </a:lnTo>
                    <a:lnTo>
                      <a:pt x="1081" y="361"/>
                    </a:lnTo>
                    <a:lnTo>
                      <a:pt x="961" y="181"/>
                    </a:lnTo>
                    <a:lnTo>
                      <a:pt x="1081" y="541"/>
                    </a:lnTo>
                    <a:lnTo>
                      <a:pt x="1141" y="961"/>
                    </a:lnTo>
                    <a:lnTo>
                      <a:pt x="1141" y="1261"/>
                    </a:lnTo>
                    <a:lnTo>
                      <a:pt x="841" y="601"/>
                    </a:lnTo>
                    <a:lnTo>
                      <a:pt x="721" y="481"/>
                    </a:lnTo>
                    <a:lnTo>
                      <a:pt x="721" y="541"/>
                    </a:lnTo>
                    <a:lnTo>
                      <a:pt x="661" y="541"/>
                    </a:lnTo>
                    <a:lnTo>
                      <a:pt x="721" y="661"/>
                    </a:lnTo>
                    <a:lnTo>
                      <a:pt x="781" y="961"/>
                    </a:lnTo>
                    <a:lnTo>
                      <a:pt x="721" y="1261"/>
                    </a:lnTo>
                    <a:lnTo>
                      <a:pt x="661" y="1801"/>
                    </a:lnTo>
                    <a:lnTo>
                      <a:pt x="601" y="1981"/>
                    </a:lnTo>
                    <a:lnTo>
                      <a:pt x="601" y="1801"/>
                    </a:lnTo>
                    <a:lnTo>
                      <a:pt x="541" y="1261"/>
                    </a:lnTo>
                    <a:lnTo>
                      <a:pt x="361" y="781"/>
                    </a:lnTo>
                    <a:lnTo>
                      <a:pt x="301" y="661"/>
                    </a:lnTo>
                    <a:lnTo>
                      <a:pt x="241" y="661"/>
                    </a:lnTo>
                    <a:lnTo>
                      <a:pt x="301" y="721"/>
                    </a:lnTo>
                    <a:lnTo>
                      <a:pt x="361" y="961"/>
                    </a:lnTo>
                    <a:lnTo>
                      <a:pt x="361" y="1441"/>
                    </a:lnTo>
                    <a:lnTo>
                      <a:pt x="421" y="1981"/>
                    </a:lnTo>
                    <a:lnTo>
                      <a:pt x="421" y="1981"/>
                    </a:lnTo>
                    <a:lnTo>
                      <a:pt x="181" y="1441"/>
                    </a:lnTo>
                    <a:lnTo>
                      <a:pt x="121" y="1321"/>
                    </a:lnTo>
                    <a:lnTo>
                      <a:pt x="121" y="1681"/>
                    </a:lnTo>
                    <a:lnTo>
                      <a:pt x="61" y="2101"/>
                    </a:lnTo>
                    <a:lnTo>
                      <a:pt x="1" y="2221"/>
                    </a:lnTo>
                    <a:lnTo>
                      <a:pt x="42739" y="2221"/>
                    </a:lnTo>
                    <a:lnTo>
                      <a:pt x="41959" y="0"/>
                    </a:lnTo>
                    <a:lnTo>
                      <a:pt x="7324" y="0"/>
                    </a:lnTo>
                    <a:lnTo>
                      <a:pt x="7324" y="60"/>
                    </a:lnTo>
                    <a:lnTo>
                      <a:pt x="7204" y="361"/>
                    </a:lnTo>
                    <a:lnTo>
                      <a:pt x="7144" y="481"/>
                    </a:lnTo>
                    <a:lnTo>
                      <a:pt x="7144" y="361"/>
                    </a:lnTo>
                    <a:lnTo>
                      <a:pt x="7204" y="0"/>
                    </a:lnTo>
                    <a:lnTo>
                      <a:pt x="6244" y="0"/>
                    </a:lnTo>
                    <a:lnTo>
                      <a:pt x="6124" y="301"/>
                    </a:lnTo>
                    <a:lnTo>
                      <a:pt x="6064" y="421"/>
                    </a:lnTo>
                    <a:lnTo>
                      <a:pt x="6064" y="421"/>
                    </a:lnTo>
                    <a:lnTo>
                      <a:pt x="6124" y="241"/>
                    </a:lnTo>
                    <a:lnTo>
                      <a:pt x="6184" y="0"/>
                    </a:lnTo>
                    <a:lnTo>
                      <a:pt x="1442" y="0"/>
                    </a:lnTo>
                    <a:lnTo>
                      <a:pt x="1382" y="120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67"/>
              <p:cNvSpPr/>
              <p:nvPr/>
            </p:nvSpPr>
            <p:spPr>
              <a:xfrm>
                <a:off x="1764640" y="2981122"/>
                <a:ext cx="46270" cy="26167"/>
              </a:xfrm>
              <a:custGeom>
                <a:rect b="b" l="l" r="r" t="t"/>
                <a:pathLst>
                  <a:path extrusionOk="0" h="781" w="1381">
                    <a:moveTo>
                      <a:pt x="1381" y="0"/>
                    </a:moveTo>
                    <a:lnTo>
                      <a:pt x="1261" y="120"/>
                    </a:lnTo>
                    <a:lnTo>
                      <a:pt x="961" y="240"/>
                    </a:lnTo>
                    <a:lnTo>
                      <a:pt x="781" y="360"/>
                    </a:lnTo>
                    <a:lnTo>
                      <a:pt x="901" y="240"/>
                    </a:lnTo>
                    <a:lnTo>
                      <a:pt x="901" y="240"/>
                    </a:lnTo>
                    <a:lnTo>
                      <a:pt x="541" y="360"/>
                    </a:lnTo>
                    <a:lnTo>
                      <a:pt x="120" y="420"/>
                    </a:lnTo>
                    <a:lnTo>
                      <a:pt x="0" y="780"/>
                    </a:lnTo>
                    <a:lnTo>
                      <a:pt x="781" y="780"/>
                    </a:lnTo>
                    <a:lnTo>
                      <a:pt x="781" y="720"/>
                    </a:lnTo>
                    <a:lnTo>
                      <a:pt x="1141" y="360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67"/>
              <p:cNvSpPr/>
              <p:nvPr/>
            </p:nvSpPr>
            <p:spPr>
              <a:xfrm>
                <a:off x="1768661" y="2967016"/>
                <a:ext cx="52301" cy="26201"/>
              </a:xfrm>
              <a:custGeom>
                <a:rect b="b" l="l" r="r" t="t"/>
                <a:pathLst>
                  <a:path extrusionOk="0" h="782" w="1561">
                    <a:moveTo>
                      <a:pt x="1441" y="1"/>
                    </a:moveTo>
                    <a:lnTo>
                      <a:pt x="901" y="121"/>
                    </a:lnTo>
                    <a:lnTo>
                      <a:pt x="360" y="181"/>
                    </a:lnTo>
                    <a:lnTo>
                      <a:pt x="240" y="181"/>
                    </a:lnTo>
                    <a:lnTo>
                      <a:pt x="0" y="781"/>
                    </a:lnTo>
                    <a:lnTo>
                      <a:pt x="360" y="661"/>
                    </a:lnTo>
                    <a:lnTo>
                      <a:pt x="781" y="481"/>
                    </a:lnTo>
                    <a:lnTo>
                      <a:pt x="1021" y="301"/>
                    </a:lnTo>
                    <a:lnTo>
                      <a:pt x="1381" y="121"/>
                    </a:lnTo>
                    <a:lnTo>
                      <a:pt x="1501" y="6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67"/>
              <p:cNvSpPr/>
              <p:nvPr/>
            </p:nvSpPr>
            <p:spPr>
              <a:xfrm>
                <a:off x="3075925" y="2327472"/>
                <a:ext cx="160925" cy="160925"/>
              </a:xfrm>
              <a:custGeom>
                <a:rect b="b" l="l" r="r" t="t"/>
                <a:pathLst>
                  <a:path extrusionOk="0" h="4803" w="4803">
                    <a:moveTo>
                      <a:pt x="960" y="1"/>
                    </a:moveTo>
                    <a:lnTo>
                      <a:pt x="900" y="61"/>
                    </a:lnTo>
                    <a:lnTo>
                      <a:pt x="720" y="181"/>
                    </a:lnTo>
                    <a:lnTo>
                      <a:pt x="1441" y="781"/>
                    </a:lnTo>
                    <a:lnTo>
                      <a:pt x="600" y="301"/>
                    </a:lnTo>
                    <a:lnTo>
                      <a:pt x="480" y="361"/>
                    </a:lnTo>
                    <a:lnTo>
                      <a:pt x="540" y="301"/>
                    </a:lnTo>
                    <a:lnTo>
                      <a:pt x="480" y="24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180" y="121"/>
                    </a:lnTo>
                    <a:lnTo>
                      <a:pt x="600" y="541"/>
                    </a:lnTo>
                    <a:lnTo>
                      <a:pt x="1321" y="1141"/>
                    </a:lnTo>
                    <a:lnTo>
                      <a:pt x="2041" y="1621"/>
                    </a:lnTo>
                    <a:lnTo>
                      <a:pt x="2281" y="1801"/>
                    </a:lnTo>
                    <a:lnTo>
                      <a:pt x="2341" y="1861"/>
                    </a:lnTo>
                    <a:lnTo>
                      <a:pt x="2221" y="1801"/>
                    </a:lnTo>
                    <a:lnTo>
                      <a:pt x="1981" y="1681"/>
                    </a:lnTo>
                    <a:lnTo>
                      <a:pt x="1201" y="1261"/>
                    </a:lnTo>
                    <a:lnTo>
                      <a:pt x="1141" y="1261"/>
                    </a:lnTo>
                    <a:lnTo>
                      <a:pt x="1441" y="1501"/>
                    </a:lnTo>
                    <a:lnTo>
                      <a:pt x="1981" y="2042"/>
                    </a:lnTo>
                    <a:lnTo>
                      <a:pt x="2221" y="2342"/>
                    </a:lnTo>
                    <a:lnTo>
                      <a:pt x="2221" y="2342"/>
                    </a:lnTo>
                    <a:lnTo>
                      <a:pt x="1981" y="2102"/>
                    </a:lnTo>
                    <a:lnTo>
                      <a:pt x="1321" y="1621"/>
                    </a:lnTo>
                    <a:lnTo>
                      <a:pt x="960" y="1381"/>
                    </a:lnTo>
                    <a:lnTo>
                      <a:pt x="1501" y="1921"/>
                    </a:lnTo>
                    <a:lnTo>
                      <a:pt x="2161" y="2462"/>
                    </a:lnTo>
                    <a:lnTo>
                      <a:pt x="2461" y="2702"/>
                    </a:lnTo>
                    <a:lnTo>
                      <a:pt x="2461" y="2702"/>
                    </a:lnTo>
                    <a:lnTo>
                      <a:pt x="2101" y="2522"/>
                    </a:lnTo>
                    <a:lnTo>
                      <a:pt x="1381" y="2042"/>
                    </a:lnTo>
                    <a:lnTo>
                      <a:pt x="180" y="1141"/>
                    </a:lnTo>
                    <a:lnTo>
                      <a:pt x="0" y="1021"/>
                    </a:lnTo>
                    <a:lnTo>
                      <a:pt x="0" y="1141"/>
                    </a:lnTo>
                    <a:lnTo>
                      <a:pt x="360" y="1501"/>
                    </a:lnTo>
                    <a:lnTo>
                      <a:pt x="780" y="1921"/>
                    </a:lnTo>
                    <a:lnTo>
                      <a:pt x="1561" y="2522"/>
                    </a:lnTo>
                    <a:lnTo>
                      <a:pt x="2281" y="3062"/>
                    </a:lnTo>
                    <a:lnTo>
                      <a:pt x="2521" y="3182"/>
                    </a:lnTo>
                    <a:lnTo>
                      <a:pt x="2641" y="3242"/>
                    </a:lnTo>
                    <a:lnTo>
                      <a:pt x="2521" y="3242"/>
                    </a:lnTo>
                    <a:lnTo>
                      <a:pt x="2281" y="3122"/>
                    </a:lnTo>
                    <a:lnTo>
                      <a:pt x="1441" y="2702"/>
                    </a:lnTo>
                    <a:lnTo>
                      <a:pt x="600" y="2162"/>
                    </a:lnTo>
                    <a:lnTo>
                      <a:pt x="180" y="1801"/>
                    </a:lnTo>
                    <a:lnTo>
                      <a:pt x="240" y="1921"/>
                    </a:lnTo>
                    <a:lnTo>
                      <a:pt x="840" y="2402"/>
                    </a:lnTo>
                    <a:lnTo>
                      <a:pt x="1261" y="2762"/>
                    </a:lnTo>
                    <a:lnTo>
                      <a:pt x="2041" y="3362"/>
                    </a:lnTo>
                    <a:lnTo>
                      <a:pt x="2761" y="3842"/>
                    </a:lnTo>
                    <a:lnTo>
                      <a:pt x="3121" y="4082"/>
                    </a:lnTo>
                    <a:lnTo>
                      <a:pt x="3121" y="4082"/>
                    </a:lnTo>
                    <a:lnTo>
                      <a:pt x="2761" y="3902"/>
                    </a:lnTo>
                    <a:lnTo>
                      <a:pt x="1921" y="3482"/>
                    </a:lnTo>
                    <a:lnTo>
                      <a:pt x="1020" y="2942"/>
                    </a:lnTo>
                    <a:lnTo>
                      <a:pt x="1501" y="3362"/>
                    </a:lnTo>
                    <a:lnTo>
                      <a:pt x="2401" y="4022"/>
                    </a:lnTo>
                    <a:lnTo>
                      <a:pt x="2821" y="4323"/>
                    </a:lnTo>
                    <a:lnTo>
                      <a:pt x="3241" y="4503"/>
                    </a:lnTo>
                    <a:lnTo>
                      <a:pt x="3542" y="4563"/>
                    </a:lnTo>
                    <a:lnTo>
                      <a:pt x="3241" y="4563"/>
                    </a:lnTo>
                    <a:lnTo>
                      <a:pt x="2761" y="4443"/>
                    </a:lnTo>
                    <a:lnTo>
                      <a:pt x="2281" y="4142"/>
                    </a:lnTo>
                    <a:lnTo>
                      <a:pt x="1381" y="3602"/>
                    </a:lnTo>
                    <a:lnTo>
                      <a:pt x="840" y="3242"/>
                    </a:lnTo>
                    <a:lnTo>
                      <a:pt x="960" y="3422"/>
                    </a:lnTo>
                    <a:lnTo>
                      <a:pt x="1141" y="3542"/>
                    </a:lnTo>
                    <a:lnTo>
                      <a:pt x="1921" y="4142"/>
                    </a:lnTo>
                    <a:lnTo>
                      <a:pt x="2161" y="4262"/>
                    </a:lnTo>
                    <a:lnTo>
                      <a:pt x="2461" y="4503"/>
                    </a:lnTo>
                    <a:lnTo>
                      <a:pt x="3001" y="4803"/>
                    </a:lnTo>
                    <a:lnTo>
                      <a:pt x="4802" y="4803"/>
                    </a:lnTo>
                    <a:lnTo>
                      <a:pt x="3482" y="2942"/>
                    </a:lnTo>
                    <a:lnTo>
                      <a:pt x="2101" y="1201"/>
                    </a:lnTo>
                    <a:lnTo>
                      <a:pt x="1921" y="1321"/>
                    </a:lnTo>
                    <a:lnTo>
                      <a:pt x="1741" y="1381"/>
                    </a:lnTo>
                    <a:lnTo>
                      <a:pt x="1861" y="1261"/>
                    </a:lnTo>
                    <a:lnTo>
                      <a:pt x="2041" y="1141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67"/>
              <p:cNvSpPr/>
              <p:nvPr/>
            </p:nvSpPr>
            <p:spPr>
              <a:xfrm>
                <a:off x="3409769" y="2588946"/>
                <a:ext cx="261473" cy="42250"/>
              </a:xfrm>
              <a:custGeom>
                <a:rect b="b" l="l" r="r" t="t"/>
                <a:pathLst>
                  <a:path extrusionOk="0" h="1261" w="7804">
                    <a:moveTo>
                      <a:pt x="0" y="0"/>
                    </a:moveTo>
                    <a:lnTo>
                      <a:pt x="661" y="1261"/>
                    </a:lnTo>
                    <a:lnTo>
                      <a:pt x="7383" y="1261"/>
                    </a:lnTo>
                    <a:lnTo>
                      <a:pt x="7624" y="600"/>
                    </a:lnTo>
                    <a:lnTo>
                      <a:pt x="7804" y="0"/>
                    </a:lnTo>
                    <a:lnTo>
                      <a:pt x="7504" y="0"/>
                    </a:lnTo>
                    <a:lnTo>
                      <a:pt x="6963" y="540"/>
                    </a:lnTo>
                    <a:lnTo>
                      <a:pt x="6723" y="720"/>
                    </a:lnTo>
                    <a:lnTo>
                      <a:pt x="6603" y="780"/>
                    </a:lnTo>
                    <a:lnTo>
                      <a:pt x="6663" y="720"/>
                    </a:lnTo>
                    <a:lnTo>
                      <a:pt x="6903" y="420"/>
                    </a:lnTo>
                    <a:lnTo>
                      <a:pt x="7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67"/>
              <p:cNvSpPr/>
              <p:nvPr/>
            </p:nvSpPr>
            <p:spPr>
              <a:xfrm>
                <a:off x="3675229" y="2588946"/>
                <a:ext cx="56355" cy="42250"/>
              </a:xfrm>
              <a:custGeom>
                <a:rect b="b" l="l" r="r" t="t"/>
                <a:pathLst>
                  <a:path extrusionOk="0" h="1261" w="1682">
                    <a:moveTo>
                      <a:pt x="661" y="0"/>
                    </a:moveTo>
                    <a:lnTo>
                      <a:pt x="541" y="240"/>
                    </a:lnTo>
                    <a:lnTo>
                      <a:pt x="301" y="780"/>
                    </a:lnTo>
                    <a:lnTo>
                      <a:pt x="1" y="1261"/>
                    </a:lnTo>
                    <a:lnTo>
                      <a:pt x="1681" y="1261"/>
                    </a:lnTo>
                    <a:lnTo>
                      <a:pt x="1561" y="60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67"/>
              <p:cNvSpPr/>
              <p:nvPr/>
            </p:nvSpPr>
            <p:spPr>
              <a:xfrm>
                <a:off x="2283499" y="2733721"/>
                <a:ext cx="623495" cy="50325"/>
              </a:xfrm>
              <a:custGeom>
                <a:rect b="b" l="l" r="r" t="t"/>
                <a:pathLst>
                  <a:path extrusionOk="0" h="1502" w="18609">
                    <a:moveTo>
                      <a:pt x="301" y="1"/>
                    </a:moveTo>
                    <a:lnTo>
                      <a:pt x="481" y="121"/>
                    </a:lnTo>
                    <a:lnTo>
                      <a:pt x="601" y="241"/>
                    </a:lnTo>
                    <a:lnTo>
                      <a:pt x="841" y="481"/>
                    </a:lnTo>
                    <a:lnTo>
                      <a:pt x="1021" y="541"/>
                    </a:lnTo>
                    <a:lnTo>
                      <a:pt x="1081" y="601"/>
                    </a:lnTo>
                    <a:lnTo>
                      <a:pt x="1021" y="601"/>
                    </a:lnTo>
                    <a:lnTo>
                      <a:pt x="781" y="541"/>
                    </a:lnTo>
                    <a:lnTo>
                      <a:pt x="541" y="421"/>
                    </a:lnTo>
                    <a:lnTo>
                      <a:pt x="361" y="301"/>
                    </a:lnTo>
                    <a:lnTo>
                      <a:pt x="181" y="241"/>
                    </a:lnTo>
                    <a:lnTo>
                      <a:pt x="1" y="241"/>
                    </a:lnTo>
                    <a:lnTo>
                      <a:pt x="841" y="781"/>
                    </a:lnTo>
                    <a:lnTo>
                      <a:pt x="1562" y="1261"/>
                    </a:lnTo>
                    <a:lnTo>
                      <a:pt x="1802" y="1502"/>
                    </a:lnTo>
                    <a:lnTo>
                      <a:pt x="18609" y="1502"/>
                    </a:lnTo>
                    <a:lnTo>
                      <a:pt x="18549" y="1261"/>
                    </a:lnTo>
                    <a:lnTo>
                      <a:pt x="18429" y="901"/>
                    </a:lnTo>
                    <a:lnTo>
                      <a:pt x="18309" y="481"/>
                    </a:lnTo>
                    <a:lnTo>
                      <a:pt x="18249" y="1"/>
                    </a:lnTo>
                    <a:lnTo>
                      <a:pt x="17889" y="1"/>
                    </a:lnTo>
                    <a:lnTo>
                      <a:pt x="17769" y="541"/>
                    </a:lnTo>
                    <a:lnTo>
                      <a:pt x="17709" y="541"/>
                    </a:lnTo>
                    <a:lnTo>
                      <a:pt x="17709" y="1"/>
                    </a:lnTo>
                    <a:lnTo>
                      <a:pt x="9965" y="1"/>
                    </a:lnTo>
                    <a:lnTo>
                      <a:pt x="10025" y="121"/>
                    </a:lnTo>
                    <a:lnTo>
                      <a:pt x="10025" y="121"/>
                    </a:lnTo>
                    <a:lnTo>
                      <a:pt x="9905" y="1"/>
                    </a:lnTo>
                    <a:lnTo>
                      <a:pt x="8284" y="1"/>
                    </a:lnTo>
                    <a:lnTo>
                      <a:pt x="8344" y="301"/>
                    </a:lnTo>
                    <a:lnTo>
                      <a:pt x="8465" y="421"/>
                    </a:lnTo>
                    <a:lnTo>
                      <a:pt x="8465" y="481"/>
                    </a:lnTo>
                    <a:lnTo>
                      <a:pt x="8405" y="421"/>
                    </a:lnTo>
                    <a:lnTo>
                      <a:pt x="8344" y="301"/>
                    </a:lnTo>
                    <a:lnTo>
                      <a:pt x="8164" y="1"/>
                    </a:lnTo>
                    <a:lnTo>
                      <a:pt x="961" y="1"/>
                    </a:lnTo>
                    <a:lnTo>
                      <a:pt x="1201" y="1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67"/>
              <p:cNvSpPr/>
              <p:nvPr/>
            </p:nvSpPr>
            <p:spPr>
              <a:xfrm>
                <a:off x="2876805" y="2070054"/>
                <a:ext cx="14106" cy="48281"/>
              </a:xfrm>
              <a:custGeom>
                <a:rect b="b" l="l" r="r" t="t"/>
                <a:pathLst>
                  <a:path extrusionOk="0" h="1441" w="421">
                    <a:moveTo>
                      <a:pt x="421" y="0"/>
                    </a:moveTo>
                    <a:lnTo>
                      <a:pt x="241" y="361"/>
                    </a:lnTo>
                    <a:lnTo>
                      <a:pt x="121" y="841"/>
                    </a:lnTo>
                    <a:lnTo>
                      <a:pt x="1" y="1441"/>
                    </a:lnTo>
                    <a:lnTo>
                      <a:pt x="361" y="1441"/>
                    </a:lnTo>
                    <a:lnTo>
                      <a:pt x="361" y="1321"/>
                    </a:lnTo>
                    <a:lnTo>
                      <a:pt x="361" y="24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67"/>
              <p:cNvSpPr/>
              <p:nvPr/>
            </p:nvSpPr>
            <p:spPr>
              <a:xfrm>
                <a:off x="2896908" y="212436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61" y="0"/>
                    </a:moveTo>
                    <a:lnTo>
                      <a:pt x="1" y="480"/>
                    </a:lnTo>
                    <a:lnTo>
                      <a:pt x="1" y="480"/>
                    </a:lnTo>
                    <a:lnTo>
                      <a:pt x="361" y="420"/>
                    </a:lnTo>
                    <a:lnTo>
                      <a:pt x="481" y="360"/>
                    </a:lnTo>
                    <a:lnTo>
                      <a:pt x="481" y="60"/>
                    </a:lnTo>
                    <a:lnTo>
                      <a:pt x="421" y="60"/>
                    </a:lnTo>
                    <a:lnTo>
                      <a:pt x="421" y="240"/>
                    </a:lnTo>
                    <a:lnTo>
                      <a:pt x="3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67"/>
              <p:cNvSpPr/>
              <p:nvPr/>
            </p:nvSpPr>
            <p:spPr>
              <a:xfrm>
                <a:off x="3196577" y="2588946"/>
                <a:ext cx="126749" cy="42250"/>
              </a:xfrm>
              <a:custGeom>
                <a:rect b="b" l="l" r="r" t="t"/>
                <a:pathLst>
                  <a:path extrusionOk="0" h="1261" w="3783">
                    <a:moveTo>
                      <a:pt x="301" y="0"/>
                    </a:moveTo>
                    <a:lnTo>
                      <a:pt x="661" y="180"/>
                    </a:lnTo>
                    <a:lnTo>
                      <a:pt x="1081" y="360"/>
                    </a:lnTo>
                    <a:lnTo>
                      <a:pt x="1741" y="540"/>
                    </a:lnTo>
                    <a:lnTo>
                      <a:pt x="1981" y="600"/>
                    </a:lnTo>
                    <a:lnTo>
                      <a:pt x="1741" y="600"/>
                    </a:lnTo>
                    <a:lnTo>
                      <a:pt x="1021" y="540"/>
                    </a:lnTo>
                    <a:lnTo>
                      <a:pt x="481" y="420"/>
                    </a:lnTo>
                    <a:lnTo>
                      <a:pt x="1" y="240"/>
                    </a:lnTo>
                    <a:lnTo>
                      <a:pt x="241" y="420"/>
                    </a:lnTo>
                    <a:lnTo>
                      <a:pt x="1381" y="1080"/>
                    </a:lnTo>
                    <a:lnTo>
                      <a:pt x="1801" y="1261"/>
                    </a:lnTo>
                    <a:lnTo>
                      <a:pt x="3782" y="1261"/>
                    </a:lnTo>
                    <a:lnTo>
                      <a:pt x="3062" y="0"/>
                    </a:lnTo>
                    <a:lnTo>
                      <a:pt x="781" y="0"/>
                    </a:lnTo>
                    <a:lnTo>
                      <a:pt x="961" y="120"/>
                    </a:lnTo>
                    <a:lnTo>
                      <a:pt x="1201" y="240"/>
                    </a:lnTo>
                    <a:lnTo>
                      <a:pt x="9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67"/>
              <p:cNvSpPr/>
              <p:nvPr/>
            </p:nvSpPr>
            <p:spPr>
              <a:xfrm>
                <a:off x="2866754" y="2120345"/>
                <a:ext cx="24157" cy="28178"/>
              </a:xfrm>
              <a:custGeom>
                <a:rect b="b" l="l" r="r" t="t"/>
                <a:pathLst>
                  <a:path extrusionOk="0" h="841" w="721">
                    <a:moveTo>
                      <a:pt x="0" y="0"/>
                    </a:moveTo>
                    <a:lnTo>
                      <a:pt x="0" y="420"/>
                    </a:lnTo>
                    <a:lnTo>
                      <a:pt x="0" y="720"/>
                    </a:lnTo>
                    <a:lnTo>
                      <a:pt x="0" y="840"/>
                    </a:lnTo>
                    <a:lnTo>
                      <a:pt x="240" y="780"/>
                    </a:lnTo>
                    <a:lnTo>
                      <a:pt x="721" y="660"/>
                    </a:lnTo>
                    <a:lnTo>
                      <a:pt x="661" y="120"/>
                    </a:lnTo>
                    <a:lnTo>
                      <a:pt x="301" y="60"/>
                    </a:lnTo>
                    <a:lnTo>
                      <a:pt x="240" y="60"/>
                    </a:lnTo>
                    <a:lnTo>
                      <a:pt x="240" y="240"/>
                    </a:lnTo>
                    <a:lnTo>
                      <a:pt x="240" y="540"/>
                    </a:lnTo>
                    <a:lnTo>
                      <a:pt x="240" y="660"/>
                    </a:lnTo>
                    <a:lnTo>
                      <a:pt x="180" y="540"/>
                    </a:lnTo>
                    <a:lnTo>
                      <a:pt x="12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67"/>
              <p:cNvSpPr/>
              <p:nvPr/>
            </p:nvSpPr>
            <p:spPr>
              <a:xfrm>
                <a:off x="2906960" y="2413949"/>
                <a:ext cx="124739" cy="74448"/>
              </a:xfrm>
              <a:custGeom>
                <a:rect b="b" l="l" r="r" t="t"/>
                <a:pathLst>
                  <a:path extrusionOk="0" h="2222" w="3723">
                    <a:moveTo>
                      <a:pt x="121" y="1"/>
                    </a:moveTo>
                    <a:lnTo>
                      <a:pt x="121" y="181"/>
                    </a:lnTo>
                    <a:lnTo>
                      <a:pt x="301" y="301"/>
                    </a:lnTo>
                    <a:lnTo>
                      <a:pt x="721" y="601"/>
                    </a:lnTo>
                    <a:lnTo>
                      <a:pt x="1081" y="781"/>
                    </a:lnTo>
                    <a:lnTo>
                      <a:pt x="1502" y="961"/>
                    </a:lnTo>
                    <a:lnTo>
                      <a:pt x="1922" y="1141"/>
                    </a:lnTo>
                    <a:lnTo>
                      <a:pt x="2282" y="1201"/>
                    </a:lnTo>
                    <a:lnTo>
                      <a:pt x="2582" y="1261"/>
                    </a:lnTo>
                    <a:lnTo>
                      <a:pt x="2282" y="1321"/>
                    </a:lnTo>
                    <a:lnTo>
                      <a:pt x="1442" y="1321"/>
                    </a:lnTo>
                    <a:lnTo>
                      <a:pt x="901" y="1261"/>
                    </a:lnTo>
                    <a:lnTo>
                      <a:pt x="481" y="1081"/>
                    </a:lnTo>
                    <a:lnTo>
                      <a:pt x="121" y="961"/>
                    </a:lnTo>
                    <a:lnTo>
                      <a:pt x="301" y="1081"/>
                    </a:lnTo>
                    <a:lnTo>
                      <a:pt x="481" y="1201"/>
                    </a:lnTo>
                    <a:lnTo>
                      <a:pt x="781" y="1381"/>
                    </a:lnTo>
                    <a:lnTo>
                      <a:pt x="1141" y="1561"/>
                    </a:lnTo>
                    <a:lnTo>
                      <a:pt x="1622" y="1742"/>
                    </a:lnTo>
                    <a:lnTo>
                      <a:pt x="2042" y="1862"/>
                    </a:lnTo>
                    <a:lnTo>
                      <a:pt x="2462" y="1922"/>
                    </a:lnTo>
                    <a:lnTo>
                      <a:pt x="2882" y="1922"/>
                    </a:lnTo>
                    <a:lnTo>
                      <a:pt x="2762" y="1982"/>
                    </a:lnTo>
                    <a:lnTo>
                      <a:pt x="2462" y="2042"/>
                    </a:lnTo>
                    <a:lnTo>
                      <a:pt x="2042" y="2102"/>
                    </a:lnTo>
                    <a:lnTo>
                      <a:pt x="1562" y="2102"/>
                    </a:lnTo>
                    <a:lnTo>
                      <a:pt x="1021" y="1982"/>
                    </a:lnTo>
                    <a:lnTo>
                      <a:pt x="541" y="1862"/>
                    </a:lnTo>
                    <a:lnTo>
                      <a:pt x="181" y="1742"/>
                    </a:lnTo>
                    <a:lnTo>
                      <a:pt x="1" y="1621"/>
                    </a:lnTo>
                    <a:lnTo>
                      <a:pt x="1" y="1802"/>
                    </a:lnTo>
                    <a:lnTo>
                      <a:pt x="601" y="1982"/>
                    </a:lnTo>
                    <a:lnTo>
                      <a:pt x="841" y="2042"/>
                    </a:lnTo>
                    <a:lnTo>
                      <a:pt x="1081" y="2102"/>
                    </a:lnTo>
                    <a:lnTo>
                      <a:pt x="1321" y="2162"/>
                    </a:lnTo>
                    <a:lnTo>
                      <a:pt x="1502" y="2222"/>
                    </a:lnTo>
                    <a:lnTo>
                      <a:pt x="3122" y="2222"/>
                    </a:lnTo>
                    <a:lnTo>
                      <a:pt x="3662" y="2102"/>
                    </a:lnTo>
                    <a:lnTo>
                      <a:pt x="3722" y="2042"/>
                    </a:lnTo>
                    <a:lnTo>
                      <a:pt x="3662" y="1982"/>
                    </a:lnTo>
                    <a:lnTo>
                      <a:pt x="3542" y="1802"/>
                    </a:lnTo>
                    <a:lnTo>
                      <a:pt x="3362" y="1441"/>
                    </a:lnTo>
                    <a:lnTo>
                      <a:pt x="3242" y="1021"/>
                    </a:lnTo>
                    <a:lnTo>
                      <a:pt x="3242" y="661"/>
                    </a:lnTo>
                    <a:lnTo>
                      <a:pt x="3242" y="301"/>
                    </a:lnTo>
                    <a:lnTo>
                      <a:pt x="2942" y="361"/>
                    </a:lnTo>
                    <a:lnTo>
                      <a:pt x="2522" y="421"/>
                    </a:lnTo>
                    <a:lnTo>
                      <a:pt x="2042" y="421"/>
                    </a:lnTo>
                    <a:lnTo>
                      <a:pt x="1021" y="301"/>
                    </a:lnTo>
                    <a:lnTo>
                      <a:pt x="661" y="241"/>
                    </a:lnTo>
                    <a:lnTo>
                      <a:pt x="421" y="1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67"/>
              <p:cNvSpPr/>
              <p:nvPr/>
            </p:nvSpPr>
            <p:spPr>
              <a:xfrm>
                <a:off x="2967302" y="2540665"/>
                <a:ext cx="18126" cy="18126"/>
              </a:xfrm>
              <a:custGeom>
                <a:rect b="b" l="l" r="r" t="t"/>
                <a:pathLst>
                  <a:path extrusionOk="0" h="541" w="541">
                    <a:moveTo>
                      <a:pt x="541" y="0"/>
                    </a:moveTo>
                    <a:lnTo>
                      <a:pt x="121" y="361"/>
                    </a:lnTo>
                    <a:lnTo>
                      <a:pt x="1" y="541"/>
                    </a:lnTo>
                    <a:lnTo>
                      <a:pt x="181" y="36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67"/>
              <p:cNvSpPr/>
              <p:nvPr/>
            </p:nvSpPr>
            <p:spPr>
              <a:xfrm>
                <a:off x="2949209" y="2315411"/>
                <a:ext cx="38229" cy="22147"/>
              </a:xfrm>
              <a:custGeom>
                <a:rect b="b" l="l" r="r" t="t"/>
                <a:pathLst>
                  <a:path extrusionOk="0" h="661" w="1141">
                    <a:moveTo>
                      <a:pt x="60" y="1"/>
                    </a:moveTo>
                    <a:lnTo>
                      <a:pt x="0" y="121"/>
                    </a:lnTo>
                    <a:lnTo>
                      <a:pt x="361" y="241"/>
                    </a:lnTo>
                    <a:lnTo>
                      <a:pt x="781" y="481"/>
                    </a:lnTo>
                    <a:lnTo>
                      <a:pt x="1081" y="661"/>
                    </a:lnTo>
                    <a:lnTo>
                      <a:pt x="1141" y="481"/>
                    </a:lnTo>
                    <a:lnTo>
                      <a:pt x="1141" y="421"/>
                    </a:lnTo>
                    <a:lnTo>
                      <a:pt x="901" y="421"/>
                    </a:lnTo>
                    <a:lnTo>
                      <a:pt x="901" y="361"/>
                    </a:lnTo>
                    <a:lnTo>
                      <a:pt x="421" y="2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67"/>
              <p:cNvSpPr/>
              <p:nvPr/>
            </p:nvSpPr>
            <p:spPr>
              <a:xfrm>
                <a:off x="2921065" y="2542675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67"/>
              <p:cNvSpPr/>
              <p:nvPr/>
            </p:nvSpPr>
            <p:spPr>
              <a:xfrm>
                <a:off x="3041717" y="2424000"/>
                <a:ext cx="4054" cy="14139"/>
              </a:xfrm>
              <a:custGeom>
                <a:rect b="b" l="l" r="r" t="t"/>
                <a:pathLst>
                  <a:path extrusionOk="0" h="422" w="121">
                    <a:moveTo>
                      <a:pt x="61" y="1"/>
                    </a:moveTo>
                    <a:lnTo>
                      <a:pt x="61" y="61"/>
                    </a:lnTo>
                    <a:lnTo>
                      <a:pt x="1" y="241"/>
                    </a:lnTo>
                    <a:lnTo>
                      <a:pt x="61" y="421"/>
                    </a:lnTo>
                    <a:lnTo>
                      <a:pt x="12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67"/>
              <p:cNvSpPr/>
              <p:nvPr/>
            </p:nvSpPr>
            <p:spPr>
              <a:xfrm>
                <a:off x="2989415" y="2361681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18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67"/>
              <p:cNvSpPr/>
              <p:nvPr/>
            </p:nvSpPr>
            <p:spPr>
              <a:xfrm>
                <a:off x="2915001" y="2522572"/>
                <a:ext cx="20170" cy="6064"/>
              </a:xfrm>
              <a:custGeom>
                <a:rect b="b" l="l" r="r" t="t"/>
                <a:pathLst>
                  <a:path extrusionOk="0" h="181" w="602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120"/>
                    </a:lnTo>
                    <a:lnTo>
                      <a:pt x="601" y="0"/>
                    </a:lnTo>
                    <a:lnTo>
                      <a:pt x="18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67"/>
              <p:cNvSpPr/>
              <p:nvPr/>
            </p:nvSpPr>
            <p:spPr>
              <a:xfrm>
                <a:off x="2965292" y="2407918"/>
                <a:ext cx="50325" cy="16116"/>
              </a:xfrm>
              <a:custGeom>
                <a:rect b="b" l="l" r="r" t="t"/>
                <a:pathLst>
                  <a:path extrusionOk="0" h="481" w="1502">
                    <a:moveTo>
                      <a:pt x="1261" y="1"/>
                    </a:moveTo>
                    <a:lnTo>
                      <a:pt x="1021" y="61"/>
                    </a:lnTo>
                    <a:lnTo>
                      <a:pt x="1081" y="181"/>
                    </a:lnTo>
                    <a:lnTo>
                      <a:pt x="1081" y="241"/>
                    </a:lnTo>
                    <a:lnTo>
                      <a:pt x="1021" y="181"/>
                    </a:lnTo>
                    <a:lnTo>
                      <a:pt x="1021" y="61"/>
                    </a:lnTo>
                    <a:lnTo>
                      <a:pt x="901" y="121"/>
                    </a:lnTo>
                    <a:lnTo>
                      <a:pt x="481" y="121"/>
                    </a:lnTo>
                    <a:lnTo>
                      <a:pt x="1" y="181"/>
                    </a:lnTo>
                    <a:lnTo>
                      <a:pt x="361" y="241"/>
                    </a:lnTo>
                    <a:lnTo>
                      <a:pt x="781" y="421"/>
                    </a:lnTo>
                    <a:lnTo>
                      <a:pt x="1201" y="481"/>
                    </a:lnTo>
                    <a:lnTo>
                      <a:pt x="1501" y="481"/>
                    </a:lnTo>
                    <a:lnTo>
                      <a:pt x="1501" y="361"/>
                    </a:lnTo>
                    <a:lnTo>
                      <a:pt x="1501" y="241"/>
                    </a:lnTo>
                    <a:lnTo>
                      <a:pt x="1501" y="181"/>
                    </a:lnTo>
                    <a:lnTo>
                      <a:pt x="1441" y="1"/>
                    </a:lnTo>
                    <a:lnTo>
                      <a:pt x="1381" y="1"/>
                    </a:lnTo>
                    <a:lnTo>
                      <a:pt x="1321" y="121"/>
                    </a:lnTo>
                    <a:lnTo>
                      <a:pt x="1381" y="241"/>
                    </a:lnTo>
                    <a:lnTo>
                      <a:pt x="1381" y="241"/>
                    </a:lnTo>
                    <a:lnTo>
                      <a:pt x="1321" y="181"/>
                    </a:lnTo>
                    <a:lnTo>
                      <a:pt x="1321" y="121"/>
                    </a:lnTo>
                    <a:lnTo>
                      <a:pt x="126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67"/>
              <p:cNvSpPr/>
              <p:nvPr/>
            </p:nvSpPr>
            <p:spPr>
              <a:xfrm>
                <a:off x="3051768" y="2444137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1" y="0"/>
                    </a:moveTo>
                    <a:lnTo>
                      <a:pt x="1" y="300"/>
                    </a:lnTo>
                    <a:lnTo>
                      <a:pt x="1" y="5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67"/>
              <p:cNvSpPr/>
              <p:nvPr/>
            </p:nvSpPr>
            <p:spPr>
              <a:xfrm>
                <a:off x="1812887" y="2832292"/>
                <a:ext cx="80479" cy="50291"/>
              </a:xfrm>
              <a:custGeom>
                <a:rect b="b" l="l" r="r" t="t"/>
                <a:pathLst>
                  <a:path extrusionOk="0" h="1501" w="2402">
                    <a:moveTo>
                      <a:pt x="721" y="0"/>
                    </a:moveTo>
                    <a:lnTo>
                      <a:pt x="1" y="1501"/>
                    </a:lnTo>
                    <a:lnTo>
                      <a:pt x="1021" y="1501"/>
                    </a:lnTo>
                    <a:lnTo>
                      <a:pt x="1201" y="1441"/>
                    </a:lnTo>
                    <a:lnTo>
                      <a:pt x="1622" y="1141"/>
                    </a:lnTo>
                    <a:lnTo>
                      <a:pt x="2102" y="841"/>
                    </a:lnTo>
                    <a:lnTo>
                      <a:pt x="2342" y="600"/>
                    </a:lnTo>
                    <a:lnTo>
                      <a:pt x="2402" y="480"/>
                    </a:lnTo>
                    <a:lnTo>
                      <a:pt x="2402" y="480"/>
                    </a:lnTo>
                    <a:lnTo>
                      <a:pt x="2102" y="720"/>
                    </a:lnTo>
                    <a:lnTo>
                      <a:pt x="1862" y="901"/>
                    </a:lnTo>
                    <a:lnTo>
                      <a:pt x="1622" y="961"/>
                    </a:lnTo>
                    <a:lnTo>
                      <a:pt x="1562" y="961"/>
                    </a:lnTo>
                    <a:lnTo>
                      <a:pt x="1081" y="1141"/>
                    </a:lnTo>
                    <a:lnTo>
                      <a:pt x="961" y="1141"/>
                    </a:lnTo>
                    <a:lnTo>
                      <a:pt x="1081" y="1081"/>
                    </a:lnTo>
                    <a:lnTo>
                      <a:pt x="1502" y="901"/>
                    </a:lnTo>
                    <a:lnTo>
                      <a:pt x="1622" y="780"/>
                    </a:lnTo>
                    <a:lnTo>
                      <a:pt x="1562" y="780"/>
                    </a:lnTo>
                    <a:lnTo>
                      <a:pt x="1922" y="540"/>
                    </a:lnTo>
                    <a:lnTo>
                      <a:pt x="2102" y="360"/>
                    </a:lnTo>
                    <a:lnTo>
                      <a:pt x="2282" y="240"/>
                    </a:lnTo>
                    <a:lnTo>
                      <a:pt x="2342" y="120"/>
                    </a:lnTo>
                    <a:lnTo>
                      <a:pt x="2102" y="240"/>
                    </a:lnTo>
                    <a:lnTo>
                      <a:pt x="1982" y="300"/>
                    </a:lnTo>
                    <a:lnTo>
                      <a:pt x="1442" y="540"/>
                    </a:lnTo>
                    <a:lnTo>
                      <a:pt x="841" y="720"/>
                    </a:lnTo>
                    <a:lnTo>
                      <a:pt x="661" y="720"/>
                    </a:lnTo>
                    <a:lnTo>
                      <a:pt x="841" y="660"/>
                    </a:lnTo>
                    <a:lnTo>
                      <a:pt x="1381" y="420"/>
                    </a:lnTo>
                    <a:lnTo>
                      <a:pt x="1442" y="420"/>
                    </a:lnTo>
                    <a:lnTo>
                      <a:pt x="1742" y="240"/>
                    </a:lnTo>
                    <a:lnTo>
                      <a:pt x="2042" y="0"/>
                    </a:lnTo>
                    <a:lnTo>
                      <a:pt x="1862" y="0"/>
                    </a:lnTo>
                    <a:lnTo>
                      <a:pt x="1622" y="120"/>
                    </a:lnTo>
                    <a:lnTo>
                      <a:pt x="1261" y="240"/>
                    </a:lnTo>
                    <a:lnTo>
                      <a:pt x="961" y="300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67"/>
              <p:cNvSpPr/>
              <p:nvPr/>
            </p:nvSpPr>
            <p:spPr>
              <a:xfrm>
                <a:off x="3069861" y="246826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61" y="121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67"/>
              <p:cNvSpPr/>
              <p:nvPr/>
            </p:nvSpPr>
            <p:spPr>
              <a:xfrm>
                <a:off x="1601739" y="266131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67"/>
              <p:cNvSpPr/>
              <p:nvPr/>
            </p:nvSpPr>
            <p:spPr>
              <a:xfrm>
                <a:off x="1674143" y="26995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67"/>
              <p:cNvSpPr/>
              <p:nvPr/>
            </p:nvSpPr>
            <p:spPr>
              <a:xfrm>
                <a:off x="1690226" y="26854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480"/>
                    </a:lnTo>
                    <a:lnTo>
                      <a:pt x="240" y="480"/>
                    </a:lnTo>
                    <a:lnTo>
                      <a:pt x="120" y="18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67"/>
              <p:cNvSpPr/>
              <p:nvPr/>
            </p:nvSpPr>
            <p:spPr>
              <a:xfrm>
                <a:off x="1567530" y="2661316"/>
                <a:ext cx="32232" cy="22180"/>
              </a:xfrm>
              <a:custGeom>
                <a:rect b="b" l="l" r="r" t="t"/>
                <a:pathLst>
                  <a:path extrusionOk="0" h="662" w="962">
                    <a:moveTo>
                      <a:pt x="121" y="1"/>
                    </a:moveTo>
                    <a:lnTo>
                      <a:pt x="1" y="481"/>
                    </a:lnTo>
                    <a:lnTo>
                      <a:pt x="1" y="661"/>
                    </a:lnTo>
                    <a:lnTo>
                      <a:pt x="721" y="301"/>
                    </a:lnTo>
                    <a:lnTo>
                      <a:pt x="361" y="301"/>
                    </a:lnTo>
                    <a:lnTo>
                      <a:pt x="601" y="241"/>
                    </a:lnTo>
                    <a:lnTo>
                      <a:pt x="961" y="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67"/>
              <p:cNvSpPr/>
              <p:nvPr/>
            </p:nvSpPr>
            <p:spPr>
              <a:xfrm>
                <a:off x="2711893" y="2518552"/>
                <a:ext cx="112644" cy="40240"/>
              </a:xfrm>
              <a:custGeom>
                <a:rect b="b" l="l" r="r" t="t"/>
                <a:pathLst>
                  <a:path extrusionOk="0" h="1201" w="3362">
                    <a:moveTo>
                      <a:pt x="0" y="0"/>
                    </a:moveTo>
                    <a:lnTo>
                      <a:pt x="421" y="720"/>
                    </a:lnTo>
                    <a:lnTo>
                      <a:pt x="721" y="1201"/>
                    </a:lnTo>
                    <a:lnTo>
                      <a:pt x="3302" y="1201"/>
                    </a:lnTo>
                    <a:lnTo>
                      <a:pt x="3362" y="961"/>
                    </a:lnTo>
                    <a:lnTo>
                      <a:pt x="3242" y="840"/>
                    </a:lnTo>
                    <a:lnTo>
                      <a:pt x="3242" y="901"/>
                    </a:lnTo>
                    <a:lnTo>
                      <a:pt x="3182" y="961"/>
                    </a:lnTo>
                    <a:lnTo>
                      <a:pt x="3182" y="901"/>
                    </a:lnTo>
                    <a:lnTo>
                      <a:pt x="3242" y="780"/>
                    </a:lnTo>
                    <a:lnTo>
                      <a:pt x="3062" y="600"/>
                    </a:lnTo>
                    <a:lnTo>
                      <a:pt x="2642" y="0"/>
                    </a:lnTo>
                    <a:lnTo>
                      <a:pt x="1741" y="0"/>
                    </a:lnTo>
                    <a:lnTo>
                      <a:pt x="1921" y="180"/>
                    </a:lnTo>
                    <a:lnTo>
                      <a:pt x="2101" y="300"/>
                    </a:lnTo>
                    <a:lnTo>
                      <a:pt x="2101" y="300"/>
                    </a:lnTo>
                    <a:lnTo>
                      <a:pt x="1921" y="240"/>
                    </a:lnTo>
                    <a:lnTo>
                      <a:pt x="1741" y="120"/>
                    </a:lnTo>
                    <a:lnTo>
                      <a:pt x="1561" y="0"/>
                    </a:lnTo>
                    <a:lnTo>
                      <a:pt x="721" y="0"/>
                    </a:lnTo>
                    <a:lnTo>
                      <a:pt x="841" y="180"/>
                    </a:lnTo>
                    <a:lnTo>
                      <a:pt x="1021" y="480"/>
                    </a:lnTo>
                    <a:lnTo>
                      <a:pt x="1141" y="600"/>
                    </a:lnTo>
                    <a:lnTo>
                      <a:pt x="1021" y="540"/>
                    </a:lnTo>
                    <a:lnTo>
                      <a:pt x="72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67"/>
              <p:cNvSpPr/>
              <p:nvPr/>
            </p:nvSpPr>
            <p:spPr>
              <a:xfrm>
                <a:off x="2810432" y="2518552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600"/>
                    </a:lnTo>
                    <a:lnTo>
                      <a:pt x="361" y="60"/>
                    </a:lnTo>
                    <a:lnTo>
                      <a:pt x="421" y="0"/>
                    </a:lnTo>
                    <a:lnTo>
                      <a:pt x="301" y="0"/>
                    </a:lnTo>
                    <a:lnTo>
                      <a:pt x="30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67"/>
              <p:cNvSpPr/>
              <p:nvPr/>
            </p:nvSpPr>
            <p:spPr>
              <a:xfrm>
                <a:off x="2649541" y="2518552"/>
                <a:ext cx="42283" cy="40240"/>
              </a:xfrm>
              <a:custGeom>
                <a:rect b="b" l="l" r="r" t="t"/>
                <a:pathLst>
                  <a:path extrusionOk="0" h="1201" w="1262">
                    <a:moveTo>
                      <a:pt x="1" y="0"/>
                    </a:moveTo>
                    <a:lnTo>
                      <a:pt x="121" y="600"/>
                    </a:lnTo>
                    <a:lnTo>
                      <a:pt x="241" y="1201"/>
                    </a:lnTo>
                    <a:lnTo>
                      <a:pt x="1261" y="1201"/>
                    </a:lnTo>
                    <a:lnTo>
                      <a:pt x="901" y="901"/>
                    </a:lnTo>
                    <a:lnTo>
                      <a:pt x="601" y="5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67"/>
              <p:cNvSpPr/>
              <p:nvPr/>
            </p:nvSpPr>
            <p:spPr>
              <a:xfrm>
                <a:off x="2679695" y="2518552"/>
                <a:ext cx="40273" cy="40240"/>
              </a:xfrm>
              <a:custGeom>
                <a:rect b="b" l="l" r="r" t="t"/>
                <a:pathLst>
                  <a:path extrusionOk="0" h="1201" w="1202">
                    <a:moveTo>
                      <a:pt x="1" y="0"/>
                    </a:moveTo>
                    <a:lnTo>
                      <a:pt x="121" y="300"/>
                    </a:lnTo>
                    <a:lnTo>
                      <a:pt x="361" y="780"/>
                    </a:lnTo>
                    <a:lnTo>
                      <a:pt x="601" y="1201"/>
                    </a:lnTo>
                    <a:lnTo>
                      <a:pt x="1201" y="1201"/>
                    </a:lnTo>
                    <a:lnTo>
                      <a:pt x="1021" y="96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67"/>
              <p:cNvSpPr/>
              <p:nvPr/>
            </p:nvSpPr>
            <p:spPr>
              <a:xfrm>
                <a:off x="1971768" y="2743806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121" y="24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67"/>
              <p:cNvSpPr/>
              <p:nvPr/>
            </p:nvSpPr>
            <p:spPr>
              <a:xfrm>
                <a:off x="2830535" y="2588946"/>
                <a:ext cx="12129" cy="42250"/>
              </a:xfrm>
              <a:custGeom>
                <a:rect b="b" l="l" r="r" t="t"/>
                <a:pathLst>
                  <a:path extrusionOk="0" h="1261" w="362">
                    <a:moveTo>
                      <a:pt x="301" y="0"/>
                    </a:moveTo>
                    <a:lnTo>
                      <a:pt x="61" y="900"/>
                    </a:lnTo>
                    <a:lnTo>
                      <a:pt x="1" y="1261"/>
                    </a:lnTo>
                    <a:lnTo>
                      <a:pt x="361" y="1261"/>
                    </a:lnTo>
                    <a:lnTo>
                      <a:pt x="301" y="6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67"/>
              <p:cNvSpPr/>
              <p:nvPr/>
            </p:nvSpPr>
            <p:spPr>
              <a:xfrm>
                <a:off x="2953230" y="2588946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481" y="0"/>
                    </a:moveTo>
                    <a:lnTo>
                      <a:pt x="121" y="240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18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67"/>
              <p:cNvSpPr/>
              <p:nvPr/>
            </p:nvSpPr>
            <p:spPr>
              <a:xfrm>
                <a:off x="2665623" y="2588946"/>
                <a:ext cx="158914" cy="42250"/>
              </a:xfrm>
              <a:custGeom>
                <a:rect b="b" l="l" r="r" t="t"/>
                <a:pathLst>
                  <a:path extrusionOk="0" h="1261" w="4743">
                    <a:moveTo>
                      <a:pt x="1" y="0"/>
                    </a:moveTo>
                    <a:lnTo>
                      <a:pt x="361" y="780"/>
                    </a:lnTo>
                    <a:lnTo>
                      <a:pt x="661" y="1201"/>
                    </a:lnTo>
                    <a:lnTo>
                      <a:pt x="661" y="1261"/>
                    </a:lnTo>
                    <a:lnTo>
                      <a:pt x="4683" y="1261"/>
                    </a:lnTo>
                    <a:lnTo>
                      <a:pt x="4683" y="840"/>
                    </a:lnTo>
                    <a:lnTo>
                      <a:pt x="4743" y="0"/>
                    </a:lnTo>
                    <a:lnTo>
                      <a:pt x="2822" y="0"/>
                    </a:lnTo>
                    <a:lnTo>
                      <a:pt x="3122" y="240"/>
                    </a:lnTo>
                    <a:lnTo>
                      <a:pt x="3302" y="360"/>
                    </a:lnTo>
                    <a:lnTo>
                      <a:pt x="3062" y="30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67"/>
              <p:cNvSpPr/>
              <p:nvPr/>
            </p:nvSpPr>
            <p:spPr>
              <a:xfrm>
                <a:off x="3007542" y="258894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20" y="0"/>
                    </a:moveTo>
                    <a:lnTo>
                      <a:pt x="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67"/>
              <p:cNvSpPr/>
              <p:nvPr/>
            </p:nvSpPr>
            <p:spPr>
              <a:xfrm>
                <a:off x="3011562" y="2588946"/>
                <a:ext cx="20137" cy="14106"/>
              </a:xfrm>
              <a:custGeom>
                <a:rect b="b" l="l" r="r" t="t"/>
                <a:pathLst>
                  <a:path extrusionOk="0" h="421" w="601">
                    <a:moveTo>
                      <a:pt x="300" y="0"/>
                    </a:moveTo>
                    <a:lnTo>
                      <a:pt x="0" y="420"/>
                    </a:lnTo>
                    <a:lnTo>
                      <a:pt x="540" y="6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67"/>
              <p:cNvSpPr/>
              <p:nvPr/>
            </p:nvSpPr>
            <p:spPr>
              <a:xfrm>
                <a:off x="2440369" y="2661316"/>
                <a:ext cx="108657" cy="40273"/>
              </a:xfrm>
              <a:custGeom>
                <a:rect b="b" l="l" r="r" t="t"/>
                <a:pathLst>
                  <a:path extrusionOk="0" h="1202" w="3243">
                    <a:moveTo>
                      <a:pt x="661" y="1"/>
                    </a:moveTo>
                    <a:lnTo>
                      <a:pt x="1" y="1201"/>
                    </a:lnTo>
                    <a:lnTo>
                      <a:pt x="3242" y="1201"/>
                    </a:lnTo>
                    <a:lnTo>
                      <a:pt x="3242" y="1141"/>
                    </a:lnTo>
                    <a:lnTo>
                      <a:pt x="3122" y="241"/>
                    </a:lnTo>
                    <a:lnTo>
                      <a:pt x="3122" y="1"/>
                    </a:lnTo>
                    <a:lnTo>
                      <a:pt x="2402" y="1"/>
                    </a:lnTo>
                    <a:lnTo>
                      <a:pt x="2402" y="541"/>
                    </a:lnTo>
                    <a:lnTo>
                      <a:pt x="2402" y="721"/>
                    </a:lnTo>
                    <a:lnTo>
                      <a:pt x="2342" y="541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67"/>
              <p:cNvSpPr/>
              <p:nvPr/>
            </p:nvSpPr>
            <p:spPr>
              <a:xfrm>
                <a:off x="2631448" y="2588946"/>
                <a:ext cx="54345" cy="42250"/>
              </a:xfrm>
              <a:custGeom>
                <a:rect b="b" l="l" r="r" t="t"/>
                <a:pathLst>
                  <a:path extrusionOk="0" h="1261" w="1622">
                    <a:moveTo>
                      <a:pt x="0" y="0"/>
                    </a:moveTo>
                    <a:lnTo>
                      <a:pt x="0" y="300"/>
                    </a:lnTo>
                    <a:lnTo>
                      <a:pt x="0" y="1261"/>
                    </a:lnTo>
                    <a:lnTo>
                      <a:pt x="1621" y="1261"/>
                    </a:lnTo>
                    <a:lnTo>
                      <a:pt x="1261" y="840"/>
                    </a:lnTo>
                    <a:lnTo>
                      <a:pt x="961" y="48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67"/>
              <p:cNvSpPr/>
              <p:nvPr/>
            </p:nvSpPr>
            <p:spPr>
              <a:xfrm>
                <a:off x="2098484" y="2864457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1"/>
                    </a:moveTo>
                    <a:lnTo>
                      <a:pt x="61" y="541"/>
                    </a:lnTo>
                    <a:lnTo>
                      <a:pt x="181" y="5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67"/>
              <p:cNvSpPr/>
              <p:nvPr/>
            </p:nvSpPr>
            <p:spPr>
              <a:xfrm>
                <a:off x="2593219" y="2661316"/>
                <a:ext cx="277589" cy="40273"/>
              </a:xfrm>
              <a:custGeom>
                <a:rect b="b" l="l" r="r" t="t"/>
                <a:pathLst>
                  <a:path extrusionOk="0" h="1202" w="8285">
                    <a:moveTo>
                      <a:pt x="1" y="1"/>
                    </a:moveTo>
                    <a:lnTo>
                      <a:pt x="61" y="61"/>
                    </a:lnTo>
                    <a:lnTo>
                      <a:pt x="181" y="661"/>
                    </a:lnTo>
                    <a:lnTo>
                      <a:pt x="361" y="1201"/>
                    </a:lnTo>
                    <a:lnTo>
                      <a:pt x="8284" y="1201"/>
                    </a:lnTo>
                    <a:lnTo>
                      <a:pt x="8284" y="781"/>
                    </a:lnTo>
                    <a:lnTo>
                      <a:pt x="8284" y="661"/>
                    </a:lnTo>
                    <a:lnTo>
                      <a:pt x="8104" y="361"/>
                    </a:lnTo>
                    <a:lnTo>
                      <a:pt x="7864" y="1"/>
                    </a:lnTo>
                    <a:lnTo>
                      <a:pt x="7804" y="1"/>
                    </a:lnTo>
                    <a:lnTo>
                      <a:pt x="7804" y="601"/>
                    </a:lnTo>
                    <a:lnTo>
                      <a:pt x="7924" y="1021"/>
                    </a:lnTo>
                    <a:lnTo>
                      <a:pt x="7984" y="1141"/>
                    </a:lnTo>
                    <a:lnTo>
                      <a:pt x="7864" y="1021"/>
                    </a:lnTo>
                    <a:lnTo>
                      <a:pt x="7744" y="661"/>
                    </a:lnTo>
                    <a:lnTo>
                      <a:pt x="7564" y="1"/>
                    </a:lnTo>
                    <a:lnTo>
                      <a:pt x="6964" y="1"/>
                    </a:lnTo>
                    <a:lnTo>
                      <a:pt x="6964" y="181"/>
                    </a:lnTo>
                    <a:lnTo>
                      <a:pt x="6904" y="1"/>
                    </a:lnTo>
                    <a:lnTo>
                      <a:pt x="1381" y="1"/>
                    </a:lnTo>
                    <a:lnTo>
                      <a:pt x="1441" y="181"/>
                    </a:lnTo>
                    <a:lnTo>
                      <a:pt x="1321" y="1"/>
                    </a:lnTo>
                    <a:lnTo>
                      <a:pt x="1201" y="1"/>
                    </a:lnTo>
                    <a:lnTo>
                      <a:pt x="1321" y="361"/>
                    </a:lnTo>
                    <a:lnTo>
                      <a:pt x="1502" y="661"/>
                    </a:lnTo>
                    <a:lnTo>
                      <a:pt x="1622" y="841"/>
                    </a:lnTo>
                    <a:lnTo>
                      <a:pt x="1682" y="1081"/>
                    </a:lnTo>
                    <a:lnTo>
                      <a:pt x="1562" y="901"/>
                    </a:lnTo>
                    <a:lnTo>
                      <a:pt x="1381" y="721"/>
                    </a:lnTo>
                    <a:lnTo>
                      <a:pt x="1201" y="42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67"/>
              <p:cNvSpPr/>
              <p:nvPr/>
            </p:nvSpPr>
            <p:spPr>
              <a:xfrm>
                <a:off x="2526879" y="2588946"/>
                <a:ext cx="16116" cy="42250"/>
              </a:xfrm>
              <a:custGeom>
                <a:rect b="b" l="l" r="r" t="t"/>
                <a:pathLst>
                  <a:path extrusionOk="0" h="1261" w="481">
                    <a:moveTo>
                      <a:pt x="480" y="0"/>
                    </a:moveTo>
                    <a:lnTo>
                      <a:pt x="240" y="540"/>
                    </a:lnTo>
                    <a:lnTo>
                      <a:pt x="0" y="1261"/>
                    </a:lnTo>
                    <a:lnTo>
                      <a:pt x="480" y="1261"/>
                    </a:lnTo>
                    <a:lnTo>
                      <a:pt x="480" y="540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67"/>
              <p:cNvSpPr/>
              <p:nvPr/>
            </p:nvSpPr>
            <p:spPr>
              <a:xfrm>
                <a:off x="1925531" y="2832292"/>
                <a:ext cx="66407" cy="50291"/>
              </a:xfrm>
              <a:custGeom>
                <a:rect b="b" l="l" r="r" t="t"/>
                <a:pathLst>
                  <a:path extrusionOk="0" h="1501" w="1982">
                    <a:moveTo>
                      <a:pt x="541" y="0"/>
                    </a:moveTo>
                    <a:lnTo>
                      <a:pt x="541" y="60"/>
                    </a:lnTo>
                    <a:lnTo>
                      <a:pt x="360" y="660"/>
                    </a:lnTo>
                    <a:lnTo>
                      <a:pt x="180" y="1081"/>
                    </a:lnTo>
                    <a:lnTo>
                      <a:pt x="120" y="1201"/>
                    </a:lnTo>
                    <a:lnTo>
                      <a:pt x="0" y="1441"/>
                    </a:lnTo>
                    <a:lnTo>
                      <a:pt x="0" y="1501"/>
                    </a:lnTo>
                    <a:lnTo>
                      <a:pt x="1201" y="1501"/>
                    </a:lnTo>
                    <a:lnTo>
                      <a:pt x="901" y="1201"/>
                    </a:lnTo>
                    <a:lnTo>
                      <a:pt x="781" y="1021"/>
                    </a:lnTo>
                    <a:lnTo>
                      <a:pt x="781" y="1021"/>
                    </a:lnTo>
                    <a:lnTo>
                      <a:pt x="961" y="1201"/>
                    </a:lnTo>
                    <a:lnTo>
                      <a:pt x="1201" y="1381"/>
                    </a:lnTo>
                    <a:lnTo>
                      <a:pt x="1561" y="1501"/>
                    </a:lnTo>
                    <a:lnTo>
                      <a:pt x="1741" y="1501"/>
                    </a:lnTo>
                    <a:lnTo>
                      <a:pt x="1441" y="1201"/>
                    </a:lnTo>
                    <a:lnTo>
                      <a:pt x="1441" y="1201"/>
                    </a:lnTo>
                    <a:lnTo>
                      <a:pt x="1981" y="1501"/>
                    </a:lnTo>
                    <a:lnTo>
                      <a:pt x="1441" y="1021"/>
                    </a:lnTo>
                    <a:lnTo>
                      <a:pt x="901" y="420"/>
                    </a:lnTo>
                    <a:lnTo>
                      <a:pt x="841" y="300"/>
                    </a:lnTo>
                    <a:lnTo>
                      <a:pt x="841" y="360"/>
                    </a:lnTo>
                    <a:lnTo>
                      <a:pt x="781" y="480"/>
                    </a:lnTo>
                    <a:lnTo>
                      <a:pt x="721" y="660"/>
                    </a:lnTo>
                    <a:lnTo>
                      <a:pt x="661" y="720"/>
                    </a:lnTo>
                    <a:lnTo>
                      <a:pt x="661" y="660"/>
                    </a:lnTo>
                    <a:lnTo>
                      <a:pt x="721" y="480"/>
                    </a:lnTo>
                    <a:lnTo>
                      <a:pt x="781" y="180"/>
                    </a:lnTo>
                    <a:lnTo>
                      <a:pt x="781" y="6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67"/>
              <p:cNvSpPr/>
              <p:nvPr/>
            </p:nvSpPr>
            <p:spPr>
              <a:xfrm>
                <a:off x="1963727" y="276591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0"/>
                    </a:moveTo>
                    <a:lnTo>
                      <a:pt x="1" y="120"/>
                    </a:lnTo>
                    <a:lnTo>
                      <a:pt x="1" y="300"/>
                    </a:lnTo>
                    <a:lnTo>
                      <a:pt x="61" y="541"/>
                    </a:lnTo>
                    <a:lnTo>
                      <a:pt x="181" y="54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67"/>
              <p:cNvSpPr/>
              <p:nvPr/>
            </p:nvSpPr>
            <p:spPr>
              <a:xfrm>
                <a:off x="1953675" y="2775970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6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1"/>
                    </a:lnTo>
                    <a:lnTo>
                      <a:pt x="121" y="241"/>
                    </a:lnTo>
                    <a:lnTo>
                      <a:pt x="121" y="18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67"/>
              <p:cNvSpPr/>
              <p:nvPr/>
            </p:nvSpPr>
            <p:spPr>
              <a:xfrm>
                <a:off x="2016028" y="2876519"/>
                <a:ext cx="10085" cy="6064"/>
              </a:xfrm>
              <a:custGeom>
                <a:rect b="b" l="l" r="r" t="t"/>
                <a:pathLst>
                  <a:path extrusionOk="0" h="181" w="301">
                    <a:moveTo>
                      <a:pt x="0" y="1"/>
                    </a:moveTo>
                    <a:lnTo>
                      <a:pt x="241" y="181"/>
                    </a:lnTo>
                    <a:lnTo>
                      <a:pt x="301" y="181"/>
                    </a:lnTo>
                    <a:lnTo>
                      <a:pt x="241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67"/>
              <p:cNvSpPr/>
              <p:nvPr/>
            </p:nvSpPr>
            <p:spPr>
              <a:xfrm>
                <a:off x="1897353" y="2755867"/>
                <a:ext cx="30222" cy="28178"/>
              </a:xfrm>
              <a:custGeom>
                <a:rect b="b" l="l" r="r" t="t"/>
                <a:pathLst>
                  <a:path extrusionOk="0" h="841" w="902">
                    <a:moveTo>
                      <a:pt x="901" y="0"/>
                    </a:moveTo>
                    <a:lnTo>
                      <a:pt x="661" y="240"/>
                    </a:lnTo>
                    <a:lnTo>
                      <a:pt x="181" y="660"/>
                    </a:lnTo>
                    <a:lnTo>
                      <a:pt x="1" y="841"/>
                    </a:lnTo>
                    <a:lnTo>
                      <a:pt x="181" y="841"/>
                    </a:lnTo>
                    <a:lnTo>
                      <a:pt x="541" y="420"/>
                    </a:lnTo>
                    <a:lnTo>
                      <a:pt x="90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67"/>
              <p:cNvSpPr/>
              <p:nvPr/>
            </p:nvSpPr>
            <p:spPr>
              <a:xfrm>
                <a:off x="2615366" y="2598997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0" y="0"/>
                    </a:moveTo>
                    <a:lnTo>
                      <a:pt x="120" y="600"/>
                    </a:lnTo>
                    <a:lnTo>
                      <a:pt x="180" y="961"/>
                    </a:lnTo>
                    <a:lnTo>
                      <a:pt x="2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67"/>
              <p:cNvSpPr/>
              <p:nvPr/>
            </p:nvSpPr>
            <p:spPr>
              <a:xfrm>
                <a:off x="2565075" y="2621110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1" y="0"/>
                    </a:moveTo>
                    <a:lnTo>
                      <a:pt x="1" y="301"/>
                    </a:lnTo>
                    <a:lnTo>
                      <a:pt x="61" y="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67"/>
              <p:cNvSpPr/>
              <p:nvPr/>
            </p:nvSpPr>
            <p:spPr>
              <a:xfrm>
                <a:off x="2587188" y="2588946"/>
                <a:ext cx="20170" cy="42250"/>
              </a:xfrm>
              <a:custGeom>
                <a:rect b="b" l="l" r="r" t="t"/>
                <a:pathLst>
                  <a:path extrusionOk="0" h="1261" w="602">
                    <a:moveTo>
                      <a:pt x="1" y="0"/>
                    </a:moveTo>
                    <a:lnTo>
                      <a:pt x="1" y="180"/>
                    </a:lnTo>
                    <a:lnTo>
                      <a:pt x="1" y="540"/>
                    </a:lnTo>
                    <a:lnTo>
                      <a:pt x="61" y="1261"/>
                    </a:lnTo>
                    <a:lnTo>
                      <a:pt x="601" y="1261"/>
                    </a:lnTo>
                    <a:lnTo>
                      <a:pt x="541" y="1080"/>
                    </a:lnTo>
                    <a:lnTo>
                      <a:pt x="30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67"/>
              <p:cNvSpPr/>
              <p:nvPr/>
            </p:nvSpPr>
            <p:spPr>
              <a:xfrm>
                <a:off x="2480608" y="2588946"/>
                <a:ext cx="42250" cy="42250"/>
              </a:xfrm>
              <a:custGeom>
                <a:rect b="b" l="l" r="r" t="t"/>
                <a:pathLst>
                  <a:path extrusionOk="0" h="1261" w="1261">
                    <a:moveTo>
                      <a:pt x="841" y="0"/>
                    </a:moveTo>
                    <a:lnTo>
                      <a:pt x="120" y="1141"/>
                    </a:lnTo>
                    <a:lnTo>
                      <a:pt x="0" y="1261"/>
                    </a:lnTo>
                    <a:lnTo>
                      <a:pt x="1081" y="1261"/>
                    </a:lnTo>
                    <a:lnTo>
                      <a:pt x="1201" y="42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67"/>
              <p:cNvSpPr/>
              <p:nvPr/>
            </p:nvSpPr>
            <p:spPr>
              <a:xfrm>
                <a:off x="2557033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120" y="1"/>
                    </a:moveTo>
                    <a:lnTo>
                      <a:pt x="60" y="2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1201" y="1201"/>
                    </a:lnTo>
                    <a:lnTo>
                      <a:pt x="961" y="721"/>
                    </a:lnTo>
                    <a:lnTo>
                      <a:pt x="721" y="18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67"/>
              <p:cNvSpPr/>
              <p:nvPr/>
            </p:nvSpPr>
            <p:spPr>
              <a:xfrm>
                <a:off x="1981853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67"/>
              <p:cNvSpPr/>
              <p:nvPr/>
            </p:nvSpPr>
            <p:spPr>
              <a:xfrm>
                <a:off x="1977832" y="274581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0"/>
                    </a:moveTo>
                    <a:lnTo>
                      <a:pt x="0" y="180"/>
                    </a:lnTo>
                    <a:lnTo>
                      <a:pt x="12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67"/>
              <p:cNvSpPr/>
              <p:nvPr/>
            </p:nvSpPr>
            <p:spPr>
              <a:xfrm>
                <a:off x="1985874" y="2733721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0" y="1"/>
                    </a:moveTo>
                    <a:lnTo>
                      <a:pt x="0" y="6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67"/>
              <p:cNvSpPr/>
              <p:nvPr/>
            </p:nvSpPr>
            <p:spPr>
              <a:xfrm>
                <a:off x="2852681" y="2345565"/>
                <a:ext cx="10085" cy="12129"/>
              </a:xfrm>
              <a:custGeom>
                <a:rect b="b" l="l" r="r" t="t"/>
                <a:pathLst>
                  <a:path extrusionOk="0" h="362" w="301">
                    <a:moveTo>
                      <a:pt x="120" y="1"/>
                    </a:moveTo>
                    <a:lnTo>
                      <a:pt x="0" y="181"/>
                    </a:lnTo>
                    <a:lnTo>
                      <a:pt x="180" y="361"/>
                    </a:lnTo>
                    <a:lnTo>
                      <a:pt x="300" y="121"/>
                    </a:lnTo>
                    <a:lnTo>
                      <a:pt x="18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67"/>
              <p:cNvSpPr/>
              <p:nvPr/>
            </p:nvSpPr>
            <p:spPr>
              <a:xfrm>
                <a:off x="1969758" y="2733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67"/>
              <p:cNvSpPr/>
              <p:nvPr/>
            </p:nvSpPr>
            <p:spPr>
              <a:xfrm>
                <a:off x="1977832" y="2735731"/>
                <a:ext cx="0" cy="2044"/>
              </a:xfrm>
              <a:custGeom>
                <a:rect b="b" l="l" r="r" t="t"/>
                <a:pathLst>
                  <a:path extrusionOk="0" h="6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67"/>
              <p:cNvSpPr/>
              <p:nvPr/>
            </p:nvSpPr>
            <p:spPr>
              <a:xfrm>
                <a:off x="1989894" y="26814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67"/>
              <p:cNvSpPr/>
              <p:nvPr/>
            </p:nvSpPr>
            <p:spPr>
              <a:xfrm>
                <a:off x="1921511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240" y="0"/>
                    </a:moveTo>
                    <a:lnTo>
                      <a:pt x="0" y="12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67"/>
              <p:cNvSpPr/>
              <p:nvPr/>
            </p:nvSpPr>
            <p:spPr>
              <a:xfrm>
                <a:off x="2001956" y="269954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67"/>
              <p:cNvSpPr/>
              <p:nvPr/>
            </p:nvSpPr>
            <p:spPr>
              <a:xfrm>
                <a:off x="2038141" y="2779991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0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67"/>
              <p:cNvSpPr/>
              <p:nvPr/>
            </p:nvSpPr>
            <p:spPr>
              <a:xfrm>
                <a:off x="2078381" y="270155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67"/>
              <p:cNvSpPr/>
              <p:nvPr/>
            </p:nvSpPr>
            <p:spPr>
              <a:xfrm>
                <a:off x="1977832" y="2757878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67"/>
              <p:cNvSpPr/>
              <p:nvPr/>
            </p:nvSpPr>
            <p:spPr>
              <a:xfrm>
                <a:off x="2180940" y="266533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67"/>
              <p:cNvSpPr/>
              <p:nvPr/>
            </p:nvSpPr>
            <p:spPr>
              <a:xfrm>
                <a:off x="2084412" y="2733721"/>
                <a:ext cx="16116" cy="36252"/>
              </a:xfrm>
              <a:custGeom>
                <a:rect b="b" l="l" r="r" t="t"/>
                <a:pathLst>
                  <a:path extrusionOk="0" h="1082" w="481">
                    <a:moveTo>
                      <a:pt x="240" y="1"/>
                    </a:moveTo>
                    <a:lnTo>
                      <a:pt x="180" y="61"/>
                    </a:lnTo>
                    <a:lnTo>
                      <a:pt x="60" y="361"/>
                    </a:lnTo>
                    <a:lnTo>
                      <a:pt x="60" y="421"/>
                    </a:lnTo>
                    <a:lnTo>
                      <a:pt x="0" y="361"/>
                    </a:lnTo>
                    <a:lnTo>
                      <a:pt x="0" y="421"/>
                    </a:lnTo>
                    <a:lnTo>
                      <a:pt x="60" y="601"/>
                    </a:lnTo>
                    <a:lnTo>
                      <a:pt x="240" y="901"/>
                    </a:lnTo>
                    <a:lnTo>
                      <a:pt x="300" y="1081"/>
                    </a:lnTo>
                    <a:lnTo>
                      <a:pt x="421" y="541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67"/>
              <p:cNvSpPr/>
              <p:nvPr/>
            </p:nvSpPr>
            <p:spPr>
              <a:xfrm>
                <a:off x="2261385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" y="0"/>
                    </a:moveTo>
                    <a:lnTo>
                      <a:pt x="241" y="120"/>
                    </a:lnTo>
                    <a:lnTo>
                      <a:pt x="3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67"/>
              <p:cNvSpPr/>
              <p:nvPr/>
            </p:nvSpPr>
            <p:spPr>
              <a:xfrm>
                <a:off x="1973778" y="2763909"/>
                <a:ext cx="30222" cy="10085"/>
              </a:xfrm>
              <a:custGeom>
                <a:rect b="b" l="l" r="r" t="t"/>
                <a:pathLst>
                  <a:path extrusionOk="0" h="301" w="902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lnTo>
                      <a:pt x="1" y="300"/>
                    </a:lnTo>
                    <a:lnTo>
                      <a:pt x="181" y="300"/>
                    </a:lnTo>
                    <a:lnTo>
                      <a:pt x="721" y="60"/>
                    </a:lnTo>
                    <a:lnTo>
                      <a:pt x="901" y="0"/>
                    </a:lnTo>
                    <a:lnTo>
                      <a:pt x="301" y="0"/>
                    </a:lnTo>
                    <a:lnTo>
                      <a:pt x="241" y="60"/>
                    </a:lnTo>
                    <a:lnTo>
                      <a:pt x="241" y="0"/>
                    </a:lnTo>
                    <a:lnTo>
                      <a:pt x="121" y="0"/>
                    </a:lnTo>
                    <a:lnTo>
                      <a:pt x="121" y="60"/>
                    </a:lnTo>
                    <a:lnTo>
                      <a:pt x="121" y="180"/>
                    </a:lnTo>
                    <a:lnTo>
                      <a:pt x="121" y="240"/>
                    </a:lnTo>
                    <a:lnTo>
                      <a:pt x="61" y="180"/>
                    </a:lnTo>
                    <a:lnTo>
                      <a:pt x="61" y="12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67"/>
              <p:cNvSpPr/>
              <p:nvPr/>
            </p:nvSpPr>
            <p:spPr>
              <a:xfrm>
                <a:off x="1973778" y="2759888"/>
                <a:ext cx="68417" cy="24157"/>
              </a:xfrm>
              <a:custGeom>
                <a:rect b="b" l="l" r="r" t="t"/>
                <a:pathLst>
                  <a:path extrusionOk="0" h="721" w="2042">
                    <a:moveTo>
                      <a:pt x="1982" y="0"/>
                    </a:moveTo>
                    <a:lnTo>
                      <a:pt x="1802" y="120"/>
                    </a:lnTo>
                    <a:lnTo>
                      <a:pt x="1382" y="240"/>
                    </a:lnTo>
                    <a:lnTo>
                      <a:pt x="781" y="420"/>
                    </a:lnTo>
                    <a:lnTo>
                      <a:pt x="481" y="480"/>
                    </a:lnTo>
                    <a:lnTo>
                      <a:pt x="181" y="480"/>
                    </a:lnTo>
                    <a:lnTo>
                      <a:pt x="1" y="420"/>
                    </a:lnTo>
                    <a:lnTo>
                      <a:pt x="61" y="721"/>
                    </a:lnTo>
                    <a:lnTo>
                      <a:pt x="1261" y="721"/>
                    </a:lnTo>
                    <a:lnTo>
                      <a:pt x="1622" y="420"/>
                    </a:lnTo>
                    <a:lnTo>
                      <a:pt x="1862" y="180"/>
                    </a:lnTo>
                    <a:lnTo>
                      <a:pt x="2042" y="120"/>
                    </a:lnTo>
                    <a:lnTo>
                      <a:pt x="19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67"/>
              <p:cNvSpPr/>
              <p:nvPr/>
            </p:nvSpPr>
            <p:spPr>
              <a:xfrm>
                <a:off x="2215148" y="2661316"/>
                <a:ext cx="239360" cy="40273"/>
              </a:xfrm>
              <a:custGeom>
                <a:rect b="b" l="l" r="r" t="t"/>
                <a:pathLst>
                  <a:path extrusionOk="0" h="1202" w="7144">
                    <a:moveTo>
                      <a:pt x="0" y="1"/>
                    </a:moveTo>
                    <a:lnTo>
                      <a:pt x="300" y="181"/>
                    </a:lnTo>
                    <a:lnTo>
                      <a:pt x="540" y="301"/>
                    </a:lnTo>
                    <a:lnTo>
                      <a:pt x="660" y="301"/>
                    </a:lnTo>
                    <a:lnTo>
                      <a:pt x="900" y="421"/>
                    </a:lnTo>
                    <a:lnTo>
                      <a:pt x="1981" y="1021"/>
                    </a:lnTo>
                    <a:lnTo>
                      <a:pt x="2521" y="1201"/>
                    </a:lnTo>
                    <a:lnTo>
                      <a:pt x="6663" y="1201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67"/>
              <p:cNvSpPr/>
              <p:nvPr/>
            </p:nvSpPr>
            <p:spPr>
              <a:xfrm>
                <a:off x="2088432" y="2761898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24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67"/>
              <p:cNvSpPr/>
              <p:nvPr/>
            </p:nvSpPr>
            <p:spPr>
              <a:xfrm>
                <a:off x="2251334" y="2832292"/>
                <a:ext cx="14106" cy="50291"/>
              </a:xfrm>
              <a:custGeom>
                <a:rect b="b" l="l" r="r" t="t"/>
                <a:pathLst>
                  <a:path extrusionOk="0" h="1501" w="421">
                    <a:moveTo>
                      <a:pt x="301" y="0"/>
                    </a:moveTo>
                    <a:lnTo>
                      <a:pt x="241" y="600"/>
                    </a:lnTo>
                    <a:lnTo>
                      <a:pt x="61" y="1201"/>
                    </a:lnTo>
                    <a:lnTo>
                      <a:pt x="1" y="1501"/>
                    </a:lnTo>
                    <a:lnTo>
                      <a:pt x="421" y="1501"/>
                    </a:lnTo>
                    <a:lnTo>
                      <a:pt x="361" y="780"/>
                    </a:lnTo>
                    <a:lnTo>
                      <a:pt x="361" y="600"/>
                    </a:lnTo>
                    <a:lnTo>
                      <a:pt x="361" y="360"/>
                    </a:lnTo>
                    <a:lnTo>
                      <a:pt x="301" y="12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67"/>
              <p:cNvSpPr/>
              <p:nvPr/>
            </p:nvSpPr>
            <p:spPr>
              <a:xfrm>
                <a:off x="1917490" y="285842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67"/>
              <p:cNvSpPr/>
              <p:nvPr/>
            </p:nvSpPr>
            <p:spPr>
              <a:xfrm>
                <a:off x="1867199" y="2874509"/>
                <a:ext cx="12095" cy="8075"/>
              </a:xfrm>
              <a:custGeom>
                <a:rect b="b" l="l" r="r" t="t"/>
                <a:pathLst>
                  <a:path extrusionOk="0" h="241" w="361">
                    <a:moveTo>
                      <a:pt x="361" y="1"/>
                    </a:moveTo>
                    <a:lnTo>
                      <a:pt x="1" y="241"/>
                    </a:lnTo>
                    <a:lnTo>
                      <a:pt x="61" y="24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67"/>
              <p:cNvSpPr/>
              <p:nvPr/>
            </p:nvSpPr>
            <p:spPr>
              <a:xfrm>
                <a:off x="1929552" y="2840334"/>
                <a:ext cx="6064" cy="28178"/>
              </a:xfrm>
              <a:custGeom>
                <a:rect b="b" l="l" r="r" t="t"/>
                <a:pathLst>
                  <a:path extrusionOk="0" h="841" w="181">
                    <a:moveTo>
                      <a:pt x="180" y="0"/>
                    </a:moveTo>
                    <a:lnTo>
                      <a:pt x="120" y="180"/>
                    </a:lnTo>
                    <a:lnTo>
                      <a:pt x="60" y="300"/>
                    </a:lnTo>
                    <a:lnTo>
                      <a:pt x="0" y="841"/>
                    </a:lnTo>
                    <a:lnTo>
                      <a:pt x="0" y="841"/>
                    </a:lnTo>
                    <a:lnTo>
                      <a:pt x="120" y="3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0" name="Google Shape;2050;p67"/>
              <p:cNvSpPr/>
              <p:nvPr/>
            </p:nvSpPr>
            <p:spPr>
              <a:xfrm>
                <a:off x="1923521" y="2844354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1" name="Google Shape;2051;p67"/>
              <p:cNvSpPr/>
              <p:nvPr/>
            </p:nvSpPr>
            <p:spPr>
              <a:xfrm>
                <a:off x="3029655" y="2484343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81" y="1"/>
                    </a:moveTo>
                    <a:lnTo>
                      <a:pt x="0" y="61"/>
                    </a:lnTo>
                    <a:lnTo>
                      <a:pt x="0" y="121"/>
                    </a:lnTo>
                    <a:lnTo>
                      <a:pt x="241" y="121"/>
                    </a:lnTo>
                    <a:lnTo>
                      <a:pt x="24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67"/>
              <p:cNvSpPr/>
              <p:nvPr/>
            </p:nvSpPr>
            <p:spPr>
              <a:xfrm>
                <a:off x="2066319" y="2588946"/>
                <a:ext cx="418343" cy="42250"/>
              </a:xfrm>
              <a:custGeom>
                <a:rect b="b" l="l" r="r" t="t"/>
                <a:pathLst>
                  <a:path extrusionOk="0" h="1261" w="12486">
                    <a:moveTo>
                      <a:pt x="0" y="0"/>
                    </a:moveTo>
                    <a:lnTo>
                      <a:pt x="180" y="60"/>
                    </a:lnTo>
                    <a:lnTo>
                      <a:pt x="720" y="180"/>
                    </a:lnTo>
                    <a:lnTo>
                      <a:pt x="1141" y="240"/>
                    </a:lnTo>
                    <a:lnTo>
                      <a:pt x="1501" y="180"/>
                    </a:lnTo>
                    <a:lnTo>
                      <a:pt x="1501" y="180"/>
                    </a:lnTo>
                    <a:lnTo>
                      <a:pt x="1141" y="300"/>
                    </a:lnTo>
                    <a:lnTo>
                      <a:pt x="660" y="360"/>
                    </a:lnTo>
                    <a:lnTo>
                      <a:pt x="1141" y="360"/>
                    </a:lnTo>
                    <a:lnTo>
                      <a:pt x="1201" y="420"/>
                    </a:lnTo>
                    <a:lnTo>
                      <a:pt x="1381" y="360"/>
                    </a:lnTo>
                    <a:lnTo>
                      <a:pt x="1321" y="420"/>
                    </a:lnTo>
                    <a:lnTo>
                      <a:pt x="1381" y="420"/>
                    </a:lnTo>
                    <a:lnTo>
                      <a:pt x="1981" y="360"/>
                    </a:lnTo>
                    <a:lnTo>
                      <a:pt x="1741" y="480"/>
                    </a:lnTo>
                    <a:lnTo>
                      <a:pt x="1801" y="480"/>
                    </a:lnTo>
                    <a:lnTo>
                      <a:pt x="2281" y="540"/>
                    </a:lnTo>
                    <a:lnTo>
                      <a:pt x="2461" y="600"/>
                    </a:lnTo>
                    <a:lnTo>
                      <a:pt x="2521" y="660"/>
                    </a:lnTo>
                    <a:lnTo>
                      <a:pt x="3362" y="660"/>
                    </a:lnTo>
                    <a:lnTo>
                      <a:pt x="2461" y="960"/>
                    </a:lnTo>
                    <a:lnTo>
                      <a:pt x="2701" y="960"/>
                    </a:lnTo>
                    <a:lnTo>
                      <a:pt x="3121" y="1020"/>
                    </a:lnTo>
                    <a:lnTo>
                      <a:pt x="3422" y="1141"/>
                    </a:lnTo>
                    <a:lnTo>
                      <a:pt x="3602" y="1261"/>
                    </a:lnTo>
                    <a:lnTo>
                      <a:pt x="11945" y="1261"/>
                    </a:lnTo>
                    <a:lnTo>
                      <a:pt x="12065" y="960"/>
                    </a:lnTo>
                    <a:lnTo>
                      <a:pt x="12485" y="0"/>
                    </a:lnTo>
                    <a:lnTo>
                      <a:pt x="11825" y="0"/>
                    </a:lnTo>
                    <a:lnTo>
                      <a:pt x="10985" y="900"/>
                    </a:lnTo>
                    <a:lnTo>
                      <a:pt x="11345" y="360"/>
                    </a:lnTo>
                    <a:lnTo>
                      <a:pt x="11525" y="0"/>
                    </a:lnTo>
                    <a:lnTo>
                      <a:pt x="6843" y="0"/>
                    </a:lnTo>
                    <a:lnTo>
                      <a:pt x="6843" y="120"/>
                    </a:lnTo>
                    <a:lnTo>
                      <a:pt x="6783" y="300"/>
                    </a:lnTo>
                    <a:lnTo>
                      <a:pt x="6783" y="120"/>
                    </a:lnTo>
                    <a:lnTo>
                      <a:pt x="6783" y="0"/>
                    </a:lnTo>
                    <a:lnTo>
                      <a:pt x="4862" y="0"/>
                    </a:lnTo>
                    <a:lnTo>
                      <a:pt x="4802" y="120"/>
                    </a:lnTo>
                    <a:lnTo>
                      <a:pt x="4742" y="180"/>
                    </a:lnTo>
                    <a:lnTo>
                      <a:pt x="4742" y="60"/>
                    </a:lnTo>
                    <a:lnTo>
                      <a:pt x="4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67"/>
              <p:cNvSpPr/>
              <p:nvPr/>
            </p:nvSpPr>
            <p:spPr>
              <a:xfrm>
                <a:off x="3019603" y="2518552"/>
                <a:ext cx="38229" cy="40240"/>
              </a:xfrm>
              <a:custGeom>
                <a:rect b="b" l="l" r="r" t="t"/>
                <a:pathLst>
                  <a:path extrusionOk="0" h="1201" w="1141">
                    <a:moveTo>
                      <a:pt x="661" y="0"/>
                    </a:moveTo>
                    <a:lnTo>
                      <a:pt x="541" y="120"/>
                    </a:lnTo>
                    <a:lnTo>
                      <a:pt x="541" y="180"/>
                    </a:lnTo>
                    <a:lnTo>
                      <a:pt x="360" y="480"/>
                    </a:lnTo>
                    <a:lnTo>
                      <a:pt x="0" y="1201"/>
                    </a:lnTo>
                    <a:lnTo>
                      <a:pt x="120" y="1201"/>
                    </a:lnTo>
                    <a:lnTo>
                      <a:pt x="661" y="720"/>
                    </a:lnTo>
                    <a:lnTo>
                      <a:pt x="1021" y="240"/>
                    </a:lnTo>
                    <a:lnTo>
                      <a:pt x="1141" y="12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67"/>
              <p:cNvSpPr/>
              <p:nvPr/>
            </p:nvSpPr>
            <p:spPr>
              <a:xfrm>
                <a:off x="1863178" y="2733721"/>
                <a:ext cx="66407" cy="50325"/>
              </a:xfrm>
              <a:custGeom>
                <a:rect b="b" l="l" r="r" t="t"/>
                <a:pathLst>
                  <a:path extrusionOk="0" h="1502" w="1982">
                    <a:moveTo>
                      <a:pt x="1261" y="361"/>
                    </a:moveTo>
                    <a:lnTo>
                      <a:pt x="1101" y="521"/>
                    </a:lnTo>
                    <a:lnTo>
                      <a:pt x="1101" y="521"/>
                    </a:lnTo>
                    <a:lnTo>
                      <a:pt x="1261" y="421"/>
                    </a:lnTo>
                    <a:lnTo>
                      <a:pt x="1261" y="361"/>
                    </a:lnTo>
                    <a:close/>
                    <a:moveTo>
                      <a:pt x="961" y="1"/>
                    </a:moveTo>
                    <a:lnTo>
                      <a:pt x="721" y="421"/>
                    </a:lnTo>
                    <a:lnTo>
                      <a:pt x="781" y="481"/>
                    </a:lnTo>
                    <a:lnTo>
                      <a:pt x="661" y="421"/>
                    </a:lnTo>
                    <a:lnTo>
                      <a:pt x="1" y="1502"/>
                    </a:lnTo>
                    <a:lnTo>
                      <a:pt x="841" y="1502"/>
                    </a:lnTo>
                    <a:lnTo>
                      <a:pt x="1141" y="1261"/>
                    </a:lnTo>
                    <a:lnTo>
                      <a:pt x="1561" y="781"/>
                    </a:lnTo>
                    <a:lnTo>
                      <a:pt x="1801" y="481"/>
                    </a:lnTo>
                    <a:lnTo>
                      <a:pt x="1981" y="241"/>
                    </a:lnTo>
                    <a:lnTo>
                      <a:pt x="1981" y="121"/>
                    </a:lnTo>
                    <a:lnTo>
                      <a:pt x="1861" y="241"/>
                    </a:lnTo>
                    <a:lnTo>
                      <a:pt x="1201" y="901"/>
                    </a:lnTo>
                    <a:lnTo>
                      <a:pt x="721" y="1261"/>
                    </a:lnTo>
                    <a:lnTo>
                      <a:pt x="1081" y="841"/>
                    </a:lnTo>
                    <a:lnTo>
                      <a:pt x="1381" y="481"/>
                    </a:lnTo>
                    <a:lnTo>
                      <a:pt x="1201" y="661"/>
                    </a:lnTo>
                    <a:lnTo>
                      <a:pt x="781" y="1021"/>
                    </a:lnTo>
                    <a:lnTo>
                      <a:pt x="661" y="1141"/>
                    </a:lnTo>
                    <a:lnTo>
                      <a:pt x="661" y="1141"/>
                    </a:lnTo>
                    <a:lnTo>
                      <a:pt x="781" y="961"/>
                    </a:lnTo>
                    <a:lnTo>
                      <a:pt x="1081" y="541"/>
                    </a:lnTo>
                    <a:lnTo>
                      <a:pt x="1101" y="521"/>
                    </a:lnTo>
                    <a:lnTo>
                      <a:pt x="1101" y="521"/>
                    </a:lnTo>
                    <a:lnTo>
                      <a:pt x="781" y="721"/>
                    </a:lnTo>
                    <a:lnTo>
                      <a:pt x="601" y="841"/>
                    </a:lnTo>
                    <a:lnTo>
                      <a:pt x="601" y="841"/>
                    </a:lnTo>
                    <a:lnTo>
                      <a:pt x="721" y="721"/>
                    </a:lnTo>
                    <a:lnTo>
                      <a:pt x="1141" y="30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67"/>
              <p:cNvSpPr/>
              <p:nvPr/>
            </p:nvSpPr>
            <p:spPr>
              <a:xfrm>
                <a:off x="1820929" y="2661316"/>
                <a:ext cx="20170" cy="40273"/>
              </a:xfrm>
              <a:custGeom>
                <a:rect b="b" l="l" r="r" t="t"/>
                <a:pathLst>
                  <a:path extrusionOk="0" h="1202" w="602">
                    <a:moveTo>
                      <a:pt x="1" y="1"/>
                    </a:moveTo>
                    <a:lnTo>
                      <a:pt x="61" y="301"/>
                    </a:lnTo>
                    <a:lnTo>
                      <a:pt x="181" y="1021"/>
                    </a:lnTo>
                    <a:lnTo>
                      <a:pt x="241" y="1201"/>
                    </a:lnTo>
                    <a:lnTo>
                      <a:pt x="601" y="1201"/>
                    </a:lnTo>
                    <a:lnTo>
                      <a:pt x="481" y="1021"/>
                    </a:lnTo>
                    <a:lnTo>
                      <a:pt x="241" y="48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67"/>
              <p:cNvSpPr/>
              <p:nvPr/>
            </p:nvSpPr>
            <p:spPr>
              <a:xfrm>
                <a:off x="1847096" y="2870488"/>
                <a:ext cx="30188" cy="12095"/>
              </a:xfrm>
              <a:custGeom>
                <a:rect b="b" l="l" r="r" t="t"/>
                <a:pathLst>
                  <a:path extrusionOk="0" h="361" w="901">
                    <a:moveTo>
                      <a:pt x="901" y="1"/>
                    </a:moveTo>
                    <a:lnTo>
                      <a:pt x="661" y="121"/>
                    </a:lnTo>
                    <a:lnTo>
                      <a:pt x="180" y="301"/>
                    </a:lnTo>
                    <a:lnTo>
                      <a:pt x="0" y="361"/>
                    </a:lnTo>
                    <a:lnTo>
                      <a:pt x="541" y="3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67"/>
              <p:cNvSpPr/>
              <p:nvPr/>
            </p:nvSpPr>
            <p:spPr>
              <a:xfrm>
                <a:off x="2040152" y="299318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20"/>
                    </a:lnTo>
                    <a:lnTo>
                      <a:pt x="121" y="420"/>
                    </a:lnTo>
                    <a:lnTo>
                      <a:pt x="121" y="30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67"/>
              <p:cNvSpPr/>
              <p:nvPr/>
            </p:nvSpPr>
            <p:spPr>
              <a:xfrm>
                <a:off x="2291573" y="2844354"/>
                <a:ext cx="18126" cy="38229"/>
              </a:xfrm>
              <a:custGeom>
                <a:rect b="b" l="l" r="r" t="t"/>
                <a:pathLst>
                  <a:path extrusionOk="0" h="1141" w="541">
                    <a:moveTo>
                      <a:pt x="0" y="0"/>
                    </a:moveTo>
                    <a:lnTo>
                      <a:pt x="60" y="300"/>
                    </a:lnTo>
                    <a:lnTo>
                      <a:pt x="120" y="1141"/>
                    </a:lnTo>
                    <a:lnTo>
                      <a:pt x="540" y="1141"/>
                    </a:lnTo>
                    <a:lnTo>
                      <a:pt x="420" y="721"/>
                    </a:lnTo>
                    <a:lnTo>
                      <a:pt x="18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67"/>
              <p:cNvSpPr/>
              <p:nvPr/>
            </p:nvSpPr>
            <p:spPr>
              <a:xfrm>
                <a:off x="2072350" y="294691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67"/>
              <p:cNvSpPr/>
              <p:nvPr/>
            </p:nvSpPr>
            <p:spPr>
              <a:xfrm>
                <a:off x="2299614" y="2832292"/>
                <a:ext cx="48281" cy="50291"/>
              </a:xfrm>
              <a:custGeom>
                <a:rect b="b" l="l" r="r" t="t"/>
                <a:pathLst>
                  <a:path extrusionOk="0" h="1501" w="1441">
                    <a:moveTo>
                      <a:pt x="0" y="0"/>
                    </a:moveTo>
                    <a:lnTo>
                      <a:pt x="240" y="540"/>
                    </a:lnTo>
                    <a:lnTo>
                      <a:pt x="360" y="1081"/>
                    </a:lnTo>
                    <a:lnTo>
                      <a:pt x="420" y="1501"/>
                    </a:lnTo>
                    <a:lnTo>
                      <a:pt x="1441" y="1501"/>
                    </a:lnTo>
                    <a:lnTo>
                      <a:pt x="961" y="96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67"/>
              <p:cNvSpPr/>
              <p:nvPr/>
            </p:nvSpPr>
            <p:spPr>
              <a:xfrm>
                <a:off x="1885292" y="2874509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61" y="1"/>
                    </a:moveTo>
                    <a:lnTo>
                      <a:pt x="1" y="121"/>
                    </a:lnTo>
                    <a:lnTo>
                      <a:pt x="1" y="121"/>
                    </a:lnTo>
                    <a:lnTo>
                      <a:pt x="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67"/>
              <p:cNvSpPr/>
              <p:nvPr/>
            </p:nvSpPr>
            <p:spPr>
              <a:xfrm>
                <a:off x="1971768" y="2844354"/>
                <a:ext cx="38263" cy="30188"/>
              </a:xfrm>
              <a:custGeom>
                <a:rect b="b" l="l" r="r" t="t"/>
                <a:pathLst>
                  <a:path extrusionOk="0" h="901" w="1142">
                    <a:moveTo>
                      <a:pt x="1" y="0"/>
                    </a:moveTo>
                    <a:lnTo>
                      <a:pt x="61" y="60"/>
                    </a:lnTo>
                    <a:lnTo>
                      <a:pt x="541" y="481"/>
                    </a:lnTo>
                    <a:lnTo>
                      <a:pt x="1141" y="901"/>
                    </a:lnTo>
                    <a:lnTo>
                      <a:pt x="721" y="601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67"/>
              <p:cNvSpPr/>
              <p:nvPr/>
            </p:nvSpPr>
            <p:spPr>
              <a:xfrm>
                <a:off x="1973778" y="3001225"/>
                <a:ext cx="16149" cy="6064"/>
              </a:xfrm>
              <a:custGeom>
                <a:rect b="b" l="l" r="r" t="t"/>
                <a:pathLst>
                  <a:path extrusionOk="0" h="181" w="482">
                    <a:moveTo>
                      <a:pt x="481" y="0"/>
                    </a:moveTo>
                    <a:lnTo>
                      <a:pt x="241" y="60"/>
                    </a:lnTo>
                    <a:lnTo>
                      <a:pt x="61" y="120"/>
                    </a:lnTo>
                    <a:lnTo>
                      <a:pt x="1" y="180"/>
                    </a:lnTo>
                    <a:lnTo>
                      <a:pt x="3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67"/>
              <p:cNvSpPr/>
              <p:nvPr/>
            </p:nvSpPr>
            <p:spPr>
              <a:xfrm>
                <a:off x="1792784" y="2932841"/>
                <a:ext cx="203174" cy="74448"/>
              </a:xfrm>
              <a:custGeom>
                <a:rect b="b" l="l" r="r" t="t"/>
                <a:pathLst>
                  <a:path extrusionOk="0" h="2222" w="6064">
                    <a:moveTo>
                      <a:pt x="2222" y="0"/>
                    </a:moveTo>
                    <a:lnTo>
                      <a:pt x="2222" y="120"/>
                    </a:lnTo>
                    <a:lnTo>
                      <a:pt x="2222" y="301"/>
                    </a:lnTo>
                    <a:lnTo>
                      <a:pt x="2342" y="0"/>
                    </a:lnTo>
                    <a:close/>
                    <a:moveTo>
                      <a:pt x="2222" y="301"/>
                    </a:moveTo>
                    <a:lnTo>
                      <a:pt x="2192" y="436"/>
                    </a:lnTo>
                    <a:lnTo>
                      <a:pt x="2192" y="436"/>
                    </a:lnTo>
                    <a:lnTo>
                      <a:pt x="2222" y="361"/>
                    </a:lnTo>
                    <a:lnTo>
                      <a:pt x="2222" y="301"/>
                    </a:lnTo>
                    <a:close/>
                    <a:moveTo>
                      <a:pt x="2642" y="0"/>
                    </a:moveTo>
                    <a:lnTo>
                      <a:pt x="2582" y="120"/>
                    </a:lnTo>
                    <a:lnTo>
                      <a:pt x="2282" y="481"/>
                    </a:lnTo>
                    <a:lnTo>
                      <a:pt x="2102" y="841"/>
                    </a:lnTo>
                    <a:lnTo>
                      <a:pt x="2192" y="436"/>
                    </a:lnTo>
                    <a:lnTo>
                      <a:pt x="2192" y="436"/>
                    </a:lnTo>
                    <a:lnTo>
                      <a:pt x="2102" y="661"/>
                    </a:lnTo>
                    <a:lnTo>
                      <a:pt x="1981" y="961"/>
                    </a:lnTo>
                    <a:lnTo>
                      <a:pt x="1921" y="1021"/>
                    </a:lnTo>
                    <a:lnTo>
                      <a:pt x="1921" y="1021"/>
                    </a:lnTo>
                    <a:lnTo>
                      <a:pt x="1981" y="901"/>
                    </a:lnTo>
                    <a:lnTo>
                      <a:pt x="1981" y="661"/>
                    </a:lnTo>
                    <a:lnTo>
                      <a:pt x="2042" y="541"/>
                    </a:lnTo>
                    <a:lnTo>
                      <a:pt x="1861" y="781"/>
                    </a:lnTo>
                    <a:lnTo>
                      <a:pt x="1681" y="1141"/>
                    </a:lnTo>
                    <a:lnTo>
                      <a:pt x="1381" y="1501"/>
                    </a:lnTo>
                    <a:lnTo>
                      <a:pt x="1321" y="1561"/>
                    </a:lnTo>
                    <a:lnTo>
                      <a:pt x="1261" y="1621"/>
                    </a:lnTo>
                    <a:lnTo>
                      <a:pt x="1261" y="1561"/>
                    </a:lnTo>
                    <a:lnTo>
                      <a:pt x="1381" y="1441"/>
                    </a:lnTo>
                    <a:lnTo>
                      <a:pt x="1621" y="1081"/>
                    </a:lnTo>
                    <a:lnTo>
                      <a:pt x="1741" y="601"/>
                    </a:lnTo>
                    <a:lnTo>
                      <a:pt x="1861" y="361"/>
                    </a:lnTo>
                    <a:lnTo>
                      <a:pt x="1861" y="241"/>
                    </a:lnTo>
                    <a:lnTo>
                      <a:pt x="1561" y="541"/>
                    </a:lnTo>
                    <a:lnTo>
                      <a:pt x="1561" y="721"/>
                    </a:lnTo>
                    <a:lnTo>
                      <a:pt x="1501" y="901"/>
                    </a:lnTo>
                    <a:lnTo>
                      <a:pt x="1381" y="1201"/>
                    </a:lnTo>
                    <a:lnTo>
                      <a:pt x="1141" y="1501"/>
                    </a:lnTo>
                    <a:lnTo>
                      <a:pt x="721" y="1981"/>
                    </a:lnTo>
                    <a:lnTo>
                      <a:pt x="1021" y="1441"/>
                    </a:lnTo>
                    <a:lnTo>
                      <a:pt x="1201" y="1081"/>
                    </a:lnTo>
                    <a:lnTo>
                      <a:pt x="1261" y="961"/>
                    </a:lnTo>
                    <a:lnTo>
                      <a:pt x="1141" y="1081"/>
                    </a:lnTo>
                    <a:lnTo>
                      <a:pt x="1021" y="1321"/>
                    </a:lnTo>
                    <a:lnTo>
                      <a:pt x="361" y="1861"/>
                    </a:lnTo>
                    <a:lnTo>
                      <a:pt x="1" y="2221"/>
                    </a:lnTo>
                    <a:lnTo>
                      <a:pt x="4082" y="2221"/>
                    </a:lnTo>
                    <a:lnTo>
                      <a:pt x="3782" y="2101"/>
                    </a:lnTo>
                    <a:lnTo>
                      <a:pt x="3602" y="2041"/>
                    </a:lnTo>
                    <a:lnTo>
                      <a:pt x="4443" y="2041"/>
                    </a:lnTo>
                    <a:lnTo>
                      <a:pt x="4803" y="1981"/>
                    </a:lnTo>
                    <a:lnTo>
                      <a:pt x="5103" y="1861"/>
                    </a:lnTo>
                    <a:lnTo>
                      <a:pt x="5343" y="1801"/>
                    </a:lnTo>
                    <a:lnTo>
                      <a:pt x="5223" y="1801"/>
                    </a:lnTo>
                    <a:lnTo>
                      <a:pt x="4683" y="1681"/>
                    </a:lnTo>
                    <a:lnTo>
                      <a:pt x="4503" y="1621"/>
                    </a:lnTo>
                    <a:lnTo>
                      <a:pt x="4443" y="1561"/>
                    </a:lnTo>
                    <a:lnTo>
                      <a:pt x="4563" y="1561"/>
                    </a:lnTo>
                    <a:lnTo>
                      <a:pt x="4683" y="1621"/>
                    </a:lnTo>
                    <a:lnTo>
                      <a:pt x="5223" y="1561"/>
                    </a:lnTo>
                    <a:lnTo>
                      <a:pt x="5703" y="1441"/>
                    </a:lnTo>
                    <a:lnTo>
                      <a:pt x="5883" y="1381"/>
                    </a:lnTo>
                    <a:lnTo>
                      <a:pt x="5283" y="1261"/>
                    </a:lnTo>
                    <a:lnTo>
                      <a:pt x="4743" y="1021"/>
                    </a:lnTo>
                    <a:lnTo>
                      <a:pt x="4563" y="901"/>
                    </a:lnTo>
                    <a:lnTo>
                      <a:pt x="4803" y="961"/>
                    </a:lnTo>
                    <a:lnTo>
                      <a:pt x="5343" y="1021"/>
                    </a:lnTo>
                    <a:lnTo>
                      <a:pt x="5763" y="1021"/>
                    </a:lnTo>
                    <a:lnTo>
                      <a:pt x="5583" y="961"/>
                    </a:lnTo>
                    <a:lnTo>
                      <a:pt x="5223" y="841"/>
                    </a:lnTo>
                    <a:lnTo>
                      <a:pt x="4803" y="721"/>
                    </a:lnTo>
                    <a:lnTo>
                      <a:pt x="4443" y="481"/>
                    </a:lnTo>
                    <a:lnTo>
                      <a:pt x="4202" y="241"/>
                    </a:lnTo>
                    <a:lnTo>
                      <a:pt x="4022" y="60"/>
                    </a:lnTo>
                    <a:lnTo>
                      <a:pt x="4262" y="181"/>
                    </a:lnTo>
                    <a:lnTo>
                      <a:pt x="4503" y="361"/>
                    </a:lnTo>
                    <a:lnTo>
                      <a:pt x="4923" y="481"/>
                    </a:lnTo>
                    <a:lnTo>
                      <a:pt x="5283" y="601"/>
                    </a:lnTo>
                    <a:lnTo>
                      <a:pt x="6063" y="601"/>
                    </a:lnTo>
                    <a:lnTo>
                      <a:pt x="5883" y="541"/>
                    </a:lnTo>
                    <a:lnTo>
                      <a:pt x="5463" y="421"/>
                    </a:lnTo>
                    <a:lnTo>
                      <a:pt x="5103" y="241"/>
                    </a:lnTo>
                    <a:lnTo>
                      <a:pt x="4743" y="0"/>
                    </a:lnTo>
                    <a:lnTo>
                      <a:pt x="3002" y="0"/>
                    </a:lnTo>
                    <a:lnTo>
                      <a:pt x="2822" y="241"/>
                    </a:lnTo>
                    <a:lnTo>
                      <a:pt x="2762" y="301"/>
                    </a:lnTo>
                    <a:lnTo>
                      <a:pt x="2702" y="421"/>
                    </a:lnTo>
                    <a:lnTo>
                      <a:pt x="2642" y="541"/>
                    </a:lnTo>
                    <a:lnTo>
                      <a:pt x="2582" y="601"/>
                    </a:lnTo>
                    <a:lnTo>
                      <a:pt x="2582" y="541"/>
                    </a:lnTo>
                    <a:lnTo>
                      <a:pt x="2642" y="421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67"/>
              <p:cNvSpPr/>
              <p:nvPr/>
            </p:nvSpPr>
            <p:spPr>
              <a:xfrm>
                <a:off x="2009997" y="29911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241" y="0"/>
                    </a:moveTo>
                    <a:lnTo>
                      <a:pt x="180" y="60"/>
                    </a:lnTo>
                    <a:lnTo>
                      <a:pt x="60" y="360"/>
                    </a:lnTo>
                    <a:lnTo>
                      <a:pt x="0" y="480"/>
                    </a:lnTo>
                    <a:lnTo>
                      <a:pt x="180" y="480"/>
                    </a:lnTo>
                    <a:lnTo>
                      <a:pt x="24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67"/>
              <p:cNvSpPr/>
              <p:nvPr/>
            </p:nvSpPr>
            <p:spPr>
              <a:xfrm>
                <a:off x="2026080" y="298715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181" y="0"/>
                    </a:moveTo>
                    <a:lnTo>
                      <a:pt x="181" y="60"/>
                    </a:lnTo>
                    <a:lnTo>
                      <a:pt x="121" y="360"/>
                    </a:lnTo>
                    <a:lnTo>
                      <a:pt x="1" y="600"/>
                    </a:lnTo>
                    <a:lnTo>
                      <a:pt x="301" y="600"/>
                    </a:lnTo>
                    <a:lnTo>
                      <a:pt x="30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67"/>
              <p:cNvSpPr/>
              <p:nvPr/>
            </p:nvSpPr>
            <p:spPr>
              <a:xfrm>
                <a:off x="2094463" y="2733721"/>
                <a:ext cx="30188" cy="50325"/>
              </a:xfrm>
              <a:custGeom>
                <a:rect b="b" l="l" r="r" t="t"/>
                <a:pathLst>
                  <a:path extrusionOk="0" h="1502" w="901">
                    <a:moveTo>
                      <a:pt x="841" y="1"/>
                    </a:moveTo>
                    <a:lnTo>
                      <a:pt x="781" y="61"/>
                    </a:lnTo>
                    <a:lnTo>
                      <a:pt x="421" y="601"/>
                    </a:lnTo>
                    <a:lnTo>
                      <a:pt x="301" y="781"/>
                    </a:lnTo>
                    <a:lnTo>
                      <a:pt x="61" y="1261"/>
                    </a:lnTo>
                    <a:lnTo>
                      <a:pt x="181" y="1441"/>
                    </a:lnTo>
                    <a:lnTo>
                      <a:pt x="0" y="1321"/>
                    </a:lnTo>
                    <a:lnTo>
                      <a:pt x="0" y="1381"/>
                    </a:lnTo>
                    <a:lnTo>
                      <a:pt x="61" y="1502"/>
                    </a:lnTo>
                    <a:lnTo>
                      <a:pt x="781" y="1502"/>
                    </a:lnTo>
                    <a:lnTo>
                      <a:pt x="781" y="1381"/>
                    </a:lnTo>
                    <a:lnTo>
                      <a:pt x="841" y="1081"/>
                    </a:lnTo>
                    <a:lnTo>
                      <a:pt x="90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67"/>
              <p:cNvSpPr/>
              <p:nvPr/>
            </p:nvSpPr>
            <p:spPr>
              <a:xfrm>
                <a:off x="2106525" y="2832292"/>
                <a:ext cx="108657" cy="50291"/>
              </a:xfrm>
              <a:custGeom>
                <a:rect b="b" l="l" r="r" t="t"/>
                <a:pathLst>
                  <a:path extrusionOk="0" h="1501" w="3243">
                    <a:moveTo>
                      <a:pt x="181" y="0"/>
                    </a:moveTo>
                    <a:lnTo>
                      <a:pt x="61" y="120"/>
                    </a:lnTo>
                    <a:lnTo>
                      <a:pt x="121" y="240"/>
                    </a:lnTo>
                    <a:lnTo>
                      <a:pt x="61" y="240"/>
                    </a:lnTo>
                    <a:lnTo>
                      <a:pt x="61" y="180"/>
                    </a:lnTo>
                    <a:lnTo>
                      <a:pt x="1" y="240"/>
                    </a:lnTo>
                    <a:lnTo>
                      <a:pt x="121" y="540"/>
                    </a:lnTo>
                    <a:lnTo>
                      <a:pt x="181" y="720"/>
                    </a:lnTo>
                    <a:lnTo>
                      <a:pt x="61" y="600"/>
                    </a:lnTo>
                    <a:lnTo>
                      <a:pt x="1" y="540"/>
                    </a:lnTo>
                    <a:lnTo>
                      <a:pt x="1" y="540"/>
                    </a:lnTo>
                    <a:lnTo>
                      <a:pt x="181" y="1501"/>
                    </a:lnTo>
                    <a:lnTo>
                      <a:pt x="2822" y="1501"/>
                    </a:lnTo>
                    <a:lnTo>
                      <a:pt x="3002" y="1141"/>
                    </a:lnTo>
                    <a:lnTo>
                      <a:pt x="3122" y="720"/>
                    </a:lnTo>
                    <a:lnTo>
                      <a:pt x="3242" y="120"/>
                    </a:lnTo>
                    <a:lnTo>
                      <a:pt x="3242" y="0"/>
                    </a:lnTo>
                    <a:lnTo>
                      <a:pt x="2702" y="0"/>
                    </a:lnTo>
                    <a:lnTo>
                      <a:pt x="2462" y="300"/>
                    </a:lnTo>
                    <a:lnTo>
                      <a:pt x="2282" y="480"/>
                    </a:lnTo>
                    <a:lnTo>
                      <a:pt x="2402" y="240"/>
                    </a:lnTo>
                    <a:lnTo>
                      <a:pt x="2522" y="0"/>
                    </a:lnTo>
                    <a:lnTo>
                      <a:pt x="2162" y="0"/>
                    </a:lnTo>
                    <a:lnTo>
                      <a:pt x="1801" y="480"/>
                    </a:lnTo>
                    <a:lnTo>
                      <a:pt x="1441" y="841"/>
                    </a:lnTo>
                    <a:lnTo>
                      <a:pt x="1201" y="1081"/>
                    </a:lnTo>
                    <a:lnTo>
                      <a:pt x="1081" y="1141"/>
                    </a:lnTo>
                    <a:lnTo>
                      <a:pt x="1141" y="1021"/>
                    </a:lnTo>
                    <a:lnTo>
                      <a:pt x="1381" y="780"/>
                    </a:lnTo>
                    <a:lnTo>
                      <a:pt x="1621" y="480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67"/>
              <p:cNvSpPr/>
              <p:nvPr/>
            </p:nvSpPr>
            <p:spPr>
              <a:xfrm>
                <a:off x="3071905" y="2661316"/>
                <a:ext cx="168966" cy="40273"/>
              </a:xfrm>
              <a:custGeom>
                <a:rect b="b" l="l" r="r" t="t"/>
                <a:pathLst>
                  <a:path extrusionOk="0" h="1202" w="5043">
                    <a:moveTo>
                      <a:pt x="1321" y="1"/>
                    </a:moveTo>
                    <a:lnTo>
                      <a:pt x="1080" y="301"/>
                    </a:lnTo>
                    <a:lnTo>
                      <a:pt x="720" y="721"/>
                    </a:lnTo>
                    <a:lnTo>
                      <a:pt x="180" y="1081"/>
                    </a:lnTo>
                    <a:lnTo>
                      <a:pt x="0" y="1201"/>
                    </a:lnTo>
                    <a:lnTo>
                      <a:pt x="5042" y="1201"/>
                    </a:lnTo>
                    <a:lnTo>
                      <a:pt x="4682" y="721"/>
                    </a:lnTo>
                    <a:lnTo>
                      <a:pt x="4442" y="301"/>
                    </a:lnTo>
                    <a:lnTo>
                      <a:pt x="4502" y="481"/>
                    </a:lnTo>
                    <a:lnTo>
                      <a:pt x="4622" y="961"/>
                    </a:lnTo>
                    <a:lnTo>
                      <a:pt x="4682" y="1081"/>
                    </a:lnTo>
                    <a:lnTo>
                      <a:pt x="4562" y="961"/>
                    </a:lnTo>
                    <a:lnTo>
                      <a:pt x="4442" y="781"/>
                    </a:lnTo>
                    <a:lnTo>
                      <a:pt x="4322" y="541"/>
                    </a:lnTo>
                    <a:lnTo>
                      <a:pt x="4142" y="61"/>
                    </a:lnTo>
                    <a:lnTo>
                      <a:pt x="4082" y="1"/>
                    </a:lnTo>
                    <a:lnTo>
                      <a:pt x="4022" y="1"/>
                    </a:lnTo>
                    <a:lnTo>
                      <a:pt x="4082" y="61"/>
                    </a:lnTo>
                    <a:lnTo>
                      <a:pt x="4322" y="841"/>
                    </a:lnTo>
                    <a:lnTo>
                      <a:pt x="4022" y="301"/>
                    </a:lnTo>
                    <a:lnTo>
                      <a:pt x="3662" y="1"/>
                    </a:lnTo>
                    <a:lnTo>
                      <a:pt x="3301" y="1"/>
                    </a:lnTo>
                    <a:lnTo>
                      <a:pt x="3421" y="301"/>
                    </a:lnTo>
                    <a:lnTo>
                      <a:pt x="3241" y="121"/>
                    </a:lnTo>
                    <a:lnTo>
                      <a:pt x="3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67"/>
              <p:cNvSpPr/>
              <p:nvPr/>
            </p:nvSpPr>
            <p:spPr>
              <a:xfrm>
                <a:off x="2203053" y="2832292"/>
                <a:ext cx="34242" cy="50291"/>
              </a:xfrm>
              <a:custGeom>
                <a:rect b="b" l="l" r="r" t="t"/>
                <a:pathLst>
                  <a:path extrusionOk="0" h="1501" w="1022">
                    <a:moveTo>
                      <a:pt x="661" y="0"/>
                    </a:moveTo>
                    <a:lnTo>
                      <a:pt x="661" y="180"/>
                    </a:lnTo>
                    <a:lnTo>
                      <a:pt x="421" y="780"/>
                    </a:lnTo>
                    <a:lnTo>
                      <a:pt x="181" y="1201"/>
                    </a:lnTo>
                    <a:lnTo>
                      <a:pt x="1" y="1501"/>
                    </a:lnTo>
                    <a:lnTo>
                      <a:pt x="1021" y="1501"/>
                    </a:lnTo>
                    <a:lnTo>
                      <a:pt x="961" y="7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67"/>
              <p:cNvSpPr/>
              <p:nvPr/>
            </p:nvSpPr>
            <p:spPr>
              <a:xfrm>
                <a:off x="2874795" y="269552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1" y="0"/>
                    </a:moveTo>
                    <a:lnTo>
                      <a:pt x="0" y="180"/>
                    </a:lnTo>
                    <a:lnTo>
                      <a:pt x="121" y="18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67"/>
              <p:cNvSpPr/>
              <p:nvPr/>
            </p:nvSpPr>
            <p:spPr>
              <a:xfrm>
                <a:off x="2287519" y="2759888"/>
                <a:ext cx="54345" cy="24157"/>
              </a:xfrm>
              <a:custGeom>
                <a:rect b="b" l="l" r="r" t="t"/>
                <a:pathLst>
                  <a:path extrusionOk="0" h="721" w="1622">
                    <a:moveTo>
                      <a:pt x="1" y="0"/>
                    </a:moveTo>
                    <a:lnTo>
                      <a:pt x="421" y="300"/>
                    </a:lnTo>
                    <a:lnTo>
                      <a:pt x="1021" y="721"/>
                    </a:lnTo>
                    <a:lnTo>
                      <a:pt x="1622" y="721"/>
                    </a:lnTo>
                    <a:lnTo>
                      <a:pt x="1382" y="600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67"/>
              <p:cNvSpPr/>
              <p:nvPr/>
            </p:nvSpPr>
            <p:spPr>
              <a:xfrm>
                <a:off x="2042162" y="284234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0"/>
                    </a:moveTo>
                    <a:lnTo>
                      <a:pt x="6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67"/>
              <p:cNvSpPr/>
              <p:nvPr/>
            </p:nvSpPr>
            <p:spPr>
              <a:xfrm>
                <a:off x="2001956" y="2846364"/>
                <a:ext cx="12095" cy="10085"/>
              </a:xfrm>
              <a:custGeom>
                <a:rect b="b" l="l" r="r" t="t"/>
                <a:pathLst>
                  <a:path extrusionOk="0" h="301" w="361">
                    <a:moveTo>
                      <a:pt x="0" y="0"/>
                    </a:moveTo>
                    <a:lnTo>
                      <a:pt x="300" y="240"/>
                    </a:lnTo>
                    <a:lnTo>
                      <a:pt x="360" y="300"/>
                    </a:lnTo>
                    <a:lnTo>
                      <a:pt x="360" y="300"/>
                    </a:lnTo>
                    <a:lnTo>
                      <a:pt x="30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67"/>
              <p:cNvSpPr/>
              <p:nvPr/>
            </p:nvSpPr>
            <p:spPr>
              <a:xfrm>
                <a:off x="2241282" y="2856416"/>
                <a:ext cx="4054" cy="26167"/>
              </a:xfrm>
              <a:custGeom>
                <a:rect b="b" l="l" r="r" t="t"/>
                <a:pathLst>
                  <a:path extrusionOk="0" h="781" w="121">
                    <a:moveTo>
                      <a:pt x="120" y="0"/>
                    </a:moveTo>
                    <a:lnTo>
                      <a:pt x="60" y="421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120" y="42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67"/>
              <p:cNvSpPr/>
              <p:nvPr/>
            </p:nvSpPr>
            <p:spPr>
              <a:xfrm>
                <a:off x="3037696" y="2480322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2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241"/>
                    </a:lnTo>
                    <a:lnTo>
                      <a:pt x="181" y="24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67"/>
              <p:cNvSpPr/>
              <p:nvPr/>
            </p:nvSpPr>
            <p:spPr>
              <a:xfrm>
                <a:off x="3085977" y="2518552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0" y="0"/>
                    </a:moveTo>
                    <a:lnTo>
                      <a:pt x="120" y="540"/>
                    </a:lnTo>
                    <a:lnTo>
                      <a:pt x="420" y="1201"/>
                    </a:lnTo>
                    <a:lnTo>
                      <a:pt x="240" y="720"/>
                    </a:lnTo>
                    <a:lnTo>
                      <a:pt x="180" y="420"/>
                    </a:lnTo>
                    <a:lnTo>
                      <a:pt x="180" y="360"/>
                    </a:lnTo>
                    <a:lnTo>
                      <a:pt x="12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67"/>
              <p:cNvSpPr/>
              <p:nvPr/>
            </p:nvSpPr>
            <p:spPr>
              <a:xfrm>
                <a:off x="3037696" y="2518552"/>
                <a:ext cx="60376" cy="40240"/>
              </a:xfrm>
              <a:custGeom>
                <a:rect b="b" l="l" r="r" t="t"/>
                <a:pathLst>
                  <a:path extrusionOk="0" h="1201" w="1802">
                    <a:moveTo>
                      <a:pt x="721" y="0"/>
                    </a:moveTo>
                    <a:lnTo>
                      <a:pt x="841" y="480"/>
                    </a:lnTo>
                    <a:lnTo>
                      <a:pt x="901" y="660"/>
                    </a:lnTo>
                    <a:lnTo>
                      <a:pt x="781" y="480"/>
                    </a:lnTo>
                    <a:lnTo>
                      <a:pt x="661" y="240"/>
                    </a:lnTo>
                    <a:lnTo>
                      <a:pt x="661" y="180"/>
                    </a:lnTo>
                    <a:lnTo>
                      <a:pt x="601" y="300"/>
                    </a:lnTo>
                    <a:lnTo>
                      <a:pt x="1" y="1201"/>
                    </a:lnTo>
                    <a:lnTo>
                      <a:pt x="841" y="1201"/>
                    </a:lnTo>
                    <a:lnTo>
                      <a:pt x="901" y="1141"/>
                    </a:lnTo>
                    <a:lnTo>
                      <a:pt x="901" y="1201"/>
                    </a:lnTo>
                    <a:lnTo>
                      <a:pt x="1801" y="1201"/>
                    </a:lnTo>
                    <a:lnTo>
                      <a:pt x="1381" y="60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67"/>
              <p:cNvSpPr/>
              <p:nvPr/>
            </p:nvSpPr>
            <p:spPr>
              <a:xfrm>
                <a:off x="3001511" y="2588946"/>
                <a:ext cx="152883" cy="42250"/>
              </a:xfrm>
              <a:custGeom>
                <a:rect b="b" l="l" r="r" t="t"/>
                <a:pathLst>
                  <a:path extrusionOk="0" h="1261" w="4563">
                    <a:moveTo>
                      <a:pt x="1381" y="0"/>
                    </a:moveTo>
                    <a:lnTo>
                      <a:pt x="1021" y="360"/>
                    </a:lnTo>
                    <a:lnTo>
                      <a:pt x="120" y="1141"/>
                    </a:lnTo>
                    <a:lnTo>
                      <a:pt x="0" y="1261"/>
                    </a:lnTo>
                    <a:lnTo>
                      <a:pt x="180" y="1261"/>
                    </a:lnTo>
                    <a:lnTo>
                      <a:pt x="840" y="960"/>
                    </a:lnTo>
                    <a:lnTo>
                      <a:pt x="1321" y="720"/>
                    </a:lnTo>
                    <a:lnTo>
                      <a:pt x="1681" y="420"/>
                    </a:lnTo>
                    <a:lnTo>
                      <a:pt x="1921" y="180"/>
                    </a:lnTo>
                    <a:lnTo>
                      <a:pt x="2041" y="60"/>
                    </a:lnTo>
                    <a:lnTo>
                      <a:pt x="1981" y="180"/>
                    </a:lnTo>
                    <a:lnTo>
                      <a:pt x="1801" y="480"/>
                    </a:lnTo>
                    <a:lnTo>
                      <a:pt x="1441" y="840"/>
                    </a:lnTo>
                    <a:lnTo>
                      <a:pt x="1021" y="1261"/>
                    </a:lnTo>
                    <a:lnTo>
                      <a:pt x="4562" y="1261"/>
                    </a:lnTo>
                    <a:lnTo>
                      <a:pt x="4322" y="720"/>
                    </a:lnTo>
                    <a:lnTo>
                      <a:pt x="4262" y="420"/>
                    </a:lnTo>
                    <a:lnTo>
                      <a:pt x="4082" y="240"/>
                    </a:lnTo>
                    <a:lnTo>
                      <a:pt x="3962" y="60"/>
                    </a:lnTo>
                    <a:lnTo>
                      <a:pt x="3902" y="0"/>
                    </a:lnTo>
                    <a:lnTo>
                      <a:pt x="4082" y="360"/>
                    </a:lnTo>
                    <a:lnTo>
                      <a:pt x="4202" y="540"/>
                    </a:lnTo>
                    <a:lnTo>
                      <a:pt x="4262" y="660"/>
                    </a:lnTo>
                    <a:lnTo>
                      <a:pt x="4202" y="600"/>
                    </a:lnTo>
                    <a:lnTo>
                      <a:pt x="4022" y="420"/>
                    </a:lnTo>
                    <a:lnTo>
                      <a:pt x="3722" y="0"/>
                    </a:lnTo>
                    <a:lnTo>
                      <a:pt x="3482" y="0"/>
                    </a:lnTo>
                    <a:lnTo>
                      <a:pt x="3602" y="240"/>
                    </a:lnTo>
                    <a:lnTo>
                      <a:pt x="3722" y="480"/>
                    </a:lnTo>
                    <a:lnTo>
                      <a:pt x="3722" y="480"/>
                    </a:lnTo>
                    <a:lnTo>
                      <a:pt x="3542" y="300"/>
                    </a:lnTo>
                    <a:lnTo>
                      <a:pt x="33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67"/>
              <p:cNvSpPr/>
              <p:nvPr/>
            </p:nvSpPr>
            <p:spPr>
              <a:xfrm>
                <a:off x="3104070" y="2522572"/>
                <a:ext cx="34" cy="6064"/>
              </a:xfrm>
              <a:custGeom>
                <a:rect b="b" l="l" r="r" t="t"/>
                <a:pathLst>
                  <a:path extrusionOk="0" h="18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67"/>
              <p:cNvSpPr/>
              <p:nvPr/>
            </p:nvSpPr>
            <p:spPr>
              <a:xfrm>
                <a:off x="3037696" y="2446147"/>
                <a:ext cx="4054" cy="34209"/>
              </a:xfrm>
              <a:custGeom>
                <a:rect b="b" l="l" r="r" t="t"/>
                <a:pathLst>
                  <a:path extrusionOk="0" h="1021" w="121">
                    <a:moveTo>
                      <a:pt x="61" y="0"/>
                    </a:moveTo>
                    <a:lnTo>
                      <a:pt x="1" y="480"/>
                    </a:lnTo>
                    <a:lnTo>
                      <a:pt x="1" y="1021"/>
                    </a:lnTo>
                    <a:lnTo>
                      <a:pt x="121" y="1021"/>
                    </a:lnTo>
                    <a:lnTo>
                      <a:pt x="121" y="961"/>
                    </a:lnTo>
                    <a:lnTo>
                      <a:pt x="61" y="540"/>
                    </a:lnTo>
                    <a:lnTo>
                      <a:pt x="61" y="2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67"/>
              <p:cNvSpPr/>
              <p:nvPr/>
            </p:nvSpPr>
            <p:spPr>
              <a:xfrm>
                <a:off x="3108090" y="255674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67"/>
              <p:cNvSpPr/>
              <p:nvPr/>
            </p:nvSpPr>
            <p:spPr>
              <a:xfrm>
                <a:off x="3116131" y="2540665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67"/>
              <p:cNvSpPr/>
              <p:nvPr/>
            </p:nvSpPr>
            <p:spPr>
              <a:xfrm>
                <a:off x="3178484" y="2552727"/>
                <a:ext cx="14106" cy="6064"/>
              </a:xfrm>
              <a:custGeom>
                <a:rect b="b" l="l" r="r" t="t"/>
                <a:pathLst>
                  <a:path extrusionOk="0" h="181" w="421">
                    <a:moveTo>
                      <a:pt x="0" y="1"/>
                    </a:moveTo>
                    <a:lnTo>
                      <a:pt x="240" y="181"/>
                    </a:lnTo>
                    <a:lnTo>
                      <a:pt x="4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67"/>
              <p:cNvSpPr/>
              <p:nvPr/>
            </p:nvSpPr>
            <p:spPr>
              <a:xfrm>
                <a:off x="1824983" y="2440116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80"/>
                    </a:lnTo>
                    <a:lnTo>
                      <a:pt x="300" y="360"/>
                    </a:lnTo>
                    <a:lnTo>
                      <a:pt x="24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67"/>
              <p:cNvSpPr/>
              <p:nvPr/>
            </p:nvSpPr>
            <p:spPr>
              <a:xfrm>
                <a:off x="3367519" y="1712053"/>
                <a:ext cx="30222" cy="20170"/>
              </a:xfrm>
              <a:custGeom>
                <a:rect b="b" l="l" r="r" t="t"/>
                <a:pathLst>
                  <a:path extrusionOk="0" h="602" w="902">
                    <a:moveTo>
                      <a:pt x="781" y="1"/>
                    </a:moveTo>
                    <a:lnTo>
                      <a:pt x="721" y="61"/>
                    </a:lnTo>
                    <a:lnTo>
                      <a:pt x="601" y="121"/>
                    </a:lnTo>
                    <a:lnTo>
                      <a:pt x="1" y="601"/>
                    </a:lnTo>
                    <a:lnTo>
                      <a:pt x="1" y="601"/>
                    </a:lnTo>
                    <a:lnTo>
                      <a:pt x="301" y="421"/>
                    </a:lnTo>
                    <a:lnTo>
                      <a:pt x="601" y="241"/>
                    </a:lnTo>
                    <a:lnTo>
                      <a:pt x="841" y="121"/>
                    </a:lnTo>
                    <a:lnTo>
                      <a:pt x="901" y="6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67"/>
              <p:cNvSpPr/>
              <p:nvPr/>
            </p:nvSpPr>
            <p:spPr>
              <a:xfrm>
                <a:off x="3216680" y="1772395"/>
                <a:ext cx="388189" cy="195133"/>
              </a:xfrm>
              <a:custGeom>
                <a:rect b="b" l="l" r="r" t="t"/>
                <a:pathLst>
                  <a:path extrusionOk="0" h="5824" w="11586">
                    <a:moveTo>
                      <a:pt x="7504" y="1"/>
                    </a:moveTo>
                    <a:lnTo>
                      <a:pt x="7144" y="61"/>
                    </a:lnTo>
                    <a:lnTo>
                      <a:pt x="6484" y="181"/>
                    </a:lnTo>
                    <a:lnTo>
                      <a:pt x="5883" y="361"/>
                    </a:lnTo>
                    <a:lnTo>
                      <a:pt x="6784" y="241"/>
                    </a:lnTo>
                    <a:lnTo>
                      <a:pt x="7264" y="181"/>
                    </a:lnTo>
                    <a:lnTo>
                      <a:pt x="6784" y="301"/>
                    </a:lnTo>
                    <a:lnTo>
                      <a:pt x="5763" y="601"/>
                    </a:lnTo>
                    <a:lnTo>
                      <a:pt x="6304" y="601"/>
                    </a:lnTo>
                    <a:lnTo>
                      <a:pt x="7324" y="781"/>
                    </a:lnTo>
                    <a:lnTo>
                      <a:pt x="7804" y="841"/>
                    </a:lnTo>
                    <a:lnTo>
                      <a:pt x="6304" y="841"/>
                    </a:lnTo>
                    <a:lnTo>
                      <a:pt x="5763" y="901"/>
                    </a:lnTo>
                    <a:lnTo>
                      <a:pt x="5283" y="961"/>
                    </a:lnTo>
                    <a:lnTo>
                      <a:pt x="4623" y="1141"/>
                    </a:lnTo>
                    <a:lnTo>
                      <a:pt x="4443" y="1201"/>
                    </a:lnTo>
                    <a:lnTo>
                      <a:pt x="5163" y="1081"/>
                    </a:lnTo>
                    <a:lnTo>
                      <a:pt x="5703" y="1081"/>
                    </a:lnTo>
                    <a:lnTo>
                      <a:pt x="6123" y="1141"/>
                    </a:lnTo>
                    <a:lnTo>
                      <a:pt x="6244" y="1201"/>
                    </a:lnTo>
                    <a:lnTo>
                      <a:pt x="6304" y="1201"/>
                    </a:lnTo>
                    <a:lnTo>
                      <a:pt x="6784" y="1321"/>
                    </a:lnTo>
                    <a:lnTo>
                      <a:pt x="7144" y="1441"/>
                    </a:lnTo>
                    <a:lnTo>
                      <a:pt x="7444" y="1561"/>
                    </a:lnTo>
                    <a:lnTo>
                      <a:pt x="7144" y="1501"/>
                    </a:lnTo>
                    <a:lnTo>
                      <a:pt x="6724" y="1441"/>
                    </a:lnTo>
                    <a:lnTo>
                      <a:pt x="5943" y="1441"/>
                    </a:lnTo>
                    <a:lnTo>
                      <a:pt x="6123" y="1501"/>
                    </a:lnTo>
                    <a:lnTo>
                      <a:pt x="6484" y="1621"/>
                    </a:lnTo>
                    <a:lnTo>
                      <a:pt x="6123" y="1561"/>
                    </a:lnTo>
                    <a:lnTo>
                      <a:pt x="5223" y="1561"/>
                    </a:lnTo>
                    <a:lnTo>
                      <a:pt x="4803" y="1681"/>
                    </a:lnTo>
                    <a:lnTo>
                      <a:pt x="4383" y="1741"/>
                    </a:lnTo>
                    <a:lnTo>
                      <a:pt x="4143" y="1801"/>
                    </a:lnTo>
                    <a:lnTo>
                      <a:pt x="4683" y="1861"/>
                    </a:lnTo>
                    <a:lnTo>
                      <a:pt x="4923" y="1921"/>
                    </a:lnTo>
                    <a:lnTo>
                      <a:pt x="5463" y="1921"/>
                    </a:lnTo>
                    <a:lnTo>
                      <a:pt x="6063" y="2041"/>
                    </a:lnTo>
                    <a:lnTo>
                      <a:pt x="6664" y="2161"/>
                    </a:lnTo>
                    <a:lnTo>
                      <a:pt x="7144" y="2342"/>
                    </a:lnTo>
                    <a:lnTo>
                      <a:pt x="7504" y="2462"/>
                    </a:lnTo>
                    <a:lnTo>
                      <a:pt x="7144" y="2402"/>
                    </a:lnTo>
                    <a:lnTo>
                      <a:pt x="6664" y="2282"/>
                    </a:lnTo>
                    <a:lnTo>
                      <a:pt x="6063" y="2282"/>
                    </a:lnTo>
                    <a:lnTo>
                      <a:pt x="6003" y="2222"/>
                    </a:lnTo>
                    <a:lnTo>
                      <a:pt x="5403" y="2222"/>
                    </a:lnTo>
                    <a:lnTo>
                      <a:pt x="4863" y="2282"/>
                    </a:lnTo>
                    <a:lnTo>
                      <a:pt x="4203" y="2402"/>
                    </a:lnTo>
                    <a:lnTo>
                      <a:pt x="4563" y="2462"/>
                    </a:lnTo>
                    <a:lnTo>
                      <a:pt x="5343" y="2522"/>
                    </a:lnTo>
                    <a:lnTo>
                      <a:pt x="6003" y="2702"/>
                    </a:lnTo>
                    <a:lnTo>
                      <a:pt x="6604" y="2882"/>
                    </a:lnTo>
                    <a:lnTo>
                      <a:pt x="6964" y="3002"/>
                    </a:lnTo>
                    <a:lnTo>
                      <a:pt x="7084" y="3062"/>
                    </a:lnTo>
                    <a:lnTo>
                      <a:pt x="6964" y="3062"/>
                    </a:lnTo>
                    <a:lnTo>
                      <a:pt x="6544" y="2942"/>
                    </a:lnTo>
                    <a:lnTo>
                      <a:pt x="6003" y="2822"/>
                    </a:lnTo>
                    <a:lnTo>
                      <a:pt x="5343" y="2762"/>
                    </a:lnTo>
                    <a:lnTo>
                      <a:pt x="4623" y="2762"/>
                    </a:lnTo>
                    <a:lnTo>
                      <a:pt x="3963" y="2822"/>
                    </a:lnTo>
                    <a:lnTo>
                      <a:pt x="3482" y="2882"/>
                    </a:lnTo>
                    <a:lnTo>
                      <a:pt x="3182" y="2942"/>
                    </a:lnTo>
                    <a:lnTo>
                      <a:pt x="1982" y="3242"/>
                    </a:lnTo>
                    <a:lnTo>
                      <a:pt x="1682" y="3302"/>
                    </a:lnTo>
                    <a:lnTo>
                      <a:pt x="1501" y="3482"/>
                    </a:lnTo>
                    <a:lnTo>
                      <a:pt x="2282" y="3302"/>
                    </a:lnTo>
                    <a:lnTo>
                      <a:pt x="3602" y="3122"/>
                    </a:lnTo>
                    <a:lnTo>
                      <a:pt x="4263" y="3062"/>
                    </a:lnTo>
                    <a:lnTo>
                      <a:pt x="4623" y="3062"/>
                    </a:lnTo>
                    <a:lnTo>
                      <a:pt x="4863" y="3122"/>
                    </a:lnTo>
                    <a:lnTo>
                      <a:pt x="5103" y="3182"/>
                    </a:lnTo>
                    <a:lnTo>
                      <a:pt x="5223" y="3242"/>
                    </a:lnTo>
                    <a:lnTo>
                      <a:pt x="5343" y="3302"/>
                    </a:lnTo>
                    <a:lnTo>
                      <a:pt x="5223" y="3302"/>
                    </a:lnTo>
                    <a:lnTo>
                      <a:pt x="5103" y="3242"/>
                    </a:lnTo>
                    <a:lnTo>
                      <a:pt x="4863" y="3182"/>
                    </a:lnTo>
                    <a:lnTo>
                      <a:pt x="4323" y="3182"/>
                    </a:lnTo>
                    <a:lnTo>
                      <a:pt x="3662" y="3362"/>
                    </a:lnTo>
                    <a:lnTo>
                      <a:pt x="2342" y="3662"/>
                    </a:lnTo>
                    <a:lnTo>
                      <a:pt x="1562" y="3902"/>
                    </a:lnTo>
                    <a:lnTo>
                      <a:pt x="2882" y="3722"/>
                    </a:lnTo>
                    <a:lnTo>
                      <a:pt x="4023" y="3602"/>
                    </a:lnTo>
                    <a:lnTo>
                      <a:pt x="4503" y="3602"/>
                    </a:lnTo>
                    <a:lnTo>
                      <a:pt x="4023" y="3722"/>
                    </a:lnTo>
                    <a:lnTo>
                      <a:pt x="2942" y="3902"/>
                    </a:lnTo>
                    <a:lnTo>
                      <a:pt x="1742" y="4202"/>
                    </a:lnTo>
                    <a:lnTo>
                      <a:pt x="1081" y="4442"/>
                    </a:lnTo>
                    <a:lnTo>
                      <a:pt x="121" y="4683"/>
                    </a:lnTo>
                    <a:lnTo>
                      <a:pt x="1" y="4743"/>
                    </a:lnTo>
                    <a:lnTo>
                      <a:pt x="661" y="4563"/>
                    </a:lnTo>
                    <a:lnTo>
                      <a:pt x="1261" y="4442"/>
                    </a:lnTo>
                    <a:lnTo>
                      <a:pt x="1922" y="4382"/>
                    </a:lnTo>
                    <a:lnTo>
                      <a:pt x="2522" y="4322"/>
                    </a:lnTo>
                    <a:lnTo>
                      <a:pt x="3362" y="4322"/>
                    </a:lnTo>
                    <a:lnTo>
                      <a:pt x="3722" y="4082"/>
                    </a:lnTo>
                    <a:lnTo>
                      <a:pt x="3482" y="4322"/>
                    </a:lnTo>
                    <a:lnTo>
                      <a:pt x="2822" y="5283"/>
                    </a:lnTo>
                    <a:lnTo>
                      <a:pt x="2822" y="5283"/>
                    </a:lnTo>
                    <a:lnTo>
                      <a:pt x="3182" y="5043"/>
                    </a:lnTo>
                    <a:lnTo>
                      <a:pt x="3722" y="4803"/>
                    </a:lnTo>
                    <a:lnTo>
                      <a:pt x="4203" y="4623"/>
                    </a:lnTo>
                    <a:lnTo>
                      <a:pt x="4563" y="4502"/>
                    </a:lnTo>
                    <a:lnTo>
                      <a:pt x="4683" y="4502"/>
                    </a:lnTo>
                    <a:lnTo>
                      <a:pt x="4563" y="4563"/>
                    </a:lnTo>
                    <a:lnTo>
                      <a:pt x="4443" y="4623"/>
                    </a:lnTo>
                    <a:lnTo>
                      <a:pt x="4443" y="4623"/>
                    </a:lnTo>
                    <a:lnTo>
                      <a:pt x="5343" y="4382"/>
                    </a:lnTo>
                    <a:lnTo>
                      <a:pt x="5763" y="4322"/>
                    </a:lnTo>
                    <a:lnTo>
                      <a:pt x="5763" y="4322"/>
                    </a:lnTo>
                    <a:lnTo>
                      <a:pt x="5403" y="4502"/>
                    </a:lnTo>
                    <a:lnTo>
                      <a:pt x="4923" y="4743"/>
                    </a:lnTo>
                    <a:lnTo>
                      <a:pt x="4443" y="5103"/>
                    </a:lnTo>
                    <a:lnTo>
                      <a:pt x="3963" y="5463"/>
                    </a:lnTo>
                    <a:lnTo>
                      <a:pt x="3542" y="5823"/>
                    </a:lnTo>
                    <a:lnTo>
                      <a:pt x="3542" y="5823"/>
                    </a:lnTo>
                    <a:lnTo>
                      <a:pt x="4203" y="5523"/>
                    </a:lnTo>
                    <a:lnTo>
                      <a:pt x="5223" y="5223"/>
                    </a:lnTo>
                    <a:lnTo>
                      <a:pt x="6063" y="4983"/>
                    </a:lnTo>
                    <a:lnTo>
                      <a:pt x="6964" y="4803"/>
                    </a:lnTo>
                    <a:lnTo>
                      <a:pt x="7384" y="4743"/>
                    </a:lnTo>
                    <a:lnTo>
                      <a:pt x="7564" y="4683"/>
                    </a:lnTo>
                    <a:lnTo>
                      <a:pt x="7924" y="4623"/>
                    </a:lnTo>
                    <a:lnTo>
                      <a:pt x="9785" y="4262"/>
                    </a:lnTo>
                    <a:lnTo>
                      <a:pt x="10685" y="4082"/>
                    </a:lnTo>
                    <a:lnTo>
                      <a:pt x="11466" y="3782"/>
                    </a:lnTo>
                    <a:lnTo>
                      <a:pt x="11586" y="3722"/>
                    </a:lnTo>
                    <a:lnTo>
                      <a:pt x="10685" y="2702"/>
                    </a:lnTo>
                    <a:lnTo>
                      <a:pt x="9725" y="1741"/>
                    </a:lnTo>
                    <a:lnTo>
                      <a:pt x="8705" y="841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67"/>
              <p:cNvSpPr/>
              <p:nvPr/>
            </p:nvSpPr>
            <p:spPr>
              <a:xfrm>
                <a:off x="3391676" y="197352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67"/>
              <p:cNvSpPr/>
              <p:nvPr/>
            </p:nvSpPr>
            <p:spPr>
              <a:xfrm>
                <a:off x="3395697" y="1722104"/>
                <a:ext cx="14106" cy="18160"/>
              </a:xfrm>
              <a:custGeom>
                <a:rect b="b" l="l" r="r" t="t"/>
                <a:pathLst>
                  <a:path extrusionOk="0" h="542" w="421">
                    <a:moveTo>
                      <a:pt x="420" y="1"/>
                    </a:moveTo>
                    <a:lnTo>
                      <a:pt x="360" y="61"/>
                    </a:lnTo>
                    <a:lnTo>
                      <a:pt x="360" y="121"/>
                    </a:lnTo>
                    <a:lnTo>
                      <a:pt x="0" y="541"/>
                    </a:lnTo>
                    <a:lnTo>
                      <a:pt x="360" y="421"/>
                    </a:lnTo>
                    <a:lnTo>
                      <a:pt x="360" y="241"/>
                    </a:lnTo>
                    <a:lnTo>
                      <a:pt x="420" y="121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67"/>
              <p:cNvSpPr/>
              <p:nvPr/>
            </p:nvSpPr>
            <p:spPr>
              <a:xfrm>
                <a:off x="3168433" y="1885005"/>
                <a:ext cx="12095" cy="20170"/>
              </a:xfrm>
              <a:custGeom>
                <a:rect b="b" l="l" r="r" t="t"/>
                <a:pathLst>
                  <a:path extrusionOk="0" h="602" w="361">
                    <a:moveTo>
                      <a:pt x="300" y="1"/>
                    </a:moveTo>
                    <a:lnTo>
                      <a:pt x="60" y="541"/>
                    </a:lnTo>
                    <a:lnTo>
                      <a:pt x="60" y="541"/>
                    </a:lnTo>
                    <a:lnTo>
                      <a:pt x="300" y="301"/>
                    </a:lnTo>
                    <a:lnTo>
                      <a:pt x="360" y="181"/>
                    </a:lnTo>
                    <a:lnTo>
                      <a:pt x="300" y="1"/>
                    </a:lnTo>
                    <a:close/>
                    <a:moveTo>
                      <a:pt x="60" y="541"/>
                    </a:moveTo>
                    <a:lnTo>
                      <a:pt x="0" y="601"/>
                    </a:lnTo>
                    <a:lnTo>
                      <a:pt x="60" y="541"/>
                    </a:lnTo>
                    <a:lnTo>
                      <a:pt x="60" y="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67"/>
              <p:cNvSpPr/>
              <p:nvPr/>
            </p:nvSpPr>
            <p:spPr>
              <a:xfrm>
                <a:off x="3146286" y="1891070"/>
                <a:ext cx="6098" cy="26167"/>
              </a:xfrm>
              <a:custGeom>
                <a:rect b="b" l="l" r="r" t="t"/>
                <a:pathLst>
                  <a:path extrusionOk="0" h="781" w="182">
                    <a:moveTo>
                      <a:pt x="181" y="0"/>
                    </a:moveTo>
                    <a:lnTo>
                      <a:pt x="61" y="240"/>
                    </a:lnTo>
                    <a:lnTo>
                      <a:pt x="1" y="360"/>
                    </a:lnTo>
                    <a:lnTo>
                      <a:pt x="61" y="780"/>
                    </a:lnTo>
                    <a:lnTo>
                      <a:pt x="181" y="4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67"/>
              <p:cNvSpPr/>
              <p:nvPr/>
            </p:nvSpPr>
            <p:spPr>
              <a:xfrm>
                <a:off x="3192556" y="1854851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1" y="1"/>
                    </a:moveTo>
                    <a:lnTo>
                      <a:pt x="61" y="181"/>
                    </a:lnTo>
                    <a:lnTo>
                      <a:pt x="1" y="421"/>
                    </a:lnTo>
                    <a:lnTo>
                      <a:pt x="1" y="541"/>
                    </a:lnTo>
                    <a:lnTo>
                      <a:pt x="61" y="481"/>
                    </a:lnTo>
                    <a:lnTo>
                      <a:pt x="181" y="361"/>
                    </a:lnTo>
                    <a:lnTo>
                      <a:pt x="18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67"/>
              <p:cNvSpPr/>
              <p:nvPr/>
            </p:nvSpPr>
            <p:spPr>
              <a:xfrm>
                <a:off x="3212659" y="1830727"/>
                <a:ext cx="8075" cy="22147"/>
              </a:xfrm>
              <a:custGeom>
                <a:rect b="b" l="l" r="r" t="t"/>
                <a:pathLst>
                  <a:path extrusionOk="0" h="661" w="241">
                    <a:moveTo>
                      <a:pt x="241" y="0"/>
                    </a:moveTo>
                    <a:lnTo>
                      <a:pt x="181" y="60"/>
                    </a:lnTo>
                    <a:lnTo>
                      <a:pt x="121" y="300"/>
                    </a:lnTo>
                    <a:lnTo>
                      <a:pt x="1" y="661"/>
                    </a:lnTo>
                    <a:lnTo>
                      <a:pt x="181" y="48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67"/>
              <p:cNvSpPr/>
              <p:nvPr/>
            </p:nvSpPr>
            <p:spPr>
              <a:xfrm>
                <a:off x="3071905" y="1995639"/>
                <a:ext cx="0" cy="34"/>
              </a:xfrm>
              <a:custGeom>
                <a:rect b="b" l="l" r="r" t="t"/>
                <a:pathLst>
                  <a:path extrusionOk="0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67"/>
              <p:cNvSpPr/>
              <p:nvPr/>
            </p:nvSpPr>
            <p:spPr>
              <a:xfrm>
                <a:off x="3096028" y="1991618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60"/>
                    </a:lnTo>
                    <a:lnTo>
                      <a:pt x="0" y="421"/>
                    </a:lnTo>
                    <a:lnTo>
                      <a:pt x="12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67"/>
              <p:cNvSpPr/>
              <p:nvPr/>
            </p:nvSpPr>
            <p:spPr>
              <a:xfrm>
                <a:off x="3120152" y="1945348"/>
                <a:ext cx="8075" cy="20170"/>
              </a:xfrm>
              <a:custGeom>
                <a:rect b="b" l="l" r="r" t="t"/>
                <a:pathLst>
                  <a:path extrusionOk="0" h="602" w="241">
                    <a:moveTo>
                      <a:pt x="181" y="1"/>
                    </a:moveTo>
                    <a:lnTo>
                      <a:pt x="1" y="181"/>
                    </a:lnTo>
                    <a:lnTo>
                      <a:pt x="1" y="421"/>
                    </a:lnTo>
                    <a:lnTo>
                      <a:pt x="1" y="601"/>
                    </a:lnTo>
                    <a:lnTo>
                      <a:pt x="24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67"/>
              <p:cNvSpPr/>
              <p:nvPr/>
            </p:nvSpPr>
            <p:spPr>
              <a:xfrm>
                <a:off x="3122162" y="1882995"/>
                <a:ext cx="18126" cy="62386"/>
              </a:xfrm>
              <a:custGeom>
                <a:rect b="b" l="l" r="r" t="t"/>
                <a:pathLst>
                  <a:path extrusionOk="0" h="1862" w="541">
                    <a:moveTo>
                      <a:pt x="541" y="1"/>
                    </a:moveTo>
                    <a:lnTo>
                      <a:pt x="241" y="601"/>
                    </a:lnTo>
                    <a:lnTo>
                      <a:pt x="121" y="1141"/>
                    </a:lnTo>
                    <a:lnTo>
                      <a:pt x="1" y="1622"/>
                    </a:lnTo>
                    <a:lnTo>
                      <a:pt x="1" y="1862"/>
                    </a:lnTo>
                    <a:lnTo>
                      <a:pt x="61" y="1802"/>
                    </a:lnTo>
                    <a:lnTo>
                      <a:pt x="61" y="1742"/>
                    </a:lnTo>
                    <a:lnTo>
                      <a:pt x="121" y="1502"/>
                    </a:lnTo>
                    <a:lnTo>
                      <a:pt x="181" y="1201"/>
                    </a:lnTo>
                    <a:lnTo>
                      <a:pt x="361" y="721"/>
                    </a:lnTo>
                    <a:lnTo>
                      <a:pt x="421" y="601"/>
                    </a:lnTo>
                    <a:lnTo>
                      <a:pt x="481" y="18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67"/>
              <p:cNvSpPr/>
              <p:nvPr/>
            </p:nvSpPr>
            <p:spPr>
              <a:xfrm>
                <a:off x="3472122" y="2277215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360" y="0"/>
                    </a:moveTo>
                    <a:lnTo>
                      <a:pt x="300" y="180"/>
                    </a:lnTo>
                    <a:lnTo>
                      <a:pt x="0" y="660"/>
                    </a:lnTo>
                    <a:lnTo>
                      <a:pt x="0" y="660"/>
                    </a:lnTo>
                    <a:lnTo>
                      <a:pt x="420" y="180"/>
                    </a:lnTo>
                    <a:lnTo>
                      <a:pt x="48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67"/>
              <p:cNvSpPr/>
              <p:nvPr/>
            </p:nvSpPr>
            <p:spPr>
              <a:xfrm>
                <a:off x="3252899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67"/>
              <p:cNvSpPr/>
              <p:nvPr/>
            </p:nvSpPr>
            <p:spPr>
              <a:xfrm>
                <a:off x="3500266" y="229530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67"/>
              <p:cNvSpPr/>
              <p:nvPr/>
            </p:nvSpPr>
            <p:spPr>
              <a:xfrm>
                <a:off x="3283053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67"/>
              <p:cNvSpPr/>
              <p:nvPr/>
            </p:nvSpPr>
            <p:spPr>
              <a:xfrm>
                <a:off x="3238827" y="181866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67"/>
              <p:cNvSpPr/>
              <p:nvPr/>
            </p:nvSpPr>
            <p:spPr>
              <a:xfrm>
                <a:off x="3707428" y="235565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0" y="0"/>
                    </a:moveTo>
                    <a:lnTo>
                      <a:pt x="60" y="60"/>
                    </a:lnTo>
                    <a:lnTo>
                      <a:pt x="60" y="12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67"/>
              <p:cNvSpPr/>
              <p:nvPr/>
            </p:nvSpPr>
            <p:spPr>
              <a:xfrm>
                <a:off x="3453996" y="2255068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" y="601"/>
                    </a:lnTo>
                    <a:lnTo>
                      <a:pt x="61" y="481"/>
                    </a:lnTo>
                    <a:lnTo>
                      <a:pt x="18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67"/>
              <p:cNvSpPr/>
              <p:nvPr/>
            </p:nvSpPr>
            <p:spPr>
              <a:xfrm>
                <a:off x="3751654" y="2456199"/>
                <a:ext cx="54345" cy="32198"/>
              </a:xfrm>
              <a:custGeom>
                <a:rect b="b" l="l" r="r" t="t"/>
                <a:pathLst>
                  <a:path extrusionOk="0" h="961" w="1622">
                    <a:moveTo>
                      <a:pt x="1" y="0"/>
                    </a:moveTo>
                    <a:lnTo>
                      <a:pt x="181" y="180"/>
                    </a:lnTo>
                    <a:lnTo>
                      <a:pt x="541" y="481"/>
                    </a:lnTo>
                    <a:lnTo>
                      <a:pt x="721" y="781"/>
                    </a:lnTo>
                    <a:lnTo>
                      <a:pt x="781" y="961"/>
                    </a:lnTo>
                    <a:lnTo>
                      <a:pt x="1621" y="961"/>
                    </a:lnTo>
                    <a:lnTo>
                      <a:pt x="1441" y="841"/>
                    </a:lnTo>
                    <a:lnTo>
                      <a:pt x="1081" y="541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67"/>
              <p:cNvSpPr/>
              <p:nvPr/>
            </p:nvSpPr>
            <p:spPr>
              <a:xfrm>
                <a:off x="3178484" y="2204811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60" y="0"/>
                    </a:moveTo>
                    <a:lnTo>
                      <a:pt x="0" y="60"/>
                    </a:lnTo>
                    <a:lnTo>
                      <a:pt x="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67"/>
              <p:cNvSpPr/>
              <p:nvPr/>
            </p:nvSpPr>
            <p:spPr>
              <a:xfrm>
                <a:off x="3146286" y="2210842"/>
                <a:ext cx="6098" cy="18126"/>
              </a:xfrm>
              <a:custGeom>
                <a:rect b="b" l="l" r="r" t="t"/>
                <a:pathLst>
                  <a:path extrusionOk="0" h="541" w="182">
                    <a:moveTo>
                      <a:pt x="181" y="0"/>
                    </a:moveTo>
                    <a:lnTo>
                      <a:pt x="1" y="60"/>
                    </a:lnTo>
                    <a:lnTo>
                      <a:pt x="1" y="300"/>
                    </a:lnTo>
                    <a:lnTo>
                      <a:pt x="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67"/>
              <p:cNvSpPr/>
              <p:nvPr/>
            </p:nvSpPr>
            <p:spPr>
              <a:xfrm>
                <a:off x="3425852" y="2383794"/>
                <a:ext cx="92541" cy="32198"/>
              </a:xfrm>
              <a:custGeom>
                <a:rect b="b" l="l" r="r" t="t"/>
                <a:pathLst>
                  <a:path extrusionOk="0" h="961" w="2762">
                    <a:moveTo>
                      <a:pt x="2762" y="0"/>
                    </a:moveTo>
                    <a:lnTo>
                      <a:pt x="1741" y="361"/>
                    </a:lnTo>
                    <a:lnTo>
                      <a:pt x="421" y="841"/>
                    </a:lnTo>
                    <a:lnTo>
                      <a:pt x="368" y="856"/>
                    </a:lnTo>
                    <a:lnTo>
                      <a:pt x="368" y="856"/>
                    </a:lnTo>
                    <a:lnTo>
                      <a:pt x="781" y="781"/>
                    </a:lnTo>
                    <a:lnTo>
                      <a:pt x="1441" y="541"/>
                    </a:lnTo>
                    <a:lnTo>
                      <a:pt x="2161" y="240"/>
                    </a:lnTo>
                    <a:lnTo>
                      <a:pt x="2762" y="0"/>
                    </a:lnTo>
                    <a:close/>
                    <a:moveTo>
                      <a:pt x="368" y="856"/>
                    </a:moveTo>
                    <a:lnTo>
                      <a:pt x="121" y="901"/>
                    </a:lnTo>
                    <a:lnTo>
                      <a:pt x="1" y="961"/>
                    </a:lnTo>
                    <a:lnTo>
                      <a:pt x="368" y="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67"/>
              <p:cNvSpPr/>
              <p:nvPr/>
            </p:nvSpPr>
            <p:spPr>
              <a:xfrm>
                <a:off x="3596794" y="2057992"/>
                <a:ext cx="309754" cy="434426"/>
              </a:xfrm>
              <a:custGeom>
                <a:rect b="b" l="l" r="r" t="t"/>
                <a:pathLst>
                  <a:path extrusionOk="0" h="12966" w="9245">
                    <a:moveTo>
                      <a:pt x="5283" y="2401"/>
                    </a:moveTo>
                    <a:lnTo>
                      <a:pt x="5403" y="2581"/>
                    </a:lnTo>
                    <a:lnTo>
                      <a:pt x="5403" y="2581"/>
                    </a:lnTo>
                    <a:lnTo>
                      <a:pt x="5283" y="2461"/>
                    </a:lnTo>
                    <a:lnTo>
                      <a:pt x="5283" y="2401"/>
                    </a:lnTo>
                    <a:close/>
                    <a:moveTo>
                      <a:pt x="2282" y="0"/>
                    </a:moveTo>
                    <a:lnTo>
                      <a:pt x="3002" y="360"/>
                    </a:lnTo>
                    <a:lnTo>
                      <a:pt x="3722" y="781"/>
                    </a:lnTo>
                    <a:lnTo>
                      <a:pt x="4082" y="1081"/>
                    </a:lnTo>
                    <a:lnTo>
                      <a:pt x="4443" y="1381"/>
                    </a:lnTo>
                    <a:lnTo>
                      <a:pt x="4983" y="1981"/>
                    </a:lnTo>
                    <a:lnTo>
                      <a:pt x="5163" y="2161"/>
                    </a:lnTo>
                    <a:lnTo>
                      <a:pt x="5283" y="2401"/>
                    </a:lnTo>
                    <a:lnTo>
                      <a:pt x="5283" y="2401"/>
                    </a:lnTo>
                    <a:lnTo>
                      <a:pt x="4863" y="2041"/>
                    </a:lnTo>
                    <a:lnTo>
                      <a:pt x="4263" y="1621"/>
                    </a:lnTo>
                    <a:lnTo>
                      <a:pt x="3482" y="1141"/>
                    </a:lnTo>
                    <a:lnTo>
                      <a:pt x="2942" y="961"/>
                    </a:lnTo>
                    <a:lnTo>
                      <a:pt x="2942" y="961"/>
                    </a:lnTo>
                    <a:lnTo>
                      <a:pt x="3302" y="1321"/>
                    </a:lnTo>
                    <a:lnTo>
                      <a:pt x="3902" y="1981"/>
                    </a:lnTo>
                    <a:lnTo>
                      <a:pt x="4563" y="2701"/>
                    </a:lnTo>
                    <a:lnTo>
                      <a:pt x="5163" y="3482"/>
                    </a:lnTo>
                    <a:lnTo>
                      <a:pt x="5403" y="3842"/>
                    </a:lnTo>
                    <a:lnTo>
                      <a:pt x="5583" y="4142"/>
                    </a:lnTo>
                    <a:lnTo>
                      <a:pt x="5703" y="4442"/>
                    </a:lnTo>
                    <a:lnTo>
                      <a:pt x="5763" y="4682"/>
                    </a:lnTo>
                    <a:lnTo>
                      <a:pt x="5763" y="4862"/>
                    </a:lnTo>
                    <a:lnTo>
                      <a:pt x="5703" y="4682"/>
                    </a:lnTo>
                    <a:lnTo>
                      <a:pt x="5583" y="4502"/>
                    </a:lnTo>
                    <a:lnTo>
                      <a:pt x="5463" y="4202"/>
                    </a:lnTo>
                    <a:lnTo>
                      <a:pt x="5223" y="3962"/>
                    </a:lnTo>
                    <a:lnTo>
                      <a:pt x="4923" y="3662"/>
                    </a:lnTo>
                    <a:lnTo>
                      <a:pt x="4263" y="3002"/>
                    </a:lnTo>
                    <a:lnTo>
                      <a:pt x="3122" y="2101"/>
                    </a:lnTo>
                    <a:lnTo>
                      <a:pt x="3482" y="2761"/>
                    </a:lnTo>
                    <a:lnTo>
                      <a:pt x="3782" y="3422"/>
                    </a:lnTo>
                    <a:lnTo>
                      <a:pt x="4082" y="4262"/>
                    </a:lnTo>
                    <a:lnTo>
                      <a:pt x="4263" y="5042"/>
                    </a:lnTo>
                    <a:lnTo>
                      <a:pt x="4323" y="5523"/>
                    </a:lnTo>
                    <a:lnTo>
                      <a:pt x="4142" y="5042"/>
                    </a:lnTo>
                    <a:lnTo>
                      <a:pt x="3782" y="4382"/>
                    </a:lnTo>
                    <a:lnTo>
                      <a:pt x="3362" y="3602"/>
                    </a:lnTo>
                    <a:lnTo>
                      <a:pt x="2882" y="2881"/>
                    </a:lnTo>
                    <a:lnTo>
                      <a:pt x="2342" y="2281"/>
                    </a:lnTo>
                    <a:lnTo>
                      <a:pt x="2102" y="1981"/>
                    </a:lnTo>
                    <a:lnTo>
                      <a:pt x="1922" y="1801"/>
                    </a:lnTo>
                    <a:lnTo>
                      <a:pt x="1681" y="1501"/>
                    </a:lnTo>
                    <a:lnTo>
                      <a:pt x="1501" y="1321"/>
                    </a:lnTo>
                    <a:lnTo>
                      <a:pt x="1922" y="2101"/>
                    </a:lnTo>
                    <a:lnTo>
                      <a:pt x="2342" y="3002"/>
                    </a:lnTo>
                    <a:lnTo>
                      <a:pt x="2642" y="3902"/>
                    </a:lnTo>
                    <a:lnTo>
                      <a:pt x="2822" y="4742"/>
                    </a:lnTo>
                    <a:lnTo>
                      <a:pt x="2822" y="5042"/>
                    </a:lnTo>
                    <a:lnTo>
                      <a:pt x="2882" y="5282"/>
                    </a:lnTo>
                    <a:lnTo>
                      <a:pt x="2882" y="5463"/>
                    </a:lnTo>
                    <a:lnTo>
                      <a:pt x="2822" y="5282"/>
                    </a:lnTo>
                    <a:lnTo>
                      <a:pt x="2762" y="5042"/>
                    </a:lnTo>
                    <a:lnTo>
                      <a:pt x="2642" y="4742"/>
                    </a:lnTo>
                    <a:lnTo>
                      <a:pt x="2402" y="4022"/>
                    </a:lnTo>
                    <a:lnTo>
                      <a:pt x="1922" y="3182"/>
                    </a:lnTo>
                    <a:lnTo>
                      <a:pt x="1621" y="2641"/>
                    </a:lnTo>
                    <a:lnTo>
                      <a:pt x="1201" y="2161"/>
                    </a:lnTo>
                    <a:lnTo>
                      <a:pt x="1201" y="2161"/>
                    </a:lnTo>
                    <a:lnTo>
                      <a:pt x="1621" y="2701"/>
                    </a:lnTo>
                    <a:lnTo>
                      <a:pt x="1982" y="3422"/>
                    </a:lnTo>
                    <a:lnTo>
                      <a:pt x="2282" y="4022"/>
                    </a:lnTo>
                    <a:lnTo>
                      <a:pt x="2402" y="4502"/>
                    </a:lnTo>
                    <a:lnTo>
                      <a:pt x="2162" y="4082"/>
                    </a:lnTo>
                    <a:lnTo>
                      <a:pt x="1801" y="3542"/>
                    </a:lnTo>
                    <a:lnTo>
                      <a:pt x="1261" y="3002"/>
                    </a:lnTo>
                    <a:lnTo>
                      <a:pt x="121" y="1921"/>
                    </a:lnTo>
                    <a:lnTo>
                      <a:pt x="1" y="1741"/>
                    </a:lnTo>
                    <a:lnTo>
                      <a:pt x="361" y="2581"/>
                    </a:lnTo>
                    <a:lnTo>
                      <a:pt x="601" y="3482"/>
                    </a:lnTo>
                    <a:lnTo>
                      <a:pt x="721" y="4262"/>
                    </a:lnTo>
                    <a:lnTo>
                      <a:pt x="721" y="4562"/>
                    </a:lnTo>
                    <a:lnTo>
                      <a:pt x="1501" y="4862"/>
                    </a:lnTo>
                    <a:lnTo>
                      <a:pt x="2162" y="5222"/>
                    </a:lnTo>
                    <a:lnTo>
                      <a:pt x="2762" y="5583"/>
                    </a:lnTo>
                    <a:lnTo>
                      <a:pt x="3122" y="5883"/>
                    </a:lnTo>
                    <a:lnTo>
                      <a:pt x="2702" y="5703"/>
                    </a:lnTo>
                    <a:lnTo>
                      <a:pt x="2102" y="5463"/>
                    </a:lnTo>
                    <a:lnTo>
                      <a:pt x="1321" y="5282"/>
                    </a:lnTo>
                    <a:lnTo>
                      <a:pt x="61" y="5042"/>
                    </a:lnTo>
                    <a:lnTo>
                      <a:pt x="61" y="5042"/>
                    </a:lnTo>
                    <a:lnTo>
                      <a:pt x="961" y="5463"/>
                    </a:lnTo>
                    <a:lnTo>
                      <a:pt x="1982" y="6063"/>
                    </a:lnTo>
                    <a:lnTo>
                      <a:pt x="2702" y="6543"/>
                    </a:lnTo>
                    <a:lnTo>
                      <a:pt x="3242" y="7023"/>
                    </a:lnTo>
                    <a:lnTo>
                      <a:pt x="3542" y="7383"/>
                    </a:lnTo>
                    <a:lnTo>
                      <a:pt x="3662" y="7563"/>
                    </a:lnTo>
                    <a:lnTo>
                      <a:pt x="3662" y="7563"/>
                    </a:lnTo>
                    <a:lnTo>
                      <a:pt x="3542" y="7443"/>
                    </a:lnTo>
                    <a:lnTo>
                      <a:pt x="3122" y="7143"/>
                    </a:lnTo>
                    <a:lnTo>
                      <a:pt x="2702" y="6843"/>
                    </a:lnTo>
                    <a:lnTo>
                      <a:pt x="2222" y="6603"/>
                    </a:lnTo>
                    <a:lnTo>
                      <a:pt x="2642" y="7203"/>
                    </a:lnTo>
                    <a:lnTo>
                      <a:pt x="2942" y="7684"/>
                    </a:lnTo>
                    <a:lnTo>
                      <a:pt x="3062" y="7744"/>
                    </a:lnTo>
                    <a:lnTo>
                      <a:pt x="3662" y="7984"/>
                    </a:lnTo>
                    <a:lnTo>
                      <a:pt x="3902" y="8104"/>
                    </a:lnTo>
                    <a:lnTo>
                      <a:pt x="3602" y="8164"/>
                    </a:lnTo>
                    <a:lnTo>
                      <a:pt x="3182" y="8164"/>
                    </a:lnTo>
                    <a:lnTo>
                      <a:pt x="3902" y="8404"/>
                    </a:lnTo>
                    <a:lnTo>
                      <a:pt x="4683" y="8764"/>
                    </a:lnTo>
                    <a:lnTo>
                      <a:pt x="5223" y="9064"/>
                    </a:lnTo>
                    <a:lnTo>
                      <a:pt x="4623" y="9004"/>
                    </a:lnTo>
                    <a:lnTo>
                      <a:pt x="3782" y="8884"/>
                    </a:lnTo>
                    <a:lnTo>
                      <a:pt x="3482" y="8884"/>
                    </a:lnTo>
                    <a:lnTo>
                      <a:pt x="3482" y="9004"/>
                    </a:lnTo>
                    <a:lnTo>
                      <a:pt x="3782" y="9124"/>
                    </a:lnTo>
                    <a:lnTo>
                      <a:pt x="4263" y="9364"/>
                    </a:lnTo>
                    <a:lnTo>
                      <a:pt x="4743" y="9724"/>
                    </a:lnTo>
                    <a:lnTo>
                      <a:pt x="5223" y="10085"/>
                    </a:lnTo>
                    <a:lnTo>
                      <a:pt x="5523" y="10385"/>
                    </a:lnTo>
                    <a:lnTo>
                      <a:pt x="5823" y="10685"/>
                    </a:lnTo>
                    <a:lnTo>
                      <a:pt x="5463" y="10505"/>
                    </a:lnTo>
                    <a:lnTo>
                      <a:pt x="5043" y="10265"/>
                    </a:lnTo>
                    <a:lnTo>
                      <a:pt x="4563" y="10085"/>
                    </a:lnTo>
                    <a:lnTo>
                      <a:pt x="4082" y="9904"/>
                    </a:lnTo>
                    <a:lnTo>
                      <a:pt x="3602" y="9844"/>
                    </a:lnTo>
                    <a:lnTo>
                      <a:pt x="3242" y="9784"/>
                    </a:lnTo>
                    <a:lnTo>
                      <a:pt x="3242" y="9784"/>
                    </a:lnTo>
                    <a:lnTo>
                      <a:pt x="3302" y="9904"/>
                    </a:lnTo>
                    <a:lnTo>
                      <a:pt x="3362" y="9904"/>
                    </a:lnTo>
                    <a:lnTo>
                      <a:pt x="3842" y="10085"/>
                    </a:lnTo>
                    <a:lnTo>
                      <a:pt x="4623" y="10445"/>
                    </a:lnTo>
                    <a:lnTo>
                      <a:pt x="5643" y="11045"/>
                    </a:lnTo>
                    <a:lnTo>
                      <a:pt x="4503" y="10865"/>
                    </a:lnTo>
                    <a:lnTo>
                      <a:pt x="4142" y="10805"/>
                    </a:lnTo>
                    <a:lnTo>
                      <a:pt x="4743" y="11225"/>
                    </a:lnTo>
                    <a:lnTo>
                      <a:pt x="5103" y="11465"/>
                    </a:lnTo>
                    <a:lnTo>
                      <a:pt x="5463" y="11825"/>
                    </a:lnTo>
                    <a:lnTo>
                      <a:pt x="5883" y="12245"/>
                    </a:lnTo>
                    <a:lnTo>
                      <a:pt x="6183" y="12606"/>
                    </a:lnTo>
                    <a:lnTo>
                      <a:pt x="6303" y="12846"/>
                    </a:lnTo>
                    <a:lnTo>
                      <a:pt x="9219" y="12846"/>
                    </a:lnTo>
                    <a:lnTo>
                      <a:pt x="8885" y="11285"/>
                    </a:lnTo>
                    <a:lnTo>
                      <a:pt x="8404" y="9604"/>
                    </a:lnTo>
                    <a:lnTo>
                      <a:pt x="7924" y="7984"/>
                    </a:lnTo>
                    <a:lnTo>
                      <a:pt x="7324" y="6363"/>
                    </a:lnTo>
                    <a:lnTo>
                      <a:pt x="6604" y="4802"/>
                    </a:lnTo>
                    <a:lnTo>
                      <a:pt x="5883" y="3302"/>
                    </a:lnTo>
                    <a:lnTo>
                      <a:pt x="5103" y="1801"/>
                    </a:lnTo>
                    <a:lnTo>
                      <a:pt x="4203" y="360"/>
                    </a:lnTo>
                    <a:lnTo>
                      <a:pt x="4022" y="360"/>
                    </a:lnTo>
                    <a:lnTo>
                      <a:pt x="2282" y="0"/>
                    </a:lnTo>
                    <a:close/>
                    <a:moveTo>
                      <a:pt x="9219" y="12846"/>
                    </a:moveTo>
                    <a:lnTo>
                      <a:pt x="9245" y="12966"/>
                    </a:lnTo>
                    <a:lnTo>
                      <a:pt x="9245" y="12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67"/>
              <p:cNvSpPr/>
              <p:nvPr/>
            </p:nvSpPr>
            <p:spPr>
              <a:xfrm>
                <a:off x="3425852" y="2311390"/>
                <a:ext cx="58366" cy="40240"/>
              </a:xfrm>
              <a:custGeom>
                <a:rect b="b" l="l" r="r" t="t"/>
                <a:pathLst>
                  <a:path extrusionOk="0" h="1201" w="1742">
                    <a:moveTo>
                      <a:pt x="1741" y="0"/>
                    </a:moveTo>
                    <a:lnTo>
                      <a:pt x="1681" y="60"/>
                    </a:lnTo>
                    <a:lnTo>
                      <a:pt x="1681" y="60"/>
                    </a:lnTo>
                    <a:lnTo>
                      <a:pt x="1741" y="0"/>
                    </a:lnTo>
                    <a:close/>
                    <a:moveTo>
                      <a:pt x="1681" y="60"/>
                    </a:moveTo>
                    <a:lnTo>
                      <a:pt x="1261" y="361"/>
                    </a:lnTo>
                    <a:lnTo>
                      <a:pt x="781" y="661"/>
                    </a:lnTo>
                    <a:lnTo>
                      <a:pt x="241" y="961"/>
                    </a:lnTo>
                    <a:lnTo>
                      <a:pt x="1" y="1201"/>
                    </a:lnTo>
                    <a:lnTo>
                      <a:pt x="601" y="1081"/>
                    </a:lnTo>
                    <a:lnTo>
                      <a:pt x="1261" y="481"/>
                    </a:lnTo>
                    <a:lnTo>
                      <a:pt x="168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67"/>
              <p:cNvSpPr/>
              <p:nvPr/>
            </p:nvSpPr>
            <p:spPr>
              <a:xfrm>
                <a:off x="3464081" y="2357660"/>
                <a:ext cx="30188" cy="10085"/>
              </a:xfrm>
              <a:custGeom>
                <a:rect b="b" l="l" r="r" t="t"/>
                <a:pathLst>
                  <a:path extrusionOk="0" h="301" w="901">
                    <a:moveTo>
                      <a:pt x="600" y="0"/>
                    </a:moveTo>
                    <a:lnTo>
                      <a:pt x="0" y="300"/>
                    </a:lnTo>
                    <a:lnTo>
                      <a:pt x="660" y="60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67"/>
              <p:cNvSpPr/>
              <p:nvPr/>
            </p:nvSpPr>
            <p:spPr>
              <a:xfrm>
                <a:off x="3528410" y="2365702"/>
                <a:ext cx="24191" cy="12095"/>
              </a:xfrm>
              <a:custGeom>
                <a:rect b="b" l="l" r="r" t="t"/>
                <a:pathLst>
                  <a:path extrusionOk="0" h="361" w="722">
                    <a:moveTo>
                      <a:pt x="541" y="0"/>
                    </a:moveTo>
                    <a:lnTo>
                      <a:pt x="1" y="360"/>
                    </a:lnTo>
                    <a:lnTo>
                      <a:pt x="1" y="360"/>
                    </a:lnTo>
                    <a:lnTo>
                      <a:pt x="48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67"/>
              <p:cNvSpPr/>
              <p:nvPr/>
            </p:nvSpPr>
            <p:spPr>
              <a:xfrm>
                <a:off x="1845086" y="2442127"/>
                <a:ext cx="4054" cy="16116"/>
              </a:xfrm>
              <a:custGeom>
                <a:rect b="b" l="l" r="r" t="t"/>
                <a:pathLst>
                  <a:path extrusionOk="0" h="48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480"/>
                    </a:lnTo>
                    <a:lnTo>
                      <a:pt x="120" y="18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67"/>
              <p:cNvSpPr/>
              <p:nvPr/>
            </p:nvSpPr>
            <p:spPr>
              <a:xfrm>
                <a:off x="1649986" y="2349586"/>
                <a:ext cx="10085" cy="8108"/>
              </a:xfrm>
              <a:custGeom>
                <a:rect b="b" l="l" r="r" t="t"/>
                <a:pathLst>
                  <a:path extrusionOk="0" h="242" w="301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2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67"/>
              <p:cNvSpPr/>
              <p:nvPr/>
            </p:nvSpPr>
            <p:spPr>
              <a:xfrm>
                <a:off x="1647976" y="237173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67"/>
              <p:cNvSpPr/>
              <p:nvPr/>
            </p:nvSpPr>
            <p:spPr>
              <a:xfrm>
                <a:off x="1639935" y="2349586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6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67"/>
              <p:cNvSpPr/>
              <p:nvPr/>
            </p:nvSpPr>
            <p:spPr>
              <a:xfrm>
                <a:off x="3244858" y="182871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0"/>
                    </a:moveTo>
                    <a:lnTo>
                      <a:pt x="60" y="60"/>
                    </a:lnTo>
                    <a:lnTo>
                      <a:pt x="0" y="18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67"/>
              <p:cNvSpPr/>
              <p:nvPr/>
            </p:nvSpPr>
            <p:spPr>
              <a:xfrm>
                <a:off x="1716359" y="2375753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120"/>
                    </a:moveTo>
                    <a:lnTo>
                      <a:pt x="61" y="12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67"/>
              <p:cNvSpPr/>
              <p:nvPr/>
            </p:nvSpPr>
            <p:spPr>
              <a:xfrm>
                <a:off x="1662048" y="2349586"/>
                <a:ext cx="14139" cy="14139"/>
              </a:xfrm>
              <a:custGeom>
                <a:rect b="b" l="l" r="r" t="t"/>
                <a:pathLst>
                  <a:path extrusionOk="0" h="422" w="422">
                    <a:moveTo>
                      <a:pt x="1" y="1"/>
                    </a:moveTo>
                    <a:lnTo>
                      <a:pt x="121" y="241"/>
                    </a:lnTo>
                    <a:lnTo>
                      <a:pt x="181" y="301"/>
                    </a:lnTo>
                    <a:lnTo>
                      <a:pt x="421" y="4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67"/>
              <p:cNvSpPr/>
              <p:nvPr/>
            </p:nvSpPr>
            <p:spPr>
              <a:xfrm>
                <a:off x="1670123" y="2381784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24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67"/>
              <p:cNvSpPr/>
              <p:nvPr/>
            </p:nvSpPr>
            <p:spPr>
              <a:xfrm>
                <a:off x="3566640" y="193127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596" y="352"/>
                    </a:moveTo>
                    <a:lnTo>
                      <a:pt x="541" y="361"/>
                    </a:lnTo>
                    <a:lnTo>
                      <a:pt x="360" y="421"/>
                    </a:lnTo>
                    <a:lnTo>
                      <a:pt x="360" y="421"/>
                    </a:lnTo>
                    <a:lnTo>
                      <a:pt x="596" y="352"/>
                    </a:lnTo>
                    <a:close/>
                    <a:moveTo>
                      <a:pt x="1921" y="1"/>
                    </a:moveTo>
                    <a:lnTo>
                      <a:pt x="1381" y="121"/>
                    </a:lnTo>
                    <a:lnTo>
                      <a:pt x="596" y="352"/>
                    </a:lnTo>
                    <a:lnTo>
                      <a:pt x="596" y="352"/>
                    </a:lnTo>
                    <a:lnTo>
                      <a:pt x="901" y="301"/>
                    </a:lnTo>
                    <a:lnTo>
                      <a:pt x="1021" y="301"/>
                    </a:lnTo>
                    <a:lnTo>
                      <a:pt x="901" y="361"/>
                    </a:lnTo>
                    <a:lnTo>
                      <a:pt x="601" y="481"/>
                    </a:lnTo>
                    <a:lnTo>
                      <a:pt x="0" y="841"/>
                    </a:lnTo>
                    <a:lnTo>
                      <a:pt x="421" y="721"/>
                    </a:lnTo>
                    <a:lnTo>
                      <a:pt x="901" y="661"/>
                    </a:lnTo>
                    <a:lnTo>
                      <a:pt x="1501" y="661"/>
                    </a:lnTo>
                    <a:lnTo>
                      <a:pt x="1981" y="721"/>
                    </a:lnTo>
                    <a:lnTo>
                      <a:pt x="2161" y="721"/>
                    </a:lnTo>
                    <a:lnTo>
                      <a:pt x="2281" y="661"/>
                    </a:lnTo>
                    <a:lnTo>
                      <a:pt x="2341" y="601"/>
                    </a:lnTo>
                    <a:lnTo>
                      <a:pt x="2401" y="601"/>
                    </a:lnTo>
                    <a:lnTo>
                      <a:pt x="2281" y="661"/>
                    </a:lnTo>
                    <a:lnTo>
                      <a:pt x="2161" y="781"/>
                    </a:lnTo>
                    <a:lnTo>
                      <a:pt x="1981" y="841"/>
                    </a:lnTo>
                    <a:lnTo>
                      <a:pt x="1501" y="961"/>
                    </a:lnTo>
                    <a:lnTo>
                      <a:pt x="1201" y="1021"/>
                    </a:lnTo>
                    <a:lnTo>
                      <a:pt x="961" y="1081"/>
                    </a:lnTo>
                    <a:lnTo>
                      <a:pt x="661" y="1201"/>
                    </a:lnTo>
                    <a:lnTo>
                      <a:pt x="781" y="1201"/>
                    </a:lnTo>
                    <a:lnTo>
                      <a:pt x="1441" y="1141"/>
                    </a:lnTo>
                    <a:lnTo>
                      <a:pt x="2221" y="1081"/>
                    </a:lnTo>
                    <a:lnTo>
                      <a:pt x="2762" y="1021"/>
                    </a:lnTo>
                    <a:lnTo>
                      <a:pt x="2942" y="1021"/>
                    </a:lnTo>
                    <a:lnTo>
                      <a:pt x="2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67"/>
              <p:cNvSpPr/>
              <p:nvPr/>
            </p:nvSpPr>
            <p:spPr>
              <a:xfrm>
                <a:off x="3456006" y="1762344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61" y="0"/>
                    </a:moveTo>
                    <a:lnTo>
                      <a:pt x="1" y="60"/>
                    </a:lnTo>
                    <a:lnTo>
                      <a:pt x="121" y="60"/>
                    </a:lnTo>
                    <a:lnTo>
                      <a:pt x="241" y="120"/>
                    </a:lnTo>
                    <a:lnTo>
                      <a:pt x="36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67"/>
              <p:cNvSpPr/>
              <p:nvPr/>
            </p:nvSpPr>
            <p:spPr>
              <a:xfrm>
                <a:off x="3524390" y="1899111"/>
                <a:ext cx="110667" cy="40240"/>
              </a:xfrm>
              <a:custGeom>
                <a:rect b="b" l="l" r="r" t="t"/>
                <a:pathLst>
                  <a:path extrusionOk="0" h="1201" w="3303">
                    <a:moveTo>
                      <a:pt x="2462" y="0"/>
                    </a:moveTo>
                    <a:lnTo>
                      <a:pt x="2402" y="60"/>
                    </a:lnTo>
                    <a:lnTo>
                      <a:pt x="2342" y="120"/>
                    </a:lnTo>
                    <a:lnTo>
                      <a:pt x="1982" y="300"/>
                    </a:lnTo>
                    <a:lnTo>
                      <a:pt x="1621" y="540"/>
                    </a:lnTo>
                    <a:lnTo>
                      <a:pt x="721" y="901"/>
                    </a:lnTo>
                    <a:lnTo>
                      <a:pt x="1" y="1201"/>
                    </a:lnTo>
                    <a:lnTo>
                      <a:pt x="1021" y="1081"/>
                    </a:lnTo>
                    <a:lnTo>
                      <a:pt x="2642" y="961"/>
                    </a:lnTo>
                    <a:lnTo>
                      <a:pt x="3122" y="961"/>
                    </a:lnTo>
                    <a:lnTo>
                      <a:pt x="3302" y="901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67"/>
              <p:cNvSpPr/>
              <p:nvPr/>
            </p:nvSpPr>
            <p:spPr>
              <a:xfrm>
                <a:off x="3687291" y="2001670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" y="0"/>
                    </a:moveTo>
                    <a:lnTo>
                      <a:pt x="1" y="61"/>
                    </a:lnTo>
                    <a:lnTo>
                      <a:pt x="24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67"/>
              <p:cNvSpPr/>
              <p:nvPr/>
            </p:nvSpPr>
            <p:spPr>
              <a:xfrm>
                <a:off x="3687291" y="2033835"/>
                <a:ext cx="34242" cy="10119"/>
              </a:xfrm>
              <a:custGeom>
                <a:rect b="b" l="l" r="r" t="t"/>
                <a:pathLst>
                  <a:path extrusionOk="0" h="302" w="1022">
                    <a:moveTo>
                      <a:pt x="1" y="1"/>
                    </a:moveTo>
                    <a:lnTo>
                      <a:pt x="781" y="241"/>
                    </a:lnTo>
                    <a:lnTo>
                      <a:pt x="1021" y="30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67"/>
              <p:cNvSpPr/>
              <p:nvPr/>
            </p:nvSpPr>
            <p:spPr>
              <a:xfrm>
                <a:off x="1722390" y="2359671"/>
                <a:ext cx="26201" cy="24157"/>
              </a:xfrm>
              <a:custGeom>
                <a:rect b="b" l="l" r="r" t="t"/>
                <a:pathLst>
                  <a:path extrusionOk="0" h="721" w="782">
                    <a:moveTo>
                      <a:pt x="1" y="0"/>
                    </a:moveTo>
                    <a:lnTo>
                      <a:pt x="301" y="300"/>
                    </a:lnTo>
                    <a:lnTo>
                      <a:pt x="481" y="480"/>
                    </a:lnTo>
                    <a:lnTo>
                      <a:pt x="601" y="540"/>
                    </a:lnTo>
                    <a:lnTo>
                      <a:pt x="781" y="720"/>
                    </a:lnTo>
                    <a:lnTo>
                      <a:pt x="481" y="3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67"/>
              <p:cNvSpPr/>
              <p:nvPr/>
            </p:nvSpPr>
            <p:spPr>
              <a:xfrm>
                <a:off x="3610866" y="1975536"/>
                <a:ext cx="70428" cy="16116"/>
              </a:xfrm>
              <a:custGeom>
                <a:rect b="b" l="l" r="r" t="t"/>
                <a:pathLst>
                  <a:path extrusionOk="0" h="481" w="2102">
                    <a:moveTo>
                      <a:pt x="1682" y="0"/>
                    </a:moveTo>
                    <a:lnTo>
                      <a:pt x="961" y="180"/>
                    </a:lnTo>
                    <a:lnTo>
                      <a:pt x="1" y="480"/>
                    </a:lnTo>
                    <a:lnTo>
                      <a:pt x="841" y="360"/>
                    </a:lnTo>
                    <a:lnTo>
                      <a:pt x="2102" y="360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67"/>
              <p:cNvSpPr/>
              <p:nvPr/>
            </p:nvSpPr>
            <p:spPr>
              <a:xfrm>
                <a:off x="1680174" y="2355650"/>
                <a:ext cx="20137" cy="16116"/>
              </a:xfrm>
              <a:custGeom>
                <a:rect b="b" l="l" r="r" t="t"/>
                <a:pathLst>
                  <a:path extrusionOk="0" h="481" w="601">
                    <a:moveTo>
                      <a:pt x="0" y="0"/>
                    </a:moveTo>
                    <a:lnTo>
                      <a:pt x="120" y="240"/>
                    </a:lnTo>
                    <a:lnTo>
                      <a:pt x="180" y="300"/>
                    </a:lnTo>
                    <a:lnTo>
                      <a:pt x="600" y="480"/>
                    </a:lnTo>
                    <a:lnTo>
                      <a:pt x="36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67"/>
              <p:cNvSpPr/>
              <p:nvPr/>
            </p:nvSpPr>
            <p:spPr>
              <a:xfrm>
                <a:off x="1732442" y="238379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67"/>
              <p:cNvSpPr/>
              <p:nvPr/>
            </p:nvSpPr>
            <p:spPr>
              <a:xfrm>
                <a:off x="3359478" y="1730179"/>
                <a:ext cx="28211" cy="28178"/>
              </a:xfrm>
              <a:custGeom>
                <a:rect b="b" l="l" r="r" t="t"/>
                <a:pathLst>
                  <a:path extrusionOk="0" h="841" w="842">
                    <a:moveTo>
                      <a:pt x="841" y="0"/>
                    </a:moveTo>
                    <a:lnTo>
                      <a:pt x="301" y="540"/>
                    </a:lnTo>
                    <a:lnTo>
                      <a:pt x="1" y="840"/>
                    </a:lnTo>
                    <a:lnTo>
                      <a:pt x="601" y="540"/>
                    </a:lnTo>
                    <a:lnTo>
                      <a:pt x="661" y="4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67"/>
              <p:cNvSpPr/>
              <p:nvPr/>
            </p:nvSpPr>
            <p:spPr>
              <a:xfrm>
                <a:off x="3333344" y="176837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60" y="6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67"/>
              <p:cNvSpPr/>
              <p:nvPr/>
            </p:nvSpPr>
            <p:spPr>
              <a:xfrm>
                <a:off x="3309221" y="178244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67"/>
              <p:cNvSpPr/>
              <p:nvPr/>
            </p:nvSpPr>
            <p:spPr>
              <a:xfrm>
                <a:off x="3287074" y="1744251"/>
                <a:ext cx="36252" cy="40240"/>
              </a:xfrm>
              <a:custGeom>
                <a:rect b="b" l="l" r="r" t="t"/>
                <a:pathLst>
                  <a:path extrusionOk="0" h="1201" w="1082">
                    <a:moveTo>
                      <a:pt x="1081" y="0"/>
                    </a:moveTo>
                    <a:lnTo>
                      <a:pt x="1021" y="60"/>
                    </a:lnTo>
                    <a:lnTo>
                      <a:pt x="721" y="300"/>
                    </a:lnTo>
                    <a:lnTo>
                      <a:pt x="421" y="660"/>
                    </a:lnTo>
                    <a:lnTo>
                      <a:pt x="1" y="1201"/>
                    </a:lnTo>
                    <a:lnTo>
                      <a:pt x="301" y="961"/>
                    </a:lnTo>
                    <a:lnTo>
                      <a:pt x="421" y="841"/>
                    </a:lnTo>
                    <a:lnTo>
                      <a:pt x="481" y="841"/>
                    </a:lnTo>
                    <a:lnTo>
                      <a:pt x="661" y="48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67"/>
              <p:cNvSpPr/>
              <p:nvPr/>
            </p:nvSpPr>
            <p:spPr>
              <a:xfrm>
                <a:off x="3437913" y="175028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67"/>
              <p:cNvSpPr/>
              <p:nvPr/>
            </p:nvSpPr>
            <p:spPr>
              <a:xfrm>
                <a:off x="3395697" y="177038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80" y="1"/>
                    </a:moveTo>
                    <a:lnTo>
                      <a:pt x="0" y="121"/>
                    </a:lnTo>
                    <a:lnTo>
                      <a:pt x="120" y="121"/>
                    </a:lnTo>
                    <a:lnTo>
                      <a:pt x="36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67"/>
              <p:cNvSpPr/>
              <p:nvPr/>
            </p:nvSpPr>
            <p:spPr>
              <a:xfrm>
                <a:off x="1810877" y="2419980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61" y="241"/>
                    </a:lnTo>
                    <a:lnTo>
                      <a:pt x="121" y="361"/>
                    </a:lnTo>
                    <a:lnTo>
                      <a:pt x="181" y="361"/>
                    </a:lnTo>
                    <a:lnTo>
                      <a:pt x="121" y="30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67"/>
              <p:cNvSpPr/>
              <p:nvPr/>
            </p:nvSpPr>
            <p:spPr>
              <a:xfrm>
                <a:off x="1782733" y="239987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67"/>
              <p:cNvSpPr/>
              <p:nvPr/>
            </p:nvSpPr>
            <p:spPr>
              <a:xfrm>
                <a:off x="1794795" y="2407918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" y="1"/>
                    </a:moveTo>
                    <a:lnTo>
                      <a:pt x="61" y="301"/>
                    </a:lnTo>
                    <a:lnTo>
                      <a:pt x="241" y="421"/>
                    </a:lnTo>
                    <a:lnTo>
                      <a:pt x="241" y="421"/>
                    </a:lnTo>
                    <a:lnTo>
                      <a:pt x="12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67"/>
              <p:cNvSpPr/>
              <p:nvPr/>
            </p:nvSpPr>
            <p:spPr>
              <a:xfrm>
                <a:off x="1776702" y="2407918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0" y="121"/>
                    </a:moveTo>
                    <a:lnTo>
                      <a:pt x="120" y="12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67"/>
              <p:cNvSpPr/>
              <p:nvPr/>
            </p:nvSpPr>
            <p:spPr>
              <a:xfrm>
                <a:off x="1851117" y="2434085"/>
                <a:ext cx="18126" cy="40240"/>
              </a:xfrm>
              <a:custGeom>
                <a:rect b="b" l="l" r="r" t="t"/>
                <a:pathLst>
                  <a:path extrusionOk="0" h="1201" w="541">
                    <a:moveTo>
                      <a:pt x="0" y="0"/>
                    </a:moveTo>
                    <a:lnTo>
                      <a:pt x="60" y="120"/>
                    </a:lnTo>
                    <a:lnTo>
                      <a:pt x="120" y="420"/>
                    </a:lnTo>
                    <a:lnTo>
                      <a:pt x="180" y="480"/>
                    </a:lnTo>
                    <a:lnTo>
                      <a:pt x="301" y="780"/>
                    </a:lnTo>
                    <a:lnTo>
                      <a:pt x="421" y="960"/>
                    </a:lnTo>
                    <a:lnTo>
                      <a:pt x="421" y="1141"/>
                    </a:lnTo>
                    <a:lnTo>
                      <a:pt x="481" y="1141"/>
                    </a:lnTo>
                    <a:lnTo>
                      <a:pt x="541" y="1201"/>
                    </a:lnTo>
                    <a:lnTo>
                      <a:pt x="481" y="1020"/>
                    </a:lnTo>
                    <a:lnTo>
                      <a:pt x="361" y="720"/>
                    </a:lnTo>
                    <a:lnTo>
                      <a:pt x="240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67"/>
              <p:cNvSpPr/>
              <p:nvPr/>
            </p:nvSpPr>
            <p:spPr>
              <a:xfrm>
                <a:off x="1865189" y="2474291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1" y="181"/>
                    </a:lnTo>
                    <a:lnTo>
                      <a:pt x="18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67"/>
              <p:cNvSpPr/>
              <p:nvPr/>
            </p:nvSpPr>
            <p:spPr>
              <a:xfrm>
                <a:off x="1963727" y="2691504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67"/>
              <p:cNvSpPr/>
              <p:nvPr/>
            </p:nvSpPr>
            <p:spPr>
              <a:xfrm>
                <a:off x="3731551" y="2468260"/>
                <a:ext cx="44260" cy="20137"/>
              </a:xfrm>
              <a:custGeom>
                <a:rect b="b" l="l" r="r" t="t"/>
                <a:pathLst>
                  <a:path extrusionOk="0" h="601" w="1321">
                    <a:moveTo>
                      <a:pt x="0" y="0"/>
                    </a:moveTo>
                    <a:lnTo>
                      <a:pt x="120" y="60"/>
                    </a:lnTo>
                    <a:lnTo>
                      <a:pt x="241" y="241"/>
                    </a:lnTo>
                    <a:lnTo>
                      <a:pt x="421" y="481"/>
                    </a:lnTo>
                    <a:lnTo>
                      <a:pt x="481" y="601"/>
                    </a:lnTo>
                    <a:lnTo>
                      <a:pt x="1321" y="601"/>
                    </a:lnTo>
                    <a:lnTo>
                      <a:pt x="1201" y="481"/>
                    </a:lnTo>
                    <a:lnTo>
                      <a:pt x="961" y="301"/>
                    </a:lnTo>
                    <a:lnTo>
                      <a:pt x="601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67"/>
              <p:cNvSpPr/>
              <p:nvPr/>
            </p:nvSpPr>
            <p:spPr>
              <a:xfrm>
                <a:off x="1732442" y="2472281"/>
                <a:ext cx="88520" cy="16116"/>
              </a:xfrm>
              <a:custGeom>
                <a:rect b="b" l="l" r="r" t="t"/>
                <a:pathLst>
                  <a:path extrusionOk="0" h="481" w="2642">
                    <a:moveTo>
                      <a:pt x="1" y="1"/>
                    </a:moveTo>
                    <a:lnTo>
                      <a:pt x="541" y="301"/>
                    </a:lnTo>
                    <a:lnTo>
                      <a:pt x="481" y="241"/>
                    </a:lnTo>
                    <a:lnTo>
                      <a:pt x="541" y="241"/>
                    </a:lnTo>
                    <a:lnTo>
                      <a:pt x="721" y="301"/>
                    </a:lnTo>
                    <a:lnTo>
                      <a:pt x="1141" y="301"/>
                    </a:lnTo>
                    <a:lnTo>
                      <a:pt x="1261" y="361"/>
                    </a:lnTo>
                    <a:lnTo>
                      <a:pt x="1562" y="361"/>
                    </a:lnTo>
                    <a:lnTo>
                      <a:pt x="2402" y="421"/>
                    </a:lnTo>
                    <a:lnTo>
                      <a:pt x="2522" y="481"/>
                    </a:lnTo>
                    <a:lnTo>
                      <a:pt x="2642" y="481"/>
                    </a:lnTo>
                    <a:lnTo>
                      <a:pt x="2582" y="421"/>
                    </a:lnTo>
                    <a:lnTo>
                      <a:pt x="2162" y="301"/>
                    </a:lnTo>
                    <a:lnTo>
                      <a:pt x="1682" y="181"/>
                    </a:lnTo>
                    <a:lnTo>
                      <a:pt x="90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67"/>
              <p:cNvSpPr/>
              <p:nvPr/>
            </p:nvSpPr>
            <p:spPr>
              <a:xfrm>
                <a:off x="1660038" y="2601007"/>
                <a:ext cx="10119" cy="26167"/>
              </a:xfrm>
              <a:custGeom>
                <a:rect b="b" l="l" r="r" t="t"/>
                <a:pathLst>
                  <a:path extrusionOk="0" h="781" w="302">
                    <a:moveTo>
                      <a:pt x="301" y="0"/>
                    </a:moveTo>
                    <a:lnTo>
                      <a:pt x="70" y="600"/>
                    </a:lnTo>
                    <a:lnTo>
                      <a:pt x="241" y="600"/>
                    </a:lnTo>
                    <a:lnTo>
                      <a:pt x="241" y="480"/>
                    </a:lnTo>
                    <a:lnTo>
                      <a:pt x="301" y="0"/>
                    </a:lnTo>
                    <a:close/>
                    <a:moveTo>
                      <a:pt x="61" y="600"/>
                    </a:moveTo>
                    <a:lnTo>
                      <a:pt x="69" y="603"/>
                    </a:lnTo>
                    <a:lnTo>
                      <a:pt x="69" y="603"/>
                    </a:lnTo>
                    <a:lnTo>
                      <a:pt x="70" y="600"/>
                    </a:lnTo>
                    <a:close/>
                    <a:moveTo>
                      <a:pt x="69" y="603"/>
                    </a:moveTo>
                    <a:lnTo>
                      <a:pt x="1" y="781"/>
                    </a:lnTo>
                    <a:lnTo>
                      <a:pt x="241" y="720"/>
                    </a:lnTo>
                    <a:lnTo>
                      <a:pt x="241" y="660"/>
                    </a:lnTo>
                    <a:lnTo>
                      <a:pt x="69" y="6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67"/>
              <p:cNvSpPr/>
              <p:nvPr/>
            </p:nvSpPr>
            <p:spPr>
              <a:xfrm>
                <a:off x="1702287" y="2594976"/>
                <a:ext cx="10085" cy="16116"/>
              </a:xfrm>
              <a:custGeom>
                <a:rect b="b" l="l" r="r" t="t"/>
                <a:pathLst>
                  <a:path extrusionOk="0" h="481" w="301">
                    <a:moveTo>
                      <a:pt x="301" y="0"/>
                    </a:moveTo>
                    <a:lnTo>
                      <a:pt x="241" y="60"/>
                    </a:lnTo>
                    <a:lnTo>
                      <a:pt x="0" y="480"/>
                    </a:lnTo>
                    <a:lnTo>
                      <a:pt x="241" y="480"/>
                    </a:lnTo>
                    <a:lnTo>
                      <a:pt x="241" y="360"/>
                    </a:lnTo>
                    <a:lnTo>
                      <a:pt x="241" y="3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67"/>
              <p:cNvSpPr/>
              <p:nvPr/>
            </p:nvSpPr>
            <p:spPr>
              <a:xfrm>
                <a:off x="1706308" y="2733721"/>
                <a:ext cx="118708" cy="50325"/>
              </a:xfrm>
              <a:custGeom>
                <a:rect b="b" l="l" r="r" t="t"/>
                <a:pathLst>
                  <a:path extrusionOk="0" h="1502" w="3543">
                    <a:moveTo>
                      <a:pt x="1" y="1"/>
                    </a:moveTo>
                    <a:lnTo>
                      <a:pt x="361" y="601"/>
                    </a:lnTo>
                    <a:lnTo>
                      <a:pt x="661" y="1021"/>
                    </a:lnTo>
                    <a:lnTo>
                      <a:pt x="961" y="1321"/>
                    </a:lnTo>
                    <a:lnTo>
                      <a:pt x="1201" y="1502"/>
                    </a:lnTo>
                    <a:lnTo>
                      <a:pt x="2642" y="1502"/>
                    </a:lnTo>
                    <a:lnTo>
                      <a:pt x="3542" y="61"/>
                    </a:lnTo>
                    <a:lnTo>
                      <a:pt x="3482" y="1"/>
                    </a:lnTo>
                    <a:lnTo>
                      <a:pt x="2882" y="1"/>
                    </a:lnTo>
                    <a:lnTo>
                      <a:pt x="3002" y="121"/>
                    </a:lnTo>
                    <a:lnTo>
                      <a:pt x="3062" y="181"/>
                    </a:lnTo>
                    <a:lnTo>
                      <a:pt x="2942" y="121"/>
                    </a:lnTo>
                    <a:lnTo>
                      <a:pt x="2762" y="1"/>
                    </a:lnTo>
                    <a:lnTo>
                      <a:pt x="2642" y="1"/>
                    </a:lnTo>
                    <a:lnTo>
                      <a:pt x="2762" y="181"/>
                    </a:lnTo>
                    <a:lnTo>
                      <a:pt x="2942" y="361"/>
                    </a:lnTo>
                    <a:lnTo>
                      <a:pt x="2942" y="361"/>
                    </a:lnTo>
                    <a:lnTo>
                      <a:pt x="2702" y="241"/>
                    </a:lnTo>
                    <a:lnTo>
                      <a:pt x="2402" y="1"/>
                    </a:lnTo>
                    <a:lnTo>
                      <a:pt x="1921" y="1"/>
                    </a:lnTo>
                    <a:lnTo>
                      <a:pt x="2101" y="181"/>
                    </a:lnTo>
                    <a:lnTo>
                      <a:pt x="2161" y="241"/>
                    </a:lnTo>
                    <a:lnTo>
                      <a:pt x="2041" y="181"/>
                    </a:lnTo>
                    <a:lnTo>
                      <a:pt x="1861" y="61"/>
                    </a:lnTo>
                    <a:lnTo>
                      <a:pt x="1801" y="1"/>
                    </a:lnTo>
                    <a:lnTo>
                      <a:pt x="1021" y="1"/>
                    </a:lnTo>
                    <a:lnTo>
                      <a:pt x="1081" y="181"/>
                    </a:lnTo>
                    <a:lnTo>
                      <a:pt x="901" y="1"/>
                    </a:lnTo>
                    <a:lnTo>
                      <a:pt x="361" y="1"/>
                    </a:lnTo>
                    <a:lnTo>
                      <a:pt x="541" y="421"/>
                    </a:lnTo>
                    <a:lnTo>
                      <a:pt x="661" y="601"/>
                    </a:lnTo>
                    <a:lnTo>
                      <a:pt x="481" y="4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67"/>
              <p:cNvSpPr/>
              <p:nvPr/>
            </p:nvSpPr>
            <p:spPr>
              <a:xfrm>
                <a:off x="1555468" y="2691504"/>
                <a:ext cx="26167" cy="10085"/>
              </a:xfrm>
              <a:custGeom>
                <a:rect b="b" l="l" r="r" t="t"/>
                <a:pathLst>
                  <a:path extrusionOk="0" h="301" w="781">
                    <a:moveTo>
                      <a:pt x="781" y="0"/>
                    </a:moveTo>
                    <a:lnTo>
                      <a:pt x="1" y="300"/>
                    </a:lnTo>
                    <a:lnTo>
                      <a:pt x="301" y="30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67"/>
              <p:cNvSpPr/>
              <p:nvPr/>
            </p:nvSpPr>
            <p:spPr>
              <a:xfrm>
                <a:off x="1639935" y="2590956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421" y="0"/>
                    </a:moveTo>
                    <a:lnTo>
                      <a:pt x="241" y="360"/>
                    </a:lnTo>
                    <a:lnTo>
                      <a:pt x="1" y="1141"/>
                    </a:lnTo>
                    <a:lnTo>
                      <a:pt x="1" y="1201"/>
                    </a:lnTo>
                    <a:lnTo>
                      <a:pt x="301" y="1201"/>
                    </a:lnTo>
                    <a:lnTo>
                      <a:pt x="361" y="30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67"/>
              <p:cNvSpPr/>
              <p:nvPr/>
            </p:nvSpPr>
            <p:spPr>
              <a:xfrm>
                <a:off x="1778712" y="259698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67"/>
              <p:cNvSpPr/>
              <p:nvPr/>
            </p:nvSpPr>
            <p:spPr>
              <a:xfrm>
                <a:off x="1837044" y="2588946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0" y="0"/>
                    </a:moveTo>
                    <a:lnTo>
                      <a:pt x="0" y="180"/>
                    </a:lnTo>
                    <a:lnTo>
                      <a:pt x="218" y="235"/>
                    </a:lnTo>
                    <a:lnTo>
                      <a:pt x="218" y="235"/>
                    </a:lnTo>
                    <a:lnTo>
                      <a:pt x="180" y="120"/>
                    </a:lnTo>
                    <a:lnTo>
                      <a:pt x="60" y="0"/>
                    </a:lnTo>
                    <a:close/>
                    <a:moveTo>
                      <a:pt x="218" y="235"/>
                    </a:moveTo>
                    <a:lnTo>
                      <a:pt x="240" y="300"/>
                    </a:lnTo>
                    <a:lnTo>
                      <a:pt x="240" y="240"/>
                    </a:lnTo>
                    <a:lnTo>
                      <a:pt x="218" y="2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67"/>
              <p:cNvSpPr/>
              <p:nvPr/>
            </p:nvSpPr>
            <p:spPr>
              <a:xfrm>
                <a:off x="3196577" y="1919214"/>
                <a:ext cx="130770" cy="40240"/>
              </a:xfrm>
              <a:custGeom>
                <a:rect b="b" l="l" r="r" t="t"/>
                <a:pathLst>
                  <a:path extrusionOk="0" h="1201" w="3903">
                    <a:moveTo>
                      <a:pt x="3209" y="481"/>
                    </a:moveTo>
                    <a:lnTo>
                      <a:pt x="3122" y="541"/>
                    </a:lnTo>
                    <a:lnTo>
                      <a:pt x="3182" y="541"/>
                    </a:lnTo>
                    <a:lnTo>
                      <a:pt x="3242" y="481"/>
                    </a:lnTo>
                    <a:close/>
                    <a:moveTo>
                      <a:pt x="3662" y="0"/>
                    </a:moveTo>
                    <a:lnTo>
                      <a:pt x="3122" y="60"/>
                    </a:lnTo>
                    <a:lnTo>
                      <a:pt x="2522" y="241"/>
                    </a:lnTo>
                    <a:lnTo>
                      <a:pt x="1921" y="361"/>
                    </a:lnTo>
                    <a:lnTo>
                      <a:pt x="1381" y="541"/>
                    </a:lnTo>
                    <a:lnTo>
                      <a:pt x="721" y="841"/>
                    </a:lnTo>
                    <a:lnTo>
                      <a:pt x="121" y="1081"/>
                    </a:lnTo>
                    <a:lnTo>
                      <a:pt x="1" y="1201"/>
                    </a:lnTo>
                    <a:lnTo>
                      <a:pt x="301" y="1081"/>
                    </a:lnTo>
                    <a:lnTo>
                      <a:pt x="1621" y="841"/>
                    </a:lnTo>
                    <a:lnTo>
                      <a:pt x="1653" y="777"/>
                    </a:lnTo>
                    <a:lnTo>
                      <a:pt x="1653" y="777"/>
                    </a:lnTo>
                    <a:lnTo>
                      <a:pt x="2101" y="721"/>
                    </a:lnTo>
                    <a:lnTo>
                      <a:pt x="2222" y="721"/>
                    </a:lnTo>
                    <a:lnTo>
                      <a:pt x="2282" y="601"/>
                    </a:lnTo>
                    <a:lnTo>
                      <a:pt x="2282" y="661"/>
                    </a:lnTo>
                    <a:lnTo>
                      <a:pt x="2822" y="601"/>
                    </a:lnTo>
                    <a:lnTo>
                      <a:pt x="2882" y="601"/>
                    </a:lnTo>
                    <a:lnTo>
                      <a:pt x="3182" y="481"/>
                    </a:lnTo>
                    <a:lnTo>
                      <a:pt x="3209" y="481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67"/>
              <p:cNvSpPr/>
              <p:nvPr/>
            </p:nvSpPr>
            <p:spPr>
              <a:xfrm>
                <a:off x="1919500" y="2518552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0" y="0"/>
                    </a:moveTo>
                    <a:lnTo>
                      <a:pt x="6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67"/>
              <p:cNvSpPr/>
              <p:nvPr/>
            </p:nvSpPr>
            <p:spPr>
              <a:xfrm>
                <a:off x="1816908" y="25889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67"/>
              <p:cNvSpPr/>
              <p:nvPr/>
            </p:nvSpPr>
            <p:spPr>
              <a:xfrm>
                <a:off x="3365509" y="2518552"/>
                <a:ext cx="253432" cy="40240"/>
              </a:xfrm>
              <a:custGeom>
                <a:rect b="b" l="l" r="r" t="t"/>
                <a:pathLst>
                  <a:path extrusionOk="0" h="1201" w="7564">
                    <a:moveTo>
                      <a:pt x="1" y="0"/>
                    </a:moveTo>
                    <a:lnTo>
                      <a:pt x="781" y="1201"/>
                    </a:lnTo>
                    <a:lnTo>
                      <a:pt x="6363" y="1201"/>
                    </a:lnTo>
                    <a:lnTo>
                      <a:pt x="6604" y="1021"/>
                    </a:lnTo>
                    <a:lnTo>
                      <a:pt x="7084" y="540"/>
                    </a:lnTo>
                    <a:lnTo>
                      <a:pt x="7564" y="0"/>
                    </a:lnTo>
                    <a:lnTo>
                      <a:pt x="7084" y="0"/>
                    </a:lnTo>
                    <a:lnTo>
                      <a:pt x="6724" y="240"/>
                    </a:lnTo>
                    <a:lnTo>
                      <a:pt x="6363" y="420"/>
                    </a:lnTo>
                    <a:lnTo>
                      <a:pt x="5943" y="600"/>
                    </a:lnTo>
                    <a:lnTo>
                      <a:pt x="5523" y="720"/>
                    </a:lnTo>
                    <a:lnTo>
                      <a:pt x="4803" y="901"/>
                    </a:lnTo>
                    <a:lnTo>
                      <a:pt x="4323" y="901"/>
                    </a:lnTo>
                    <a:lnTo>
                      <a:pt x="4143" y="840"/>
                    </a:lnTo>
                    <a:lnTo>
                      <a:pt x="4323" y="840"/>
                    </a:lnTo>
                    <a:lnTo>
                      <a:pt x="4803" y="720"/>
                    </a:lnTo>
                    <a:lnTo>
                      <a:pt x="5463" y="480"/>
                    </a:lnTo>
                    <a:lnTo>
                      <a:pt x="5763" y="300"/>
                    </a:lnTo>
                    <a:lnTo>
                      <a:pt x="6123" y="60"/>
                    </a:lnTo>
                    <a:lnTo>
                      <a:pt x="6243" y="0"/>
                    </a:lnTo>
                    <a:lnTo>
                      <a:pt x="5763" y="0"/>
                    </a:lnTo>
                    <a:lnTo>
                      <a:pt x="5223" y="240"/>
                    </a:lnTo>
                    <a:lnTo>
                      <a:pt x="4863" y="420"/>
                    </a:lnTo>
                    <a:lnTo>
                      <a:pt x="4683" y="480"/>
                    </a:lnTo>
                    <a:lnTo>
                      <a:pt x="4683" y="480"/>
                    </a:lnTo>
                    <a:lnTo>
                      <a:pt x="4803" y="360"/>
                    </a:lnTo>
                    <a:lnTo>
                      <a:pt x="5163" y="120"/>
                    </a:lnTo>
                    <a:lnTo>
                      <a:pt x="5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67"/>
              <p:cNvSpPr/>
              <p:nvPr/>
            </p:nvSpPr>
            <p:spPr>
              <a:xfrm>
                <a:off x="3178484" y="2114280"/>
                <a:ext cx="12095" cy="16149"/>
              </a:xfrm>
              <a:custGeom>
                <a:rect b="b" l="l" r="r" t="t"/>
                <a:pathLst>
                  <a:path extrusionOk="0" h="482" w="361">
                    <a:moveTo>
                      <a:pt x="361" y="1"/>
                    </a:moveTo>
                    <a:lnTo>
                      <a:pt x="120" y="241"/>
                    </a:lnTo>
                    <a:lnTo>
                      <a:pt x="0" y="481"/>
                    </a:lnTo>
                    <a:lnTo>
                      <a:pt x="60" y="481"/>
                    </a:lnTo>
                    <a:lnTo>
                      <a:pt x="361" y="36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67"/>
              <p:cNvSpPr/>
              <p:nvPr/>
            </p:nvSpPr>
            <p:spPr>
              <a:xfrm>
                <a:off x="1593698" y="2832292"/>
                <a:ext cx="174997" cy="50291"/>
              </a:xfrm>
              <a:custGeom>
                <a:rect b="b" l="l" r="r" t="t"/>
                <a:pathLst>
                  <a:path extrusionOk="0" h="1501" w="5223">
                    <a:moveTo>
                      <a:pt x="0" y="0"/>
                    </a:moveTo>
                    <a:lnTo>
                      <a:pt x="180" y="240"/>
                    </a:lnTo>
                    <a:lnTo>
                      <a:pt x="420" y="540"/>
                    </a:lnTo>
                    <a:lnTo>
                      <a:pt x="780" y="901"/>
                    </a:lnTo>
                    <a:lnTo>
                      <a:pt x="1141" y="1201"/>
                    </a:lnTo>
                    <a:lnTo>
                      <a:pt x="1501" y="1381"/>
                    </a:lnTo>
                    <a:lnTo>
                      <a:pt x="1741" y="1501"/>
                    </a:lnTo>
                    <a:lnTo>
                      <a:pt x="4502" y="1501"/>
                    </a:lnTo>
                    <a:lnTo>
                      <a:pt x="5222" y="0"/>
                    </a:lnTo>
                    <a:lnTo>
                      <a:pt x="2521" y="0"/>
                    </a:lnTo>
                    <a:lnTo>
                      <a:pt x="2941" y="180"/>
                    </a:lnTo>
                    <a:lnTo>
                      <a:pt x="3241" y="180"/>
                    </a:lnTo>
                    <a:lnTo>
                      <a:pt x="2941" y="240"/>
                    </a:lnTo>
                    <a:lnTo>
                      <a:pt x="2521" y="180"/>
                    </a:lnTo>
                    <a:lnTo>
                      <a:pt x="1981" y="120"/>
                    </a:lnTo>
                    <a:lnTo>
                      <a:pt x="1681" y="0"/>
                    </a:lnTo>
                    <a:lnTo>
                      <a:pt x="1141" y="0"/>
                    </a:lnTo>
                    <a:lnTo>
                      <a:pt x="1441" y="240"/>
                    </a:lnTo>
                    <a:lnTo>
                      <a:pt x="1861" y="480"/>
                    </a:lnTo>
                    <a:lnTo>
                      <a:pt x="2281" y="600"/>
                    </a:lnTo>
                    <a:lnTo>
                      <a:pt x="2521" y="660"/>
                    </a:lnTo>
                    <a:lnTo>
                      <a:pt x="1801" y="660"/>
                    </a:lnTo>
                    <a:lnTo>
                      <a:pt x="1321" y="480"/>
                    </a:lnTo>
                    <a:lnTo>
                      <a:pt x="840" y="30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67"/>
              <p:cNvSpPr/>
              <p:nvPr/>
            </p:nvSpPr>
            <p:spPr>
              <a:xfrm>
                <a:off x="3240837" y="1953389"/>
                <a:ext cx="18126" cy="6064"/>
              </a:xfrm>
              <a:custGeom>
                <a:rect b="b" l="l" r="r" t="t"/>
                <a:pathLst>
                  <a:path extrusionOk="0" h="181" w="541">
                    <a:moveTo>
                      <a:pt x="540" y="1"/>
                    </a:moveTo>
                    <a:lnTo>
                      <a:pt x="97" y="167"/>
                    </a:lnTo>
                    <a:lnTo>
                      <a:pt x="97" y="167"/>
                    </a:lnTo>
                    <a:lnTo>
                      <a:pt x="420" y="121"/>
                    </a:lnTo>
                    <a:lnTo>
                      <a:pt x="540" y="1"/>
                    </a:lnTo>
                    <a:close/>
                    <a:moveTo>
                      <a:pt x="97" y="167"/>
                    </a:moveTo>
                    <a:lnTo>
                      <a:pt x="0" y="181"/>
                    </a:lnTo>
                    <a:lnTo>
                      <a:pt x="60" y="181"/>
                    </a:lnTo>
                    <a:lnTo>
                      <a:pt x="97" y="1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67"/>
              <p:cNvSpPr/>
              <p:nvPr/>
            </p:nvSpPr>
            <p:spPr>
              <a:xfrm>
                <a:off x="3236816" y="2208831"/>
                <a:ext cx="331867" cy="279566"/>
              </a:xfrm>
              <a:custGeom>
                <a:rect b="b" l="l" r="r" t="t"/>
                <a:pathLst>
                  <a:path extrusionOk="0" h="8344" w="9905">
                    <a:moveTo>
                      <a:pt x="3602" y="0"/>
                    </a:moveTo>
                    <a:lnTo>
                      <a:pt x="3662" y="480"/>
                    </a:lnTo>
                    <a:lnTo>
                      <a:pt x="3602" y="780"/>
                    </a:lnTo>
                    <a:lnTo>
                      <a:pt x="3482" y="1261"/>
                    </a:lnTo>
                    <a:lnTo>
                      <a:pt x="3302" y="1861"/>
                    </a:lnTo>
                    <a:lnTo>
                      <a:pt x="3061" y="2461"/>
                    </a:lnTo>
                    <a:lnTo>
                      <a:pt x="2761" y="3061"/>
                    </a:lnTo>
                    <a:lnTo>
                      <a:pt x="2521" y="3542"/>
                    </a:lnTo>
                    <a:lnTo>
                      <a:pt x="2221" y="3782"/>
                    </a:lnTo>
                    <a:lnTo>
                      <a:pt x="2401" y="3482"/>
                    </a:lnTo>
                    <a:lnTo>
                      <a:pt x="2521" y="2941"/>
                    </a:lnTo>
                    <a:lnTo>
                      <a:pt x="2641" y="2341"/>
                    </a:lnTo>
                    <a:lnTo>
                      <a:pt x="2701" y="1921"/>
                    </a:lnTo>
                    <a:lnTo>
                      <a:pt x="2461" y="2401"/>
                    </a:lnTo>
                    <a:lnTo>
                      <a:pt x="2101" y="2941"/>
                    </a:lnTo>
                    <a:lnTo>
                      <a:pt x="1681" y="3482"/>
                    </a:lnTo>
                    <a:lnTo>
                      <a:pt x="1261" y="3962"/>
                    </a:lnTo>
                    <a:lnTo>
                      <a:pt x="961" y="4202"/>
                    </a:lnTo>
                    <a:lnTo>
                      <a:pt x="840" y="4322"/>
                    </a:lnTo>
                    <a:lnTo>
                      <a:pt x="900" y="4202"/>
                    </a:lnTo>
                    <a:lnTo>
                      <a:pt x="1141" y="3842"/>
                    </a:lnTo>
                    <a:lnTo>
                      <a:pt x="1441" y="3362"/>
                    </a:lnTo>
                    <a:lnTo>
                      <a:pt x="1741" y="2701"/>
                    </a:lnTo>
                    <a:lnTo>
                      <a:pt x="1441" y="3182"/>
                    </a:lnTo>
                    <a:lnTo>
                      <a:pt x="1141" y="3542"/>
                    </a:lnTo>
                    <a:lnTo>
                      <a:pt x="840" y="3842"/>
                    </a:lnTo>
                    <a:lnTo>
                      <a:pt x="1021" y="3482"/>
                    </a:lnTo>
                    <a:lnTo>
                      <a:pt x="1261" y="3001"/>
                    </a:lnTo>
                    <a:lnTo>
                      <a:pt x="1441" y="2401"/>
                    </a:lnTo>
                    <a:lnTo>
                      <a:pt x="1621" y="1801"/>
                    </a:lnTo>
                    <a:lnTo>
                      <a:pt x="1681" y="1261"/>
                    </a:lnTo>
                    <a:lnTo>
                      <a:pt x="1681" y="1261"/>
                    </a:lnTo>
                    <a:lnTo>
                      <a:pt x="1561" y="1561"/>
                    </a:lnTo>
                    <a:lnTo>
                      <a:pt x="1261" y="2161"/>
                    </a:lnTo>
                    <a:lnTo>
                      <a:pt x="840" y="2761"/>
                    </a:lnTo>
                    <a:lnTo>
                      <a:pt x="420" y="3302"/>
                    </a:lnTo>
                    <a:lnTo>
                      <a:pt x="60" y="3782"/>
                    </a:lnTo>
                    <a:lnTo>
                      <a:pt x="0" y="3842"/>
                    </a:lnTo>
                    <a:lnTo>
                      <a:pt x="840" y="4922"/>
                    </a:lnTo>
                    <a:lnTo>
                      <a:pt x="1681" y="6003"/>
                    </a:lnTo>
                    <a:lnTo>
                      <a:pt x="2521" y="7143"/>
                    </a:lnTo>
                    <a:lnTo>
                      <a:pt x="3302" y="8344"/>
                    </a:lnTo>
                    <a:lnTo>
                      <a:pt x="7683" y="8344"/>
                    </a:lnTo>
                    <a:lnTo>
                      <a:pt x="8284" y="8044"/>
                    </a:lnTo>
                    <a:lnTo>
                      <a:pt x="8824" y="7623"/>
                    </a:lnTo>
                    <a:lnTo>
                      <a:pt x="9424" y="7143"/>
                    </a:lnTo>
                    <a:lnTo>
                      <a:pt x="9904" y="6663"/>
                    </a:lnTo>
                    <a:lnTo>
                      <a:pt x="9424" y="6903"/>
                    </a:lnTo>
                    <a:lnTo>
                      <a:pt x="8764" y="7203"/>
                    </a:lnTo>
                    <a:lnTo>
                      <a:pt x="7984" y="7503"/>
                    </a:lnTo>
                    <a:lnTo>
                      <a:pt x="7263" y="7743"/>
                    </a:lnTo>
                    <a:lnTo>
                      <a:pt x="6603" y="7864"/>
                    </a:lnTo>
                    <a:lnTo>
                      <a:pt x="6123" y="7864"/>
                    </a:lnTo>
                    <a:lnTo>
                      <a:pt x="6543" y="7743"/>
                    </a:lnTo>
                    <a:lnTo>
                      <a:pt x="7143" y="7503"/>
                    </a:lnTo>
                    <a:lnTo>
                      <a:pt x="7803" y="7143"/>
                    </a:lnTo>
                    <a:lnTo>
                      <a:pt x="8524" y="6663"/>
                    </a:lnTo>
                    <a:lnTo>
                      <a:pt x="7563" y="6843"/>
                    </a:lnTo>
                    <a:lnTo>
                      <a:pt x="7143" y="6903"/>
                    </a:lnTo>
                    <a:lnTo>
                      <a:pt x="7143" y="6903"/>
                    </a:lnTo>
                    <a:lnTo>
                      <a:pt x="8224" y="6423"/>
                    </a:lnTo>
                    <a:lnTo>
                      <a:pt x="7563" y="6603"/>
                    </a:lnTo>
                    <a:lnTo>
                      <a:pt x="6843" y="6783"/>
                    </a:lnTo>
                    <a:lnTo>
                      <a:pt x="5943" y="6963"/>
                    </a:lnTo>
                    <a:lnTo>
                      <a:pt x="5222" y="7023"/>
                    </a:lnTo>
                    <a:lnTo>
                      <a:pt x="4862" y="7023"/>
                    </a:lnTo>
                    <a:lnTo>
                      <a:pt x="4682" y="6963"/>
                    </a:lnTo>
                    <a:lnTo>
                      <a:pt x="4502" y="6903"/>
                    </a:lnTo>
                    <a:lnTo>
                      <a:pt x="4502" y="6843"/>
                    </a:lnTo>
                    <a:lnTo>
                      <a:pt x="4562" y="6903"/>
                    </a:lnTo>
                    <a:lnTo>
                      <a:pt x="4682" y="6903"/>
                    </a:lnTo>
                    <a:lnTo>
                      <a:pt x="4862" y="6963"/>
                    </a:lnTo>
                    <a:lnTo>
                      <a:pt x="5162" y="6903"/>
                    </a:lnTo>
                    <a:lnTo>
                      <a:pt x="5883" y="6663"/>
                    </a:lnTo>
                    <a:lnTo>
                      <a:pt x="6723" y="6363"/>
                    </a:lnTo>
                    <a:lnTo>
                      <a:pt x="7263" y="6183"/>
                    </a:lnTo>
                    <a:lnTo>
                      <a:pt x="7203" y="6183"/>
                    </a:lnTo>
                    <a:lnTo>
                      <a:pt x="6423" y="6243"/>
                    </a:lnTo>
                    <a:lnTo>
                      <a:pt x="5823" y="6303"/>
                    </a:lnTo>
                    <a:lnTo>
                      <a:pt x="5342" y="6243"/>
                    </a:lnTo>
                    <a:lnTo>
                      <a:pt x="5282" y="6243"/>
                    </a:lnTo>
                    <a:lnTo>
                      <a:pt x="4562" y="6423"/>
                    </a:lnTo>
                    <a:lnTo>
                      <a:pt x="3902" y="6603"/>
                    </a:lnTo>
                    <a:lnTo>
                      <a:pt x="3902" y="6603"/>
                    </a:lnTo>
                    <a:lnTo>
                      <a:pt x="4502" y="6303"/>
                    </a:lnTo>
                    <a:lnTo>
                      <a:pt x="5943" y="5643"/>
                    </a:lnTo>
                    <a:lnTo>
                      <a:pt x="7203" y="4982"/>
                    </a:lnTo>
                    <a:lnTo>
                      <a:pt x="6363" y="4982"/>
                    </a:lnTo>
                    <a:lnTo>
                      <a:pt x="6303" y="4922"/>
                    </a:lnTo>
                    <a:lnTo>
                      <a:pt x="5703" y="5162"/>
                    </a:lnTo>
                    <a:lnTo>
                      <a:pt x="5222" y="5342"/>
                    </a:lnTo>
                    <a:lnTo>
                      <a:pt x="5222" y="5342"/>
                    </a:lnTo>
                    <a:lnTo>
                      <a:pt x="5823" y="4922"/>
                    </a:lnTo>
                    <a:lnTo>
                      <a:pt x="4862" y="5282"/>
                    </a:lnTo>
                    <a:lnTo>
                      <a:pt x="4442" y="5402"/>
                    </a:lnTo>
                    <a:lnTo>
                      <a:pt x="4802" y="5162"/>
                    </a:lnTo>
                    <a:lnTo>
                      <a:pt x="5282" y="4862"/>
                    </a:lnTo>
                    <a:lnTo>
                      <a:pt x="5823" y="4442"/>
                    </a:lnTo>
                    <a:lnTo>
                      <a:pt x="5402" y="4442"/>
                    </a:lnTo>
                    <a:lnTo>
                      <a:pt x="5342" y="4502"/>
                    </a:lnTo>
                    <a:lnTo>
                      <a:pt x="5042" y="4682"/>
                    </a:lnTo>
                    <a:lnTo>
                      <a:pt x="4922" y="4742"/>
                    </a:lnTo>
                    <a:lnTo>
                      <a:pt x="4982" y="4682"/>
                    </a:lnTo>
                    <a:lnTo>
                      <a:pt x="4562" y="5102"/>
                    </a:lnTo>
                    <a:lnTo>
                      <a:pt x="4202" y="5402"/>
                    </a:lnTo>
                    <a:lnTo>
                      <a:pt x="3782" y="5643"/>
                    </a:lnTo>
                    <a:lnTo>
                      <a:pt x="3602" y="5763"/>
                    </a:lnTo>
                    <a:lnTo>
                      <a:pt x="3722" y="5643"/>
                    </a:lnTo>
                    <a:lnTo>
                      <a:pt x="4082" y="5282"/>
                    </a:lnTo>
                    <a:lnTo>
                      <a:pt x="4502" y="4742"/>
                    </a:lnTo>
                    <a:lnTo>
                      <a:pt x="4922" y="4082"/>
                    </a:lnTo>
                    <a:lnTo>
                      <a:pt x="5282" y="3302"/>
                    </a:lnTo>
                    <a:lnTo>
                      <a:pt x="5522" y="2641"/>
                    </a:lnTo>
                    <a:lnTo>
                      <a:pt x="5583" y="2281"/>
                    </a:lnTo>
                    <a:lnTo>
                      <a:pt x="5643" y="2041"/>
                    </a:lnTo>
                    <a:lnTo>
                      <a:pt x="5643" y="1681"/>
                    </a:lnTo>
                    <a:lnTo>
                      <a:pt x="5823" y="901"/>
                    </a:lnTo>
                    <a:lnTo>
                      <a:pt x="5643" y="780"/>
                    </a:lnTo>
                    <a:lnTo>
                      <a:pt x="5643" y="1081"/>
                    </a:lnTo>
                    <a:lnTo>
                      <a:pt x="5583" y="1621"/>
                    </a:lnTo>
                    <a:lnTo>
                      <a:pt x="5462" y="2221"/>
                    </a:lnTo>
                    <a:lnTo>
                      <a:pt x="5282" y="2821"/>
                    </a:lnTo>
                    <a:lnTo>
                      <a:pt x="4982" y="3422"/>
                    </a:lnTo>
                    <a:lnTo>
                      <a:pt x="4682" y="3902"/>
                    </a:lnTo>
                    <a:lnTo>
                      <a:pt x="4442" y="4202"/>
                    </a:lnTo>
                    <a:lnTo>
                      <a:pt x="4382" y="4322"/>
                    </a:lnTo>
                    <a:lnTo>
                      <a:pt x="4382" y="4322"/>
                    </a:lnTo>
                    <a:lnTo>
                      <a:pt x="4442" y="4142"/>
                    </a:lnTo>
                    <a:lnTo>
                      <a:pt x="4562" y="3842"/>
                    </a:lnTo>
                    <a:lnTo>
                      <a:pt x="4742" y="3302"/>
                    </a:lnTo>
                    <a:lnTo>
                      <a:pt x="4862" y="2761"/>
                    </a:lnTo>
                    <a:lnTo>
                      <a:pt x="4862" y="2101"/>
                    </a:lnTo>
                    <a:lnTo>
                      <a:pt x="4862" y="1561"/>
                    </a:lnTo>
                    <a:lnTo>
                      <a:pt x="4802" y="1141"/>
                    </a:lnTo>
                    <a:lnTo>
                      <a:pt x="4802" y="901"/>
                    </a:lnTo>
                    <a:lnTo>
                      <a:pt x="4742" y="600"/>
                    </a:lnTo>
                    <a:lnTo>
                      <a:pt x="4742" y="1081"/>
                    </a:lnTo>
                    <a:lnTo>
                      <a:pt x="4622" y="1681"/>
                    </a:lnTo>
                    <a:lnTo>
                      <a:pt x="4442" y="2281"/>
                    </a:lnTo>
                    <a:lnTo>
                      <a:pt x="4202" y="2821"/>
                    </a:lnTo>
                    <a:lnTo>
                      <a:pt x="3962" y="3302"/>
                    </a:lnTo>
                    <a:lnTo>
                      <a:pt x="3722" y="3542"/>
                    </a:lnTo>
                    <a:lnTo>
                      <a:pt x="3722" y="3542"/>
                    </a:lnTo>
                    <a:lnTo>
                      <a:pt x="3842" y="3242"/>
                    </a:lnTo>
                    <a:lnTo>
                      <a:pt x="3962" y="2761"/>
                    </a:lnTo>
                    <a:lnTo>
                      <a:pt x="4022" y="2161"/>
                    </a:lnTo>
                    <a:lnTo>
                      <a:pt x="4022" y="1561"/>
                    </a:lnTo>
                    <a:lnTo>
                      <a:pt x="4022" y="1081"/>
                    </a:lnTo>
                    <a:lnTo>
                      <a:pt x="3902" y="420"/>
                    </a:lnTo>
                    <a:lnTo>
                      <a:pt x="3902" y="60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67"/>
              <p:cNvSpPr/>
              <p:nvPr/>
            </p:nvSpPr>
            <p:spPr>
              <a:xfrm>
                <a:off x="3602825" y="2518552"/>
                <a:ext cx="48314" cy="40240"/>
              </a:xfrm>
              <a:custGeom>
                <a:rect b="b" l="l" r="r" t="t"/>
                <a:pathLst>
                  <a:path extrusionOk="0" h="1201" w="1442">
                    <a:moveTo>
                      <a:pt x="1441" y="0"/>
                    </a:moveTo>
                    <a:lnTo>
                      <a:pt x="1261" y="120"/>
                    </a:lnTo>
                    <a:lnTo>
                      <a:pt x="1021" y="420"/>
                    </a:lnTo>
                    <a:lnTo>
                      <a:pt x="601" y="840"/>
                    </a:lnTo>
                    <a:lnTo>
                      <a:pt x="1" y="1201"/>
                    </a:lnTo>
                    <a:lnTo>
                      <a:pt x="601" y="1201"/>
                    </a:lnTo>
                    <a:lnTo>
                      <a:pt x="901" y="901"/>
                    </a:lnTo>
                    <a:lnTo>
                      <a:pt x="1201" y="42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67"/>
              <p:cNvSpPr/>
              <p:nvPr/>
            </p:nvSpPr>
            <p:spPr>
              <a:xfrm>
                <a:off x="1708318" y="3180208"/>
                <a:ext cx="1838252" cy="58366"/>
              </a:xfrm>
              <a:custGeom>
                <a:rect b="b" l="l" r="r" t="t"/>
                <a:pathLst>
                  <a:path extrusionOk="0" h="1742" w="54865">
                    <a:moveTo>
                      <a:pt x="301" y="1"/>
                    </a:moveTo>
                    <a:lnTo>
                      <a:pt x="1" y="1741"/>
                    </a:lnTo>
                    <a:lnTo>
                      <a:pt x="54864" y="1741"/>
                    </a:lnTo>
                    <a:lnTo>
                      <a:pt x="54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67"/>
              <p:cNvSpPr/>
              <p:nvPr/>
            </p:nvSpPr>
            <p:spPr>
              <a:xfrm>
                <a:off x="1859158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67"/>
              <p:cNvSpPr/>
              <p:nvPr/>
            </p:nvSpPr>
            <p:spPr>
              <a:xfrm>
                <a:off x="2776257" y="2381784"/>
                <a:ext cx="56322" cy="106613"/>
              </a:xfrm>
              <a:custGeom>
                <a:rect b="b" l="l" r="r" t="t"/>
                <a:pathLst>
                  <a:path extrusionOk="0" h="3182" w="1681">
                    <a:moveTo>
                      <a:pt x="0" y="0"/>
                    </a:moveTo>
                    <a:lnTo>
                      <a:pt x="0" y="60"/>
                    </a:lnTo>
                    <a:lnTo>
                      <a:pt x="120" y="901"/>
                    </a:lnTo>
                    <a:lnTo>
                      <a:pt x="360" y="1861"/>
                    </a:lnTo>
                    <a:lnTo>
                      <a:pt x="480" y="2341"/>
                    </a:lnTo>
                    <a:lnTo>
                      <a:pt x="600" y="2702"/>
                    </a:lnTo>
                    <a:lnTo>
                      <a:pt x="841" y="2942"/>
                    </a:lnTo>
                    <a:lnTo>
                      <a:pt x="1021" y="3182"/>
                    </a:lnTo>
                    <a:lnTo>
                      <a:pt x="1621" y="3182"/>
                    </a:lnTo>
                    <a:lnTo>
                      <a:pt x="1681" y="2641"/>
                    </a:lnTo>
                    <a:lnTo>
                      <a:pt x="1561" y="2702"/>
                    </a:lnTo>
                    <a:lnTo>
                      <a:pt x="1441" y="2882"/>
                    </a:lnTo>
                    <a:lnTo>
                      <a:pt x="1501" y="2641"/>
                    </a:lnTo>
                    <a:lnTo>
                      <a:pt x="1681" y="2161"/>
                    </a:lnTo>
                    <a:lnTo>
                      <a:pt x="1621" y="2101"/>
                    </a:lnTo>
                    <a:lnTo>
                      <a:pt x="1441" y="2341"/>
                    </a:lnTo>
                    <a:lnTo>
                      <a:pt x="1441" y="2341"/>
                    </a:lnTo>
                    <a:lnTo>
                      <a:pt x="1561" y="2041"/>
                    </a:lnTo>
                    <a:lnTo>
                      <a:pt x="1081" y="1261"/>
                    </a:lnTo>
                    <a:lnTo>
                      <a:pt x="841" y="1081"/>
                    </a:lnTo>
                    <a:lnTo>
                      <a:pt x="540" y="781"/>
                    </a:lnTo>
                    <a:lnTo>
                      <a:pt x="240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67"/>
              <p:cNvSpPr/>
              <p:nvPr/>
            </p:nvSpPr>
            <p:spPr>
              <a:xfrm>
                <a:off x="2301625" y="2518552"/>
                <a:ext cx="189069" cy="40240"/>
              </a:xfrm>
              <a:custGeom>
                <a:rect b="b" l="l" r="r" t="t"/>
                <a:pathLst>
                  <a:path extrusionOk="0" h="1201" w="5643">
                    <a:moveTo>
                      <a:pt x="0" y="0"/>
                    </a:moveTo>
                    <a:lnTo>
                      <a:pt x="420" y="420"/>
                    </a:lnTo>
                    <a:lnTo>
                      <a:pt x="780" y="961"/>
                    </a:lnTo>
                    <a:lnTo>
                      <a:pt x="841" y="1141"/>
                    </a:lnTo>
                    <a:lnTo>
                      <a:pt x="841" y="1201"/>
                    </a:lnTo>
                    <a:lnTo>
                      <a:pt x="4982" y="1201"/>
                    </a:lnTo>
                    <a:lnTo>
                      <a:pt x="5042" y="1141"/>
                    </a:lnTo>
                    <a:lnTo>
                      <a:pt x="5282" y="720"/>
                    </a:lnTo>
                    <a:lnTo>
                      <a:pt x="5643" y="0"/>
                    </a:lnTo>
                    <a:lnTo>
                      <a:pt x="5583" y="60"/>
                    </a:lnTo>
                    <a:lnTo>
                      <a:pt x="4502" y="780"/>
                    </a:lnTo>
                    <a:lnTo>
                      <a:pt x="4022" y="1141"/>
                    </a:lnTo>
                    <a:lnTo>
                      <a:pt x="4022" y="1141"/>
                    </a:lnTo>
                    <a:lnTo>
                      <a:pt x="4322" y="780"/>
                    </a:lnTo>
                    <a:lnTo>
                      <a:pt x="5042" y="0"/>
                    </a:lnTo>
                    <a:lnTo>
                      <a:pt x="360" y="0"/>
                    </a:lnTo>
                    <a:lnTo>
                      <a:pt x="420" y="6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67"/>
              <p:cNvSpPr/>
              <p:nvPr/>
            </p:nvSpPr>
            <p:spPr>
              <a:xfrm>
                <a:off x="2186971" y="2518552"/>
                <a:ext cx="26201" cy="40240"/>
              </a:xfrm>
              <a:custGeom>
                <a:rect b="b" l="l" r="r" t="t"/>
                <a:pathLst>
                  <a:path extrusionOk="0" h="1201" w="782">
                    <a:moveTo>
                      <a:pt x="541" y="0"/>
                    </a:moveTo>
                    <a:lnTo>
                      <a:pt x="481" y="120"/>
                    </a:lnTo>
                    <a:lnTo>
                      <a:pt x="241" y="840"/>
                    </a:lnTo>
                    <a:lnTo>
                      <a:pt x="1" y="1201"/>
                    </a:lnTo>
                    <a:lnTo>
                      <a:pt x="721" y="1201"/>
                    </a:lnTo>
                    <a:lnTo>
                      <a:pt x="781" y="720"/>
                    </a:lnTo>
                    <a:lnTo>
                      <a:pt x="72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67"/>
              <p:cNvSpPr/>
              <p:nvPr/>
            </p:nvSpPr>
            <p:spPr>
              <a:xfrm>
                <a:off x="2832545" y="2426011"/>
                <a:ext cx="6098" cy="12129"/>
              </a:xfrm>
              <a:custGeom>
                <a:rect b="b" l="l" r="r" t="t"/>
                <a:pathLst>
                  <a:path extrusionOk="0" h="362" w="182">
                    <a:moveTo>
                      <a:pt x="181" y="1"/>
                    </a:moveTo>
                    <a:lnTo>
                      <a:pt x="121" y="61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67"/>
              <p:cNvSpPr/>
              <p:nvPr/>
            </p:nvSpPr>
            <p:spPr>
              <a:xfrm>
                <a:off x="2840620" y="236570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60" y="0"/>
                    </a:moveTo>
                    <a:lnTo>
                      <a:pt x="0" y="180"/>
                    </a:lnTo>
                    <a:lnTo>
                      <a:pt x="60" y="420"/>
                    </a:lnTo>
                    <a:lnTo>
                      <a:pt x="120" y="600"/>
                    </a:lnTo>
                    <a:lnTo>
                      <a:pt x="300" y="240"/>
                    </a:lnTo>
                    <a:lnTo>
                      <a:pt x="30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67"/>
              <p:cNvSpPr/>
              <p:nvPr/>
            </p:nvSpPr>
            <p:spPr>
              <a:xfrm>
                <a:off x="2937148" y="2335514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67"/>
              <p:cNvSpPr/>
              <p:nvPr/>
            </p:nvSpPr>
            <p:spPr>
              <a:xfrm>
                <a:off x="2846651" y="2381784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240" y="0"/>
                    </a:moveTo>
                    <a:lnTo>
                      <a:pt x="0" y="300"/>
                    </a:lnTo>
                    <a:lnTo>
                      <a:pt x="60" y="421"/>
                    </a:lnTo>
                    <a:lnTo>
                      <a:pt x="120" y="30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67"/>
              <p:cNvSpPr/>
              <p:nvPr/>
            </p:nvSpPr>
            <p:spPr>
              <a:xfrm>
                <a:off x="2130649" y="2518552"/>
                <a:ext cx="24191" cy="40240"/>
              </a:xfrm>
              <a:custGeom>
                <a:rect b="b" l="l" r="r" t="t"/>
                <a:pathLst>
                  <a:path extrusionOk="0" h="1201" w="722">
                    <a:moveTo>
                      <a:pt x="721" y="0"/>
                    </a:moveTo>
                    <a:lnTo>
                      <a:pt x="481" y="420"/>
                    </a:lnTo>
                    <a:lnTo>
                      <a:pt x="121" y="1021"/>
                    </a:lnTo>
                    <a:lnTo>
                      <a:pt x="1" y="1201"/>
                    </a:lnTo>
                    <a:lnTo>
                      <a:pt x="1" y="1201"/>
                    </a:lnTo>
                    <a:lnTo>
                      <a:pt x="61" y="1141"/>
                    </a:lnTo>
                    <a:lnTo>
                      <a:pt x="421" y="54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67"/>
              <p:cNvSpPr/>
              <p:nvPr/>
            </p:nvSpPr>
            <p:spPr>
              <a:xfrm>
                <a:off x="2810432" y="2357660"/>
                <a:ext cx="32232" cy="82489"/>
              </a:xfrm>
              <a:custGeom>
                <a:rect b="b" l="l" r="r" t="t"/>
                <a:pathLst>
                  <a:path extrusionOk="0" h="2462" w="962">
                    <a:moveTo>
                      <a:pt x="1" y="0"/>
                    </a:moveTo>
                    <a:lnTo>
                      <a:pt x="121" y="780"/>
                    </a:lnTo>
                    <a:lnTo>
                      <a:pt x="361" y="1621"/>
                    </a:lnTo>
                    <a:lnTo>
                      <a:pt x="661" y="2461"/>
                    </a:lnTo>
                    <a:lnTo>
                      <a:pt x="661" y="2161"/>
                    </a:lnTo>
                    <a:lnTo>
                      <a:pt x="841" y="1681"/>
                    </a:lnTo>
                    <a:lnTo>
                      <a:pt x="961" y="1441"/>
                    </a:lnTo>
                    <a:lnTo>
                      <a:pt x="901" y="1321"/>
                    </a:lnTo>
                    <a:lnTo>
                      <a:pt x="841" y="1381"/>
                    </a:lnTo>
                    <a:lnTo>
                      <a:pt x="841" y="1261"/>
                    </a:lnTo>
                    <a:lnTo>
                      <a:pt x="541" y="8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67"/>
              <p:cNvSpPr/>
              <p:nvPr/>
            </p:nvSpPr>
            <p:spPr>
              <a:xfrm>
                <a:off x="1941614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6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67"/>
              <p:cNvSpPr/>
              <p:nvPr/>
            </p:nvSpPr>
            <p:spPr>
              <a:xfrm>
                <a:off x="1993915" y="252659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67"/>
              <p:cNvSpPr/>
              <p:nvPr/>
            </p:nvSpPr>
            <p:spPr>
              <a:xfrm>
                <a:off x="1929552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67"/>
              <p:cNvSpPr/>
              <p:nvPr/>
            </p:nvSpPr>
            <p:spPr>
              <a:xfrm>
                <a:off x="1967747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67"/>
              <p:cNvSpPr/>
              <p:nvPr/>
            </p:nvSpPr>
            <p:spPr>
              <a:xfrm>
                <a:off x="1931562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0" y="0"/>
                    </a:moveTo>
                    <a:lnTo>
                      <a:pt x="0" y="240"/>
                    </a:lnTo>
                    <a:lnTo>
                      <a:pt x="0" y="360"/>
                    </a:lnTo>
                    <a:lnTo>
                      <a:pt x="12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67"/>
              <p:cNvSpPr/>
              <p:nvPr/>
            </p:nvSpPr>
            <p:spPr>
              <a:xfrm>
                <a:off x="2005977" y="25185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67"/>
              <p:cNvSpPr/>
              <p:nvPr/>
            </p:nvSpPr>
            <p:spPr>
              <a:xfrm>
                <a:off x="2110546" y="2518552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21" y="0"/>
                    </a:moveTo>
                    <a:lnTo>
                      <a:pt x="1" y="300"/>
                    </a:lnTo>
                    <a:lnTo>
                      <a:pt x="1" y="420"/>
                    </a:lnTo>
                    <a:lnTo>
                      <a:pt x="181" y="2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67"/>
              <p:cNvSpPr/>
              <p:nvPr/>
            </p:nvSpPr>
            <p:spPr>
              <a:xfrm>
                <a:off x="2050203" y="2518552"/>
                <a:ext cx="50325" cy="40240"/>
              </a:xfrm>
              <a:custGeom>
                <a:rect b="b" l="l" r="r" t="t"/>
                <a:pathLst>
                  <a:path extrusionOk="0" h="1201" w="1502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840"/>
                    </a:lnTo>
                    <a:lnTo>
                      <a:pt x="301" y="1141"/>
                    </a:lnTo>
                    <a:lnTo>
                      <a:pt x="301" y="1201"/>
                    </a:lnTo>
                    <a:lnTo>
                      <a:pt x="1502" y="1201"/>
                    </a:lnTo>
                    <a:lnTo>
                      <a:pt x="1502" y="901"/>
                    </a:lnTo>
                    <a:lnTo>
                      <a:pt x="1442" y="600"/>
                    </a:lnTo>
                    <a:lnTo>
                      <a:pt x="1261" y="0"/>
                    </a:lnTo>
                    <a:lnTo>
                      <a:pt x="1201" y="0"/>
                    </a:lnTo>
                    <a:lnTo>
                      <a:pt x="1261" y="300"/>
                    </a:lnTo>
                    <a:lnTo>
                      <a:pt x="1321" y="600"/>
                    </a:lnTo>
                    <a:lnTo>
                      <a:pt x="1321" y="780"/>
                    </a:lnTo>
                    <a:lnTo>
                      <a:pt x="1321" y="840"/>
                    </a:lnTo>
                    <a:lnTo>
                      <a:pt x="1261" y="780"/>
                    </a:lnTo>
                    <a:lnTo>
                      <a:pt x="1261" y="600"/>
                    </a:lnTo>
                    <a:lnTo>
                      <a:pt x="1141" y="360"/>
                    </a:lnTo>
                    <a:lnTo>
                      <a:pt x="1021" y="120"/>
                    </a:lnTo>
                    <a:lnTo>
                      <a:pt x="961" y="0"/>
                    </a:lnTo>
                    <a:lnTo>
                      <a:pt x="661" y="0"/>
                    </a:lnTo>
                    <a:lnTo>
                      <a:pt x="721" y="60"/>
                    </a:lnTo>
                    <a:lnTo>
                      <a:pt x="841" y="600"/>
                    </a:lnTo>
                    <a:lnTo>
                      <a:pt x="841" y="780"/>
                    </a:lnTo>
                    <a:lnTo>
                      <a:pt x="781" y="600"/>
                    </a:lnTo>
                    <a:lnTo>
                      <a:pt x="481" y="12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67"/>
              <p:cNvSpPr/>
              <p:nvPr/>
            </p:nvSpPr>
            <p:spPr>
              <a:xfrm>
                <a:off x="2130649" y="2518552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21" y="0"/>
                    </a:moveTo>
                    <a:lnTo>
                      <a:pt x="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67"/>
              <p:cNvSpPr/>
              <p:nvPr/>
            </p:nvSpPr>
            <p:spPr>
              <a:xfrm>
                <a:off x="1456930" y="2932841"/>
                <a:ext cx="267504" cy="74448"/>
              </a:xfrm>
              <a:custGeom>
                <a:rect b="b" l="l" r="r" t="t"/>
                <a:pathLst>
                  <a:path extrusionOk="0" h="2222" w="7984">
                    <a:moveTo>
                      <a:pt x="0" y="0"/>
                    </a:moveTo>
                    <a:lnTo>
                      <a:pt x="421" y="2221"/>
                    </a:lnTo>
                    <a:lnTo>
                      <a:pt x="7143" y="2221"/>
                    </a:lnTo>
                    <a:lnTo>
                      <a:pt x="7984" y="0"/>
                    </a:lnTo>
                    <a:lnTo>
                      <a:pt x="3662" y="0"/>
                    </a:lnTo>
                    <a:lnTo>
                      <a:pt x="3782" y="181"/>
                    </a:lnTo>
                    <a:lnTo>
                      <a:pt x="3962" y="301"/>
                    </a:lnTo>
                    <a:lnTo>
                      <a:pt x="4022" y="361"/>
                    </a:lnTo>
                    <a:lnTo>
                      <a:pt x="3962" y="361"/>
                    </a:lnTo>
                    <a:lnTo>
                      <a:pt x="3722" y="241"/>
                    </a:lnTo>
                    <a:lnTo>
                      <a:pt x="3422" y="0"/>
                    </a:lnTo>
                    <a:lnTo>
                      <a:pt x="3182" y="0"/>
                    </a:lnTo>
                    <a:lnTo>
                      <a:pt x="3362" y="361"/>
                    </a:lnTo>
                    <a:lnTo>
                      <a:pt x="3542" y="781"/>
                    </a:lnTo>
                    <a:lnTo>
                      <a:pt x="3842" y="1141"/>
                    </a:lnTo>
                    <a:lnTo>
                      <a:pt x="4082" y="1441"/>
                    </a:lnTo>
                    <a:lnTo>
                      <a:pt x="4262" y="1621"/>
                    </a:lnTo>
                    <a:lnTo>
                      <a:pt x="4322" y="1681"/>
                    </a:lnTo>
                    <a:lnTo>
                      <a:pt x="4262" y="1681"/>
                    </a:lnTo>
                    <a:lnTo>
                      <a:pt x="4022" y="1501"/>
                    </a:lnTo>
                    <a:lnTo>
                      <a:pt x="3662" y="1261"/>
                    </a:lnTo>
                    <a:lnTo>
                      <a:pt x="3362" y="961"/>
                    </a:lnTo>
                    <a:lnTo>
                      <a:pt x="3002" y="541"/>
                    </a:lnTo>
                    <a:lnTo>
                      <a:pt x="2762" y="181"/>
                    </a:lnTo>
                    <a:lnTo>
                      <a:pt x="2641" y="0"/>
                    </a:lnTo>
                    <a:lnTo>
                      <a:pt x="2221" y="0"/>
                    </a:lnTo>
                    <a:lnTo>
                      <a:pt x="2161" y="181"/>
                    </a:lnTo>
                    <a:lnTo>
                      <a:pt x="2101" y="481"/>
                    </a:lnTo>
                    <a:lnTo>
                      <a:pt x="2101" y="901"/>
                    </a:lnTo>
                    <a:lnTo>
                      <a:pt x="2101" y="1261"/>
                    </a:lnTo>
                    <a:lnTo>
                      <a:pt x="2161" y="1501"/>
                    </a:lnTo>
                    <a:lnTo>
                      <a:pt x="2161" y="1621"/>
                    </a:lnTo>
                    <a:lnTo>
                      <a:pt x="2101" y="1561"/>
                    </a:lnTo>
                    <a:lnTo>
                      <a:pt x="2041" y="1261"/>
                    </a:lnTo>
                    <a:lnTo>
                      <a:pt x="1921" y="901"/>
                    </a:lnTo>
                    <a:lnTo>
                      <a:pt x="1861" y="481"/>
                    </a:lnTo>
                    <a:lnTo>
                      <a:pt x="1801" y="0"/>
                    </a:lnTo>
                    <a:lnTo>
                      <a:pt x="1561" y="0"/>
                    </a:lnTo>
                    <a:lnTo>
                      <a:pt x="1501" y="181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67"/>
              <p:cNvSpPr/>
              <p:nvPr/>
            </p:nvSpPr>
            <p:spPr>
              <a:xfrm>
                <a:off x="1660038" y="2767929"/>
                <a:ext cx="20170" cy="4054"/>
              </a:xfrm>
              <a:custGeom>
                <a:rect b="b" l="l" r="r" t="t"/>
                <a:pathLst>
                  <a:path extrusionOk="0" h="121" w="602">
                    <a:moveTo>
                      <a:pt x="1" y="0"/>
                    </a:moveTo>
                    <a:lnTo>
                      <a:pt x="121" y="60"/>
                    </a:lnTo>
                    <a:lnTo>
                      <a:pt x="60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67"/>
              <p:cNvSpPr/>
              <p:nvPr/>
            </p:nvSpPr>
            <p:spPr>
              <a:xfrm>
                <a:off x="1690226" y="3316976"/>
                <a:ext cx="1884489" cy="58366"/>
              </a:xfrm>
              <a:custGeom>
                <a:rect b="b" l="l" r="r" t="t"/>
                <a:pathLst>
                  <a:path extrusionOk="0" h="1742" w="56245">
                    <a:moveTo>
                      <a:pt x="180" y="0"/>
                    </a:moveTo>
                    <a:lnTo>
                      <a:pt x="0" y="1741"/>
                    </a:lnTo>
                    <a:lnTo>
                      <a:pt x="56244" y="1741"/>
                    </a:lnTo>
                    <a:lnTo>
                      <a:pt x="55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67"/>
              <p:cNvSpPr/>
              <p:nvPr/>
            </p:nvSpPr>
            <p:spPr>
              <a:xfrm>
                <a:off x="1523304" y="2661316"/>
                <a:ext cx="42250" cy="40273"/>
              </a:xfrm>
              <a:custGeom>
                <a:rect b="b" l="l" r="r" t="t"/>
                <a:pathLst>
                  <a:path extrusionOk="0" h="1202" w="1261">
                    <a:moveTo>
                      <a:pt x="360" y="1"/>
                    </a:moveTo>
                    <a:lnTo>
                      <a:pt x="180" y="361"/>
                    </a:lnTo>
                    <a:lnTo>
                      <a:pt x="60" y="96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360" y="1201"/>
                    </a:lnTo>
                    <a:lnTo>
                      <a:pt x="841" y="901"/>
                    </a:lnTo>
                    <a:lnTo>
                      <a:pt x="1261" y="661"/>
                    </a:lnTo>
                    <a:lnTo>
                      <a:pt x="1261" y="481"/>
                    </a:lnTo>
                    <a:lnTo>
                      <a:pt x="1261" y="1"/>
                    </a:lnTo>
                    <a:lnTo>
                      <a:pt x="600" y="1"/>
                    </a:lnTo>
                    <a:lnTo>
                      <a:pt x="300" y="481"/>
                    </a:lnTo>
                    <a:lnTo>
                      <a:pt x="180" y="721"/>
                    </a:lnTo>
                    <a:lnTo>
                      <a:pt x="240" y="4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67"/>
              <p:cNvSpPr/>
              <p:nvPr/>
            </p:nvSpPr>
            <p:spPr>
              <a:xfrm>
                <a:off x="1662048" y="2737741"/>
                <a:ext cx="42283" cy="22180"/>
              </a:xfrm>
              <a:custGeom>
                <a:rect b="b" l="l" r="r" t="t"/>
                <a:pathLst>
                  <a:path extrusionOk="0" h="662" w="1262">
                    <a:moveTo>
                      <a:pt x="1" y="1"/>
                    </a:moveTo>
                    <a:lnTo>
                      <a:pt x="841" y="601"/>
                    </a:lnTo>
                    <a:lnTo>
                      <a:pt x="1262" y="661"/>
                    </a:lnTo>
                    <a:lnTo>
                      <a:pt x="1081" y="541"/>
                    </a:lnTo>
                    <a:lnTo>
                      <a:pt x="661" y="3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67"/>
              <p:cNvSpPr/>
              <p:nvPr/>
            </p:nvSpPr>
            <p:spPr>
              <a:xfrm>
                <a:off x="3645075" y="3180208"/>
                <a:ext cx="203141" cy="58366"/>
              </a:xfrm>
              <a:custGeom>
                <a:rect b="b" l="l" r="r" t="t"/>
                <a:pathLst>
                  <a:path extrusionOk="0" h="1742" w="6063">
                    <a:moveTo>
                      <a:pt x="0" y="1"/>
                    </a:moveTo>
                    <a:lnTo>
                      <a:pt x="421" y="1741"/>
                    </a:lnTo>
                    <a:lnTo>
                      <a:pt x="5343" y="1741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67"/>
              <p:cNvSpPr/>
              <p:nvPr/>
            </p:nvSpPr>
            <p:spPr>
              <a:xfrm>
                <a:off x="3482173" y="2733721"/>
                <a:ext cx="448498" cy="50325"/>
              </a:xfrm>
              <a:custGeom>
                <a:rect b="b" l="l" r="r" t="t"/>
                <a:pathLst>
                  <a:path extrusionOk="0" h="1502" w="13386">
                    <a:moveTo>
                      <a:pt x="0" y="1"/>
                    </a:moveTo>
                    <a:lnTo>
                      <a:pt x="721" y="1502"/>
                    </a:lnTo>
                    <a:lnTo>
                      <a:pt x="13326" y="1502"/>
                    </a:lnTo>
                    <a:lnTo>
                      <a:pt x="13386" y="61"/>
                    </a:lnTo>
                    <a:lnTo>
                      <a:pt x="1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67"/>
              <p:cNvSpPr/>
              <p:nvPr/>
            </p:nvSpPr>
            <p:spPr>
              <a:xfrm>
                <a:off x="3447965" y="2661316"/>
                <a:ext cx="482707" cy="40273"/>
              </a:xfrm>
              <a:custGeom>
                <a:rect b="b" l="l" r="r" t="t"/>
                <a:pathLst>
                  <a:path extrusionOk="0" h="1202" w="14407">
                    <a:moveTo>
                      <a:pt x="1" y="1"/>
                    </a:moveTo>
                    <a:lnTo>
                      <a:pt x="601" y="1201"/>
                    </a:lnTo>
                    <a:lnTo>
                      <a:pt x="14407" y="1201"/>
                    </a:lnTo>
                    <a:lnTo>
                      <a:pt x="14347" y="1"/>
                    </a:lnTo>
                    <a:lnTo>
                      <a:pt x="8584" y="1"/>
                    </a:lnTo>
                    <a:lnTo>
                      <a:pt x="8584" y="61"/>
                    </a:lnTo>
                    <a:lnTo>
                      <a:pt x="8524" y="181"/>
                    </a:lnTo>
                    <a:lnTo>
                      <a:pt x="8524" y="61"/>
                    </a:lnTo>
                    <a:lnTo>
                      <a:pt x="8524" y="1"/>
                    </a:lnTo>
                    <a:lnTo>
                      <a:pt x="6063" y="1"/>
                    </a:lnTo>
                    <a:lnTo>
                      <a:pt x="5643" y="361"/>
                    </a:lnTo>
                    <a:lnTo>
                      <a:pt x="5343" y="601"/>
                    </a:lnTo>
                    <a:lnTo>
                      <a:pt x="5223" y="721"/>
                    </a:lnTo>
                    <a:lnTo>
                      <a:pt x="5283" y="601"/>
                    </a:lnTo>
                    <a:lnTo>
                      <a:pt x="5583" y="241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67"/>
              <p:cNvSpPr/>
              <p:nvPr/>
            </p:nvSpPr>
            <p:spPr>
              <a:xfrm>
                <a:off x="3741603" y="2588946"/>
                <a:ext cx="185048" cy="42250"/>
              </a:xfrm>
              <a:custGeom>
                <a:rect b="b" l="l" r="r" t="t"/>
                <a:pathLst>
                  <a:path extrusionOk="0" h="1261" w="5523">
                    <a:moveTo>
                      <a:pt x="1" y="0"/>
                    </a:moveTo>
                    <a:lnTo>
                      <a:pt x="1" y="540"/>
                    </a:lnTo>
                    <a:lnTo>
                      <a:pt x="1" y="1261"/>
                    </a:lnTo>
                    <a:lnTo>
                      <a:pt x="5523" y="1261"/>
                    </a:lnTo>
                    <a:lnTo>
                      <a:pt x="5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67"/>
              <p:cNvSpPr/>
              <p:nvPr/>
            </p:nvSpPr>
            <p:spPr>
              <a:xfrm>
                <a:off x="3526400" y="2832292"/>
                <a:ext cx="400251" cy="50291"/>
              </a:xfrm>
              <a:custGeom>
                <a:rect b="b" l="l" r="r" t="t"/>
                <a:pathLst>
                  <a:path extrusionOk="0" h="1501" w="11946">
                    <a:moveTo>
                      <a:pt x="1" y="0"/>
                    </a:moveTo>
                    <a:lnTo>
                      <a:pt x="661" y="1501"/>
                    </a:lnTo>
                    <a:lnTo>
                      <a:pt x="11826" y="1501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67"/>
              <p:cNvSpPr/>
              <p:nvPr/>
            </p:nvSpPr>
            <p:spPr>
              <a:xfrm>
                <a:off x="3677240" y="3316976"/>
                <a:ext cx="108657" cy="58366"/>
              </a:xfrm>
              <a:custGeom>
                <a:rect b="b" l="l" r="r" t="t"/>
                <a:pathLst>
                  <a:path extrusionOk="0" h="1742" w="3243">
                    <a:moveTo>
                      <a:pt x="1" y="0"/>
                    </a:moveTo>
                    <a:lnTo>
                      <a:pt x="361" y="1741"/>
                    </a:lnTo>
                    <a:lnTo>
                      <a:pt x="2282" y="1741"/>
                    </a:ln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67"/>
              <p:cNvSpPr/>
              <p:nvPr/>
            </p:nvSpPr>
            <p:spPr>
              <a:xfrm>
                <a:off x="3566640" y="2932841"/>
                <a:ext cx="347949" cy="74448"/>
              </a:xfrm>
              <a:custGeom>
                <a:rect b="b" l="l" r="r" t="t"/>
                <a:pathLst>
                  <a:path extrusionOk="0" h="2222" w="10385">
                    <a:moveTo>
                      <a:pt x="0" y="0"/>
                    </a:moveTo>
                    <a:lnTo>
                      <a:pt x="781" y="2221"/>
                    </a:lnTo>
                    <a:lnTo>
                      <a:pt x="9965" y="2221"/>
                    </a:lnTo>
                    <a:lnTo>
                      <a:pt x="10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67"/>
              <p:cNvSpPr/>
              <p:nvPr/>
            </p:nvSpPr>
            <p:spPr>
              <a:xfrm>
                <a:off x="3608856" y="3055536"/>
                <a:ext cx="279599" cy="54312"/>
              </a:xfrm>
              <a:custGeom>
                <a:rect b="b" l="l" r="r" t="t"/>
                <a:pathLst>
                  <a:path extrusionOk="0" h="1621" w="8345">
                    <a:moveTo>
                      <a:pt x="1" y="0"/>
                    </a:moveTo>
                    <a:lnTo>
                      <a:pt x="481" y="1621"/>
                    </a:lnTo>
                    <a:lnTo>
                      <a:pt x="7864" y="1621"/>
                    </a:lnTo>
                    <a:lnTo>
                      <a:pt x="8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67"/>
              <p:cNvSpPr/>
              <p:nvPr/>
            </p:nvSpPr>
            <p:spPr>
              <a:xfrm>
                <a:off x="2866754" y="2329483"/>
                <a:ext cx="8075" cy="8075"/>
              </a:xfrm>
              <a:custGeom>
                <a:rect b="b" l="l" r="r" t="t"/>
                <a:pathLst>
                  <a:path extrusionOk="0" h="241" w="241">
                    <a:moveTo>
                      <a:pt x="180" y="1"/>
                    </a:moveTo>
                    <a:lnTo>
                      <a:pt x="0" y="121"/>
                    </a:lnTo>
                    <a:lnTo>
                      <a:pt x="60" y="241"/>
                    </a:lnTo>
                    <a:lnTo>
                      <a:pt x="120" y="241"/>
                    </a:lnTo>
                    <a:lnTo>
                      <a:pt x="180" y="12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67"/>
              <p:cNvSpPr/>
              <p:nvPr/>
            </p:nvSpPr>
            <p:spPr>
              <a:xfrm>
                <a:off x="2734007" y="2011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67"/>
              <p:cNvSpPr/>
              <p:nvPr/>
            </p:nvSpPr>
            <p:spPr>
              <a:xfrm>
                <a:off x="2715914" y="2055981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421" y="600"/>
                    </a:lnTo>
                    <a:lnTo>
                      <a:pt x="181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67"/>
              <p:cNvSpPr/>
              <p:nvPr/>
            </p:nvSpPr>
            <p:spPr>
              <a:xfrm>
                <a:off x="2689780" y="2064023"/>
                <a:ext cx="46270" cy="60376"/>
              </a:xfrm>
              <a:custGeom>
                <a:rect b="b" l="l" r="r" t="t"/>
                <a:pathLst>
                  <a:path extrusionOk="0" h="1802" w="1381">
                    <a:moveTo>
                      <a:pt x="0" y="0"/>
                    </a:moveTo>
                    <a:lnTo>
                      <a:pt x="240" y="420"/>
                    </a:lnTo>
                    <a:lnTo>
                      <a:pt x="600" y="901"/>
                    </a:lnTo>
                    <a:lnTo>
                      <a:pt x="961" y="1321"/>
                    </a:lnTo>
                    <a:lnTo>
                      <a:pt x="1141" y="1501"/>
                    </a:lnTo>
                    <a:lnTo>
                      <a:pt x="1141" y="1501"/>
                    </a:lnTo>
                    <a:lnTo>
                      <a:pt x="480" y="661"/>
                    </a:lnTo>
                    <a:lnTo>
                      <a:pt x="0" y="0"/>
                    </a:lnTo>
                    <a:close/>
                    <a:moveTo>
                      <a:pt x="1141" y="1501"/>
                    </a:moveTo>
                    <a:lnTo>
                      <a:pt x="1381" y="1801"/>
                    </a:lnTo>
                    <a:lnTo>
                      <a:pt x="1321" y="1681"/>
                    </a:lnTo>
                    <a:lnTo>
                      <a:pt x="1141" y="15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67"/>
              <p:cNvSpPr/>
              <p:nvPr/>
            </p:nvSpPr>
            <p:spPr>
              <a:xfrm>
                <a:off x="2750089" y="2007701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181" y="1"/>
                    </a:moveTo>
                    <a:lnTo>
                      <a:pt x="1" y="61"/>
                    </a:lnTo>
                    <a:lnTo>
                      <a:pt x="1" y="121"/>
                    </a:lnTo>
                    <a:lnTo>
                      <a:pt x="121" y="60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9" name="Google Shape;2199;p67"/>
              <p:cNvSpPr/>
              <p:nvPr/>
            </p:nvSpPr>
            <p:spPr>
              <a:xfrm>
                <a:off x="2937148" y="204995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67"/>
              <p:cNvSpPr/>
              <p:nvPr/>
            </p:nvSpPr>
            <p:spPr>
              <a:xfrm>
                <a:off x="2919055" y="2037855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121"/>
                    </a:moveTo>
                    <a:lnTo>
                      <a:pt x="0" y="12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67"/>
              <p:cNvSpPr/>
              <p:nvPr/>
            </p:nvSpPr>
            <p:spPr>
              <a:xfrm>
                <a:off x="2740038" y="2031824"/>
                <a:ext cx="22180" cy="50325"/>
              </a:xfrm>
              <a:custGeom>
                <a:rect b="b" l="l" r="r" t="t"/>
                <a:pathLst>
                  <a:path extrusionOk="0" h="1502" w="662">
                    <a:moveTo>
                      <a:pt x="1" y="1"/>
                    </a:moveTo>
                    <a:lnTo>
                      <a:pt x="121" y="481"/>
                    </a:lnTo>
                    <a:lnTo>
                      <a:pt x="361" y="1141"/>
                    </a:lnTo>
                    <a:lnTo>
                      <a:pt x="661" y="1502"/>
                    </a:lnTo>
                    <a:lnTo>
                      <a:pt x="601" y="1201"/>
                    </a:lnTo>
                    <a:lnTo>
                      <a:pt x="361" y="7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67"/>
              <p:cNvSpPr/>
              <p:nvPr/>
            </p:nvSpPr>
            <p:spPr>
              <a:xfrm>
                <a:off x="2673664" y="2037855"/>
                <a:ext cx="10119" cy="18160"/>
              </a:xfrm>
              <a:custGeom>
                <a:rect b="b" l="l" r="r" t="t"/>
                <a:pathLst>
                  <a:path extrusionOk="0" h="542" w="302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5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67"/>
              <p:cNvSpPr/>
              <p:nvPr/>
            </p:nvSpPr>
            <p:spPr>
              <a:xfrm>
                <a:off x="2571105" y="1967495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" y="0"/>
                    </a:moveTo>
                    <a:lnTo>
                      <a:pt x="1" y="60"/>
                    </a:lnTo>
                    <a:lnTo>
                      <a:pt x="18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67"/>
              <p:cNvSpPr/>
              <p:nvPr/>
            </p:nvSpPr>
            <p:spPr>
              <a:xfrm>
                <a:off x="2848661" y="1935296"/>
                <a:ext cx="12095" cy="6064"/>
              </a:xfrm>
              <a:custGeom>
                <a:rect b="b" l="l" r="r" t="t"/>
                <a:pathLst>
                  <a:path extrusionOk="0" h="181" w="361">
                    <a:moveTo>
                      <a:pt x="0" y="1"/>
                    </a:moveTo>
                    <a:lnTo>
                      <a:pt x="300" y="181"/>
                    </a:lnTo>
                    <a:lnTo>
                      <a:pt x="360" y="181"/>
                    </a:lnTo>
                    <a:lnTo>
                      <a:pt x="24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67"/>
              <p:cNvSpPr/>
              <p:nvPr/>
            </p:nvSpPr>
            <p:spPr>
              <a:xfrm>
                <a:off x="2036131" y="2446147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24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6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67"/>
              <p:cNvSpPr/>
              <p:nvPr/>
            </p:nvSpPr>
            <p:spPr>
              <a:xfrm>
                <a:off x="2981374" y="208613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61" y="1"/>
                    </a:moveTo>
                    <a:lnTo>
                      <a:pt x="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67"/>
              <p:cNvSpPr/>
              <p:nvPr/>
            </p:nvSpPr>
            <p:spPr>
              <a:xfrm>
                <a:off x="1768661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67"/>
              <p:cNvSpPr/>
              <p:nvPr/>
            </p:nvSpPr>
            <p:spPr>
              <a:xfrm>
                <a:off x="3735572" y="2518552"/>
                <a:ext cx="183038" cy="40240"/>
              </a:xfrm>
              <a:custGeom>
                <a:rect b="b" l="l" r="r" t="t"/>
                <a:pathLst>
                  <a:path extrusionOk="0" h="1201" w="5463">
                    <a:moveTo>
                      <a:pt x="0" y="0"/>
                    </a:moveTo>
                    <a:lnTo>
                      <a:pt x="421" y="901"/>
                    </a:lnTo>
                    <a:lnTo>
                      <a:pt x="541" y="1201"/>
                    </a:lnTo>
                    <a:lnTo>
                      <a:pt x="5463" y="1201"/>
                    </a:lnTo>
                    <a:lnTo>
                      <a:pt x="5283" y="0"/>
                    </a:lnTo>
                    <a:lnTo>
                      <a:pt x="841" y="0"/>
                    </a:lnTo>
                    <a:lnTo>
                      <a:pt x="901" y="240"/>
                    </a:lnTo>
                    <a:lnTo>
                      <a:pt x="961" y="480"/>
                    </a:lnTo>
                    <a:lnTo>
                      <a:pt x="961" y="720"/>
                    </a:lnTo>
                    <a:lnTo>
                      <a:pt x="841" y="540"/>
                    </a:lnTo>
                    <a:lnTo>
                      <a:pt x="661" y="24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67"/>
              <p:cNvSpPr/>
              <p:nvPr/>
            </p:nvSpPr>
            <p:spPr>
              <a:xfrm>
                <a:off x="2776257" y="2005690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60" y="1"/>
                    </a:moveTo>
                    <a:lnTo>
                      <a:pt x="0" y="301"/>
                    </a:lnTo>
                    <a:lnTo>
                      <a:pt x="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67"/>
              <p:cNvSpPr/>
              <p:nvPr/>
            </p:nvSpPr>
            <p:spPr>
              <a:xfrm>
                <a:off x="2221179" y="2444137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67"/>
              <p:cNvSpPr/>
              <p:nvPr/>
            </p:nvSpPr>
            <p:spPr>
              <a:xfrm>
                <a:off x="2679695" y="229530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67"/>
              <p:cNvSpPr/>
              <p:nvPr/>
            </p:nvSpPr>
            <p:spPr>
              <a:xfrm>
                <a:off x="2162847" y="2753857"/>
                <a:ext cx="14106" cy="30188"/>
              </a:xfrm>
              <a:custGeom>
                <a:rect b="b" l="l" r="r" t="t"/>
                <a:pathLst>
                  <a:path extrusionOk="0" h="901" w="421">
                    <a:moveTo>
                      <a:pt x="421" y="0"/>
                    </a:moveTo>
                    <a:lnTo>
                      <a:pt x="300" y="24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361" y="36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67"/>
              <p:cNvSpPr/>
              <p:nvPr/>
            </p:nvSpPr>
            <p:spPr>
              <a:xfrm>
                <a:off x="2142744" y="2753857"/>
                <a:ext cx="16116" cy="30188"/>
              </a:xfrm>
              <a:custGeom>
                <a:rect b="b" l="l" r="r" t="t"/>
                <a:pathLst>
                  <a:path extrusionOk="0" h="901" w="481">
                    <a:moveTo>
                      <a:pt x="480" y="0"/>
                    </a:moveTo>
                    <a:lnTo>
                      <a:pt x="240" y="42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67"/>
              <p:cNvSpPr/>
              <p:nvPr/>
            </p:nvSpPr>
            <p:spPr>
              <a:xfrm>
                <a:off x="1589677" y="2854406"/>
                <a:ext cx="58332" cy="28178"/>
              </a:xfrm>
              <a:custGeom>
                <a:rect b="b" l="l" r="r" t="t"/>
                <a:pathLst>
                  <a:path extrusionOk="0" h="841" w="1741">
                    <a:moveTo>
                      <a:pt x="0" y="0"/>
                    </a:moveTo>
                    <a:lnTo>
                      <a:pt x="420" y="361"/>
                    </a:lnTo>
                    <a:lnTo>
                      <a:pt x="960" y="781"/>
                    </a:lnTo>
                    <a:lnTo>
                      <a:pt x="1201" y="841"/>
                    </a:lnTo>
                    <a:lnTo>
                      <a:pt x="1741" y="841"/>
                    </a:lnTo>
                    <a:lnTo>
                      <a:pt x="1561" y="781"/>
                    </a:lnTo>
                    <a:lnTo>
                      <a:pt x="1201" y="661"/>
                    </a:lnTo>
                    <a:lnTo>
                      <a:pt x="780" y="481"/>
                    </a:lnTo>
                    <a:lnTo>
                      <a:pt x="36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67"/>
              <p:cNvSpPr/>
              <p:nvPr/>
            </p:nvSpPr>
            <p:spPr>
              <a:xfrm>
                <a:off x="2277468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81" y="4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67"/>
              <p:cNvSpPr/>
              <p:nvPr/>
            </p:nvSpPr>
            <p:spPr>
              <a:xfrm>
                <a:off x="1963727" y="2932841"/>
                <a:ext cx="34242" cy="8075"/>
              </a:xfrm>
              <a:custGeom>
                <a:rect b="b" l="l" r="r" t="t"/>
                <a:pathLst>
                  <a:path extrusionOk="0" h="241" w="1022">
                    <a:moveTo>
                      <a:pt x="1" y="0"/>
                    </a:moveTo>
                    <a:lnTo>
                      <a:pt x="61" y="60"/>
                    </a:lnTo>
                    <a:lnTo>
                      <a:pt x="601" y="181"/>
                    </a:lnTo>
                    <a:lnTo>
                      <a:pt x="1021" y="241"/>
                    </a:lnTo>
                    <a:lnTo>
                      <a:pt x="361" y="6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67"/>
              <p:cNvSpPr/>
              <p:nvPr/>
            </p:nvSpPr>
            <p:spPr>
              <a:xfrm>
                <a:off x="1824983" y="273372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67"/>
              <p:cNvSpPr/>
              <p:nvPr/>
            </p:nvSpPr>
            <p:spPr>
              <a:xfrm>
                <a:off x="1903418" y="2872498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12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67"/>
              <p:cNvSpPr/>
              <p:nvPr/>
            </p:nvSpPr>
            <p:spPr>
              <a:xfrm>
                <a:off x="3194567" y="26291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1"/>
                    </a:moveTo>
                    <a:lnTo>
                      <a:pt x="6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67"/>
              <p:cNvSpPr/>
              <p:nvPr/>
            </p:nvSpPr>
            <p:spPr>
              <a:xfrm>
                <a:off x="2136713" y="2775970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60" y="0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67"/>
              <p:cNvSpPr/>
              <p:nvPr/>
            </p:nvSpPr>
            <p:spPr>
              <a:xfrm>
                <a:off x="2058278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67"/>
              <p:cNvSpPr/>
              <p:nvPr/>
            </p:nvSpPr>
            <p:spPr>
              <a:xfrm>
                <a:off x="3260940" y="2689494"/>
                <a:ext cx="14106" cy="12095"/>
              </a:xfrm>
              <a:custGeom>
                <a:rect b="b" l="l" r="r" t="t"/>
                <a:pathLst>
                  <a:path extrusionOk="0" h="36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241" y="360"/>
                    </a:lnTo>
                    <a:lnTo>
                      <a:pt x="421" y="360"/>
                    </a:lnTo>
                    <a:lnTo>
                      <a:pt x="18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67"/>
              <p:cNvSpPr/>
              <p:nvPr/>
            </p:nvSpPr>
            <p:spPr>
              <a:xfrm>
                <a:off x="2184960" y="263116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67"/>
              <p:cNvSpPr/>
              <p:nvPr/>
            </p:nvSpPr>
            <p:spPr>
              <a:xfrm>
                <a:off x="1983863" y="2757878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67"/>
              <p:cNvSpPr/>
              <p:nvPr/>
            </p:nvSpPr>
            <p:spPr>
              <a:xfrm>
                <a:off x="1861168" y="267341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2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67"/>
              <p:cNvSpPr/>
              <p:nvPr/>
            </p:nvSpPr>
            <p:spPr>
              <a:xfrm>
                <a:off x="3009552" y="2661316"/>
                <a:ext cx="56322" cy="20170"/>
              </a:xfrm>
              <a:custGeom>
                <a:rect b="b" l="l" r="r" t="t"/>
                <a:pathLst>
                  <a:path extrusionOk="0" h="602" w="1681">
                    <a:moveTo>
                      <a:pt x="1261" y="1"/>
                    </a:moveTo>
                    <a:lnTo>
                      <a:pt x="961" y="181"/>
                    </a:lnTo>
                    <a:lnTo>
                      <a:pt x="480" y="421"/>
                    </a:lnTo>
                    <a:lnTo>
                      <a:pt x="0" y="601"/>
                    </a:lnTo>
                    <a:lnTo>
                      <a:pt x="660" y="481"/>
                    </a:lnTo>
                    <a:lnTo>
                      <a:pt x="1021" y="361"/>
                    </a:lnTo>
                    <a:lnTo>
                      <a:pt x="1381" y="181"/>
                    </a:lnTo>
                    <a:lnTo>
                      <a:pt x="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67"/>
              <p:cNvSpPr/>
              <p:nvPr/>
            </p:nvSpPr>
            <p:spPr>
              <a:xfrm>
                <a:off x="3015583" y="266131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1861" y="1"/>
                    </a:moveTo>
                    <a:lnTo>
                      <a:pt x="1381" y="421"/>
                    </a:lnTo>
                    <a:lnTo>
                      <a:pt x="841" y="841"/>
                    </a:lnTo>
                    <a:lnTo>
                      <a:pt x="240" y="1081"/>
                    </a:lnTo>
                    <a:lnTo>
                      <a:pt x="0" y="1201"/>
                    </a:lnTo>
                    <a:lnTo>
                      <a:pt x="180" y="1201"/>
                    </a:lnTo>
                    <a:lnTo>
                      <a:pt x="360" y="1141"/>
                    </a:lnTo>
                    <a:lnTo>
                      <a:pt x="601" y="1141"/>
                    </a:lnTo>
                    <a:lnTo>
                      <a:pt x="1141" y="1021"/>
                    </a:lnTo>
                    <a:lnTo>
                      <a:pt x="1741" y="781"/>
                    </a:lnTo>
                    <a:lnTo>
                      <a:pt x="2281" y="541"/>
                    </a:lnTo>
                    <a:lnTo>
                      <a:pt x="2701" y="241"/>
                    </a:lnTo>
                    <a:lnTo>
                      <a:pt x="29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67"/>
              <p:cNvSpPr/>
              <p:nvPr/>
            </p:nvSpPr>
            <p:spPr>
              <a:xfrm>
                <a:off x="1917490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1"/>
                    </a:moveTo>
                    <a:lnTo>
                      <a:pt x="0" y="481"/>
                    </a:lnTo>
                    <a:lnTo>
                      <a:pt x="120" y="481"/>
                    </a:lnTo>
                    <a:lnTo>
                      <a:pt x="18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67"/>
              <p:cNvSpPr/>
              <p:nvPr/>
            </p:nvSpPr>
            <p:spPr>
              <a:xfrm>
                <a:off x="2925086" y="2062012"/>
                <a:ext cx="34209" cy="52301"/>
              </a:xfrm>
              <a:custGeom>
                <a:rect b="b" l="l" r="r" t="t"/>
                <a:pathLst>
                  <a:path extrusionOk="0" h="1561" w="1021">
                    <a:moveTo>
                      <a:pt x="901" y="0"/>
                    </a:moveTo>
                    <a:lnTo>
                      <a:pt x="720" y="360"/>
                    </a:lnTo>
                    <a:lnTo>
                      <a:pt x="420" y="781"/>
                    </a:lnTo>
                    <a:lnTo>
                      <a:pt x="180" y="1141"/>
                    </a:lnTo>
                    <a:lnTo>
                      <a:pt x="0" y="1561"/>
                    </a:lnTo>
                    <a:lnTo>
                      <a:pt x="300" y="1561"/>
                    </a:lnTo>
                    <a:lnTo>
                      <a:pt x="420" y="1081"/>
                    </a:lnTo>
                    <a:lnTo>
                      <a:pt x="720" y="540"/>
                    </a:lnTo>
                    <a:lnTo>
                      <a:pt x="961" y="120"/>
                    </a:lnTo>
                    <a:lnTo>
                      <a:pt x="102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67"/>
              <p:cNvSpPr/>
              <p:nvPr/>
            </p:nvSpPr>
            <p:spPr>
              <a:xfrm>
                <a:off x="1849106" y="2681453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0" y="0"/>
                    </a:moveTo>
                    <a:lnTo>
                      <a:pt x="60" y="240"/>
                    </a:lnTo>
                    <a:lnTo>
                      <a:pt x="120" y="420"/>
                    </a:lnTo>
                    <a:lnTo>
                      <a:pt x="24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67"/>
              <p:cNvSpPr/>
              <p:nvPr/>
            </p:nvSpPr>
            <p:spPr>
              <a:xfrm>
                <a:off x="2999500" y="2100208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67"/>
              <p:cNvSpPr/>
              <p:nvPr/>
            </p:nvSpPr>
            <p:spPr>
              <a:xfrm>
                <a:off x="2470557" y="2540665"/>
                <a:ext cx="14106" cy="18126"/>
              </a:xfrm>
              <a:custGeom>
                <a:rect b="b" l="l" r="r" t="t"/>
                <a:pathLst>
                  <a:path extrusionOk="0" h="541" w="421">
                    <a:moveTo>
                      <a:pt x="420" y="0"/>
                    </a:moveTo>
                    <a:lnTo>
                      <a:pt x="300" y="120"/>
                    </a:lnTo>
                    <a:lnTo>
                      <a:pt x="0" y="481"/>
                    </a:lnTo>
                    <a:lnTo>
                      <a:pt x="0" y="541"/>
                    </a:lnTo>
                    <a:lnTo>
                      <a:pt x="60" y="541"/>
                    </a:lnTo>
                    <a:lnTo>
                      <a:pt x="120" y="42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67"/>
              <p:cNvSpPr/>
              <p:nvPr/>
            </p:nvSpPr>
            <p:spPr>
              <a:xfrm>
                <a:off x="1780723" y="2685473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0" y="0"/>
                    </a:moveTo>
                    <a:lnTo>
                      <a:pt x="181" y="480"/>
                    </a:lnTo>
                    <a:lnTo>
                      <a:pt x="361" y="480"/>
                    </a:lnTo>
                    <a:lnTo>
                      <a:pt x="12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67"/>
              <p:cNvSpPr/>
              <p:nvPr/>
            </p:nvSpPr>
            <p:spPr>
              <a:xfrm>
                <a:off x="3172453" y="26291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67"/>
              <p:cNvSpPr/>
              <p:nvPr/>
            </p:nvSpPr>
            <p:spPr>
              <a:xfrm>
                <a:off x="1796805" y="2679443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1" y="0"/>
                    </a:moveTo>
                    <a:lnTo>
                      <a:pt x="301" y="660"/>
                    </a:lnTo>
                    <a:lnTo>
                      <a:pt x="481" y="660"/>
                    </a:lnTo>
                    <a:lnTo>
                      <a:pt x="241" y="4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67"/>
              <p:cNvSpPr/>
              <p:nvPr/>
            </p:nvSpPr>
            <p:spPr>
              <a:xfrm>
                <a:off x="1814898" y="2693515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67"/>
              <p:cNvSpPr/>
              <p:nvPr/>
            </p:nvSpPr>
            <p:spPr>
              <a:xfrm>
                <a:off x="1712339" y="2677432"/>
                <a:ext cx="6064" cy="24157"/>
              </a:xfrm>
              <a:custGeom>
                <a:rect b="b" l="l" r="r" t="t"/>
                <a:pathLst>
                  <a:path extrusionOk="0" h="721" w="181">
                    <a:moveTo>
                      <a:pt x="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1" y="660"/>
                    </a:lnTo>
                    <a:lnTo>
                      <a:pt x="1" y="720"/>
                    </a:lnTo>
                    <a:lnTo>
                      <a:pt x="181" y="720"/>
                    </a:lnTo>
                    <a:lnTo>
                      <a:pt x="61" y="3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67"/>
              <p:cNvSpPr/>
              <p:nvPr/>
            </p:nvSpPr>
            <p:spPr>
              <a:xfrm>
                <a:off x="2971323" y="2661316"/>
                <a:ext cx="52335" cy="6098"/>
              </a:xfrm>
              <a:custGeom>
                <a:rect b="b" l="l" r="r" t="t"/>
                <a:pathLst>
                  <a:path extrusionOk="0" h="182" w="1562">
                    <a:moveTo>
                      <a:pt x="421" y="1"/>
                    </a:moveTo>
                    <a:lnTo>
                      <a:pt x="301" y="61"/>
                    </a:lnTo>
                    <a:lnTo>
                      <a:pt x="1" y="181"/>
                    </a:lnTo>
                    <a:lnTo>
                      <a:pt x="301" y="181"/>
                    </a:lnTo>
                    <a:lnTo>
                      <a:pt x="901" y="12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67"/>
              <p:cNvSpPr/>
              <p:nvPr/>
            </p:nvSpPr>
            <p:spPr>
              <a:xfrm>
                <a:off x="2492670" y="254267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481" y="0"/>
                    </a:moveTo>
                    <a:lnTo>
                      <a:pt x="1" y="481"/>
                    </a:lnTo>
                    <a:lnTo>
                      <a:pt x="241" y="48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67"/>
              <p:cNvSpPr/>
              <p:nvPr/>
            </p:nvSpPr>
            <p:spPr>
              <a:xfrm>
                <a:off x="2530899" y="2550716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80" y="1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67"/>
              <p:cNvSpPr/>
              <p:nvPr/>
            </p:nvSpPr>
            <p:spPr>
              <a:xfrm>
                <a:off x="1760620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67"/>
              <p:cNvSpPr/>
              <p:nvPr/>
            </p:nvSpPr>
            <p:spPr>
              <a:xfrm>
                <a:off x="1569541" y="2882550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67"/>
              <p:cNvSpPr/>
              <p:nvPr/>
            </p:nvSpPr>
            <p:spPr>
              <a:xfrm>
                <a:off x="1579592" y="2866467"/>
                <a:ext cx="28211" cy="16116"/>
              </a:xfrm>
              <a:custGeom>
                <a:rect b="b" l="l" r="r" t="t"/>
                <a:pathLst>
                  <a:path extrusionOk="0" h="481" w="842">
                    <a:moveTo>
                      <a:pt x="1" y="1"/>
                    </a:moveTo>
                    <a:lnTo>
                      <a:pt x="121" y="121"/>
                    </a:lnTo>
                    <a:lnTo>
                      <a:pt x="181" y="241"/>
                    </a:lnTo>
                    <a:lnTo>
                      <a:pt x="361" y="421"/>
                    </a:lnTo>
                    <a:lnTo>
                      <a:pt x="421" y="481"/>
                    </a:lnTo>
                    <a:lnTo>
                      <a:pt x="841" y="48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67"/>
              <p:cNvSpPr/>
              <p:nvPr/>
            </p:nvSpPr>
            <p:spPr>
              <a:xfrm>
                <a:off x="1730432" y="2661316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81" y="1"/>
                    </a:moveTo>
                    <a:lnTo>
                      <a:pt x="1" y="121"/>
                    </a:lnTo>
                    <a:lnTo>
                      <a:pt x="1" y="301"/>
                    </a:lnTo>
                    <a:lnTo>
                      <a:pt x="1" y="721"/>
                    </a:lnTo>
                    <a:lnTo>
                      <a:pt x="1" y="1201"/>
                    </a:lnTo>
                    <a:lnTo>
                      <a:pt x="541" y="1201"/>
                    </a:lnTo>
                    <a:lnTo>
                      <a:pt x="361" y="841"/>
                    </a:lnTo>
                    <a:lnTo>
                      <a:pt x="181" y="3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67"/>
              <p:cNvSpPr/>
              <p:nvPr/>
            </p:nvSpPr>
            <p:spPr>
              <a:xfrm>
                <a:off x="3737582" y="255473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67"/>
              <p:cNvSpPr/>
              <p:nvPr/>
            </p:nvSpPr>
            <p:spPr>
              <a:xfrm>
                <a:off x="3705417" y="2552727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60" y="1"/>
                    </a:moveTo>
                    <a:lnTo>
                      <a:pt x="0" y="181"/>
                    </a:lnTo>
                    <a:lnTo>
                      <a:pt x="180" y="18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67"/>
              <p:cNvSpPr/>
              <p:nvPr/>
            </p:nvSpPr>
            <p:spPr>
              <a:xfrm>
                <a:off x="1734452" y="3055536"/>
                <a:ext cx="1779920" cy="54312"/>
              </a:xfrm>
              <a:custGeom>
                <a:rect b="b" l="l" r="r" t="t"/>
                <a:pathLst>
                  <a:path extrusionOk="0" h="1621" w="53124">
                    <a:moveTo>
                      <a:pt x="421" y="0"/>
                    </a:moveTo>
                    <a:lnTo>
                      <a:pt x="1" y="1621"/>
                    </a:lnTo>
                    <a:lnTo>
                      <a:pt x="53124" y="1621"/>
                    </a:lnTo>
                    <a:lnTo>
                      <a:pt x="52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67"/>
              <p:cNvSpPr/>
              <p:nvPr/>
            </p:nvSpPr>
            <p:spPr>
              <a:xfrm>
                <a:off x="3643064" y="2530613"/>
                <a:ext cx="28178" cy="28178"/>
              </a:xfrm>
              <a:custGeom>
                <a:rect b="b" l="l" r="r" t="t"/>
                <a:pathLst>
                  <a:path extrusionOk="0" h="841" w="841">
                    <a:moveTo>
                      <a:pt x="841" y="0"/>
                    </a:moveTo>
                    <a:lnTo>
                      <a:pt x="420" y="420"/>
                    </a:lnTo>
                    <a:lnTo>
                      <a:pt x="0" y="841"/>
                    </a:lnTo>
                    <a:lnTo>
                      <a:pt x="601" y="841"/>
                    </a:lnTo>
                    <a:lnTo>
                      <a:pt x="781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67"/>
              <p:cNvSpPr/>
              <p:nvPr/>
            </p:nvSpPr>
            <p:spPr>
              <a:xfrm>
                <a:off x="1983863" y="2743806"/>
                <a:ext cx="20137" cy="6064"/>
              </a:xfrm>
              <a:custGeom>
                <a:rect b="b" l="l" r="r" t="t"/>
                <a:pathLst>
                  <a:path extrusionOk="0" h="181" w="601">
                    <a:moveTo>
                      <a:pt x="480" y="0"/>
                    </a:moveTo>
                    <a:lnTo>
                      <a:pt x="0" y="60"/>
                    </a:lnTo>
                    <a:lnTo>
                      <a:pt x="0" y="180"/>
                    </a:lnTo>
                    <a:lnTo>
                      <a:pt x="60" y="18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67"/>
              <p:cNvSpPr/>
              <p:nvPr/>
            </p:nvSpPr>
            <p:spPr>
              <a:xfrm>
                <a:off x="1955686" y="2759888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67"/>
              <p:cNvSpPr/>
              <p:nvPr/>
            </p:nvSpPr>
            <p:spPr>
              <a:xfrm>
                <a:off x="2016028" y="2542675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0" y="0"/>
                    </a:moveTo>
                    <a:lnTo>
                      <a:pt x="61" y="361"/>
                    </a:lnTo>
                    <a:lnTo>
                      <a:pt x="121" y="481"/>
                    </a:lnTo>
                    <a:lnTo>
                      <a:pt x="181" y="4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67"/>
              <p:cNvSpPr/>
              <p:nvPr/>
            </p:nvSpPr>
            <p:spPr>
              <a:xfrm>
                <a:off x="2074360" y="2735731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0" y="1"/>
                    </a:moveTo>
                    <a:lnTo>
                      <a:pt x="120" y="181"/>
                    </a:lnTo>
                    <a:lnTo>
                      <a:pt x="18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67"/>
              <p:cNvSpPr/>
              <p:nvPr/>
            </p:nvSpPr>
            <p:spPr>
              <a:xfrm>
                <a:off x="2104515" y="2534634"/>
                <a:ext cx="10085" cy="24157"/>
              </a:xfrm>
              <a:custGeom>
                <a:rect b="b" l="l" r="r" t="t"/>
                <a:pathLst>
                  <a:path extrusionOk="0" h="721" w="301">
                    <a:moveTo>
                      <a:pt x="301" y="0"/>
                    </a:moveTo>
                    <a:lnTo>
                      <a:pt x="181" y="60"/>
                    </a:lnTo>
                    <a:lnTo>
                      <a:pt x="121" y="120"/>
                    </a:lnTo>
                    <a:lnTo>
                      <a:pt x="61" y="300"/>
                    </a:lnTo>
                    <a:lnTo>
                      <a:pt x="61" y="360"/>
                    </a:lnTo>
                    <a:lnTo>
                      <a:pt x="1" y="721"/>
                    </a:lnTo>
                    <a:lnTo>
                      <a:pt x="61" y="721"/>
                    </a:lnTo>
                    <a:lnTo>
                      <a:pt x="121" y="60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67"/>
              <p:cNvSpPr/>
              <p:nvPr/>
            </p:nvSpPr>
            <p:spPr>
              <a:xfrm>
                <a:off x="1955686" y="275586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67"/>
              <p:cNvSpPr/>
              <p:nvPr/>
            </p:nvSpPr>
            <p:spPr>
              <a:xfrm>
                <a:off x="2134703" y="2540665"/>
                <a:ext cx="16116" cy="18126"/>
              </a:xfrm>
              <a:custGeom>
                <a:rect b="b" l="l" r="r" t="t"/>
                <a:pathLst>
                  <a:path extrusionOk="0" h="541" w="481">
                    <a:moveTo>
                      <a:pt x="480" y="0"/>
                    </a:moveTo>
                    <a:lnTo>
                      <a:pt x="420" y="120"/>
                    </a:lnTo>
                    <a:lnTo>
                      <a:pt x="420" y="120"/>
                    </a:lnTo>
                    <a:lnTo>
                      <a:pt x="480" y="60"/>
                    </a:lnTo>
                    <a:lnTo>
                      <a:pt x="480" y="0"/>
                    </a:lnTo>
                    <a:close/>
                    <a:moveTo>
                      <a:pt x="420" y="12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360" y="241"/>
                    </a:lnTo>
                    <a:lnTo>
                      <a:pt x="420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67"/>
              <p:cNvSpPr/>
              <p:nvPr/>
            </p:nvSpPr>
            <p:spPr>
              <a:xfrm>
                <a:off x="1981853" y="2536644"/>
                <a:ext cx="20137" cy="22147"/>
              </a:xfrm>
              <a:custGeom>
                <a:rect b="b" l="l" r="r" t="t"/>
                <a:pathLst>
                  <a:path extrusionOk="0" h="661" w="6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240" y="300"/>
                    </a:lnTo>
                    <a:lnTo>
                      <a:pt x="480" y="661"/>
                    </a:lnTo>
                    <a:lnTo>
                      <a:pt x="600" y="661"/>
                    </a:lnTo>
                    <a:lnTo>
                      <a:pt x="480" y="481"/>
                    </a:lnTo>
                    <a:lnTo>
                      <a:pt x="24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67"/>
              <p:cNvSpPr/>
              <p:nvPr/>
            </p:nvSpPr>
            <p:spPr>
              <a:xfrm>
                <a:off x="2108535" y="2526593"/>
                <a:ext cx="30222" cy="32198"/>
              </a:xfrm>
              <a:custGeom>
                <a:rect b="b" l="l" r="r" t="t"/>
                <a:pathLst>
                  <a:path extrusionOk="0" h="961" w="902">
                    <a:moveTo>
                      <a:pt x="901" y="0"/>
                    </a:moveTo>
                    <a:lnTo>
                      <a:pt x="781" y="60"/>
                    </a:lnTo>
                    <a:lnTo>
                      <a:pt x="541" y="240"/>
                    </a:lnTo>
                    <a:lnTo>
                      <a:pt x="361" y="540"/>
                    </a:lnTo>
                    <a:lnTo>
                      <a:pt x="241" y="721"/>
                    </a:lnTo>
                    <a:lnTo>
                      <a:pt x="301" y="420"/>
                    </a:lnTo>
                    <a:lnTo>
                      <a:pt x="61" y="841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601" y="661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67"/>
              <p:cNvSpPr/>
              <p:nvPr/>
            </p:nvSpPr>
            <p:spPr>
              <a:xfrm>
                <a:off x="2148775" y="2534634"/>
                <a:ext cx="24157" cy="24157"/>
              </a:xfrm>
              <a:custGeom>
                <a:rect b="b" l="l" r="r" t="t"/>
                <a:pathLst>
                  <a:path extrusionOk="0" h="721" w="721">
                    <a:moveTo>
                      <a:pt x="720" y="0"/>
                    </a:moveTo>
                    <a:lnTo>
                      <a:pt x="300" y="541"/>
                    </a:lnTo>
                    <a:lnTo>
                      <a:pt x="540" y="0"/>
                    </a:lnTo>
                    <a:lnTo>
                      <a:pt x="540" y="0"/>
                    </a:lnTo>
                    <a:lnTo>
                      <a:pt x="120" y="601"/>
                    </a:lnTo>
                    <a:lnTo>
                      <a:pt x="0" y="721"/>
                    </a:lnTo>
                    <a:lnTo>
                      <a:pt x="480" y="721"/>
                    </a:lnTo>
                    <a:lnTo>
                      <a:pt x="600" y="421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67"/>
              <p:cNvSpPr/>
              <p:nvPr/>
            </p:nvSpPr>
            <p:spPr>
              <a:xfrm>
                <a:off x="1975789" y="275787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67"/>
              <p:cNvSpPr/>
              <p:nvPr/>
            </p:nvSpPr>
            <p:spPr>
              <a:xfrm>
                <a:off x="2026080" y="2536644"/>
                <a:ext cx="12095" cy="22147"/>
              </a:xfrm>
              <a:custGeom>
                <a:rect b="b" l="l" r="r" t="t"/>
                <a:pathLst>
                  <a:path extrusionOk="0" h="661" w="361">
                    <a:moveTo>
                      <a:pt x="1" y="0"/>
                    </a:moveTo>
                    <a:lnTo>
                      <a:pt x="61" y="12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4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67"/>
              <p:cNvSpPr/>
              <p:nvPr/>
            </p:nvSpPr>
            <p:spPr>
              <a:xfrm>
                <a:off x="2064309" y="2691504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20" y="0"/>
                    </a:moveTo>
                    <a:lnTo>
                      <a:pt x="0" y="180"/>
                    </a:lnTo>
                    <a:lnTo>
                      <a:pt x="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67"/>
              <p:cNvSpPr/>
              <p:nvPr/>
            </p:nvSpPr>
            <p:spPr>
              <a:xfrm>
                <a:off x="1967747" y="275586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67"/>
              <p:cNvSpPr/>
              <p:nvPr/>
            </p:nvSpPr>
            <p:spPr>
              <a:xfrm>
                <a:off x="1963727" y="2743806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" y="0"/>
                    </a:moveTo>
                    <a:lnTo>
                      <a:pt x="1" y="180"/>
                    </a:lnTo>
                    <a:lnTo>
                      <a:pt x="61" y="300"/>
                    </a:lnTo>
                    <a:lnTo>
                      <a:pt x="121" y="30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67"/>
              <p:cNvSpPr/>
              <p:nvPr/>
            </p:nvSpPr>
            <p:spPr>
              <a:xfrm>
                <a:off x="2042162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67"/>
              <p:cNvSpPr/>
              <p:nvPr/>
            </p:nvSpPr>
            <p:spPr>
              <a:xfrm>
                <a:off x="2050203" y="2679443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67"/>
              <p:cNvSpPr/>
              <p:nvPr/>
            </p:nvSpPr>
            <p:spPr>
              <a:xfrm>
                <a:off x="2046183" y="2534634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1" y="0"/>
                    </a:moveTo>
                    <a:lnTo>
                      <a:pt x="121" y="541"/>
                    </a:lnTo>
                    <a:lnTo>
                      <a:pt x="121" y="721"/>
                    </a:lnTo>
                    <a:lnTo>
                      <a:pt x="421" y="721"/>
                    </a:lnTo>
                    <a:lnTo>
                      <a:pt x="361" y="66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67"/>
              <p:cNvSpPr/>
              <p:nvPr/>
            </p:nvSpPr>
            <p:spPr>
              <a:xfrm>
                <a:off x="2036131" y="2669391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67"/>
              <p:cNvSpPr/>
              <p:nvPr/>
            </p:nvSpPr>
            <p:spPr>
              <a:xfrm>
                <a:off x="2995480" y="2399877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67"/>
              <p:cNvSpPr/>
              <p:nvPr/>
            </p:nvSpPr>
            <p:spPr>
              <a:xfrm>
                <a:off x="2038141" y="2832292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" y="0"/>
                    </a:moveTo>
                    <a:lnTo>
                      <a:pt x="181" y="60"/>
                    </a:lnTo>
                    <a:lnTo>
                      <a:pt x="24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67"/>
              <p:cNvSpPr/>
              <p:nvPr/>
            </p:nvSpPr>
            <p:spPr>
              <a:xfrm>
                <a:off x="2003966" y="2832292"/>
                <a:ext cx="26167" cy="8075"/>
              </a:xfrm>
              <a:custGeom>
                <a:rect b="b" l="l" r="r" t="t"/>
                <a:pathLst>
                  <a:path extrusionOk="0" h="241" w="781">
                    <a:moveTo>
                      <a:pt x="0" y="0"/>
                    </a:moveTo>
                    <a:lnTo>
                      <a:pt x="60" y="60"/>
                    </a:lnTo>
                    <a:lnTo>
                      <a:pt x="781" y="24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67"/>
              <p:cNvSpPr/>
              <p:nvPr/>
            </p:nvSpPr>
            <p:spPr>
              <a:xfrm>
                <a:off x="2283499" y="2522572"/>
                <a:ext cx="46304" cy="36219"/>
              </a:xfrm>
              <a:custGeom>
                <a:rect b="b" l="l" r="r" t="t"/>
                <a:pathLst>
                  <a:path extrusionOk="0" h="1081" w="1382">
                    <a:moveTo>
                      <a:pt x="1" y="0"/>
                    </a:moveTo>
                    <a:lnTo>
                      <a:pt x="181" y="240"/>
                    </a:lnTo>
                    <a:lnTo>
                      <a:pt x="241" y="420"/>
                    </a:lnTo>
                    <a:lnTo>
                      <a:pt x="301" y="660"/>
                    </a:lnTo>
                    <a:lnTo>
                      <a:pt x="361" y="1081"/>
                    </a:lnTo>
                    <a:lnTo>
                      <a:pt x="1382" y="1081"/>
                    </a:lnTo>
                    <a:lnTo>
                      <a:pt x="1261" y="901"/>
                    </a:lnTo>
                    <a:lnTo>
                      <a:pt x="781" y="480"/>
                    </a:lnTo>
                    <a:lnTo>
                      <a:pt x="24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67"/>
              <p:cNvSpPr/>
              <p:nvPr/>
            </p:nvSpPr>
            <p:spPr>
              <a:xfrm>
                <a:off x="1963727" y="2832292"/>
                <a:ext cx="38263" cy="22147"/>
              </a:xfrm>
              <a:custGeom>
                <a:rect b="b" l="l" r="r" t="t"/>
                <a:pathLst>
                  <a:path extrusionOk="0" h="661" w="1142">
                    <a:moveTo>
                      <a:pt x="1" y="0"/>
                    </a:moveTo>
                    <a:lnTo>
                      <a:pt x="541" y="300"/>
                    </a:lnTo>
                    <a:lnTo>
                      <a:pt x="1141" y="660"/>
                    </a:lnTo>
                    <a:lnTo>
                      <a:pt x="1141" y="660"/>
                    </a:lnTo>
                    <a:lnTo>
                      <a:pt x="1081" y="540"/>
                    </a:lnTo>
                    <a:lnTo>
                      <a:pt x="961" y="360"/>
                    </a:lnTo>
                    <a:lnTo>
                      <a:pt x="901" y="300"/>
                    </a:lnTo>
                    <a:lnTo>
                      <a:pt x="661" y="12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67"/>
              <p:cNvSpPr/>
              <p:nvPr/>
            </p:nvSpPr>
            <p:spPr>
              <a:xfrm>
                <a:off x="1985874" y="2832292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67"/>
              <p:cNvSpPr/>
              <p:nvPr/>
            </p:nvSpPr>
            <p:spPr>
              <a:xfrm>
                <a:off x="2078381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6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67"/>
              <p:cNvSpPr/>
              <p:nvPr/>
            </p:nvSpPr>
            <p:spPr>
              <a:xfrm>
                <a:off x="2969312" y="2363691"/>
                <a:ext cx="18126" cy="2044"/>
              </a:xfrm>
              <a:custGeom>
                <a:rect b="b" l="l" r="r" t="t"/>
                <a:pathLst>
                  <a:path extrusionOk="0" h="61" w="541">
                    <a:moveTo>
                      <a:pt x="1" y="0"/>
                    </a:moveTo>
                    <a:lnTo>
                      <a:pt x="541" y="6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67"/>
              <p:cNvSpPr/>
              <p:nvPr/>
            </p:nvSpPr>
            <p:spPr>
              <a:xfrm>
                <a:off x="2963281" y="2381784"/>
                <a:ext cx="32232" cy="8075"/>
              </a:xfrm>
              <a:custGeom>
                <a:rect b="b" l="l" r="r" t="t"/>
                <a:pathLst>
                  <a:path extrusionOk="0" h="241" w="962">
                    <a:moveTo>
                      <a:pt x="1" y="0"/>
                    </a:moveTo>
                    <a:lnTo>
                      <a:pt x="421" y="120"/>
                    </a:lnTo>
                    <a:lnTo>
                      <a:pt x="841" y="240"/>
                    </a:lnTo>
                    <a:lnTo>
                      <a:pt x="961" y="240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67"/>
              <p:cNvSpPr/>
              <p:nvPr/>
            </p:nvSpPr>
            <p:spPr>
              <a:xfrm>
                <a:off x="2104515" y="2832292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61" y="180"/>
                    </a:lnTo>
                    <a:lnTo>
                      <a:pt x="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67"/>
              <p:cNvSpPr/>
              <p:nvPr/>
            </p:nvSpPr>
            <p:spPr>
              <a:xfrm>
                <a:off x="2225200" y="2522572"/>
                <a:ext cx="14106" cy="36219"/>
              </a:xfrm>
              <a:custGeom>
                <a:rect b="b" l="l" r="r" t="t"/>
                <a:pathLst>
                  <a:path extrusionOk="0" h="1081" w="421">
                    <a:moveTo>
                      <a:pt x="360" y="0"/>
                    </a:moveTo>
                    <a:lnTo>
                      <a:pt x="300" y="180"/>
                    </a:lnTo>
                    <a:lnTo>
                      <a:pt x="240" y="600"/>
                    </a:lnTo>
                    <a:lnTo>
                      <a:pt x="60" y="1021"/>
                    </a:lnTo>
                    <a:lnTo>
                      <a:pt x="0" y="1081"/>
                    </a:lnTo>
                    <a:lnTo>
                      <a:pt x="360" y="1081"/>
                    </a:lnTo>
                    <a:lnTo>
                      <a:pt x="420" y="720"/>
                    </a:lnTo>
                    <a:lnTo>
                      <a:pt x="420" y="420"/>
                    </a:ln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67"/>
              <p:cNvSpPr/>
              <p:nvPr/>
            </p:nvSpPr>
            <p:spPr>
              <a:xfrm>
                <a:off x="2213138" y="2522572"/>
                <a:ext cx="10085" cy="36219"/>
              </a:xfrm>
              <a:custGeom>
                <a:rect b="b" l="l" r="r" t="t"/>
                <a:pathLst>
                  <a:path extrusionOk="0" h="1081" w="301">
                    <a:moveTo>
                      <a:pt x="300" y="0"/>
                    </a:moveTo>
                    <a:lnTo>
                      <a:pt x="180" y="660"/>
                    </a:lnTo>
                    <a:lnTo>
                      <a:pt x="0" y="1081"/>
                    </a:lnTo>
                    <a:lnTo>
                      <a:pt x="180" y="1081"/>
                    </a:lnTo>
                    <a:lnTo>
                      <a:pt x="240" y="961"/>
                    </a:lnTo>
                    <a:lnTo>
                      <a:pt x="300" y="4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67"/>
              <p:cNvSpPr/>
              <p:nvPr/>
            </p:nvSpPr>
            <p:spPr>
              <a:xfrm>
                <a:off x="2170888" y="2520562"/>
                <a:ext cx="20137" cy="38229"/>
              </a:xfrm>
              <a:custGeom>
                <a:rect b="b" l="l" r="r" t="t"/>
                <a:pathLst>
                  <a:path extrusionOk="0" h="1141" w="601">
                    <a:moveTo>
                      <a:pt x="601" y="0"/>
                    </a:moveTo>
                    <a:lnTo>
                      <a:pt x="541" y="240"/>
                    </a:lnTo>
                    <a:lnTo>
                      <a:pt x="121" y="901"/>
                    </a:lnTo>
                    <a:lnTo>
                      <a:pt x="0" y="1141"/>
                    </a:lnTo>
                    <a:lnTo>
                      <a:pt x="361" y="1141"/>
                    </a:lnTo>
                    <a:lnTo>
                      <a:pt x="541" y="66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67"/>
              <p:cNvSpPr/>
              <p:nvPr/>
            </p:nvSpPr>
            <p:spPr>
              <a:xfrm>
                <a:off x="2245303" y="2526593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81" y="0"/>
                    </a:moveTo>
                    <a:lnTo>
                      <a:pt x="181" y="120"/>
                    </a:lnTo>
                    <a:lnTo>
                      <a:pt x="181" y="300"/>
                    </a:lnTo>
                    <a:lnTo>
                      <a:pt x="120" y="661"/>
                    </a:lnTo>
                    <a:lnTo>
                      <a:pt x="0" y="961"/>
                    </a:lnTo>
                    <a:lnTo>
                      <a:pt x="241" y="961"/>
                    </a:lnTo>
                    <a:lnTo>
                      <a:pt x="24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67"/>
              <p:cNvSpPr/>
              <p:nvPr/>
            </p:nvSpPr>
            <p:spPr>
              <a:xfrm>
                <a:off x="2108535" y="283229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67"/>
              <p:cNvSpPr/>
              <p:nvPr/>
            </p:nvSpPr>
            <p:spPr>
              <a:xfrm>
                <a:off x="1953675" y="2832292"/>
                <a:ext cx="32232" cy="34209"/>
              </a:xfrm>
              <a:custGeom>
                <a:rect b="b" l="l" r="r" t="t"/>
                <a:pathLst>
                  <a:path extrusionOk="0" h="1021" w="962">
                    <a:moveTo>
                      <a:pt x="121" y="0"/>
                    </a:moveTo>
                    <a:lnTo>
                      <a:pt x="61" y="180"/>
                    </a:lnTo>
                    <a:lnTo>
                      <a:pt x="1" y="240"/>
                    </a:lnTo>
                    <a:lnTo>
                      <a:pt x="121" y="360"/>
                    </a:lnTo>
                    <a:lnTo>
                      <a:pt x="721" y="901"/>
                    </a:lnTo>
                    <a:lnTo>
                      <a:pt x="961" y="1021"/>
                    </a:lnTo>
                    <a:lnTo>
                      <a:pt x="961" y="1021"/>
                    </a:lnTo>
                    <a:lnTo>
                      <a:pt x="541" y="420"/>
                    </a:lnTo>
                    <a:lnTo>
                      <a:pt x="421" y="240"/>
                    </a:lnTo>
                    <a:lnTo>
                      <a:pt x="36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67"/>
              <p:cNvSpPr/>
              <p:nvPr/>
            </p:nvSpPr>
            <p:spPr>
              <a:xfrm>
                <a:off x="2277468" y="2542675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81"/>
                    </a:lnTo>
                    <a:lnTo>
                      <a:pt x="241" y="481"/>
                    </a:lnTo>
                    <a:lnTo>
                      <a:pt x="121" y="18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67"/>
              <p:cNvSpPr/>
              <p:nvPr/>
            </p:nvSpPr>
            <p:spPr>
              <a:xfrm>
                <a:off x="2257365" y="2526593"/>
                <a:ext cx="16116" cy="32198"/>
              </a:xfrm>
              <a:custGeom>
                <a:rect b="b" l="l" r="r" t="t"/>
                <a:pathLst>
                  <a:path extrusionOk="0" h="961" w="481">
                    <a:moveTo>
                      <a:pt x="181" y="0"/>
                    </a:moveTo>
                    <a:lnTo>
                      <a:pt x="121" y="600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421" y="600"/>
                    </a:lnTo>
                    <a:lnTo>
                      <a:pt x="24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67"/>
              <p:cNvSpPr/>
              <p:nvPr/>
            </p:nvSpPr>
            <p:spPr>
              <a:xfrm>
                <a:off x="3472122" y="2086136"/>
                <a:ext cx="32198" cy="74448"/>
              </a:xfrm>
              <a:custGeom>
                <a:rect b="b" l="l" r="r" t="t"/>
                <a:pathLst>
                  <a:path extrusionOk="0" h="2222" w="961">
                    <a:moveTo>
                      <a:pt x="0" y="1"/>
                    </a:moveTo>
                    <a:lnTo>
                      <a:pt x="60" y="421"/>
                    </a:lnTo>
                    <a:lnTo>
                      <a:pt x="240" y="1021"/>
                    </a:lnTo>
                    <a:lnTo>
                      <a:pt x="360" y="1741"/>
                    </a:lnTo>
                    <a:lnTo>
                      <a:pt x="360" y="1801"/>
                    </a:lnTo>
                    <a:lnTo>
                      <a:pt x="360" y="2041"/>
                    </a:lnTo>
                    <a:lnTo>
                      <a:pt x="660" y="2222"/>
                    </a:lnTo>
                    <a:lnTo>
                      <a:pt x="961" y="2222"/>
                    </a:lnTo>
                    <a:lnTo>
                      <a:pt x="780" y="1621"/>
                    </a:lnTo>
                    <a:lnTo>
                      <a:pt x="480" y="1021"/>
                    </a:lnTo>
                    <a:lnTo>
                      <a:pt x="240" y="4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67"/>
              <p:cNvSpPr/>
              <p:nvPr/>
            </p:nvSpPr>
            <p:spPr>
              <a:xfrm>
                <a:off x="2939158" y="2518552"/>
                <a:ext cx="40240" cy="16116"/>
              </a:xfrm>
              <a:custGeom>
                <a:rect b="b" l="l" r="r" t="t"/>
                <a:pathLst>
                  <a:path extrusionOk="0" h="481" w="1201">
                    <a:moveTo>
                      <a:pt x="901" y="0"/>
                    </a:moveTo>
                    <a:lnTo>
                      <a:pt x="781" y="60"/>
                    </a:lnTo>
                    <a:lnTo>
                      <a:pt x="97" y="459"/>
                    </a:lnTo>
                    <a:lnTo>
                      <a:pt x="97" y="459"/>
                    </a:lnTo>
                    <a:lnTo>
                      <a:pt x="541" y="360"/>
                    </a:lnTo>
                    <a:lnTo>
                      <a:pt x="1201" y="60"/>
                    </a:lnTo>
                    <a:lnTo>
                      <a:pt x="1201" y="0"/>
                    </a:lnTo>
                    <a:close/>
                    <a:moveTo>
                      <a:pt x="97" y="459"/>
                    </a:moveTo>
                    <a:lnTo>
                      <a:pt x="0" y="480"/>
                    </a:lnTo>
                    <a:lnTo>
                      <a:pt x="60" y="480"/>
                    </a:lnTo>
                    <a:lnTo>
                      <a:pt x="97" y="4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67"/>
              <p:cNvSpPr/>
              <p:nvPr/>
            </p:nvSpPr>
            <p:spPr>
              <a:xfrm>
                <a:off x="1621842" y="2777981"/>
                <a:ext cx="16116" cy="6064"/>
              </a:xfrm>
              <a:custGeom>
                <a:rect b="b" l="l" r="r" t="t"/>
                <a:pathLst>
                  <a:path extrusionOk="0" h="181" w="481">
                    <a:moveTo>
                      <a:pt x="0" y="0"/>
                    </a:moveTo>
                    <a:lnTo>
                      <a:pt x="181" y="60"/>
                    </a:lnTo>
                    <a:lnTo>
                      <a:pt x="421" y="181"/>
                    </a:lnTo>
                    <a:lnTo>
                      <a:pt x="481" y="18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67"/>
              <p:cNvSpPr/>
              <p:nvPr/>
            </p:nvSpPr>
            <p:spPr>
              <a:xfrm>
                <a:off x="3162402" y="2249037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6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0" name="Google Shape;2290;p67"/>
              <p:cNvSpPr/>
              <p:nvPr/>
            </p:nvSpPr>
            <p:spPr>
              <a:xfrm>
                <a:off x="3279033" y="211629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1" name="Google Shape;2291;p67"/>
              <p:cNvSpPr/>
              <p:nvPr/>
            </p:nvSpPr>
            <p:spPr>
              <a:xfrm>
                <a:off x="3178484" y="2259089"/>
                <a:ext cx="10085" cy="22180"/>
              </a:xfrm>
              <a:custGeom>
                <a:rect b="b" l="l" r="r" t="t"/>
                <a:pathLst>
                  <a:path extrusionOk="0" h="662" w="301">
                    <a:moveTo>
                      <a:pt x="300" y="1"/>
                    </a:moveTo>
                    <a:lnTo>
                      <a:pt x="0" y="481"/>
                    </a:lnTo>
                    <a:lnTo>
                      <a:pt x="180" y="661"/>
                    </a:lnTo>
                    <a:lnTo>
                      <a:pt x="240" y="42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2" name="Google Shape;2292;p67"/>
              <p:cNvSpPr/>
              <p:nvPr/>
            </p:nvSpPr>
            <p:spPr>
              <a:xfrm>
                <a:off x="3059809" y="248032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1"/>
                    </a:moveTo>
                    <a:lnTo>
                      <a:pt x="1" y="241"/>
                    </a:lnTo>
                    <a:lnTo>
                      <a:pt x="121" y="241"/>
                    </a:lnTo>
                    <a:lnTo>
                      <a:pt x="6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3" name="Google Shape;2293;p67"/>
              <p:cNvSpPr/>
              <p:nvPr/>
            </p:nvSpPr>
            <p:spPr>
              <a:xfrm>
                <a:off x="3447965" y="2102218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" y="1"/>
                    </a:moveTo>
                    <a:lnTo>
                      <a:pt x="181" y="781"/>
                    </a:lnTo>
                    <a:lnTo>
                      <a:pt x="181" y="961"/>
                    </a:lnTo>
                    <a:lnTo>
                      <a:pt x="421" y="961"/>
                    </a:lnTo>
                    <a:lnTo>
                      <a:pt x="181" y="1021"/>
                    </a:lnTo>
                    <a:lnTo>
                      <a:pt x="241" y="1141"/>
                    </a:lnTo>
                    <a:lnTo>
                      <a:pt x="541" y="12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4" name="Google Shape;2294;p67"/>
              <p:cNvSpPr/>
              <p:nvPr/>
            </p:nvSpPr>
            <p:spPr>
              <a:xfrm>
                <a:off x="3383602" y="2104229"/>
                <a:ext cx="16149" cy="22180"/>
              </a:xfrm>
              <a:custGeom>
                <a:rect b="b" l="l" r="r" t="t"/>
                <a:pathLst>
                  <a:path extrusionOk="0" h="662" w="482">
                    <a:moveTo>
                      <a:pt x="1" y="1"/>
                    </a:moveTo>
                    <a:lnTo>
                      <a:pt x="61" y="361"/>
                    </a:lnTo>
                    <a:lnTo>
                      <a:pt x="61" y="421"/>
                    </a:lnTo>
                    <a:lnTo>
                      <a:pt x="121" y="421"/>
                    </a:lnTo>
                    <a:lnTo>
                      <a:pt x="241" y="481"/>
                    </a:lnTo>
                    <a:lnTo>
                      <a:pt x="61" y="481"/>
                    </a:lnTo>
                    <a:lnTo>
                      <a:pt x="121" y="661"/>
                    </a:lnTo>
                    <a:lnTo>
                      <a:pt x="481" y="601"/>
                    </a:lnTo>
                    <a:lnTo>
                      <a:pt x="61" y="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5" name="Google Shape;2295;p67"/>
              <p:cNvSpPr/>
              <p:nvPr/>
            </p:nvSpPr>
            <p:spPr>
              <a:xfrm>
                <a:off x="3341385" y="2110260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1"/>
                    </a:moveTo>
                    <a:lnTo>
                      <a:pt x="60" y="181"/>
                    </a:lnTo>
                    <a:lnTo>
                      <a:pt x="1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6" name="Google Shape;2296;p67"/>
              <p:cNvSpPr/>
              <p:nvPr/>
            </p:nvSpPr>
            <p:spPr>
              <a:xfrm>
                <a:off x="3216680" y="2247027"/>
                <a:ext cx="50325" cy="88520"/>
              </a:xfrm>
              <a:custGeom>
                <a:rect b="b" l="l" r="r" t="t"/>
                <a:pathLst>
                  <a:path extrusionOk="0" h="2642" w="1502">
                    <a:moveTo>
                      <a:pt x="1501" y="1"/>
                    </a:moveTo>
                    <a:lnTo>
                      <a:pt x="1201" y="661"/>
                    </a:lnTo>
                    <a:lnTo>
                      <a:pt x="901" y="1141"/>
                    </a:lnTo>
                    <a:lnTo>
                      <a:pt x="601" y="1501"/>
                    </a:lnTo>
                    <a:lnTo>
                      <a:pt x="361" y="1741"/>
                    </a:lnTo>
                    <a:lnTo>
                      <a:pt x="361" y="1741"/>
                    </a:lnTo>
                    <a:lnTo>
                      <a:pt x="481" y="1441"/>
                    </a:lnTo>
                    <a:lnTo>
                      <a:pt x="661" y="1141"/>
                    </a:lnTo>
                    <a:lnTo>
                      <a:pt x="721" y="781"/>
                    </a:lnTo>
                    <a:lnTo>
                      <a:pt x="661" y="961"/>
                    </a:lnTo>
                    <a:lnTo>
                      <a:pt x="361" y="1501"/>
                    </a:lnTo>
                    <a:lnTo>
                      <a:pt x="121" y="1921"/>
                    </a:lnTo>
                    <a:lnTo>
                      <a:pt x="1" y="2042"/>
                    </a:lnTo>
                    <a:lnTo>
                      <a:pt x="481" y="2642"/>
                    </a:lnTo>
                    <a:lnTo>
                      <a:pt x="541" y="2582"/>
                    </a:lnTo>
                    <a:lnTo>
                      <a:pt x="781" y="2042"/>
                    </a:lnTo>
                    <a:lnTo>
                      <a:pt x="1081" y="1441"/>
                    </a:lnTo>
                    <a:lnTo>
                      <a:pt x="1321" y="66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7" name="Google Shape;2297;p67"/>
              <p:cNvSpPr/>
              <p:nvPr/>
            </p:nvSpPr>
            <p:spPr>
              <a:xfrm>
                <a:off x="3001511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8" name="Google Shape;2298;p67"/>
              <p:cNvSpPr/>
              <p:nvPr/>
            </p:nvSpPr>
            <p:spPr>
              <a:xfrm>
                <a:off x="3200597" y="2198780"/>
                <a:ext cx="28211" cy="114654"/>
              </a:xfrm>
              <a:custGeom>
                <a:rect b="b" l="l" r="r" t="t"/>
                <a:pathLst>
                  <a:path extrusionOk="0" h="3422" w="842">
                    <a:moveTo>
                      <a:pt x="661" y="0"/>
                    </a:moveTo>
                    <a:lnTo>
                      <a:pt x="661" y="60"/>
                    </a:lnTo>
                    <a:lnTo>
                      <a:pt x="661" y="720"/>
                    </a:lnTo>
                    <a:lnTo>
                      <a:pt x="661" y="1080"/>
                    </a:lnTo>
                    <a:lnTo>
                      <a:pt x="541" y="1501"/>
                    </a:lnTo>
                    <a:lnTo>
                      <a:pt x="481" y="1861"/>
                    </a:lnTo>
                    <a:lnTo>
                      <a:pt x="241" y="2401"/>
                    </a:lnTo>
                    <a:lnTo>
                      <a:pt x="1" y="2941"/>
                    </a:lnTo>
                    <a:lnTo>
                      <a:pt x="421" y="3421"/>
                    </a:lnTo>
                    <a:lnTo>
                      <a:pt x="481" y="3301"/>
                    </a:lnTo>
                    <a:lnTo>
                      <a:pt x="601" y="2881"/>
                    </a:lnTo>
                    <a:lnTo>
                      <a:pt x="721" y="2281"/>
                    </a:lnTo>
                    <a:lnTo>
                      <a:pt x="781" y="1741"/>
                    </a:lnTo>
                    <a:lnTo>
                      <a:pt x="781" y="1201"/>
                    </a:lnTo>
                    <a:lnTo>
                      <a:pt x="781" y="54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9" name="Google Shape;2299;p67"/>
              <p:cNvSpPr/>
              <p:nvPr/>
            </p:nvSpPr>
            <p:spPr>
              <a:xfrm>
                <a:off x="2985395" y="2518552"/>
                <a:ext cx="48314" cy="34209"/>
              </a:xfrm>
              <a:custGeom>
                <a:rect b="b" l="l" r="r" t="t"/>
                <a:pathLst>
                  <a:path extrusionOk="0" h="1021" w="1442">
                    <a:moveTo>
                      <a:pt x="721" y="0"/>
                    </a:moveTo>
                    <a:lnTo>
                      <a:pt x="661" y="60"/>
                    </a:lnTo>
                    <a:lnTo>
                      <a:pt x="301" y="360"/>
                    </a:lnTo>
                    <a:lnTo>
                      <a:pt x="301" y="420"/>
                    </a:lnTo>
                    <a:lnTo>
                      <a:pt x="121" y="840"/>
                    </a:lnTo>
                    <a:lnTo>
                      <a:pt x="1" y="1021"/>
                    </a:lnTo>
                    <a:lnTo>
                      <a:pt x="961" y="36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0" name="Google Shape;2300;p67"/>
              <p:cNvSpPr/>
              <p:nvPr/>
            </p:nvSpPr>
            <p:spPr>
              <a:xfrm>
                <a:off x="1931562" y="2693515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1" name="Google Shape;2301;p67"/>
              <p:cNvSpPr/>
              <p:nvPr/>
            </p:nvSpPr>
            <p:spPr>
              <a:xfrm>
                <a:off x="3003521" y="2532624"/>
                <a:ext cx="26167" cy="26167"/>
              </a:xfrm>
              <a:custGeom>
                <a:rect b="b" l="l" r="r" t="t"/>
                <a:pathLst>
                  <a:path extrusionOk="0" h="781" w="781">
                    <a:moveTo>
                      <a:pt x="780" y="0"/>
                    </a:moveTo>
                    <a:lnTo>
                      <a:pt x="600" y="180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480" y="420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67"/>
              <p:cNvSpPr/>
              <p:nvPr/>
            </p:nvSpPr>
            <p:spPr>
              <a:xfrm>
                <a:off x="3514338" y="2126375"/>
                <a:ext cx="12095" cy="40240"/>
              </a:xfrm>
              <a:custGeom>
                <a:rect b="b" l="l" r="r" t="t"/>
                <a:pathLst>
                  <a:path extrusionOk="0" h="1201" w="361">
                    <a:moveTo>
                      <a:pt x="1" y="0"/>
                    </a:moveTo>
                    <a:lnTo>
                      <a:pt x="1" y="480"/>
                    </a:lnTo>
                    <a:lnTo>
                      <a:pt x="1" y="900"/>
                    </a:lnTo>
                    <a:lnTo>
                      <a:pt x="1" y="1081"/>
                    </a:lnTo>
                    <a:lnTo>
                      <a:pt x="301" y="1141"/>
                    </a:lnTo>
                    <a:lnTo>
                      <a:pt x="181" y="1141"/>
                    </a:lnTo>
                    <a:lnTo>
                      <a:pt x="361" y="1201"/>
                    </a:lnTo>
                    <a:lnTo>
                      <a:pt x="361" y="12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67"/>
              <p:cNvSpPr/>
              <p:nvPr/>
            </p:nvSpPr>
            <p:spPr>
              <a:xfrm>
                <a:off x="3512328" y="2421990"/>
                <a:ext cx="106613" cy="66407"/>
              </a:xfrm>
              <a:custGeom>
                <a:rect b="b" l="l" r="r" t="t"/>
                <a:pathLst>
                  <a:path extrusionOk="0" h="1982" w="3182">
                    <a:moveTo>
                      <a:pt x="3182" y="1"/>
                    </a:moveTo>
                    <a:lnTo>
                      <a:pt x="2882" y="301"/>
                    </a:lnTo>
                    <a:lnTo>
                      <a:pt x="2162" y="841"/>
                    </a:lnTo>
                    <a:lnTo>
                      <a:pt x="1561" y="1261"/>
                    </a:lnTo>
                    <a:lnTo>
                      <a:pt x="841" y="1622"/>
                    </a:lnTo>
                    <a:lnTo>
                      <a:pt x="421" y="1802"/>
                    </a:lnTo>
                    <a:lnTo>
                      <a:pt x="1" y="1982"/>
                    </a:lnTo>
                    <a:lnTo>
                      <a:pt x="1921" y="1982"/>
                    </a:lnTo>
                    <a:lnTo>
                      <a:pt x="2282" y="1502"/>
                    </a:lnTo>
                    <a:lnTo>
                      <a:pt x="2582" y="1021"/>
                    </a:lnTo>
                    <a:lnTo>
                      <a:pt x="3002" y="301"/>
                    </a:lnTo>
                    <a:lnTo>
                      <a:pt x="318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67"/>
              <p:cNvSpPr/>
              <p:nvPr/>
            </p:nvSpPr>
            <p:spPr>
              <a:xfrm>
                <a:off x="3600815" y="2474291"/>
                <a:ext cx="14106" cy="14106"/>
              </a:xfrm>
              <a:custGeom>
                <a:rect b="b" l="l" r="r" t="t"/>
                <a:pathLst>
                  <a:path extrusionOk="0" h="421" w="421">
                    <a:moveTo>
                      <a:pt x="421" y="1"/>
                    </a:moveTo>
                    <a:lnTo>
                      <a:pt x="1" y="421"/>
                    </a:lnTo>
                    <a:lnTo>
                      <a:pt x="121" y="421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67"/>
              <p:cNvSpPr/>
              <p:nvPr/>
            </p:nvSpPr>
            <p:spPr>
              <a:xfrm>
                <a:off x="3021614" y="2409928"/>
                <a:ext cx="14106" cy="72438"/>
              </a:xfrm>
              <a:custGeom>
                <a:rect b="b" l="l" r="r" t="t"/>
                <a:pathLst>
                  <a:path extrusionOk="0" h="2162" w="421">
                    <a:moveTo>
                      <a:pt x="180" y="1"/>
                    </a:moveTo>
                    <a:lnTo>
                      <a:pt x="120" y="301"/>
                    </a:lnTo>
                    <a:lnTo>
                      <a:pt x="60" y="721"/>
                    </a:lnTo>
                    <a:lnTo>
                      <a:pt x="0" y="1141"/>
                    </a:lnTo>
                    <a:lnTo>
                      <a:pt x="60" y="1561"/>
                    </a:lnTo>
                    <a:lnTo>
                      <a:pt x="180" y="1862"/>
                    </a:lnTo>
                    <a:lnTo>
                      <a:pt x="300" y="2102"/>
                    </a:lnTo>
                    <a:lnTo>
                      <a:pt x="300" y="2162"/>
                    </a:lnTo>
                    <a:lnTo>
                      <a:pt x="421" y="2162"/>
                    </a:lnTo>
                    <a:lnTo>
                      <a:pt x="300" y="1621"/>
                    </a:lnTo>
                    <a:lnTo>
                      <a:pt x="240" y="1201"/>
                    </a:lnTo>
                    <a:lnTo>
                      <a:pt x="240" y="841"/>
                    </a:lnTo>
                    <a:lnTo>
                      <a:pt x="300" y="481"/>
                    </a:lnTo>
                    <a:lnTo>
                      <a:pt x="240" y="12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67"/>
              <p:cNvSpPr/>
              <p:nvPr/>
            </p:nvSpPr>
            <p:spPr>
              <a:xfrm>
                <a:off x="3268981" y="1947358"/>
                <a:ext cx="8075" cy="6064"/>
              </a:xfrm>
              <a:custGeom>
                <a:rect b="b" l="l" r="r" t="t"/>
                <a:pathLst>
                  <a:path extrusionOk="0" h="181" w="241">
                    <a:moveTo>
                      <a:pt x="24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67"/>
              <p:cNvSpPr/>
              <p:nvPr/>
            </p:nvSpPr>
            <p:spPr>
              <a:xfrm>
                <a:off x="3142265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67"/>
              <p:cNvSpPr/>
              <p:nvPr/>
            </p:nvSpPr>
            <p:spPr>
              <a:xfrm>
                <a:off x="3152350" y="2588946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0" y="0"/>
                    </a:moveTo>
                    <a:lnTo>
                      <a:pt x="60" y="360"/>
                    </a:lnTo>
                    <a:lnTo>
                      <a:pt x="120" y="540"/>
                    </a:lnTo>
                    <a:lnTo>
                      <a:pt x="180" y="240"/>
                    </a:lnTo>
                    <a:lnTo>
                      <a:pt x="18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67"/>
              <p:cNvSpPr/>
              <p:nvPr/>
            </p:nvSpPr>
            <p:spPr>
              <a:xfrm>
                <a:off x="3293105" y="194132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1"/>
                    </a:moveTo>
                    <a:lnTo>
                      <a:pt x="121" y="1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1" y="121"/>
                    </a:lnTo>
                    <a:lnTo>
                      <a:pt x="1" y="12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67"/>
              <p:cNvSpPr/>
              <p:nvPr/>
            </p:nvSpPr>
            <p:spPr>
              <a:xfrm>
                <a:off x="3538462" y="2112270"/>
                <a:ext cx="24191" cy="64397"/>
              </a:xfrm>
              <a:custGeom>
                <a:rect b="b" l="l" r="r" t="t"/>
                <a:pathLst>
                  <a:path extrusionOk="0" h="1922" w="722">
                    <a:moveTo>
                      <a:pt x="1" y="1"/>
                    </a:moveTo>
                    <a:lnTo>
                      <a:pt x="121" y="841"/>
                    </a:lnTo>
                    <a:lnTo>
                      <a:pt x="241" y="1742"/>
                    </a:lnTo>
                    <a:lnTo>
                      <a:pt x="661" y="1922"/>
                    </a:lnTo>
                    <a:lnTo>
                      <a:pt x="721" y="1922"/>
                    </a:lnTo>
                    <a:lnTo>
                      <a:pt x="601" y="1442"/>
                    </a:lnTo>
                    <a:lnTo>
                      <a:pt x="421" y="961"/>
                    </a:lnTo>
                    <a:lnTo>
                      <a:pt x="241" y="4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67"/>
              <p:cNvSpPr/>
              <p:nvPr/>
            </p:nvSpPr>
            <p:spPr>
              <a:xfrm>
                <a:off x="3419821" y="1730179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67"/>
              <p:cNvSpPr/>
              <p:nvPr/>
            </p:nvSpPr>
            <p:spPr>
              <a:xfrm>
                <a:off x="3087987" y="2011721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67"/>
              <p:cNvSpPr/>
              <p:nvPr/>
            </p:nvSpPr>
            <p:spPr>
              <a:xfrm>
                <a:off x="3550557" y="2180654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0" y="1"/>
                    </a:moveTo>
                    <a:lnTo>
                      <a:pt x="300" y="61"/>
                    </a:lnTo>
                    <a:lnTo>
                      <a:pt x="360" y="121"/>
                    </a:lnTo>
                    <a:lnTo>
                      <a:pt x="360" y="6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67"/>
              <p:cNvSpPr/>
              <p:nvPr/>
            </p:nvSpPr>
            <p:spPr>
              <a:xfrm>
                <a:off x="3301146" y="21142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67"/>
              <p:cNvSpPr/>
              <p:nvPr/>
            </p:nvSpPr>
            <p:spPr>
              <a:xfrm>
                <a:off x="3158381" y="2120345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67"/>
              <p:cNvSpPr/>
              <p:nvPr/>
            </p:nvSpPr>
            <p:spPr>
              <a:xfrm>
                <a:off x="1929552" y="2697535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67"/>
              <p:cNvSpPr/>
              <p:nvPr/>
            </p:nvSpPr>
            <p:spPr>
              <a:xfrm>
                <a:off x="3558598" y="2100208"/>
                <a:ext cx="60343" cy="108657"/>
              </a:xfrm>
              <a:custGeom>
                <a:rect b="b" l="l" r="r" t="t"/>
                <a:pathLst>
                  <a:path extrusionOk="0" h="3243" w="1801">
                    <a:moveTo>
                      <a:pt x="0" y="1"/>
                    </a:moveTo>
                    <a:lnTo>
                      <a:pt x="180" y="601"/>
                    </a:lnTo>
                    <a:lnTo>
                      <a:pt x="240" y="1201"/>
                    </a:lnTo>
                    <a:lnTo>
                      <a:pt x="300" y="1862"/>
                    </a:lnTo>
                    <a:lnTo>
                      <a:pt x="300" y="2402"/>
                    </a:lnTo>
                    <a:lnTo>
                      <a:pt x="300" y="2462"/>
                    </a:lnTo>
                    <a:lnTo>
                      <a:pt x="300" y="2522"/>
                    </a:lnTo>
                    <a:lnTo>
                      <a:pt x="841" y="2702"/>
                    </a:lnTo>
                    <a:lnTo>
                      <a:pt x="1201" y="2822"/>
                    </a:lnTo>
                    <a:lnTo>
                      <a:pt x="841" y="2882"/>
                    </a:lnTo>
                    <a:lnTo>
                      <a:pt x="661" y="2882"/>
                    </a:lnTo>
                    <a:lnTo>
                      <a:pt x="1801" y="3242"/>
                    </a:lnTo>
                    <a:lnTo>
                      <a:pt x="1801" y="3242"/>
                    </a:lnTo>
                    <a:lnTo>
                      <a:pt x="1741" y="3062"/>
                    </a:lnTo>
                    <a:lnTo>
                      <a:pt x="1501" y="2342"/>
                    </a:lnTo>
                    <a:lnTo>
                      <a:pt x="1081" y="1561"/>
                    </a:lnTo>
                    <a:lnTo>
                      <a:pt x="600" y="7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67"/>
              <p:cNvSpPr/>
              <p:nvPr/>
            </p:nvSpPr>
            <p:spPr>
              <a:xfrm>
                <a:off x="3252899" y="2106239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67"/>
              <p:cNvSpPr/>
              <p:nvPr/>
            </p:nvSpPr>
            <p:spPr>
              <a:xfrm>
                <a:off x="3188536" y="2074074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21" y="0"/>
                    </a:moveTo>
                    <a:lnTo>
                      <a:pt x="121" y="361"/>
                    </a:lnTo>
                    <a:lnTo>
                      <a:pt x="61" y="781"/>
                    </a:lnTo>
                    <a:lnTo>
                      <a:pt x="0" y="961"/>
                    </a:lnTo>
                    <a:lnTo>
                      <a:pt x="61" y="901"/>
                    </a:lnTo>
                    <a:lnTo>
                      <a:pt x="61" y="841"/>
                    </a:lnTo>
                    <a:lnTo>
                      <a:pt x="18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67"/>
              <p:cNvSpPr/>
              <p:nvPr/>
            </p:nvSpPr>
            <p:spPr>
              <a:xfrm>
                <a:off x="3218690" y="211227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67"/>
              <p:cNvSpPr/>
              <p:nvPr/>
            </p:nvSpPr>
            <p:spPr>
              <a:xfrm>
                <a:off x="1672133" y="2761898"/>
                <a:ext cx="72438" cy="22147"/>
              </a:xfrm>
              <a:custGeom>
                <a:rect b="b" l="l" r="r" t="t"/>
                <a:pathLst>
                  <a:path extrusionOk="0" h="661" w="2162">
                    <a:moveTo>
                      <a:pt x="1081" y="0"/>
                    </a:moveTo>
                    <a:lnTo>
                      <a:pt x="840" y="60"/>
                    </a:lnTo>
                    <a:lnTo>
                      <a:pt x="1561" y="420"/>
                    </a:lnTo>
                    <a:lnTo>
                      <a:pt x="1801" y="540"/>
                    </a:lnTo>
                    <a:lnTo>
                      <a:pt x="1861" y="600"/>
                    </a:lnTo>
                    <a:lnTo>
                      <a:pt x="1801" y="600"/>
                    </a:lnTo>
                    <a:lnTo>
                      <a:pt x="1501" y="540"/>
                    </a:lnTo>
                    <a:lnTo>
                      <a:pt x="900" y="360"/>
                    </a:lnTo>
                    <a:lnTo>
                      <a:pt x="900" y="360"/>
                    </a:lnTo>
                    <a:lnTo>
                      <a:pt x="1261" y="540"/>
                    </a:lnTo>
                    <a:lnTo>
                      <a:pt x="961" y="480"/>
                    </a:lnTo>
                    <a:lnTo>
                      <a:pt x="540" y="420"/>
                    </a:lnTo>
                    <a:lnTo>
                      <a:pt x="480" y="420"/>
                    </a:lnTo>
                    <a:lnTo>
                      <a:pt x="180" y="480"/>
                    </a:lnTo>
                    <a:lnTo>
                      <a:pt x="0" y="480"/>
                    </a:lnTo>
                    <a:lnTo>
                      <a:pt x="300" y="661"/>
                    </a:lnTo>
                    <a:lnTo>
                      <a:pt x="2161" y="661"/>
                    </a:lnTo>
                    <a:lnTo>
                      <a:pt x="1981" y="540"/>
                    </a:lnTo>
                    <a:lnTo>
                      <a:pt x="1381" y="180"/>
                    </a:lnTo>
                    <a:lnTo>
                      <a:pt x="1441" y="180"/>
                    </a:lnTo>
                    <a:lnTo>
                      <a:pt x="1321" y="120"/>
                    </a:lnTo>
                    <a:lnTo>
                      <a:pt x="1141" y="6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67"/>
              <p:cNvSpPr/>
              <p:nvPr/>
            </p:nvSpPr>
            <p:spPr>
              <a:xfrm>
                <a:off x="2900929" y="227517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61" y="1"/>
                    </a:move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67"/>
              <p:cNvSpPr/>
              <p:nvPr/>
            </p:nvSpPr>
            <p:spPr>
              <a:xfrm>
                <a:off x="2122608" y="2486353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67"/>
              <p:cNvSpPr/>
              <p:nvPr/>
            </p:nvSpPr>
            <p:spPr>
              <a:xfrm>
                <a:off x="2872784" y="2293297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0" y="0"/>
                    </a:moveTo>
                    <a:lnTo>
                      <a:pt x="181" y="240"/>
                    </a:lnTo>
                    <a:lnTo>
                      <a:pt x="30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67"/>
              <p:cNvSpPr/>
              <p:nvPr/>
            </p:nvSpPr>
            <p:spPr>
              <a:xfrm>
                <a:off x="2482619" y="2460219"/>
                <a:ext cx="52335" cy="28178"/>
              </a:xfrm>
              <a:custGeom>
                <a:rect b="b" l="l" r="r" t="t"/>
                <a:pathLst>
                  <a:path extrusionOk="0" h="841" w="1562">
                    <a:moveTo>
                      <a:pt x="1561" y="0"/>
                    </a:moveTo>
                    <a:lnTo>
                      <a:pt x="661" y="421"/>
                    </a:lnTo>
                    <a:lnTo>
                      <a:pt x="0" y="841"/>
                    </a:lnTo>
                    <a:lnTo>
                      <a:pt x="541" y="841"/>
                    </a:lnTo>
                    <a:lnTo>
                      <a:pt x="901" y="48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67"/>
              <p:cNvSpPr/>
              <p:nvPr/>
            </p:nvSpPr>
            <p:spPr>
              <a:xfrm>
                <a:off x="2631448" y="2538655"/>
                <a:ext cx="8075" cy="20137"/>
              </a:xfrm>
              <a:custGeom>
                <a:rect b="b" l="l" r="r" t="t"/>
                <a:pathLst>
                  <a:path extrusionOk="0" h="601" w="241">
                    <a:moveTo>
                      <a:pt x="60" y="0"/>
                    </a:moveTo>
                    <a:lnTo>
                      <a:pt x="60" y="240"/>
                    </a:lnTo>
                    <a:lnTo>
                      <a:pt x="0" y="601"/>
                    </a:lnTo>
                    <a:lnTo>
                      <a:pt x="240" y="60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67"/>
              <p:cNvSpPr/>
              <p:nvPr/>
            </p:nvSpPr>
            <p:spPr>
              <a:xfrm>
                <a:off x="2890877" y="2228934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121" y="0"/>
                    </a:moveTo>
                    <a:lnTo>
                      <a:pt x="1" y="60"/>
                    </a:lnTo>
                    <a:lnTo>
                      <a:pt x="121" y="120"/>
                    </a:lnTo>
                    <a:lnTo>
                      <a:pt x="481" y="36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67"/>
              <p:cNvSpPr/>
              <p:nvPr/>
            </p:nvSpPr>
            <p:spPr>
              <a:xfrm>
                <a:off x="2866754" y="2100208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60" y="1"/>
                    </a:moveTo>
                    <a:lnTo>
                      <a:pt x="0" y="481"/>
                    </a:lnTo>
                    <a:lnTo>
                      <a:pt x="120" y="5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67"/>
              <p:cNvSpPr/>
              <p:nvPr/>
            </p:nvSpPr>
            <p:spPr>
              <a:xfrm>
                <a:off x="2822493" y="253664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1" y="0"/>
                    </a:moveTo>
                    <a:lnTo>
                      <a:pt x="1" y="180"/>
                    </a:lnTo>
                    <a:lnTo>
                      <a:pt x="1" y="240"/>
                    </a:lnTo>
                    <a:lnTo>
                      <a:pt x="61" y="300"/>
                    </a:lnTo>
                    <a:lnTo>
                      <a:pt x="61" y="2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67"/>
              <p:cNvSpPr/>
              <p:nvPr/>
            </p:nvSpPr>
            <p:spPr>
              <a:xfrm>
                <a:off x="2800380" y="2484343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" y="1"/>
                    </a:moveTo>
                    <a:lnTo>
                      <a:pt x="61" y="12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67"/>
              <p:cNvSpPr/>
              <p:nvPr/>
            </p:nvSpPr>
            <p:spPr>
              <a:xfrm>
                <a:off x="2842630" y="2333503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1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67"/>
              <p:cNvSpPr/>
              <p:nvPr/>
            </p:nvSpPr>
            <p:spPr>
              <a:xfrm>
                <a:off x="2762184" y="2456199"/>
                <a:ext cx="18126" cy="32198"/>
              </a:xfrm>
              <a:custGeom>
                <a:rect b="b" l="l" r="r" t="t"/>
                <a:pathLst>
                  <a:path extrusionOk="0" h="961" w="541">
                    <a:moveTo>
                      <a:pt x="0" y="0"/>
                    </a:moveTo>
                    <a:lnTo>
                      <a:pt x="360" y="961"/>
                    </a:lnTo>
                    <a:lnTo>
                      <a:pt x="5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67"/>
              <p:cNvSpPr/>
              <p:nvPr/>
            </p:nvSpPr>
            <p:spPr>
              <a:xfrm>
                <a:off x="2854692" y="2313400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0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67"/>
              <p:cNvSpPr/>
              <p:nvPr/>
            </p:nvSpPr>
            <p:spPr>
              <a:xfrm>
                <a:off x="2729986" y="2426011"/>
                <a:ext cx="44294" cy="62386"/>
              </a:xfrm>
              <a:custGeom>
                <a:rect b="b" l="l" r="r" t="t"/>
                <a:pathLst>
                  <a:path extrusionOk="0" h="1862" w="1322">
                    <a:moveTo>
                      <a:pt x="1" y="1"/>
                    </a:moveTo>
                    <a:lnTo>
                      <a:pt x="241" y="721"/>
                    </a:lnTo>
                    <a:lnTo>
                      <a:pt x="541" y="1502"/>
                    </a:lnTo>
                    <a:lnTo>
                      <a:pt x="721" y="1862"/>
                    </a:lnTo>
                    <a:lnTo>
                      <a:pt x="1321" y="1862"/>
                    </a:lnTo>
                    <a:lnTo>
                      <a:pt x="1021" y="1442"/>
                    </a:lnTo>
                    <a:lnTo>
                      <a:pt x="421" y="6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67"/>
              <p:cNvSpPr/>
              <p:nvPr/>
            </p:nvSpPr>
            <p:spPr>
              <a:xfrm>
                <a:off x="2701842" y="2430031"/>
                <a:ext cx="36219" cy="58366"/>
              </a:xfrm>
              <a:custGeom>
                <a:rect b="b" l="l" r="r" t="t"/>
                <a:pathLst>
                  <a:path extrusionOk="0" h="1742" w="1081">
                    <a:moveTo>
                      <a:pt x="0" y="1"/>
                    </a:moveTo>
                    <a:lnTo>
                      <a:pt x="120" y="541"/>
                    </a:lnTo>
                    <a:lnTo>
                      <a:pt x="300" y="1141"/>
                    </a:lnTo>
                    <a:lnTo>
                      <a:pt x="540" y="1742"/>
                    </a:lnTo>
                    <a:lnTo>
                      <a:pt x="1081" y="1742"/>
                    </a:lnTo>
                    <a:lnTo>
                      <a:pt x="1021" y="1562"/>
                    </a:lnTo>
                    <a:lnTo>
                      <a:pt x="540" y="961"/>
                    </a:lnTo>
                    <a:lnTo>
                      <a:pt x="180" y="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67"/>
              <p:cNvSpPr/>
              <p:nvPr/>
            </p:nvSpPr>
            <p:spPr>
              <a:xfrm>
                <a:off x="2108535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lnTo>
                      <a:pt x="61" y="61"/>
                    </a:lnTo>
                    <a:lnTo>
                      <a:pt x="12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67"/>
              <p:cNvSpPr/>
              <p:nvPr/>
            </p:nvSpPr>
            <p:spPr>
              <a:xfrm>
                <a:off x="1605759" y="261306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0" y="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67"/>
              <p:cNvSpPr/>
              <p:nvPr/>
            </p:nvSpPr>
            <p:spPr>
              <a:xfrm>
                <a:off x="2912990" y="2104229"/>
                <a:ext cx="2044" cy="12095"/>
              </a:xfrm>
              <a:custGeom>
                <a:rect b="b" l="l" r="r" t="t"/>
                <a:pathLst>
                  <a:path extrusionOk="0" h="361" w="61">
                    <a:moveTo>
                      <a:pt x="61" y="1"/>
                    </a:moveTo>
                    <a:lnTo>
                      <a:pt x="1" y="361"/>
                    </a:lnTo>
                    <a:lnTo>
                      <a:pt x="61" y="361"/>
                    </a:lnTo>
                    <a:lnTo>
                      <a:pt x="6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67"/>
              <p:cNvSpPr/>
              <p:nvPr/>
            </p:nvSpPr>
            <p:spPr>
              <a:xfrm>
                <a:off x="1625862" y="2621110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1" y="0"/>
                    </a:moveTo>
                    <a:lnTo>
                      <a:pt x="1" y="301"/>
                    </a:lnTo>
                    <a:lnTo>
                      <a:pt x="121" y="3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67"/>
              <p:cNvSpPr/>
              <p:nvPr/>
            </p:nvSpPr>
            <p:spPr>
              <a:xfrm>
                <a:off x="1583613" y="2607038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421" y="0"/>
                    </a:moveTo>
                    <a:lnTo>
                      <a:pt x="361" y="60"/>
                    </a:lnTo>
                    <a:lnTo>
                      <a:pt x="1" y="721"/>
                    </a:lnTo>
                    <a:lnTo>
                      <a:pt x="361" y="7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67"/>
              <p:cNvSpPr/>
              <p:nvPr/>
            </p:nvSpPr>
            <p:spPr>
              <a:xfrm>
                <a:off x="1736462" y="259698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67"/>
              <p:cNvSpPr/>
              <p:nvPr/>
            </p:nvSpPr>
            <p:spPr>
              <a:xfrm>
                <a:off x="1567530" y="2621110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241" y="0"/>
                    </a:moveTo>
                    <a:lnTo>
                      <a:pt x="121" y="120"/>
                    </a:lnTo>
                    <a:lnTo>
                      <a:pt x="1" y="301"/>
                    </a:lnTo>
                    <a:lnTo>
                      <a:pt x="121" y="30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67"/>
              <p:cNvSpPr/>
              <p:nvPr/>
            </p:nvSpPr>
            <p:spPr>
              <a:xfrm>
                <a:off x="2074360" y="248836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67"/>
              <p:cNvSpPr/>
              <p:nvPr/>
            </p:nvSpPr>
            <p:spPr>
              <a:xfrm>
                <a:off x="1764640" y="2596987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67"/>
              <p:cNvSpPr/>
              <p:nvPr/>
            </p:nvSpPr>
            <p:spPr>
              <a:xfrm>
                <a:off x="2092453" y="248635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67"/>
              <p:cNvSpPr/>
              <p:nvPr/>
            </p:nvSpPr>
            <p:spPr>
              <a:xfrm>
                <a:off x="2898918" y="2078095"/>
                <a:ext cx="10085" cy="38229"/>
              </a:xfrm>
              <a:custGeom>
                <a:rect b="b" l="l" r="r" t="t"/>
                <a:pathLst>
                  <a:path extrusionOk="0" h="1141" w="301">
                    <a:moveTo>
                      <a:pt x="301" y="0"/>
                    </a:moveTo>
                    <a:lnTo>
                      <a:pt x="181" y="481"/>
                    </a:lnTo>
                    <a:lnTo>
                      <a:pt x="1" y="1081"/>
                    </a:lnTo>
                    <a:lnTo>
                      <a:pt x="1" y="1141"/>
                    </a:lnTo>
                    <a:lnTo>
                      <a:pt x="241" y="1141"/>
                    </a:lnTo>
                    <a:lnTo>
                      <a:pt x="241" y="54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67"/>
              <p:cNvSpPr/>
              <p:nvPr/>
            </p:nvSpPr>
            <p:spPr>
              <a:xfrm>
                <a:off x="2834555" y="2359671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67"/>
              <p:cNvSpPr/>
              <p:nvPr/>
            </p:nvSpPr>
            <p:spPr>
              <a:xfrm>
                <a:off x="1754589" y="248434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9" name="Google Shape;2349;p67"/>
            <p:cNvSpPr/>
            <p:nvPr/>
          </p:nvSpPr>
          <p:spPr>
            <a:xfrm>
              <a:off x="1839055" y="1794508"/>
              <a:ext cx="510851" cy="510884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7"/>
            <p:cNvSpPr/>
            <p:nvPr/>
          </p:nvSpPr>
          <p:spPr>
            <a:xfrm>
              <a:off x="1408649" y="1637638"/>
              <a:ext cx="2528086" cy="1884489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1" name="Google Shape;2351;p67"/>
          <p:cNvSpPr/>
          <p:nvPr/>
        </p:nvSpPr>
        <p:spPr>
          <a:xfrm>
            <a:off x="5593987" y="105937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67"/>
          <p:cNvSpPr txBox="1"/>
          <p:nvPr>
            <p:ph type="title"/>
          </p:nvPr>
        </p:nvSpPr>
        <p:spPr>
          <a:xfrm>
            <a:off x="4458637" y="2234474"/>
            <a:ext cx="33672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Eventos</a:t>
            </a:r>
            <a:endParaRPr/>
          </a:p>
        </p:txBody>
      </p:sp>
      <p:sp>
        <p:nvSpPr>
          <p:cNvPr id="2353" name="Google Shape;2353;p67"/>
          <p:cNvSpPr txBox="1"/>
          <p:nvPr>
            <p:ph idx="2" type="title"/>
          </p:nvPr>
        </p:nvSpPr>
        <p:spPr>
          <a:xfrm>
            <a:off x="5613787" y="10770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54" name="Google Shape;2354;p67"/>
          <p:cNvSpPr txBox="1"/>
          <p:nvPr>
            <p:ph idx="1" type="subTitle"/>
          </p:nvPr>
        </p:nvSpPr>
        <p:spPr>
          <a:xfrm>
            <a:off x="4863937" y="335582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Effects, onClick, onChange entre outros</a:t>
            </a:r>
            <a:endParaRPr/>
          </a:p>
        </p:txBody>
      </p:sp>
      <p:sp>
        <p:nvSpPr>
          <p:cNvPr id="2355" name="Google Shape;2355;p67"/>
          <p:cNvSpPr/>
          <p:nvPr/>
        </p:nvSpPr>
        <p:spPr>
          <a:xfrm>
            <a:off x="1056663" y="3247401"/>
            <a:ext cx="3580882" cy="52886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useEffect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Ciclo de vida</a:t>
            </a:r>
            <a:endParaRPr/>
          </a:p>
        </p:txBody>
      </p:sp>
      <p:sp>
        <p:nvSpPr>
          <p:cNvPr id="2361" name="Google Shape;2361;p68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Montagem: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constructor() - Utilizamos o constructor() quando precisamos inicializar o state de um componente.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render() - Este método é o único obrigatório no componente de classe.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componentDidMount() - Este método é chamado logo após o componente ser montado(inserido na árvore).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Atualização: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render()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componentDidUpdate() - Este método é chamado imediatamente após a atualização do componente.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Desmontagem: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componentWillUnmount() - Este método é invocado imediatamente um componente ser destruído.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 UseEffect</a:t>
            </a:r>
            <a:endParaRPr/>
          </a:p>
        </p:txBody>
      </p:sp>
      <p:sp>
        <p:nvSpPr>
          <p:cNvPr id="2367" name="Google Shape;2367;p69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Effect Hook (Hook de Efeito) te permite executar efeitos colaterais em componentes funcionais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Acessar </a:t>
            </a:r>
            <a:r>
              <a:rPr lang="en" u="sng">
                <a:solidFill>
                  <a:schemeClr val="hlink"/>
                </a:solidFill>
                <a:hlinkClick r:id="rId3"/>
              </a:rPr>
              <a:t>link aqui</a:t>
            </a:r>
            <a:r>
              <a:rPr lang="en"/>
              <a:t> para ver como utilizar o useEffect ao invés dos ciclos de vida de componentes de classe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70"/>
          <p:cNvSpPr/>
          <p:nvPr/>
        </p:nvSpPr>
        <p:spPr>
          <a:xfrm>
            <a:off x="2122912" y="149082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70"/>
          <p:cNvSpPr txBox="1"/>
          <p:nvPr>
            <p:ph type="title"/>
          </p:nvPr>
        </p:nvSpPr>
        <p:spPr>
          <a:xfrm>
            <a:off x="1392850" y="2186200"/>
            <a:ext cx="26274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Lottie</a:t>
            </a:r>
            <a:endParaRPr/>
          </a:p>
        </p:txBody>
      </p:sp>
      <p:sp>
        <p:nvSpPr>
          <p:cNvPr id="2374" name="Google Shape;2374;p70"/>
          <p:cNvSpPr txBox="1"/>
          <p:nvPr>
            <p:ph idx="2" type="title"/>
          </p:nvPr>
        </p:nvSpPr>
        <p:spPr>
          <a:xfrm>
            <a:off x="2142712" y="15085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75" name="Google Shape;2375;p70"/>
          <p:cNvSpPr txBox="1"/>
          <p:nvPr>
            <p:ph idx="1" type="subTitle"/>
          </p:nvPr>
        </p:nvSpPr>
        <p:spPr>
          <a:xfrm>
            <a:off x="1392862" y="3454874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Criando Loading e vendo renderização condicional</a:t>
            </a:r>
            <a:endParaRPr/>
          </a:p>
        </p:txBody>
      </p:sp>
      <p:grpSp>
        <p:nvGrpSpPr>
          <p:cNvPr id="2376" name="Google Shape;2376;p70"/>
          <p:cNvGrpSpPr/>
          <p:nvPr/>
        </p:nvGrpSpPr>
        <p:grpSpPr>
          <a:xfrm>
            <a:off x="5041049" y="1555094"/>
            <a:ext cx="2672861" cy="2033318"/>
            <a:chOff x="994025" y="3959700"/>
            <a:chExt cx="1994375" cy="1517175"/>
          </a:xfrm>
        </p:grpSpPr>
        <p:sp>
          <p:nvSpPr>
            <p:cNvPr id="2377" name="Google Shape;2377;p70"/>
            <p:cNvSpPr/>
            <p:nvPr/>
          </p:nvSpPr>
          <p:spPr>
            <a:xfrm>
              <a:off x="1079575" y="3988225"/>
              <a:ext cx="1908825" cy="1488650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0"/>
            <p:cNvSpPr/>
            <p:nvPr/>
          </p:nvSpPr>
          <p:spPr>
            <a:xfrm>
              <a:off x="1024050" y="4779075"/>
              <a:ext cx="21025" cy="12025"/>
            </a:xfrm>
            <a:custGeom>
              <a:rect b="b" l="l" r="r" t="t"/>
              <a:pathLst>
                <a:path extrusionOk="0" h="481" w="841">
                  <a:moveTo>
                    <a:pt x="60" y="0"/>
                  </a:moveTo>
                  <a:lnTo>
                    <a:pt x="0" y="480"/>
                  </a:lnTo>
                  <a:lnTo>
                    <a:pt x="300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0"/>
            <p:cNvSpPr/>
            <p:nvPr/>
          </p:nvSpPr>
          <p:spPr>
            <a:xfrm>
              <a:off x="1022550" y="4779075"/>
              <a:ext cx="54050" cy="31525"/>
            </a:xfrm>
            <a:custGeom>
              <a:rect b="b" l="l" r="r" t="t"/>
              <a:pathLst>
                <a:path extrusionOk="0" h="1261" w="2162">
                  <a:moveTo>
                    <a:pt x="2161" y="0"/>
                  </a:moveTo>
                  <a:lnTo>
                    <a:pt x="1381" y="240"/>
                  </a:lnTo>
                  <a:lnTo>
                    <a:pt x="480" y="600"/>
                  </a:lnTo>
                  <a:lnTo>
                    <a:pt x="0" y="720"/>
                  </a:lnTo>
                  <a:lnTo>
                    <a:pt x="0" y="1261"/>
                  </a:lnTo>
                  <a:lnTo>
                    <a:pt x="781" y="1261"/>
                  </a:lnTo>
                  <a:lnTo>
                    <a:pt x="1021" y="960"/>
                  </a:lnTo>
                  <a:lnTo>
                    <a:pt x="1381" y="600"/>
                  </a:lnTo>
                  <a:lnTo>
                    <a:pt x="1741" y="300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0"/>
            <p:cNvSpPr/>
            <p:nvPr/>
          </p:nvSpPr>
          <p:spPr>
            <a:xfrm>
              <a:off x="1019550" y="4833075"/>
              <a:ext cx="22525" cy="30050"/>
            </a:xfrm>
            <a:custGeom>
              <a:rect b="b" l="l" r="r" t="t"/>
              <a:pathLst>
                <a:path extrusionOk="0" h="1202" w="901">
                  <a:moveTo>
                    <a:pt x="60" y="1"/>
                  </a:moveTo>
                  <a:lnTo>
                    <a:pt x="0" y="1201"/>
                  </a:lnTo>
                  <a:lnTo>
                    <a:pt x="480" y="1201"/>
                  </a:lnTo>
                  <a:lnTo>
                    <a:pt x="480" y="1141"/>
                  </a:lnTo>
                  <a:lnTo>
                    <a:pt x="540" y="781"/>
                  </a:lnTo>
                  <a:lnTo>
                    <a:pt x="720" y="3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0"/>
            <p:cNvSpPr/>
            <p:nvPr/>
          </p:nvSpPr>
          <p:spPr>
            <a:xfrm>
              <a:off x="1028550" y="4726550"/>
              <a:ext cx="85550" cy="30025"/>
            </a:xfrm>
            <a:custGeom>
              <a:rect b="b" l="l" r="r" t="t"/>
              <a:pathLst>
                <a:path extrusionOk="0" h="1201" w="3422">
                  <a:moveTo>
                    <a:pt x="180" y="0"/>
                  </a:moveTo>
                  <a:lnTo>
                    <a:pt x="0" y="1201"/>
                  </a:lnTo>
                  <a:lnTo>
                    <a:pt x="1321" y="1201"/>
                  </a:lnTo>
                  <a:lnTo>
                    <a:pt x="1621" y="1081"/>
                  </a:lnTo>
                  <a:lnTo>
                    <a:pt x="1561" y="1081"/>
                  </a:lnTo>
                  <a:lnTo>
                    <a:pt x="721" y="1021"/>
                  </a:lnTo>
                  <a:lnTo>
                    <a:pt x="360" y="1021"/>
                  </a:lnTo>
                  <a:lnTo>
                    <a:pt x="721" y="961"/>
                  </a:lnTo>
                  <a:lnTo>
                    <a:pt x="1561" y="780"/>
                  </a:lnTo>
                  <a:lnTo>
                    <a:pt x="2461" y="660"/>
                  </a:lnTo>
                  <a:lnTo>
                    <a:pt x="2882" y="660"/>
                  </a:lnTo>
                  <a:lnTo>
                    <a:pt x="2341" y="540"/>
                  </a:lnTo>
                  <a:lnTo>
                    <a:pt x="1501" y="480"/>
                  </a:lnTo>
                  <a:lnTo>
                    <a:pt x="1081" y="420"/>
                  </a:lnTo>
                  <a:lnTo>
                    <a:pt x="1501" y="360"/>
                  </a:lnTo>
                  <a:lnTo>
                    <a:pt x="2341" y="300"/>
                  </a:lnTo>
                  <a:lnTo>
                    <a:pt x="2942" y="240"/>
                  </a:lnTo>
                  <a:lnTo>
                    <a:pt x="3422" y="240"/>
                  </a:lnTo>
                  <a:lnTo>
                    <a:pt x="3182" y="180"/>
                  </a:lnTo>
                  <a:lnTo>
                    <a:pt x="3002" y="180"/>
                  </a:lnTo>
                  <a:lnTo>
                    <a:pt x="3002" y="120"/>
                  </a:lnTo>
                  <a:lnTo>
                    <a:pt x="2521" y="120"/>
                  </a:lnTo>
                  <a:lnTo>
                    <a:pt x="2281" y="60"/>
                  </a:lnTo>
                  <a:lnTo>
                    <a:pt x="22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0"/>
            <p:cNvSpPr/>
            <p:nvPr/>
          </p:nvSpPr>
          <p:spPr>
            <a:xfrm>
              <a:off x="1018050" y="4887100"/>
              <a:ext cx="73550" cy="37550"/>
            </a:xfrm>
            <a:custGeom>
              <a:rect b="b" l="l" r="r" t="t"/>
              <a:pathLst>
                <a:path extrusionOk="0" h="1502" w="2942">
                  <a:moveTo>
                    <a:pt x="0" y="1"/>
                  </a:moveTo>
                  <a:lnTo>
                    <a:pt x="0" y="61"/>
                  </a:lnTo>
                  <a:lnTo>
                    <a:pt x="60" y="1502"/>
                  </a:lnTo>
                  <a:lnTo>
                    <a:pt x="1561" y="1502"/>
                  </a:lnTo>
                  <a:lnTo>
                    <a:pt x="1981" y="1201"/>
                  </a:lnTo>
                  <a:lnTo>
                    <a:pt x="2461" y="1021"/>
                  </a:lnTo>
                  <a:lnTo>
                    <a:pt x="2161" y="1021"/>
                  </a:lnTo>
                  <a:lnTo>
                    <a:pt x="1981" y="1081"/>
                  </a:lnTo>
                  <a:lnTo>
                    <a:pt x="1981" y="1081"/>
                  </a:lnTo>
                  <a:lnTo>
                    <a:pt x="2101" y="961"/>
                  </a:lnTo>
                  <a:lnTo>
                    <a:pt x="2461" y="781"/>
                  </a:lnTo>
                  <a:lnTo>
                    <a:pt x="2461" y="721"/>
                  </a:lnTo>
                  <a:lnTo>
                    <a:pt x="2581" y="721"/>
                  </a:lnTo>
                  <a:lnTo>
                    <a:pt x="2701" y="361"/>
                  </a:lnTo>
                  <a:lnTo>
                    <a:pt x="2941" y="1"/>
                  </a:lnTo>
                  <a:lnTo>
                    <a:pt x="2881" y="1"/>
                  </a:lnTo>
                  <a:lnTo>
                    <a:pt x="2521" y="241"/>
                  </a:lnTo>
                  <a:lnTo>
                    <a:pt x="2401" y="361"/>
                  </a:lnTo>
                  <a:lnTo>
                    <a:pt x="2161" y="601"/>
                  </a:lnTo>
                  <a:lnTo>
                    <a:pt x="2101" y="661"/>
                  </a:lnTo>
                  <a:lnTo>
                    <a:pt x="2161" y="541"/>
                  </a:lnTo>
                  <a:lnTo>
                    <a:pt x="2341" y="301"/>
                  </a:lnTo>
                  <a:lnTo>
                    <a:pt x="2521" y="61"/>
                  </a:lnTo>
                  <a:lnTo>
                    <a:pt x="25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0"/>
            <p:cNvSpPr/>
            <p:nvPr/>
          </p:nvSpPr>
          <p:spPr>
            <a:xfrm>
              <a:off x="1021050" y="4960650"/>
              <a:ext cx="52550" cy="37525"/>
            </a:xfrm>
            <a:custGeom>
              <a:rect b="b" l="l" r="r" t="t"/>
              <a:pathLst>
                <a:path extrusionOk="0" h="1501" w="2102">
                  <a:moveTo>
                    <a:pt x="0" y="0"/>
                  </a:moveTo>
                  <a:lnTo>
                    <a:pt x="180" y="1501"/>
                  </a:lnTo>
                  <a:lnTo>
                    <a:pt x="1681" y="1501"/>
                  </a:lnTo>
                  <a:lnTo>
                    <a:pt x="1861" y="1141"/>
                  </a:lnTo>
                  <a:lnTo>
                    <a:pt x="2041" y="841"/>
                  </a:lnTo>
                  <a:lnTo>
                    <a:pt x="2101" y="780"/>
                  </a:lnTo>
                  <a:lnTo>
                    <a:pt x="1741" y="901"/>
                  </a:lnTo>
                  <a:lnTo>
                    <a:pt x="1501" y="1081"/>
                  </a:lnTo>
                  <a:lnTo>
                    <a:pt x="1321" y="1201"/>
                  </a:lnTo>
                  <a:lnTo>
                    <a:pt x="1261" y="1321"/>
                  </a:lnTo>
                  <a:lnTo>
                    <a:pt x="1201" y="1381"/>
                  </a:lnTo>
                  <a:lnTo>
                    <a:pt x="1201" y="1321"/>
                  </a:lnTo>
                  <a:lnTo>
                    <a:pt x="1261" y="1141"/>
                  </a:lnTo>
                  <a:lnTo>
                    <a:pt x="1381" y="961"/>
                  </a:lnTo>
                  <a:lnTo>
                    <a:pt x="1561" y="720"/>
                  </a:lnTo>
                  <a:lnTo>
                    <a:pt x="1681" y="600"/>
                  </a:lnTo>
                  <a:lnTo>
                    <a:pt x="1321" y="780"/>
                  </a:lnTo>
                  <a:lnTo>
                    <a:pt x="781" y="1261"/>
                  </a:lnTo>
                  <a:lnTo>
                    <a:pt x="660" y="1381"/>
                  </a:lnTo>
                  <a:lnTo>
                    <a:pt x="600" y="1441"/>
                  </a:lnTo>
                  <a:lnTo>
                    <a:pt x="600" y="1381"/>
                  </a:lnTo>
                  <a:lnTo>
                    <a:pt x="720" y="1201"/>
                  </a:lnTo>
                  <a:lnTo>
                    <a:pt x="1141" y="600"/>
                  </a:lnTo>
                  <a:lnTo>
                    <a:pt x="1441" y="300"/>
                  </a:lnTo>
                  <a:lnTo>
                    <a:pt x="1741" y="0"/>
                  </a:lnTo>
                  <a:lnTo>
                    <a:pt x="1381" y="0"/>
                  </a:lnTo>
                  <a:lnTo>
                    <a:pt x="961" y="12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0"/>
            <p:cNvSpPr/>
            <p:nvPr/>
          </p:nvSpPr>
          <p:spPr>
            <a:xfrm>
              <a:off x="103155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781" y="1"/>
                  </a:moveTo>
                  <a:lnTo>
                    <a:pt x="421" y="421"/>
                  </a:lnTo>
                  <a:lnTo>
                    <a:pt x="120" y="8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961" y="1201"/>
                  </a:lnTo>
                  <a:lnTo>
                    <a:pt x="1021" y="721"/>
                  </a:lnTo>
                  <a:lnTo>
                    <a:pt x="1141" y="181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0"/>
            <p:cNvSpPr/>
            <p:nvPr/>
          </p:nvSpPr>
          <p:spPr>
            <a:xfrm>
              <a:off x="1084075" y="4798575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360" y="0"/>
                  </a:moveTo>
                  <a:lnTo>
                    <a:pt x="240" y="180"/>
                  </a:lnTo>
                  <a:lnTo>
                    <a:pt x="240" y="240"/>
                  </a:lnTo>
                  <a:lnTo>
                    <a:pt x="120" y="361"/>
                  </a:lnTo>
                  <a:lnTo>
                    <a:pt x="0" y="481"/>
                  </a:lnTo>
                  <a:lnTo>
                    <a:pt x="180" y="481"/>
                  </a:lnTo>
                  <a:lnTo>
                    <a:pt x="180" y="421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0"/>
            <p:cNvSpPr/>
            <p:nvPr/>
          </p:nvSpPr>
          <p:spPr>
            <a:xfrm>
              <a:off x="1049550" y="5127225"/>
              <a:ext cx="148600" cy="40525"/>
            </a:xfrm>
            <a:custGeom>
              <a:rect b="b" l="l" r="r" t="t"/>
              <a:pathLst>
                <a:path extrusionOk="0" h="1621" w="5944">
                  <a:moveTo>
                    <a:pt x="1" y="0"/>
                  </a:moveTo>
                  <a:lnTo>
                    <a:pt x="481" y="1621"/>
                  </a:lnTo>
                  <a:lnTo>
                    <a:pt x="5463" y="1621"/>
                  </a:lnTo>
                  <a:lnTo>
                    <a:pt x="59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0"/>
            <p:cNvSpPr/>
            <p:nvPr/>
          </p:nvSpPr>
          <p:spPr>
            <a:xfrm>
              <a:off x="1058550" y="4833075"/>
              <a:ext cx="22550" cy="30050"/>
            </a:xfrm>
            <a:custGeom>
              <a:rect b="b" l="l" r="r" t="t"/>
              <a:pathLst>
                <a:path extrusionOk="0" h="1202" w="902">
                  <a:moveTo>
                    <a:pt x="481" y="1"/>
                  </a:moveTo>
                  <a:lnTo>
                    <a:pt x="361" y="241"/>
                  </a:lnTo>
                  <a:lnTo>
                    <a:pt x="121" y="781"/>
                  </a:lnTo>
                  <a:lnTo>
                    <a:pt x="1" y="1201"/>
                  </a:lnTo>
                  <a:lnTo>
                    <a:pt x="781" y="1201"/>
                  </a:lnTo>
                  <a:lnTo>
                    <a:pt x="781" y="1141"/>
                  </a:lnTo>
                  <a:lnTo>
                    <a:pt x="781" y="901"/>
                  </a:lnTo>
                  <a:lnTo>
                    <a:pt x="84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0"/>
            <p:cNvSpPr/>
            <p:nvPr/>
          </p:nvSpPr>
          <p:spPr>
            <a:xfrm>
              <a:off x="1084075" y="4726550"/>
              <a:ext cx="10525" cy="25"/>
            </a:xfrm>
            <a:custGeom>
              <a:rect b="b" l="l" r="r" t="t"/>
              <a:pathLst>
                <a:path extrusionOk="0" h="1" w="421">
                  <a:moveTo>
                    <a:pt x="60" y="0"/>
                  </a:moveTo>
                  <a:lnTo>
                    <a:pt x="60" y="0"/>
                  </a:lnTo>
                  <a:lnTo>
                    <a:pt x="300" y="0"/>
                  </a:lnTo>
                  <a:lnTo>
                    <a:pt x="300" y="0"/>
                  </a:lnTo>
                  <a:lnTo>
                    <a:pt x="4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0"/>
            <p:cNvSpPr/>
            <p:nvPr/>
          </p:nvSpPr>
          <p:spPr>
            <a:xfrm>
              <a:off x="1073575" y="4992150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300" y="1"/>
                  </a:moveTo>
                  <a:lnTo>
                    <a:pt x="120" y="121"/>
                  </a:lnTo>
                  <a:lnTo>
                    <a:pt x="0" y="241"/>
                  </a:lnTo>
                  <a:lnTo>
                    <a:pt x="120" y="241"/>
                  </a:lnTo>
                  <a:lnTo>
                    <a:pt x="240" y="121"/>
                  </a:lnTo>
                  <a:lnTo>
                    <a:pt x="300" y="6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0"/>
            <p:cNvSpPr/>
            <p:nvPr/>
          </p:nvSpPr>
          <p:spPr>
            <a:xfrm>
              <a:off x="1069075" y="4574975"/>
              <a:ext cx="34525" cy="15025"/>
            </a:xfrm>
            <a:custGeom>
              <a:rect b="b" l="l" r="r" t="t"/>
              <a:pathLst>
                <a:path extrusionOk="0" h="601" w="1381">
                  <a:moveTo>
                    <a:pt x="180" y="1"/>
                  </a:moveTo>
                  <a:lnTo>
                    <a:pt x="0" y="361"/>
                  </a:lnTo>
                  <a:lnTo>
                    <a:pt x="120" y="361"/>
                  </a:lnTo>
                  <a:lnTo>
                    <a:pt x="840" y="421"/>
                  </a:lnTo>
                  <a:lnTo>
                    <a:pt x="1140" y="541"/>
                  </a:lnTo>
                  <a:lnTo>
                    <a:pt x="1381" y="601"/>
                  </a:lnTo>
                  <a:lnTo>
                    <a:pt x="1381" y="601"/>
                  </a:lnTo>
                  <a:lnTo>
                    <a:pt x="1261" y="481"/>
                  </a:lnTo>
                  <a:lnTo>
                    <a:pt x="780" y="24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0"/>
            <p:cNvSpPr/>
            <p:nvPr/>
          </p:nvSpPr>
          <p:spPr>
            <a:xfrm>
              <a:off x="1046550" y="4795575"/>
              <a:ext cx="22550" cy="15025"/>
            </a:xfrm>
            <a:custGeom>
              <a:rect b="b" l="l" r="r" t="t"/>
              <a:pathLst>
                <a:path extrusionOk="0" h="601" w="902">
                  <a:moveTo>
                    <a:pt x="901" y="0"/>
                  </a:moveTo>
                  <a:lnTo>
                    <a:pt x="541" y="180"/>
                  </a:lnTo>
                  <a:lnTo>
                    <a:pt x="1" y="601"/>
                  </a:lnTo>
                  <a:lnTo>
                    <a:pt x="421" y="601"/>
                  </a:lnTo>
                  <a:lnTo>
                    <a:pt x="661" y="30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0"/>
            <p:cNvSpPr/>
            <p:nvPr/>
          </p:nvSpPr>
          <p:spPr>
            <a:xfrm>
              <a:off x="1073575" y="3959700"/>
              <a:ext cx="1401625" cy="744350"/>
            </a:xfrm>
            <a:custGeom>
              <a:rect b="b" l="l" r="r" t="t"/>
              <a:pathLst>
                <a:path extrusionOk="0" h="29774" w="56065">
                  <a:moveTo>
                    <a:pt x="47160" y="13807"/>
                  </a:moveTo>
                  <a:lnTo>
                    <a:pt x="47160" y="13807"/>
                  </a:lnTo>
                  <a:lnTo>
                    <a:pt x="47160" y="13807"/>
                  </a:lnTo>
                  <a:close/>
                  <a:moveTo>
                    <a:pt x="47160" y="13807"/>
                  </a:moveTo>
                  <a:lnTo>
                    <a:pt x="47120" y="13987"/>
                  </a:lnTo>
                  <a:lnTo>
                    <a:pt x="47120" y="14047"/>
                  </a:lnTo>
                  <a:lnTo>
                    <a:pt x="47160" y="13807"/>
                  </a:lnTo>
                  <a:close/>
                  <a:moveTo>
                    <a:pt x="47120" y="14047"/>
                  </a:moveTo>
                  <a:lnTo>
                    <a:pt x="47120" y="14047"/>
                  </a:lnTo>
                  <a:lnTo>
                    <a:pt x="47120" y="14047"/>
                  </a:lnTo>
                  <a:close/>
                  <a:moveTo>
                    <a:pt x="45800" y="16028"/>
                  </a:moveTo>
                  <a:lnTo>
                    <a:pt x="45800" y="16448"/>
                  </a:lnTo>
                  <a:lnTo>
                    <a:pt x="45860" y="16328"/>
                  </a:lnTo>
                  <a:lnTo>
                    <a:pt x="45800" y="16028"/>
                  </a:lnTo>
                  <a:close/>
                  <a:moveTo>
                    <a:pt x="35535" y="19809"/>
                  </a:moveTo>
                  <a:lnTo>
                    <a:pt x="35535" y="19869"/>
                  </a:lnTo>
                  <a:lnTo>
                    <a:pt x="35415" y="19809"/>
                  </a:lnTo>
                  <a:close/>
                  <a:moveTo>
                    <a:pt x="17287" y="9065"/>
                  </a:moveTo>
                  <a:lnTo>
                    <a:pt x="18068" y="9125"/>
                  </a:lnTo>
                  <a:lnTo>
                    <a:pt x="18788" y="9245"/>
                  </a:lnTo>
                  <a:lnTo>
                    <a:pt x="19508" y="9425"/>
                  </a:lnTo>
                  <a:lnTo>
                    <a:pt x="20229" y="9665"/>
                  </a:lnTo>
                  <a:lnTo>
                    <a:pt x="20889" y="9965"/>
                  </a:lnTo>
                  <a:lnTo>
                    <a:pt x="21549" y="10385"/>
                  </a:lnTo>
                  <a:lnTo>
                    <a:pt x="22090" y="10806"/>
                  </a:lnTo>
                  <a:lnTo>
                    <a:pt x="22630" y="11286"/>
                  </a:lnTo>
                  <a:lnTo>
                    <a:pt x="23170" y="11826"/>
                  </a:lnTo>
                  <a:lnTo>
                    <a:pt x="23590" y="12426"/>
                  </a:lnTo>
                  <a:lnTo>
                    <a:pt x="23950" y="13027"/>
                  </a:lnTo>
                  <a:lnTo>
                    <a:pt x="24311" y="13747"/>
                  </a:lnTo>
                  <a:lnTo>
                    <a:pt x="24551" y="14407"/>
                  </a:lnTo>
                  <a:lnTo>
                    <a:pt x="24731" y="15127"/>
                  </a:lnTo>
                  <a:lnTo>
                    <a:pt x="24851" y="15908"/>
                  </a:lnTo>
                  <a:lnTo>
                    <a:pt x="24911" y="16688"/>
                  </a:lnTo>
                  <a:lnTo>
                    <a:pt x="24851" y="17468"/>
                  </a:lnTo>
                  <a:lnTo>
                    <a:pt x="24731" y="18249"/>
                  </a:lnTo>
                  <a:lnTo>
                    <a:pt x="24551" y="18969"/>
                  </a:lnTo>
                  <a:lnTo>
                    <a:pt x="24311" y="19629"/>
                  </a:lnTo>
                  <a:lnTo>
                    <a:pt x="23950" y="20350"/>
                  </a:lnTo>
                  <a:lnTo>
                    <a:pt x="23590" y="20950"/>
                  </a:lnTo>
                  <a:lnTo>
                    <a:pt x="23170" y="21550"/>
                  </a:lnTo>
                  <a:lnTo>
                    <a:pt x="22630" y="22090"/>
                  </a:lnTo>
                  <a:lnTo>
                    <a:pt x="22090" y="22571"/>
                  </a:lnTo>
                  <a:lnTo>
                    <a:pt x="21549" y="22991"/>
                  </a:lnTo>
                  <a:lnTo>
                    <a:pt x="20889" y="23411"/>
                  </a:lnTo>
                  <a:lnTo>
                    <a:pt x="20229" y="23711"/>
                  </a:lnTo>
                  <a:lnTo>
                    <a:pt x="19508" y="23951"/>
                  </a:lnTo>
                  <a:lnTo>
                    <a:pt x="18788" y="24131"/>
                  </a:lnTo>
                  <a:lnTo>
                    <a:pt x="18068" y="24251"/>
                  </a:lnTo>
                  <a:lnTo>
                    <a:pt x="17287" y="24311"/>
                  </a:lnTo>
                  <a:lnTo>
                    <a:pt x="16507" y="24251"/>
                  </a:lnTo>
                  <a:lnTo>
                    <a:pt x="15727" y="24131"/>
                  </a:lnTo>
                  <a:lnTo>
                    <a:pt x="15007" y="23951"/>
                  </a:lnTo>
                  <a:lnTo>
                    <a:pt x="14286" y="23711"/>
                  </a:lnTo>
                  <a:lnTo>
                    <a:pt x="13626" y="23411"/>
                  </a:lnTo>
                  <a:lnTo>
                    <a:pt x="13026" y="22991"/>
                  </a:lnTo>
                  <a:lnTo>
                    <a:pt x="12425" y="22571"/>
                  </a:lnTo>
                  <a:lnTo>
                    <a:pt x="11885" y="22090"/>
                  </a:lnTo>
                  <a:lnTo>
                    <a:pt x="11405" y="21550"/>
                  </a:lnTo>
                  <a:lnTo>
                    <a:pt x="10925" y="20950"/>
                  </a:lnTo>
                  <a:lnTo>
                    <a:pt x="10565" y="20350"/>
                  </a:lnTo>
                  <a:lnTo>
                    <a:pt x="10264" y="19629"/>
                  </a:lnTo>
                  <a:lnTo>
                    <a:pt x="9964" y="18969"/>
                  </a:lnTo>
                  <a:lnTo>
                    <a:pt x="9784" y="18249"/>
                  </a:lnTo>
                  <a:lnTo>
                    <a:pt x="9664" y="17468"/>
                  </a:lnTo>
                  <a:lnTo>
                    <a:pt x="9664" y="16688"/>
                  </a:lnTo>
                  <a:lnTo>
                    <a:pt x="9664" y="15848"/>
                  </a:lnTo>
                  <a:lnTo>
                    <a:pt x="9844" y="15007"/>
                  </a:lnTo>
                  <a:lnTo>
                    <a:pt x="10084" y="14167"/>
                  </a:lnTo>
                  <a:lnTo>
                    <a:pt x="10385" y="13387"/>
                  </a:lnTo>
                  <a:lnTo>
                    <a:pt x="10745" y="12786"/>
                  </a:lnTo>
                  <a:lnTo>
                    <a:pt x="11105" y="12186"/>
                  </a:lnTo>
                  <a:lnTo>
                    <a:pt x="11585" y="11646"/>
                  </a:lnTo>
                  <a:lnTo>
                    <a:pt x="12065" y="11106"/>
                  </a:lnTo>
                  <a:lnTo>
                    <a:pt x="12605" y="10686"/>
                  </a:lnTo>
                  <a:lnTo>
                    <a:pt x="13206" y="10265"/>
                  </a:lnTo>
                  <a:lnTo>
                    <a:pt x="13806" y="9905"/>
                  </a:lnTo>
                  <a:lnTo>
                    <a:pt x="14466" y="9605"/>
                  </a:lnTo>
                  <a:lnTo>
                    <a:pt x="15127" y="9365"/>
                  </a:lnTo>
                  <a:lnTo>
                    <a:pt x="15787" y="9185"/>
                  </a:lnTo>
                  <a:lnTo>
                    <a:pt x="16507" y="9125"/>
                  </a:lnTo>
                  <a:lnTo>
                    <a:pt x="17287" y="9065"/>
                  </a:lnTo>
                  <a:close/>
                  <a:moveTo>
                    <a:pt x="30133" y="27253"/>
                  </a:moveTo>
                  <a:lnTo>
                    <a:pt x="30133" y="27253"/>
                  </a:lnTo>
                  <a:lnTo>
                    <a:pt x="30133" y="27253"/>
                  </a:lnTo>
                  <a:close/>
                  <a:moveTo>
                    <a:pt x="30133" y="27253"/>
                  </a:moveTo>
                  <a:lnTo>
                    <a:pt x="30013" y="27313"/>
                  </a:lnTo>
                  <a:lnTo>
                    <a:pt x="29998" y="27325"/>
                  </a:lnTo>
                  <a:lnTo>
                    <a:pt x="30133" y="27253"/>
                  </a:lnTo>
                  <a:close/>
                  <a:moveTo>
                    <a:pt x="11045" y="29354"/>
                  </a:moveTo>
                  <a:lnTo>
                    <a:pt x="11105" y="29594"/>
                  </a:lnTo>
                  <a:lnTo>
                    <a:pt x="11105" y="29534"/>
                  </a:lnTo>
                  <a:lnTo>
                    <a:pt x="11045" y="29354"/>
                  </a:lnTo>
                  <a:close/>
                  <a:moveTo>
                    <a:pt x="33434" y="1"/>
                  </a:moveTo>
                  <a:lnTo>
                    <a:pt x="31934" y="121"/>
                  </a:lnTo>
                  <a:lnTo>
                    <a:pt x="30493" y="241"/>
                  </a:lnTo>
                  <a:lnTo>
                    <a:pt x="29053" y="481"/>
                  </a:lnTo>
                  <a:lnTo>
                    <a:pt x="27612" y="721"/>
                  </a:lnTo>
                  <a:lnTo>
                    <a:pt x="26171" y="1021"/>
                  </a:lnTo>
                  <a:lnTo>
                    <a:pt x="24791" y="1382"/>
                  </a:lnTo>
                  <a:lnTo>
                    <a:pt x="23410" y="1802"/>
                  </a:lnTo>
                  <a:lnTo>
                    <a:pt x="22030" y="2282"/>
                  </a:lnTo>
                  <a:lnTo>
                    <a:pt x="20709" y="2822"/>
                  </a:lnTo>
                  <a:lnTo>
                    <a:pt x="19448" y="3362"/>
                  </a:lnTo>
                  <a:lnTo>
                    <a:pt x="18128" y="4023"/>
                  </a:lnTo>
                  <a:lnTo>
                    <a:pt x="16927" y="4683"/>
                  </a:lnTo>
                  <a:lnTo>
                    <a:pt x="15667" y="5343"/>
                  </a:lnTo>
                  <a:lnTo>
                    <a:pt x="14526" y="6124"/>
                  </a:lnTo>
                  <a:lnTo>
                    <a:pt x="13326" y="6904"/>
                  </a:lnTo>
                  <a:lnTo>
                    <a:pt x="12245" y="7744"/>
                  </a:lnTo>
                  <a:lnTo>
                    <a:pt x="11105" y="8645"/>
                  </a:lnTo>
                  <a:lnTo>
                    <a:pt x="10084" y="9545"/>
                  </a:lnTo>
                  <a:lnTo>
                    <a:pt x="9064" y="10505"/>
                  </a:lnTo>
                  <a:lnTo>
                    <a:pt x="8044" y="11526"/>
                  </a:lnTo>
                  <a:lnTo>
                    <a:pt x="7143" y="12546"/>
                  </a:lnTo>
                  <a:lnTo>
                    <a:pt x="6183" y="13627"/>
                  </a:lnTo>
                  <a:lnTo>
                    <a:pt x="5342" y="14707"/>
                  </a:lnTo>
                  <a:lnTo>
                    <a:pt x="4502" y="15848"/>
                  </a:lnTo>
                  <a:lnTo>
                    <a:pt x="3722" y="16988"/>
                  </a:lnTo>
                  <a:lnTo>
                    <a:pt x="3001" y="18189"/>
                  </a:lnTo>
                  <a:lnTo>
                    <a:pt x="2281" y="19449"/>
                  </a:lnTo>
                  <a:lnTo>
                    <a:pt x="1621" y="20650"/>
                  </a:lnTo>
                  <a:lnTo>
                    <a:pt x="1021" y="21970"/>
                  </a:lnTo>
                  <a:lnTo>
                    <a:pt x="480" y="23291"/>
                  </a:lnTo>
                  <a:lnTo>
                    <a:pt x="0" y="24612"/>
                  </a:lnTo>
                  <a:lnTo>
                    <a:pt x="60" y="24612"/>
                  </a:lnTo>
                  <a:lnTo>
                    <a:pt x="600" y="24732"/>
                  </a:lnTo>
                  <a:lnTo>
                    <a:pt x="1141" y="24912"/>
                  </a:lnTo>
                  <a:lnTo>
                    <a:pt x="1441" y="25032"/>
                  </a:lnTo>
                  <a:lnTo>
                    <a:pt x="1681" y="25212"/>
                  </a:lnTo>
                  <a:lnTo>
                    <a:pt x="1801" y="25392"/>
                  </a:lnTo>
                  <a:lnTo>
                    <a:pt x="2341" y="25452"/>
                  </a:lnTo>
                  <a:lnTo>
                    <a:pt x="2221" y="25392"/>
                  </a:lnTo>
                  <a:lnTo>
                    <a:pt x="1981" y="25152"/>
                  </a:lnTo>
                  <a:lnTo>
                    <a:pt x="1441" y="24852"/>
                  </a:lnTo>
                  <a:lnTo>
                    <a:pt x="900" y="24612"/>
                  </a:lnTo>
                  <a:lnTo>
                    <a:pt x="720" y="24551"/>
                  </a:lnTo>
                  <a:lnTo>
                    <a:pt x="960" y="24551"/>
                  </a:lnTo>
                  <a:lnTo>
                    <a:pt x="1501" y="24732"/>
                  </a:lnTo>
                  <a:lnTo>
                    <a:pt x="1921" y="24912"/>
                  </a:lnTo>
                  <a:lnTo>
                    <a:pt x="2281" y="25092"/>
                  </a:lnTo>
                  <a:lnTo>
                    <a:pt x="2161" y="24972"/>
                  </a:lnTo>
                  <a:lnTo>
                    <a:pt x="1921" y="24732"/>
                  </a:lnTo>
                  <a:lnTo>
                    <a:pt x="1801" y="24672"/>
                  </a:lnTo>
                  <a:lnTo>
                    <a:pt x="1741" y="24612"/>
                  </a:lnTo>
                  <a:lnTo>
                    <a:pt x="1801" y="24612"/>
                  </a:lnTo>
                  <a:lnTo>
                    <a:pt x="1921" y="24672"/>
                  </a:lnTo>
                  <a:lnTo>
                    <a:pt x="2281" y="24852"/>
                  </a:lnTo>
                  <a:lnTo>
                    <a:pt x="2581" y="25092"/>
                  </a:lnTo>
                  <a:lnTo>
                    <a:pt x="2761" y="25272"/>
                  </a:lnTo>
                  <a:lnTo>
                    <a:pt x="2881" y="25332"/>
                  </a:lnTo>
                  <a:lnTo>
                    <a:pt x="3001" y="25572"/>
                  </a:lnTo>
                  <a:lnTo>
                    <a:pt x="3302" y="25632"/>
                  </a:lnTo>
                  <a:lnTo>
                    <a:pt x="3241" y="25572"/>
                  </a:lnTo>
                  <a:lnTo>
                    <a:pt x="2881" y="25272"/>
                  </a:lnTo>
                  <a:lnTo>
                    <a:pt x="2641" y="25092"/>
                  </a:lnTo>
                  <a:lnTo>
                    <a:pt x="2161" y="24672"/>
                  </a:lnTo>
                  <a:lnTo>
                    <a:pt x="2161" y="24672"/>
                  </a:lnTo>
                  <a:lnTo>
                    <a:pt x="2581" y="24912"/>
                  </a:lnTo>
                  <a:lnTo>
                    <a:pt x="3001" y="24972"/>
                  </a:lnTo>
                  <a:lnTo>
                    <a:pt x="3121" y="25032"/>
                  </a:lnTo>
                  <a:lnTo>
                    <a:pt x="3602" y="25212"/>
                  </a:lnTo>
                  <a:lnTo>
                    <a:pt x="3842" y="25392"/>
                  </a:lnTo>
                  <a:lnTo>
                    <a:pt x="3842" y="25392"/>
                  </a:lnTo>
                  <a:lnTo>
                    <a:pt x="3422" y="24972"/>
                  </a:lnTo>
                  <a:lnTo>
                    <a:pt x="3121" y="24732"/>
                  </a:lnTo>
                  <a:lnTo>
                    <a:pt x="3001" y="24672"/>
                  </a:lnTo>
                  <a:lnTo>
                    <a:pt x="2821" y="24612"/>
                  </a:lnTo>
                  <a:lnTo>
                    <a:pt x="3001" y="24612"/>
                  </a:lnTo>
                  <a:lnTo>
                    <a:pt x="3121" y="24672"/>
                  </a:lnTo>
                  <a:lnTo>
                    <a:pt x="3181" y="24732"/>
                  </a:lnTo>
                  <a:lnTo>
                    <a:pt x="3302" y="24732"/>
                  </a:lnTo>
                  <a:lnTo>
                    <a:pt x="3842" y="24972"/>
                  </a:lnTo>
                  <a:lnTo>
                    <a:pt x="4442" y="25332"/>
                  </a:lnTo>
                  <a:lnTo>
                    <a:pt x="4742" y="25572"/>
                  </a:lnTo>
                  <a:lnTo>
                    <a:pt x="4922" y="25632"/>
                  </a:lnTo>
                  <a:lnTo>
                    <a:pt x="5102" y="25692"/>
                  </a:lnTo>
                  <a:lnTo>
                    <a:pt x="5282" y="25752"/>
                  </a:lnTo>
                  <a:lnTo>
                    <a:pt x="4862" y="25512"/>
                  </a:lnTo>
                  <a:lnTo>
                    <a:pt x="4682" y="25452"/>
                  </a:lnTo>
                  <a:lnTo>
                    <a:pt x="4862" y="25452"/>
                  </a:lnTo>
                  <a:lnTo>
                    <a:pt x="5402" y="25692"/>
                  </a:lnTo>
                  <a:lnTo>
                    <a:pt x="5763" y="25872"/>
                  </a:lnTo>
                  <a:lnTo>
                    <a:pt x="6063" y="26112"/>
                  </a:lnTo>
                  <a:lnTo>
                    <a:pt x="5763" y="25812"/>
                  </a:lnTo>
                  <a:lnTo>
                    <a:pt x="5222" y="25392"/>
                  </a:lnTo>
                  <a:lnTo>
                    <a:pt x="5102" y="25332"/>
                  </a:lnTo>
                  <a:lnTo>
                    <a:pt x="4982" y="25272"/>
                  </a:lnTo>
                  <a:lnTo>
                    <a:pt x="5102" y="25272"/>
                  </a:lnTo>
                  <a:lnTo>
                    <a:pt x="5282" y="25392"/>
                  </a:lnTo>
                  <a:lnTo>
                    <a:pt x="5823" y="25692"/>
                  </a:lnTo>
                  <a:lnTo>
                    <a:pt x="6063" y="25812"/>
                  </a:lnTo>
                  <a:lnTo>
                    <a:pt x="6243" y="25932"/>
                  </a:lnTo>
                  <a:lnTo>
                    <a:pt x="6723" y="26172"/>
                  </a:lnTo>
                  <a:lnTo>
                    <a:pt x="7083" y="26412"/>
                  </a:lnTo>
                  <a:lnTo>
                    <a:pt x="7323" y="26652"/>
                  </a:lnTo>
                  <a:lnTo>
                    <a:pt x="7503" y="26772"/>
                  </a:lnTo>
                  <a:lnTo>
                    <a:pt x="7923" y="27073"/>
                  </a:lnTo>
                  <a:lnTo>
                    <a:pt x="7923" y="27133"/>
                  </a:lnTo>
                  <a:lnTo>
                    <a:pt x="7984" y="27133"/>
                  </a:lnTo>
                  <a:lnTo>
                    <a:pt x="7803" y="26832"/>
                  </a:lnTo>
                  <a:lnTo>
                    <a:pt x="7563" y="26472"/>
                  </a:lnTo>
                  <a:lnTo>
                    <a:pt x="7203" y="26052"/>
                  </a:lnTo>
                  <a:lnTo>
                    <a:pt x="7083" y="25932"/>
                  </a:lnTo>
                  <a:lnTo>
                    <a:pt x="7203" y="25992"/>
                  </a:lnTo>
                  <a:lnTo>
                    <a:pt x="7443" y="26172"/>
                  </a:lnTo>
                  <a:lnTo>
                    <a:pt x="7503" y="26172"/>
                  </a:lnTo>
                  <a:lnTo>
                    <a:pt x="7623" y="26292"/>
                  </a:lnTo>
                  <a:lnTo>
                    <a:pt x="8104" y="26592"/>
                  </a:lnTo>
                  <a:lnTo>
                    <a:pt x="8524" y="27073"/>
                  </a:lnTo>
                  <a:lnTo>
                    <a:pt x="8704" y="27373"/>
                  </a:lnTo>
                  <a:lnTo>
                    <a:pt x="8764" y="27493"/>
                  </a:lnTo>
                  <a:lnTo>
                    <a:pt x="8824" y="27553"/>
                  </a:lnTo>
                  <a:lnTo>
                    <a:pt x="8644" y="27193"/>
                  </a:lnTo>
                  <a:lnTo>
                    <a:pt x="8344" y="26712"/>
                  </a:lnTo>
                  <a:lnTo>
                    <a:pt x="8224" y="26532"/>
                  </a:lnTo>
                  <a:lnTo>
                    <a:pt x="8224" y="26532"/>
                  </a:lnTo>
                  <a:lnTo>
                    <a:pt x="8404" y="26712"/>
                  </a:lnTo>
                  <a:lnTo>
                    <a:pt x="8764" y="27073"/>
                  </a:lnTo>
                  <a:lnTo>
                    <a:pt x="9124" y="27613"/>
                  </a:lnTo>
                  <a:lnTo>
                    <a:pt x="9244" y="27913"/>
                  </a:lnTo>
                  <a:lnTo>
                    <a:pt x="9424" y="28093"/>
                  </a:lnTo>
                  <a:lnTo>
                    <a:pt x="9484" y="28153"/>
                  </a:lnTo>
                  <a:lnTo>
                    <a:pt x="9424" y="27913"/>
                  </a:lnTo>
                  <a:lnTo>
                    <a:pt x="9304" y="27613"/>
                  </a:lnTo>
                  <a:lnTo>
                    <a:pt x="9184" y="27313"/>
                  </a:lnTo>
                  <a:lnTo>
                    <a:pt x="8944" y="27073"/>
                  </a:lnTo>
                  <a:lnTo>
                    <a:pt x="8764" y="26832"/>
                  </a:lnTo>
                  <a:lnTo>
                    <a:pt x="9004" y="27013"/>
                  </a:lnTo>
                  <a:lnTo>
                    <a:pt x="9304" y="27253"/>
                  </a:lnTo>
                  <a:lnTo>
                    <a:pt x="9484" y="27553"/>
                  </a:lnTo>
                  <a:lnTo>
                    <a:pt x="9664" y="27853"/>
                  </a:lnTo>
                  <a:lnTo>
                    <a:pt x="9664" y="27913"/>
                  </a:lnTo>
                  <a:lnTo>
                    <a:pt x="9724" y="27913"/>
                  </a:lnTo>
                  <a:lnTo>
                    <a:pt x="9904" y="28213"/>
                  </a:lnTo>
                  <a:lnTo>
                    <a:pt x="9844" y="27913"/>
                  </a:lnTo>
                  <a:lnTo>
                    <a:pt x="9784" y="27853"/>
                  </a:lnTo>
                  <a:lnTo>
                    <a:pt x="9844" y="27853"/>
                  </a:lnTo>
                  <a:lnTo>
                    <a:pt x="9784" y="27793"/>
                  </a:lnTo>
                  <a:lnTo>
                    <a:pt x="9784" y="27793"/>
                  </a:lnTo>
                  <a:lnTo>
                    <a:pt x="9904" y="27853"/>
                  </a:lnTo>
                  <a:lnTo>
                    <a:pt x="9904" y="27973"/>
                  </a:lnTo>
                  <a:lnTo>
                    <a:pt x="9964" y="27973"/>
                  </a:lnTo>
                  <a:lnTo>
                    <a:pt x="10144" y="28213"/>
                  </a:lnTo>
                  <a:lnTo>
                    <a:pt x="10385" y="28453"/>
                  </a:lnTo>
                  <a:lnTo>
                    <a:pt x="10565" y="28813"/>
                  </a:lnTo>
                  <a:lnTo>
                    <a:pt x="10505" y="28573"/>
                  </a:lnTo>
                  <a:lnTo>
                    <a:pt x="10325" y="28213"/>
                  </a:lnTo>
                  <a:lnTo>
                    <a:pt x="10144" y="27973"/>
                  </a:lnTo>
                  <a:lnTo>
                    <a:pt x="10024" y="27793"/>
                  </a:lnTo>
                  <a:lnTo>
                    <a:pt x="10204" y="27913"/>
                  </a:lnTo>
                  <a:lnTo>
                    <a:pt x="10385" y="28153"/>
                  </a:lnTo>
                  <a:lnTo>
                    <a:pt x="10625" y="28513"/>
                  </a:lnTo>
                  <a:lnTo>
                    <a:pt x="10985" y="29173"/>
                  </a:lnTo>
                  <a:lnTo>
                    <a:pt x="11045" y="29354"/>
                  </a:lnTo>
                  <a:lnTo>
                    <a:pt x="10985" y="29113"/>
                  </a:lnTo>
                  <a:lnTo>
                    <a:pt x="10805" y="28573"/>
                  </a:lnTo>
                  <a:lnTo>
                    <a:pt x="10745" y="28393"/>
                  </a:lnTo>
                  <a:lnTo>
                    <a:pt x="10865" y="28573"/>
                  </a:lnTo>
                  <a:lnTo>
                    <a:pt x="11105" y="29053"/>
                  </a:lnTo>
                  <a:lnTo>
                    <a:pt x="11165" y="29113"/>
                  </a:lnTo>
                  <a:lnTo>
                    <a:pt x="11045" y="28693"/>
                  </a:lnTo>
                  <a:lnTo>
                    <a:pt x="11165" y="28873"/>
                  </a:lnTo>
                  <a:lnTo>
                    <a:pt x="11345" y="29354"/>
                  </a:lnTo>
                  <a:lnTo>
                    <a:pt x="11405" y="29474"/>
                  </a:lnTo>
                  <a:lnTo>
                    <a:pt x="11585" y="29774"/>
                  </a:lnTo>
                  <a:lnTo>
                    <a:pt x="11825" y="29774"/>
                  </a:lnTo>
                  <a:lnTo>
                    <a:pt x="11645" y="29414"/>
                  </a:lnTo>
                  <a:lnTo>
                    <a:pt x="11525" y="29294"/>
                  </a:lnTo>
                  <a:lnTo>
                    <a:pt x="11465" y="29233"/>
                  </a:lnTo>
                  <a:lnTo>
                    <a:pt x="11525" y="29233"/>
                  </a:lnTo>
                  <a:lnTo>
                    <a:pt x="11705" y="29414"/>
                  </a:lnTo>
                  <a:lnTo>
                    <a:pt x="11945" y="29774"/>
                  </a:lnTo>
                  <a:lnTo>
                    <a:pt x="13566" y="29774"/>
                  </a:lnTo>
                  <a:lnTo>
                    <a:pt x="13626" y="29654"/>
                  </a:lnTo>
                  <a:lnTo>
                    <a:pt x="14046" y="29233"/>
                  </a:lnTo>
                  <a:lnTo>
                    <a:pt x="14406" y="28993"/>
                  </a:lnTo>
                  <a:lnTo>
                    <a:pt x="14166" y="29354"/>
                  </a:lnTo>
                  <a:lnTo>
                    <a:pt x="13806" y="29774"/>
                  </a:lnTo>
                  <a:lnTo>
                    <a:pt x="13926" y="29774"/>
                  </a:lnTo>
                  <a:lnTo>
                    <a:pt x="13986" y="29714"/>
                  </a:lnTo>
                  <a:lnTo>
                    <a:pt x="13986" y="29654"/>
                  </a:lnTo>
                  <a:lnTo>
                    <a:pt x="14466" y="29233"/>
                  </a:lnTo>
                  <a:lnTo>
                    <a:pt x="14946" y="28873"/>
                  </a:lnTo>
                  <a:lnTo>
                    <a:pt x="15127" y="28753"/>
                  </a:lnTo>
                  <a:lnTo>
                    <a:pt x="15127" y="28753"/>
                  </a:lnTo>
                  <a:lnTo>
                    <a:pt x="15007" y="28933"/>
                  </a:lnTo>
                  <a:lnTo>
                    <a:pt x="15307" y="28693"/>
                  </a:lnTo>
                  <a:lnTo>
                    <a:pt x="15607" y="28513"/>
                  </a:lnTo>
                  <a:lnTo>
                    <a:pt x="15847" y="28453"/>
                  </a:lnTo>
                  <a:lnTo>
                    <a:pt x="16147" y="28213"/>
                  </a:lnTo>
                  <a:lnTo>
                    <a:pt x="15967" y="28513"/>
                  </a:lnTo>
                  <a:lnTo>
                    <a:pt x="16027" y="28453"/>
                  </a:lnTo>
                  <a:lnTo>
                    <a:pt x="16327" y="28213"/>
                  </a:lnTo>
                  <a:lnTo>
                    <a:pt x="16447" y="28153"/>
                  </a:lnTo>
                  <a:lnTo>
                    <a:pt x="16387" y="28273"/>
                  </a:lnTo>
                  <a:lnTo>
                    <a:pt x="16327" y="28333"/>
                  </a:lnTo>
                  <a:lnTo>
                    <a:pt x="16747" y="28213"/>
                  </a:lnTo>
                  <a:lnTo>
                    <a:pt x="17167" y="27973"/>
                  </a:lnTo>
                  <a:lnTo>
                    <a:pt x="17107" y="28033"/>
                  </a:lnTo>
                  <a:lnTo>
                    <a:pt x="17107" y="28033"/>
                  </a:lnTo>
                  <a:lnTo>
                    <a:pt x="17287" y="27973"/>
                  </a:lnTo>
                  <a:lnTo>
                    <a:pt x="17648" y="27793"/>
                  </a:lnTo>
                  <a:lnTo>
                    <a:pt x="17768" y="27793"/>
                  </a:lnTo>
                  <a:lnTo>
                    <a:pt x="17828" y="27733"/>
                  </a:lnTo>
                  <a:lnTo>
                    <a:pt x="17828" y="27793"/>
                  </a:lnTo>
                  <a:lnTo>
                    <a:pt x="17708" y="27853"/>
                  </a:lnTo>
                  <a:lnTo>
                    <a:pt x="17588" y="27913"/>
                  </a:lnTo>
                  <a:lnTo>
                    <a:pt x="17768" y="27853"/>
                  </a:lnTo>
                  <a:lnTo>
                    <a:pt x="18128" y="27733"/>
                  </a:lnTo>
                  <a:lnTo>
                    <a:pt x="18308" y="27673"/>
                  </a:lnTo>
                  <a:lnTo>
                    <a:pt x="18188" y="27793"/>
                  </a:lnTo>
                  <a:lnTo>
                    <a:pt x="18128" y="27853"/>
                  </a:lnTo>
                  <a:lnTo>
                    <a:pt x="19088" y="27493"/>
                  </a:lnTo>
                  <a:lnTo>
                    <a:pt x="19869" y="27373"/>
                  </a:lnTo>
                  <a:lnTo>
                    <a:pt x="20109" y="27373"/>
                  </a:lnTo>
                  <a:lnTo>
                    <a:pt x="19869" y="27433"/>
                  </a:lnTo>
                  <a:lnTo>
                    <a:pt x="19208" y="27733"/>
                  </a:lnTo>
                  <a:lnTo>
                    <a:pt x="18608" y="28033"/>
                  </a:lnTo>
                  <a:lnTo>
                    <a:pt x="18608" y="28033"/>
                  </a:lnTo>
                  <a:lnTo>
                    <a:pt x="19088" y="27913"/>
                  </a:lnTo>
                  <a:lnTo>
                    <a:pt x="19689" y="27793"/>
                  </a:lnTo>
                  <a:lnTo>
                    <a:pt x="20469" y="27793"/>
                  </a:lnTo>
                  <a:lnTo>
                    <a:pt x="20709" y="27853"/>
                  </a:lnTo>
                  <a:lnTo>
                    <a:pt x="20469" y="27853"/>
                  </a:lnTo>
                  <a:lnTo>
                    <a:pt x="19929" y="27973"/>
                  </a:lnTo>
                  <a:lnTo>
                    <a:pt x="20289" y="28033"/>
                  </a:lnTo>
                  <a:lnTo>
                    <a:pt x="20589" y="28153"/>
                  </a:lnTo>
                  <a:lnTo>
                    <a:pt x="20649" y="28153"/>
                  </a:lnTo>
                  <a:lnTo>
                    <a:pt x="20949" y="28033"/>
                  </a:lnTo>
                  <a:lnTo>
                    <a:pt x="21069" y="28033"/>
                  </a:lnTo>
                  <a:lnTo>
                    <a:pt x="21009" y="28093"/>
                  </a:lnTo>
                  <a:lnTo>
                    <a:pt x="20829" y="28273"/>
                  </a:lnTo>
                  <a:lnTo>
                    <a:pt x="21189" y="28153"/>
                  </a:lnTo>
                  <a:lnTo>
                    <a:pt x="21609" y="28033"/>
                  </a:lnTo>
                  <a:lnTo>
                    <a:pt x="21909" y="27973"/>
                  </a:lnTo>
                  <a:lnTo>
                    <a:pt x="21309" y="28333"/>
                  </a:lnTo>
                  <a:lnTo>
                    <a:pt x="21189" y="28453"/>
                  </a:lnTo>
                  <a:lnTo>
                    <a:pt x="21189" y="28513"/>
                  </a:lnTo>
                  <a:lnTo>
                    <a:pt x="21369" y="28453"/>
                  </a:lnTo>
                  <a:lnTo>
                    <a:pt x="21609" y="28393"/>
                  </a:lnTo>
                  <a:lnTo>
                    <a:pt x="21909" y="28333"/>
                  </a:lnTo>
                  <a:lnTo>
                    <a:pt x="22450" y="28393"/>
                  </a:lnTo>
                  <a:lnTo>
                    <a:pt x="22690" y="28393"/>
                  </a:lnTo>
                  <a:lnTo>
                    <a:pt x="22450" y="28453"/>
                  </a:lnTo>
                  <a:lnTo>
                    <a:pt x="21970" y="28573"/>
                  </a:lnTo>
                  <a:lnTo>
                    <a:pt x="21489" y="28813"/>
                  </a:lnTo>
                  <a:lnTo>
                    <a:pt x="21369" y="28873"/>
                  </a:lnTo>
                  <a:lnTo>
                    <a:pt x="21429" y="28873"/>
                  </a:lnTo>
                  <a:lnTo>
                    <a:pt x="21669" y="28813"/>
                  </a:lnTo>
                  <a:lnTo>
                    <a:pt x="22150" y="28693"/>
                  </a:lnTo>
                  <a:lnTo>
                    <a:pt x="22690" y="28633"/>
                  </a:lnTo>
                  <a:lnTo>
                    <a:pt x="22210" y="28933"/>
                  </a:lnTo>
                  <a:lnTo>
                    <a:pt x="22030" y="28993"/>
                  </a:lnTo>
                  <a:lnTo>
                    <a:pt x="22870" y="28993"/>
                  </a:lnTo>
                  <a:lnTo>
                    <a:pt x="23410" y="29053"/>
                  </a:lnTo>
                  <a:lnTo>
                    <a:pt x="23590" y="29113"/>
                  </a:lnTo>
                  <a:lnTo>
                    <a:pt x="23410" y="29113"/>
                  </a:lnTo>
                  <a:lnTo>
                    <a:pt x="22870" y="29173"/>
                  </a:lnTo>
                  <a:lnTo>
                    <a:pt x="22570" y="29233"/>
                  </a:lnTo>
                  <a:lnTo>
                    <a:pt x="22690" y="29294"/>
                  </a:lnTo>
                  <a:lnTo>
                    <a:pt x="22930" y="29294"/>
                  </a:lnTo>
                  <a:lnTo>
                    <a:pt x="23110" y="29354"/>
                  </a:lnTo>
                  <a:lnTo>
                    <a:pt x="23230" y="29414"/>
                  </a:lnTo>
                  <a:lnTo>
                    <a:pt x="22930" y="29414"/>
                  </a:lnTo>
                  <a:lnTo>
                    <a:pt x="22750" y="29474"/>
                  </a:lnTo>
                  <a:lnTo>
                    <a:pt x="22450" y="29594"/>
                  </a:lnTo>
                  <a:lnTo>
                    <a:pt x="22510" y="29594"/>
                  </a:lnTo>
                  <a:lnTo>
                    <a:pt x="22750" y="29654"/>
                  </a:lnTo>
                  <a:lnTo>
                    <a:pt x="23050" y="29774"/>
                  </a:lnTo>
                  <a:lnTo>
                    <a:pt x="28452" y="29774"/>
                  </a:lnTo>
                  <a:lnTo>
                    <a:pt x="29293" y="28993"/>
                  </a:lnTo>
                  <a:lnTo>
                    <a:pt x="29893" y="28513"/>
                  </a:lnTo>
                  <a:lnTo>
                    <a:pt x="30433" y="28093"/>
                  </a:lnTo>
                  <a:lnTo>
                    <a:pt x="30553" y="28033"/>
                  </a:lnTo>
                  <a:lnTo>
                    <a:pt x="30193" y="28153"/>
                  </a:lnTo>
                  <a:lnTo>
                    <a:pt x="29953" y="28273"/>
                  </a:lnTo>
                  <a:lnTo>
                    <a:pt x="29713" y="28393"/>
                  </a:lnTo>
                  <a:lnTo>
                    <a:pt x="29293" y="28693"/>
                  </a:lnTo>
                  <a:lnTo>
                    <a:pt x="29113" y="28753"/>
                  </a:lnTo>
                  <a:lnTo>
                    <a:pt x="28993" y="28813"/>
                  </a:lnTo>
                  <a:lnTo>
                    <a:pt x="28812" y="28813"/>
                  </a:lnTo>
                  <a:lnTo>
                    <a:pt x="28872" y="28753"/>
                  </a:lnTo>
                  <a:lnTo>
                    <a:pt x="28932" y="28753"/>
                  </a:lnTo>
                  <a:lnTo>
                    <a:pt x="29053" y="28693"/>
                  </a:lnTo>
                  <a:lnTo>
                    <a:pt x="29233" y="28573"/>
                  </a:lnTo>
                  <a:lnTo>
                    <a:pt x="29533" y="28213"/>
                  </a:lnTo>
                  <a:lnTo>
                    <a:pt x="29713" y="27973"/>
                  </a:lnTo>
                  <a:lnTo>
                    <a:pt x="29953" y="27793"/>
                  </a:lnTo>
                  <a:lnTo>
                    <a:pt x="30313" y="27493"/>
                  </a:lnTo>
                  <a:lnTo>
                    <a:pt x="30733" y="27253"/>
                  </a:lnTo>
                  <a:lnTo>
                    <a:pt x="30733" y="27253"/>
                  </a:lnTo>
                  <a:lnTo>
                    <a:pt x="30073" y="27493"/>
                  </a:lnTo>
                  <a:lnTo>
                    <a:pt x="29713" y="27553"/>
                  </a:lnTo>
                  <a:lnTo>
                    <a:pt x="29713" y="27553"/>
                  </a:lnTo>
                  <a:lnTo>
                    <a:pt x="29998" y="27325"/>
                  </a:lnTo>
                  <a:lnTo>
                    <a:pt x="29233" y="27733"/>
                  </a:lnTo>
                  <a:lnTo>
                    <a:pt x="28632" y="28093"/>
                  </a:lnTo>
                  <a:lnTo>
                    <a:pt x="29173" y="27673"/>
                  </a:lnTo>
                  <a:lnTo>
                    <a:pt x="30373" y="26592"/>
                  </a:lnTo>
                  <a:lnTo>
                    <a:pt x="31213" y="25992"/>
                  </a:lnTo>
                  <a:lnTo>
                    <a:pt x="30493" y="26292"/>
                  </a:lnTo>
                  <a:lnTo>
                    <a:pt x="29593" y="26652"/>
                  </a:lnTo>
                  <a:lnTo>
                    <a:pt x="29173" y="26772"/>
                  </a:lnTo>
                  <a:lnTo>
                    <a:pt x="28812" y="26832"/>
                  </a:lnTo>
                  <a:lnTo>
                    <a:pt x="28212" y="26832"/>
                  </a:lnTo>
                  <a:lnTo>
                    <a:pt x="28452" y="26772"/>
                  </a:lnTo>
                  <a:lnTo>
                    <a:pt x="28752" y="26712"/>
                  </a:lnTo>
                  <a:lnTo>
                    <a:pt x="29473" y="26412"/>
                  </a:lnTo>
                  <a:lnTo>
                    <a:pt x="30313" y="25932"/>
                  </a:lnTo>
                  <a:lnTo>
                    <a:pt x="31874" y="24852"/>
                  </a:lnTo>
                  <a:lnTo>
                    <a:pt x="32174" y="24672"/>
                  </a:lnTo>
                  <a:lnTo>
                    <a:pt x="32354" y="24551"/>
                  </a:lnTo>
                  <a:lnTo>
                    <a:pt x="32654" y="24311"/>
                  </a:lnTo>
                  <a:lnTo>
                    <a:pt x="33494" y="23831"/>
                  </a:lnTo>
                  <a:lnTo>
                    <a:pt x="34215" y="23411"/>
                  </a:lnTo>
                  <a:lnTo>
                    <a:pt x="35175" y="22931"/>
                  </a:lnTo>
                  <a:lnTo>
                    <a:pt x="35835" y="22631"/>
                  </a:lnTo>
                  <a:lnTo>
                    <a:pt x="35295" y="22691"/>
                  </a:lnTo>
                  <a:lnTo>
                    <a:pt x="34695" y="22751"/>
                  </a:lnTo>
                  <a:lnTo>
                    <a:pt x="34095" y="22871"/>
                  </a:lnTo>
                  <a:lnTo>
                    <a:pt x="33614" y="23051"/>
                  </a:lnTo>
                  <a:lnTo>
                    <a:pt x="33254" y="23171"/>
                  </a:lnTo>
                  <a:lnTo>
                    <a:pt x="33134" y="23171"/>
                  </a:lnTo>
                  <a:lnTo>
                    <a:pt x="33254" y="23111"/>
                  </a:lnTo>
                  <a:lnTo>
                    <a:pt x="33554" y="22931"/>
                  </a:lnTo>
                  <a:lnTo>
                    <a:pt x="34395" y="22451"/>
                  </a:lnTo>
                  <a:lnTo>
                    <a:pt x="34215" y="22511"/>
                  </a:lnTo>
                  <a:lnTo>
                    <a:pt x="34095" y="22511"/>
                  </a:lnTo>
                  <a:lnTo>
                    <a:pt x="34215" y="22451"/>
                  </a:lnTo>
                  <a:lnTo>
                    <a:pt x="34515" y="22271"/>
                  </a:lnTo>
                  <a:lnTo>
                    <a:pt x="34995" y="22090"/>
                  </a:lnTo>
                  <a:lnTo>
                    <a:pt x="35595" y="21910"/>
                  </a:lnTo>
                  <a:lnTo>
                    <a:pt x="36016" y="21790"/>
                  </a:lnTo>
                  <a:lnTo>
                    <a:pt x="34515" y="21550"/>
                  </a:lnTo>
                  <a:lnTo>
                    <a:pt x="34995" y="21430"/>
                  </a:lnTo>
                  <a:lnTo>
                    <a:pt x="36016" y="21370"/>
                  </a:lnTo>
                  <a:lnTo>
                    <a:pt x="36256" y="21310"/>
                  </a:lnTo>
                  <a:lnTo>
                    <a:pt x="36196" y="21310"/>
                  </a:lnTo>
                  <a:lnTo>
                    <a:pt x="35895" y="21370"/>
                  </a:lnTo>
                  <a:lnTo>
                    <a:pt x="35775" y="21370"/>
                  </a:lnTo>
                  <a:lnTo>
                    <a:pt x="35895" y="21310"/>
                  </a:lnTo>
                  <a:lnTo>
                    <a:pt x="36136" y="21190"/>
                  </a:lnTo>
                  <a:lnTo>
                    <a:pt x="36496" y="21070"/>
                  </a:lnTo>
                  <a:lnTo>
                    <a:pt x="36856" y="21010"/>
                  </a:lnTo>
                  <a:lnTo>
                    <a:pt x="36916" y="21010"/>
                  </a:lnTo>
                  <a:lnTo>
                    <a:pt x="36976" y="20950"/>
                  </a:lnTo>
                  <a:lnTo>
                    <a:pt x="36616" y="20830"/>
                  </a:lnTo>
                  <a:lnTo>
                    <a:pt x="37516" y="20770"/>
                  </a:lnTo>
                  <a:lnTo>
                    <a:pt x="37756" y="20710"/>
                  </a:lnTo>
                  <a:lnTo>
                    <a:pt x="37876" y="20710"/>
                  </a:lnTo>
                  <a:lnTo>
                    <a:pt x="38236" y="20650"/>
                  </a:lnTo>
                  <a:lnTo>
                    <a:pt x="38297" y="20650"/>
                  </a:lnTo>
                  <a:lnTo>
                    <a:pt x="38597" y="20590"/>
                  </a:lnTo>
                  <a:lnTo>
                    <a:pt x="37816" y="20590"/>
                  </a:lnTo>
                  <a:lnTo>
                    <a:pt x="37336" y="20470"/>
                  </a:lnTo>
                  <a:lnTo>
                    <a:pt x="37816" y="20470"/>
                  </a:lnTo>
                  <a:lnTo>
                    <a:pt x="38477" y="20290"/>
                  </a:lnTo>
                  <a:lnTo>
                    <a:pt x="39257" y="20050"/>
                  </a:lnTo>
                  <a:lnTo>
                    <a:pt x="39737" y="19869"/>
                  </a:lnTo>
                  <a:lnTo>
                    <a:pt x="39377" y="19869"/>
                  </a:lnTo>
                  <a:lnTo>
                    <a:pt x="39137" y="19809"/>
                  </a:lnTo>
                  <a:lnTo>
                    <a:pt x="38957" y="19749"/>
                  </a:lnTo>
                  <a:lnTo>
                    <a:pt x="38957" y="19689"/>
                  </a:lnTo>
                  <a:lnTo>
                    <a:pt x="39017" y="19749"/>
                  </a:lnTo>
                  <a:lnTo>
                    <a:pt x="39737" y="19749"/>
                  </a:lnTo>
                  <a:lnTo>
                    <a:pt x="40337" y="19629"/>
                  </a:lnTo>
                  <a:lnTo>
                    <a:pt x="40337" y="19509"/>
                  </a:lnTo>
                  <a:lnTo>
                    <a:pt x="40217" y="19209"/>
                  </a:lnTo>
                  <a:lnTo>
                    <a:pt x="40157" y="18729"/>
                  </a:lnTo>
                  <a:lnTo>
                    <a:pt x="39977" y="18669"/>
                  </a:lnTo>
                  <a:lnTo>
                    <a:pt x="40157" y="18669"/>
                  </a:lnTo>
                  <a:lnTo>
                    <a:pt x="40097" y="18189"/>
                  </a:lnTo>
                  <a:lnTo>
                    <a:pt x="40097" y="17709"/>
                  </a:lnTo>
                  <a:lnTo>
                    <a:pt x="40097" y="17288"/>
                  </a:lnTo>
                  <a:lnTo>
                    <a:pt x="39977" y="17588"/>
                  </a:lnTo>
                  <a:lnTo>
                    <a:pt x="39797" y="18009"/>
                  </a:lnTo>
                  <a:lnTo>
                    <a:pt x="39677" y="18429"/>
                  </a:lnTo>
                  <a:lnTo>
                    <a:pt x="39677" y="18729"/>
                  </a:lnTo>
                  <a:lnTo>
                    <a:pt x="39677" y="18789"/>
                  </a:lnTo>
                  <a:lnTo>
                    <a:pt x="39617" y="18729"/>
                  </a:lnTo>
                  <a:lnTo>
                    <a:pt x="39617" y="18429"/>
                  </a:lnTo>
                  <a:lnTo>
                    <a:pt x="39617" y="18009"/>
                  </a:lnTo>
                  <a:lnTo>
                    <a:pt x="39677" y="17528"/>
                  </a:lnTo>
                  <a:lnTo>
                    <a:pt x="39857" y="16568"/>
                  </a:lnTo>
                  <a:lnTo>
                    <a:pt x="39977" y="16148"/>
                  </a:lnTo>
                  <a:lnTo>
                    <a:pt x="40097" y="15968"/>
                  </a:lnTo>
                  <a:lnTo>
                    <a:pt x="40277" y="15668"/>
                  </a:lnTo>
                  <a:lnTo>
                    <a:pt x="40097" y="15608"/>
                  </a:lnTo>
                  <a:lnTo>
                    <a:pt x="39917" y="15788"/>
                  </a:lnTo>
                  <a:lnTo>
                    <a:pt x="39617" y="16208"/>
                  </a:lnTo>
                  <a:lnTo>
                    <a:pt x="39377" y="16508"/>
                  </a:lnTo>
                  <a:lnTo>
                    <a:pt x="39137" y="16928"/>
                  </a:lnTo>
                  <a:lnTo>
                    <a:pt x="38957" y="17288"/>
                  </a:lnTo>
                  <a:lnTo>
                    <a:pt x="38837" y="17709"/>
                  </a:lnTo>
                  <a:lnTo>
                    <a:pt x="38777" y="17949"/>
                  </a:lnTo>
                  <a:lnTo>
                    <a:pt x="38717" y="17649"/>
                  </a:lnTo>
                  <a:lnTo>
                    <a:pt x="38777" y="17288"/>
                  </a:lnTo>
                  <a:lnTo>
                    <a:pt x="38837" y="16808"/>
                  </a:lnTo>
                  <a:lnTo>
                    <a:pt x="38957" y="16328"/>
                  </a:lnTo>
                  <a:lnTo>
                    <a:pt x="39137" y="15908"/>
                  </a:lnTo>
                  <a:lnTo>
                    <a:pt x="39317" y="15548"/>
                  </a:lnTo>
                  <a:lnTo>
                    <a:pt x="39197" y="15728"/>
                  </a:lnTo>
                  <a:lnTo>
                    <a:pt x="39017" y="15908"/>
                  </a:lnTo>
                  <a:lnTo>
                    <a:pt x="38837" y="16148"/>
                  </a:lnTo>
                  <a:lnTo>
                    <a:pt x="38597" y="16508"/>
                  </a:lnTo>
                  <a:lnTo>
                    <a:pt x="38357" y="16928"/>
                  </a:lnTo>
                  <a:lnTo>
                    <a:pt x="38236" y="17408"/>
                  </a:lnTo>
                  <a:lnTo>
                    <a:pt x="38116" y="17769"/>
                  </a:lnTo>
                  <a:lnTo>
                    <a:pt x="38056" y="18069"/>
                  </a:lnTo>
                  <a:lnTo>
                    <a:pt x="37996" y="17769"/>
                  </a:lnTo>
                  <a:lnTo>
                    <a:pt x="37996" y="17348"/>
                  </a:lnTo>
                  <a:lnTo>
                    <a:pt x="38056" y="16868"/>
                  </a:lnTo>
                  <a:lnTo>
                    <a:pt x="38176" y="16328"/>
                  </a:lnTo>
                  <a:lnTo>
                    <a:pt x="38357" y="15908"/>
                  </a:lnTo>
                  <a:lnTo>
                    <a:pt x="38537" y="15548"/>
                  </a:lnTo>
                  <a:lnTo>
                    <a:pt x="38657" y="15368"/>
                  </a:lnTo>
                  <a:lnTo>
                    <a:pt x="38477" y="15368"/>
                  </a:lnTo>
                  <a:lnTo>
                    <a:pt x="38236" y="15908"/>
                  </a:lnTo>
                  <a:lnTo>
                    <a:pt x="38176" y="16148"/>
                  </a:lnTo>
                  <a:lnTo>
                    <a:pt x="38056" y="16388"/>
                  </a:lnTo>
                  <a:lnTo>
                    <a:pt x="37996" y="16568"/>
                  </a:lnTo>
                  <a:lnTo>
                    <a:pt x="37816" y="17168"/>
                  </a:lnTo>
                  <a:lnTo>
                    <a:pt x="37756" y="17769"/>
                  </a:lnTo>
                  <a:lnTo>
                    <a:pt x="37756" y="18369"/>
                  </a:lnTo>
                  <a:lnTo>
                    <a:pt x="37816" y="18909"/>
                  </a:lnTo>
                  <a:lnTo>
                    <a:pt x="37936" y="19269"/>
                  </a:lnTo>
                  <a:lnTo>
                    <a:pt x="37936" y="19449"/>
                  </a:lnTo>
                  <a:lnTo>
                    <a:pt x="37876" y="19329"/>
                  </a:lnTo>
                  <a:lnTo>
                    <a:pt x="37696" y="18969"/>
                  </a:lnTo>
                  <a:lnTo>
                    <a:pt x="37576" y="18609"/>
                  </a:lnTo>
                  <a:lnTo>
                    <a:pt x="37516" y="18189"/>
                  </a:lnTo>
                  <a:lnTo>
                    <a:pt x="37516" y="18249"/>
                  </a:lnTo>
                  <a:lnTo>
                    <a:pt x="37456" y="18129"/>
                  </a:lnTo>
                  <a:lnTo>
                    <a:pt x="37336" y="17889"/>
                  </a:lnTo>
                  <a:lnTo>
                    <a:pt x="37336" y="17829"/>
                  </a:lnTo>
                  <a:lnTo>
                    <a:pt x="37276" y="17769"/>
                  </a:lnTo>
                  <a:lnTo>
                    <a:pt x="37036" y="17649"/>
                  </a:lnTo>
                  <a:lnTo>
                    <a:pt x="37036" y="17649"/>
                  </a:lnTo>
                  <a:lnTo>
                    <a:pt x="37396" y="18549"/>
                  </a:lnTo>
                  <a:lnTo>
                    <a:pt x="37576" y="18849"/>
                  </a:lnTo>
                  <a:lnTo>
                    <a:pt x="37636" y="18969"/>
                  </a:lnTo>
                  <a:lnTo>
                    <a:pt x="37516" y="18849"/>
                  </a:lnTo>
                  <a:lnTo>
                    <a:pt x="37336" y="18609"/>
                  </a:lnTo>
                  <a:lnTo>
                    <a:pt x="36856" y="18009"/>
                  </a:lnTo>
                  <a:lnTo>
                    <a:pt x="37096" y="18489"/>
                  </a:lnTo>
                  <a:lnTo>
                    <a:pt x="36796" y="18189"/>
                  </a:lnTo>
                  <a:lnTo>
                    <a:pt x="36496" y="17829"/>
                  </a:lnTo>
                  <a:lnTo>
                    <a:pt x="36436" y="17769"/>
                  </a:lnTo>
                  <a:lnTo>
                    <a:pt x="36076" y="17588"/>
                  </a:lnTo>
                  <a:lnTo>
                    <a:pt x="35955" y="17468"/>
                  </a:lnTo>
                  <a:lnTo>
                    <a:pt x="36496" y="18429"/>
                  </a:lnTo>
                  <a:lnTo>
                    <a:pt x="37096" y="19449"/>
                  </a:lnTo>
                  <a:lnTo>
                    <a:pt x="37456" y="19869"/>
                  </a:lnTo>
                  <a:lnTo>
                    <a:pt x="37456" y="19869"/>
                  </a:lnTo>
                  <a:lnTo>
                    <a:pt x="37036" y="19509"/>
                  </a:lnTo>
                  <a:lnTo>
                    <a:pt x="36616" y="19089"/>
                  </a:lnTo>
                  <a:lnTo>
                    <a:pt x="36616" y="19029"/>
                  </a:lnTo>
                  <a:lnTo>
                    <a:pt x="36316" y="18849"/>
                  </a:lnTo>
                  <a:lnTo>
                    <a:pt x="35895" y="18609"/>
                  </a:lnTo>
                  <a:lnTo>
                    <a:pt x="35415" y="18249"/>
                  </a:lnTo>
                  <a:lnTo>
                    <a:pt x="35355" y="18189"/>
                  </a:lnTo>
                  <a:lnTo>
                    <a:pt x="35655" y="18549"/>
                  </a:lnTo>
                  <a:lnTo>
                    <a:pt x="36076" y="19089"/>
                  </a:lnTo>
                  <a:lnTo>
                    <a:pt x="36436" y="19509"/>
                  </a:lnTo>
                  <a:lnTo>
                    <a:pt x="36616" y="19689"/>
                  </a:lnTo>
                  <a:lnTo>
                    <a:pt x="36796" y="19749"/>
                  </a:lnTo>
                  <a:lnTo>
                    <a:pt x="36856" y="19809"/>
                  </a:lnTo>
                  <a:lnTo>
                    <a:pt x="36736" y="19809"/>
                  </a:lnTo>
                  <a:lnTo>
                    <a:pt x="36616" y="19749"/>
                  </a:lnTo>
                  <a:lnTo>
                    <a:pt x="36376" y="19629"/>
                  </a:lnTo>
                  <a:lnTo>
                    <a:pt x="35895" y="19269"/>
                  </a:lnTo>
                  <a:lnTo>
                    <a:pt x="35415" y="18789"/>
                  </a:lnTo>
                  <a:lnTo>
                    <a:pt x="34635" y="17949"/>
                  </a:lnTo>
                  <a:lnTo>
                    <a:pt x="35115" y="18729"/>
                  </a:lnTo>
                  <a:lnTo>
                    <a:pt x="34875" y="18549"/>
                  </a:lnTo>
                  <a:lnTo>
                    <a:pt x="34335" y="18009"/>
                  </a:lnTo>
                  <a:lnTo>
                    <a:pt x="34635" y="18609"/>
                  </a:lnTo>
                  <a:lnTo>
                    <a:pt x="34875" y="19149"/>
                  </a:lnTo>
                  <a:lnTo>
                    <a:pt x="35175" y="19509"/>
                  </a:lnTo>
                  <a:lnTo>
                    <a:pt x="35415" y="19809"/>
                  </a:lnTo>
                  <a:lnTo>
                    <a:pt x="35415" y="19809"/>
                  </a:lnTo>
                  <a:lnTo>
                    <a:pt x="35115" y="19629"/>
                  </a:lnTo>
                  <a:lnTo>
                    <a:pt x="34755" y="19269"/>
                  </a:lnTo>
                  <a:lnTo>
                    <a:pt x="34335" y="18789"/>
                  </a:lnTo>
                  <a:lnTo>
                    <a:pt x="33675" y="17769"/>
                  </a:lnTo>
                  <a:lnTo>
                    <a:pt x="33434" y="17468"/>
                  </a:lnTo>
                  <a:lnTo>
                    <a:pt x="33554" y="17949"/>
                  </a:lnTo>
                  <a:lnTo>
                    <a:pt x="33735" y="18489"/>
                  </a:lnTo>
                  <a:lnTo>
                    <a:pt x="33975" y="19029"/>
                  </a:lnTo>
                  <a:lnTo>
                    <a:pt x="34215" y="19449"/>
                  </a:lnTo>
                  <a:lnTo>
                    <a:pt x="34455" y="19689"/>
                  </a:lnTo>
                  <a:lnTo>
                    <a:pt x="34515" y="19809"/>
                  </a:lnTo>
                  <a:lnTo>
                    <a:pt x="34395" y="19689"/>
                  </a:lnTo>
                  <a:lnTo>
                    <a:pt x="34155" y="19509"/>
                  </a:lnTo>
                  <a:lnTo>
                    <a:pt x="33795" y="19149"/>
                  </a:lnTo>
                  <a:lnTo>
                    <a:pt x="33434" y="18669"/>
                  </a:lnTo>
                  <a:lnTo>
                    <a:pt x="33134" y="18129"/>
                  </a:lnTo>
                  <a:lnTo>
                    <a:pt x="32894" y="17588"/>
                  </a:lnTo>
                  <a:lnTo>
                    <a:pt x="32654" y="16988"/>
                  </a:lnTo>
                  <a:lnTo>
                    <a:pt x="32594" y="16628"/>
                  </a:lnTo>
                  <a:lnTo>
                    <a:pt x="32534" y="16688"/>
                  </a:lnTo>
                  <a:lnTo>
                    <a:pt x="32534" y="16928"/>
                  </a:lnTo>
                  <a:lnTo>
                    <a:pt x="32534" y="17528"/>
                  </a:lnTo>
                  <a:lnTo>
                    <a:pt x="32534" y="18069"/>
                  </a:lnTo>
                  <a:lnTo>
                    <a:pt x="32654" y="18609"/>
                  </a:lnTo>
                  <a:lnTo>
                    <a:pt x="32774" y="19149"/>
                  </a:lnTo>
                  <a:lnTo>
                    <a:pt x="32894" y="19569"/>
                  </a:lnTo>
                  <a:lnTo>
                    <a:pt x="33014" y="19930"/>
                  </a:lnTo>
                  <a:lnTo>
                    <a:pt x="32834" y="19629"/>
                  </a:lnTo>
                  <a:lnTo>
                    <a:pt x="32534" y="19209"/>
                  </a:lnTo>
                  <a:lnTo>
                    <a:pt x="32294" y="18729"/>
                  </a:lnTo>
                  <a:lnTo>
                    <a:pt x="32114" y="18189"/>
                  </a:lnTo>
                  <a:lnTo>
                    <a:pt x="31994" y="17709"/>
                  </a:lnTo>
                  <a:lnTo>
                    <a:pt x="32114" y="18369"/>
                  </a:lnTo>
                  <a:lnTo>
                    <a:pt x="32174" y="18789"/>
                  </a:lnTo>
                  <a:lnTo>
                    <a:pt x="32294" y="19149"/>
                  </a:lnTo>
                  <a:lnTo>
                    <a:pt x="32594" y="19689"/>
                  </a:lnTo>
                  <a:lnTo>
                    <a:pt x="32894" y="20170"/>
                  </a:lnTo>
                  <a:lnTo>
                    <a:pt x="33194" y="20410"/>
                  </a:lnTo>
                  <a:lnTo>
                    <a:pt x="33314" y="20470"/>
                  </a:lnTo>
                  <a:lnTo>
                    <a:pt x="33134" y="20410"/>
                  </a:lnTo>
                  <a:lnTo>
                    <a:pt x="32834" y="20230"/>
                  </a:lnTo>
                  <a:lnTo>
                    <a:pt x="32414" y="19869"/>
                  </a:lnTo>
                  <a:lnTo>
                    <a:pt x="31994" y="19329"/>
                  </a:lnTo>
                  <a:lnTo>
                    <a:pt x="31694" y="18669"/>
                  </a:lnTo>
                  <a:lnTo>
                    <a:pt x="31454" y="18069"/>
                  </a:lnTo>
                  <a:lnTo>
                    <a:pt x="31394" y="17829"/>
                  </a:lnTo>
                  <a:lnTo>
                    <a:pt x="31394" y="18009"/>
                  </a:lnTo>
                  <a:lnTo>
                    <a:pt x="31394" y="18249"/>
                  </a:lnTo>
                  <a:lnTo>
                    <a:pt x="31394" y="18489"/>
                  </a:lnTo>
                  <a:lnTo>
                    <a:pt x="31454" y="19029"/>
                  </a:lnTo>
                  <a:lnTo>
                    <a:pt x="31634" y="19629"/>
                  </a:lnTo>
                  <a:lnTo>
                    <a:pt x="31814" y="20170"/>
                  </a:lnTo>
                  <a:lnTo>
                    <a:pt x="32054" y="20590"/>
                  </a:lnTo>
                  <a:lnTo>
                    <a:pt x="32294" y="20890"/>
                  </a:lnTo>
                  <a:lnTo>
                    <a:pt x="32354" y="21010"/>
                  </a:lnTo>
                  <a:lnTo>
                    <a:pt x="32294" y="20950"/>
                  </a:lnTo>
                  <a:lnTo>
                    <a:pt x="31994" y="20650"/>
                  </a:lnTo>
                  <a:lnTo>
                    <a:pt x="31634" y="20290"/>
                  </a:lnTo>
                  <a:lnTo>
                    <a:pt x="31334" y="19749"/>
                  </a:lnTo>
                  <a:lnTo>
                    <a:pt x="31033" y="19149"/>
                  </a:lnTo>
                  <a:lnTo>
                    <a:pt x="30853" y="18549"/>
                  </a:lnTo>
                  <a:lnTo>
                    <a:pt x="30793" y="18309"/>
                  </a:lnTo>
                  <a:lnTo>
                    <a:pt x="30793" y="18069"/>
                  </a:lnTo>
                  <a:lnTo>
                    <a:pt x="30733" y="18489"/>
                  </a:lnTo>
                  <a:lnTo>
                    <a:pt x="30793" y="18909"/>
                  </a:lnTo>
                  <a:lnTo>
                    <a:pt x="30913" y="19749"/>
                  </a:lnTo>
                  <a:lnTo>
                    <a:pt x="30973" y="20170"/>
                  </a:lnTo>
                  <a:lnTo>
                    <a:pt x="30793" y="19809"/>
                  </a:lnTo>
                  <a:lnTo>
                    <a:pt x="30433" y="19029"/>
                  </a:lnTo>
                  <a:lnTo>
                    <a:pt x="30313" y="18549"/>
                  </a:lnTo>
                  <a:lnTo>
                    <a:pt x="30193" y="18129"/>
                  </a:lnTo>
                  <a:lnTo>
                    <a:pt x="30133" y="18369"/>
                  </a:lnTo>
                  <a:lnTo>
                    <a:pt x="30013" y="18729"/>
                  </a:lnTo>
                  <a:lnTo>
                    <a:pt x="29953" y="19149"/>
                  </a:lnTo>
                  <a:lnTo>
                    <a:pt x="29953" y="19569"/>
                  </a:lnTo>
                  <a:lnTo>
                    <a:pt x="29953" y="19930"/>
                  </a:lnTo>
                  <a:lnTo>
                    <a:pt x="29953" y="20170"/>
                  </a:lnTo>
                  <a:lnTo>
                    <a:pt x="29833" y="19930"/>
                  </a:lnTo>
                  <a:lnTo>
                    <a:pt x="29713" y="19569"/>
                  </a:lnTo>
                  <a:lnTo>
                    <a:pt x="29653" y="19149"/>
                  </a:lnTo>
                  <a:lnTo>
                    <a:pt x="29593" y="18969"/>
                  </a:lnTo>
                  <a:lnTo>
                    <a:pt x="29473" y="19269"/>
                  </a:lnTo>
                  <a:lnTo>
                    <a:pt x="29353" y="19749"/>
                  </a:lnTo>
                  <a:lnTo>
                    <a:pt x="29233" y="20290"/>
                  </a:lnTo>
                  <a:lnTo>
                    <a:pt x="29233" y="20830"/>
                  </a:lnTo>
                  <a:lnTo>
                    <a:pt x="29233" y="21310"/>
                  </a:lnTo>
                  <a:lnTo>
                    <a:pt x="29233" y="21610"/>
                  </a:lnTo>
                  <a:lnTo>
                    <a:pt x="29113" y="21310"/>
                  </a:lnTo>
                  <a:lnTo>
                    <a:pt x="28993" y="20830"/>
                  </a:lnTo>
                  <a:lnTo>
                    <a:pt x="28932" y="20290"/>
                  </a:lnTo>
                  <a:lnTo>
                    <a:pt x="28872" y="19689"/>
                  </a:lnTo>
                  <a:lnTo>
                    <a:pt x="28932" y="19149"/>
                  </a:lnTo>
                  <a:lnTo>
                    <a:pt x="28993" y="18729"/>
                  </a:lnTo>
                  <a:lnTo>
                    <a:pt x="29113" y="18489"/>
                  </a:lnTo>
                  <a:lnTo>
                    <a:pt x="29233" y="18129"/>
                  </a:lnTo>
                  <a:lnTo>
                    <a:pt x="29233" y="18069"/>
                  </a:lnTo>
                  <a:lnTo>
                    <a:pt x="28872" y="18309"/>
                  </a:lnTo>
                  <a:lnTo>
                    <a:pt x="28512" y="18609"/>
                  </a:lnTo>
                  <a:lnTo>
                    <a:pt x="28152" y="18969"/>
                  </a:lnTo>
                  <a:lnTo>
                    <a:pt x="27792" y="19329"/>
                  </a:lnTo>
                  <a:lnTo>
                    <a:pt x="27552" y="19689"/>
                  </a:lnTo>
                  <a:lnTo>
                    <a:pt x="27372" y="19930"/>
                  </a:lnTo>
                  <a:lnTo>
                    <a:pt x="27372" y="19930"/>
                  </a:lnTo>
                  <a:lnTo>
                    <a:pt x="27432" y="19629"/>
                  </a:lnTo>
                  <a:lnTo>
                    <a:pt x="27612" y="19209"/>
                  </a:lnTo>
                  <a:lnTo>
                    <a:pt x="27852" y="18729"/>
                  </a:lnTo>
                  <a:lnTo>
                    <a:pt x="28212" y="18309"/>
                  </a:lnTo>
                  <a:lnTo>
                    <a:pt x="28512" y="17889"/>
                  </a:lnTo>
                  <a:lnTo>
                    <a:pt x="28632" y="17769"/>
                  </a:lnTo>
                  <a:lnTo>
                    <a:pt x="28272" y="17889"/>
                  </a:lnTo>
                  <a:lnTo>
                    <a:pt x="27972" y="18069"/>
                  </a:lnTo>
                  <a:lnTo>
                    <a:pt x="27792" y="18189"/>
                  </a:lnTo>
                  <a:lnTo>
                    <a:pt x="27912" y="18009"/>
                  </a:lnTo>
                  <a:lnTo>
                    <a:pt x="28152" y="17709"/>
                  </a:lnTo>
                  <a:lnTo>
                    <a:pt x="28452" y="17468"/>
                  </a:lnTo>
                  <a:lnTo>
                    <a:pt x="29113" y="17048"/>
                  </a:lnTo>
                  <a:lnTo>
                    <a:pt x="29593" y="16868"/>
                  </a:lnTo>
                  <a:lnTo>
                    <a:pt x="29713" y="16868"/>
                  </a:lnTo>
                  <a:lnTo>
                    <a:pt x="29713" y="16808"/>
                  </a:lnTo>
                  <a:lnTo>
                    <a:pt x="29473" y="16808"/>
                  </a:lnTo>
                  <a:lnTo>
                    <a:pt x="28872" y="16928"/>
                  </a:lnTo>
                  <a:lnTo>
                    <a:pt x="28572" y="16988"/>
                  </a:lnTo>
                  <a:lnTo>
                    <a:pt x="28332" y="17108"/>
                  </a:lnTo>
                  <a:lnTo>
                    <a:pt x="28212" y="17228"/>
                  </a:lnTo>
                  <a:lnTo>
                    <a:pt x="28152" y="17228"/>
                  </a:lnTo>
                  <a:lnTo>
                    <a:pt x="28152" y="17168"/>
                  </a:lnTo>
                  <a:lnTo>
                    <a:pt x="28272" y="16988"/>
                  </a:lnTo>
                  <a:lnTo>
                    <a:pt x="28452" y="16808"/>
                  </a:lnTo>
                  <a:lnTo>
                    <a:pt x="28752" y="16628"/>
                  </a:lnTo>
                  <a:lnTo>
                    <a:pt x="29293" y="16268"/>
                  </a:lnTo>
                  <a:lnTo>
                    <a:pt x="29713" y="16148"/>
                  </a:lnTo>
                  <a:lnTo>
                    <a:pt x="29833" y="16148"/>
                  </a:lnTo>
                  <a:lnTo>
                    <a:pt x="29353" y="16028"/>
                  </a:lnTo>
                  <a:lnTo>
                    <a:pt x="29053" y="15968"/>
                  </a:lnTo>
                  <a:lnTo>
                    <a:pt x="28812" y="15968"/>
                  </a:lnTo>
                  <a:lnTo>
                    <a:pt x="28632" y="16028"/>
                  </a:lnTo>
                  <a:lnTo>
                    <a:pt x="28572" y="16088"/>
                  </a:lnTo>
                  <a:lnTo>
                    <a:pt x="28572" y="16028"/>
                  </a:lnTo>
                  <a:lnTo>
                    <a:pt x="28752" y="15908"/>
                  </a:lnTo>
                  <a:lnTo>
                    <a:pt x="29053" y="15788"/>
                  </a:lnTo>
                  <a:lnTo>
                    <a:pt x="29353" y="15668"/>
                  </a:lnTo>
                  <a:lnTo>
                    <a:pt x="29593" y="15668"/>
                  </a:lnTo>
                  <a:lnTo>
                    <a:pt x="29053" y="15608"/>
                  </a:lnTo>
                  <a:lnTo>
                    <a:pt x="28272" y="15608"/>
                  </a:lnTo>
                  <a:lnTo>
                    <a:pt x="27972" y="15668"/>
                  </a:lnTo>
                  <a:lnTo>
                    <a:pt x="27912" y="15668"/>
                  </a:lnTo>
                  <a:lnTo>
                    <a:pt x="27972" y="15608"/>
                  </a:lnTo>
                  <a:lnTo>
                    <a:pt x="28212" y="15488"/>
                  </a:lnTo>
                  <a:lnTo>
                    <a:pt x="28632" y="15368"/>
                  </a:lnTo>
                  <a:lnTo>
                    <a:pt x="29053" y="15247"/>
                  </a:lnTo>
                  <a:lnTo>
                    <a:pt x="29773" y="15187"/>
                  </a:lnTo>
                  <a:lnTo>
                    <a:pt x="30313" y="15187"/>
                  </a:lnTo>
                  <a:lnTo>
                    <a:pt x="30073" y="15067"/>
                  </a:lnTo>
                  <a:lnTo>
                    <a:pt x="29233" y="14707"/>
                  </a:lnTo>
                  <a:lnTo>
                    <a:pt x="30133" y="14767"/>
                  </a:lnTo>
                  <a:lnTo>
                    <a:pt x="30793" y="14767"/>
                  </a:lnTo>
                  <a:lnTo>
                    <a:pt x="31213" y="14887"/>
                  </a:lnTo>
                  <a:lnTo>
                    <a:pt x="31273" y="14887"/>
                  </a:lnTo>
                  <a:lnTo>
                    <a:pt x="31334" y="14827"/>
                  </a:lnTo>
                  <a:lnTo>
                    <a:pt x="31093" y="14767"/>
                  </a:lnTo>
                  <a:lnTo>
                    <a:pt x="30733" y="14587"/>
                  </a:lnTo>
                  <a:lnTo>
                    <a:pt x="30313" y="14527"/>
                  </a:lnTo>
                  <a:lnTo>
                    <a:pt x="29593" y="14407"/>
                  </a:lnTo>
                  <a:lnTo>
                    <a:pt x="29233" y="14407"/>
                  </a:lnTo>
                  <a:lnTo>
                    <a:pt x="29593" y="14287"/>
                  </a:lnTo>
                  <a:lnTo>
                    <a:pt x="29953" y="14227"/>
                  </a:lnTo>
                  <a:lnTo>
                    <a:pt x="30373" y="14167"/>
                  </a:lnTo>
                  <a:lnTo>
                    <a:pt x="30793" y="14167"/>
                  </a:lnTo>
                  <a:lnTo>
                    <a:pt x="31273" y="14227"/>
                  </a:lnTo>
                  <a:lnTo>
                    <a:pt x="31514" y="14287"/>
                  </a:lnTo>
                  <a:lnTo>
                    <a:pt x="31514" y="14227"/>
                  </a:lnTo>
                  <a:lnTo>
                    <a:pt x="31574" y="14167"/>
                  </a:lnTo>
                  <a:lnTo>
                    <a:pt x="31334" y="14047"/>
                  </a:lnTo>
                  <a:lnTo>
                    <a:pt x="30733" y="13747"/>
                  </a:lnTo>
                  <a:lnTo>
                    <a:pt x="30313" y="13567"/>
                  </a:lnTo>
                  <a:lnTo>
                    <a:pt x="30793" y="13567"/>
                  </a:lnTo>
                  <a:lnTo>
                    <a:pt x="31454" y="13687"/>
                  </a:lnTo>
                  <a:lnTo>
                    <a:pt x="32054" y="13807"/>
                  </a:lnTo>
                  <a:lnTo>
                    <a:pt x="31754" y="13627"/>
                  </a:lnTo>
                  <a:lnTo>
                    <a:pt x="31574" y="13507"/>
                  </a:lnTo>
                  <a:lnTo>
                    <a:pt x="31814" y="13507"/>
                  </a:lnTo>
                  <a:lnTo>
                    <a:pt x="32234" y="13567"/>
                  </a:lnTo>
                  <a:lnTo>
                    <a:pt x="32354" y="13627"/>
                  </a:lnTo>
                  <a:lnTo>
                    <a:pt x="32774" y="13387"/>
                  </a:lnTo>
                  <a:lnTo>
                    <a:pt x="33314" y="13207"/>
                  </a:lnTo>
                  <a:lnTo>
                    <a:pt x="32834" y="13147"/>
                  </a:lnTo>
                  <a:lnTo>
                    <a:pt x="32474" y="13147"/>
                  </a:lnTo>
                  <a:lnTo>
                    <a:pt x="32114" y="13207"/>
                  </a:lnTo>
                  <a:lnTo>
                    <a:pt x="31994" y="13267"/>
                  </a:lnTo>
                  <a:lnTo>
                    <a:pt x="31994" y="13267"/>
                  </a:lnTo>
                  <a:lnTo>
                    <a:pt x="32114" y="13147"/>
                  </a:lnTo>
                  <a:lnTo>
                    <a:pt x="32474" y="13027"/>
                  </a:lnTo>
                  <a:lnTo>
                    <a:pt x="33014" y="12967"/>
                  </a:lnTo>
                  <a:lnTo>
                    <a:pt x="33675" y="12906"/>
                  </a:lnTo>
                  <a:lnTo>
                    <a:pt x="34635" y="12967"/>
                  </a:lnTo>
                  <a:lnTo>
                    <a:pt x="35355" y="13027"/>
                  </a:lnTo>
                  <a:lnTo>
                    <a:pt x="34455" y="12666"/>
                  </a:lnTo>
                  <a:lnTo>
                    <a:pt x="33855" y="12546"/>
                  </a:lnTo>
                  <a:lnTo>
                    <a:pt x="33374" y="12426"/>
                  </a:lnTo>
                  <a:lnTo>
                    <a:pt x="33014" y="12366"/>
                  </a:lnTo>
                  <a:lnTo>
                    <a:pt x="32894" y="12366"/>
                  </a:lnTo>
                  <a:lnTo>
                    <a:pt x="33014" y="12306"/>
                  </a:lnTo>
                  <a:lnTo>
                    <a:pt x="33915" y="12306"/>
                  </a:lnTo>
                  <a:lnTo>
                    <a:pt x="34515" y="12366"/>
                  </a:lnTo>
                  <a:lnTo>
                    <a:pt x="35355" y="12486"/>
                  </a:lnTo>
                  <a:lnTo>
                    <a:pt x="36076" y="12666"/>
                  </a:lnTo>
                  <a:lnTo>
                    <a:pt x="36016" y="12606"/>
                  </a:lnTo>
                  <a:lnTo>
                    <a:pt x="35775" y="12426"/>
                  </a:lnTo>
                  <a:lnTo>
                    <a:pt x="36016" y="12486"/>
                  </a:lnTo>
                  <a:lnTo>
                    <a:pt x="36676" y="12666"/>
                  </a:lnTo>
                  <a:lnTo>
                    <a:pt x="36856" y="12726"/>
                  </a:lnTo>
                  <a:lnTo>
                    <a:pt x="36736" y="12606"/>
                  </a:lnTo>
                  <a:lnTo>
                    <a:pt x="36556" y="12546"/>
                  </a:lnTo>
                  <a:lnTo>
                    <a:pt x="36496" y="12486"/>
                  </a:lnTo>
                  <a:lnTo>
                    <a:pt x="36556" y="12486"/>
                  </a:lnTo>
                  <a:lnTo>
                    <a:pt x="36736" y="12546"/>
                  </a:lnTo>
                  <a:lnTo>
                    <a:pt x="37336" y="12726"/>
                  </a:lnTo>
                  <a:lnTo>
                    <a:pt x="37696" y="12846"/>
                  </a:lnTo>
                  <a:lnTo>
                    <a:pt x="37576" y="12726"/>
                  </a:lnTo>
                  <a:lnTo>
                    <a:pt x="37576" y="12726"/>
                  </a:lnTo>
                  <a:lnTo>
                    <a:pt x="38236" y="13027"/>
                  </a:lnTo>
                  <a:lnTo>
                    <a:pt x="38837" y="13147"/>
                  </a:lnTo>
                  <a:lnTo>
                    <a:pt x="38777" y="13027"/>
                  </a:lnTo>
                  <a:lnTo>
                    <a:pt x="38657" y="12906"/>
                  </a:lnTo>
                  <a:lnTo>
                    <a:pt x="38597" y="12846"/>
                  </a:lnTo>
                  <a:lnTo>
                    <a:pt x="38657" y="12846"/>
                  </a:lnTo>
                  <a:lnTo>
                    <a:pt x="38837" y="12967"/>
                  </a:lnTo>
                  <a:lnTo>
                    <a:pt x="39377" y="13207"/>
                  </a:lnTo>
                  <a:lnTo>
                    <a:pt x="39437" y="13267"/>
                  </a:lnTo>
                  <a:lnTo>
                    <a:pt x="39497" y="13267"/>
                  </a:lnTo>
                  <a:lnTo>
                    <a:pt x="39197" y="12906"/>
                  </a:lnTo>
                  <a:lnTo>
                    <a:pt x="39677" y="13207"/>
                  </a:lnTo>
                  <a:lnTo>
                    <a:pt x="39857" y="13207"/>
                  </a:lnTo>
                  <a:lnTo>
                    <a:pt x="40037" y="13267"/>
                  </a:lnTo>
                  <a:lnTo>
                    <a:pt x="40517" y="13507"/>
                  </a:lnTo>
                  <a:lnTo>
                    <a:pt x="40998" y="13807"/>
                  </a:lnTo>
                  <a:lnTo>
                    <a:pt x="41118" y="13927"/>
                  </a:lnTo>
                  <a:lnTo>
                    <a:pt x="41418" y="14047"/>
                  </a:lnTo>
                  <a:lnTo>
                    <a:pt x="41418" y="14047"/>
                  </a:lnTo>
                  <a:lnTo>
                    <a:pt x="41058" y="13747"/>
                  </a:lnTo>
                  <a:lnTo>
                    <a:pt x="40818" y="13567"/>
                  </a:lnTo>
                  <a:lnTo>
                    <a:pt x="40698" y="13447"/>
                  </a:lnTo>
                  <a:lnTo>
                    <a:pt x="40818" y="13507"/>
                  </a:lnTo>
                  <a:lnTo>
                    <a:pt x="41118" y="13627"/>
                  </a:lnTo>
                  <a:lnTo>
                    <a:pt x="41478" y="13867"/>
                  </a:lnTo>
                  <a:lnTo>
                    <a:pt x="41958" y="14167"/>
                  </a:lnTo>
                  <a:lnTo>
                    <a:pt x="42678" y="14707"/>
                  </a:lnTo>
                  <a:lnTo>
                    <a:pt x="42798" y="14767"/>
                  </a:lnTo>
                  <a:lnTo>
                    <a:pt x="43219" y="15127"/>
                  </a:lnTo>
                  <a:lnTo>
                    <a:pt x="43219" y="15127"/>
                  </a:lnTo>
                  <a:lnTo>
                    <a:pt x="42979" y="14827"/>
                  </a:lnTo>
                  <a:lnTo>
                    <a:pt x="42438" y="14287"/>
                  </a:lnTo>
                  <a:lnTo>
                    <a:pt x="41898" y="13807"/>
                  </a:lnTo>
                  <a:lnTo>
                    <a:pt x="41538" y="13507"/>
                  </a:lnTo>
                  <a:lnTo>
                    <a:pt x="41538" y="13507"/>
                  </a:lnTo>
                  <a:lnTo>
                    <a:pt x="41958" y="13747"/>
                  </a:lnTo>
                  <a:lnTo>
                    <a:pt x="42558" y="14107"/>
                  </a:lnTo>
                  <a:lnTo>
                    <a:pt x="43219" y="14587"/>
                  </a:lnTo>
                  <a:lnTo>
                    <a:pt x="43879" y="15187"/>
                  </a:lnTo>
                  <a:lnTo>
                    <a:pt x="44359" y="15788"/>
                  </a:lnTo>
                  <a:lnTo>
                    <a:pt x="44599" y="16088"/>
                  </a:lnTo>
                  <a:lnTo>
                    <a:pt x="44779" y="16328"/>
                  </a:lnTo>
                  <a:lnTo>
                    <a:pt x="44899" y="16568"/>
                  </a:lnTo>
                  <a:lnTo>
                    <a:pt x="44899" y="16568"/>
                  </a:lnTo>
                  <a:lnTo>
                    <a:pt x="44839" y="16268"/>
                  </a:lnTo>
                  <a:lnTo>
                    <a:pt x="44659" y="15488"/>
                  </a:lnTo>
                  <a:lnTo>
                    <a:pt x="44539" y="15127"/>
                  </a:lnTo>
                  <a:lnTo>
                    <a:pt x="44539" y="15127"/>
                  </a:lnTo>
                  <a:lnTo>
                    <a:pt x="44719" y="15428"/>
                  </a:lnTo>
                  <a:lnTo>
                    <a:pt x="45139" y="16148"/>
                  </a:lnTo>
                  <a:lnTo>
                    <a:pt x="45380" y="16508"/>
                  </a:lnTo>
                  <a:lnTo>
                    <a:pt x="45380" y="16328"/>
                  </a:lnTo>
                  <a:lnTo>
                    <a:pt x="45259" y="16028"/>
                  </a:lnTo>
                  <a:lnTo>
                    <a:pt x="45320" y="16088"/>
                  </a:lnTo>
                  <a:lnTo>
                    <a:pt x="45320" y="16088"/>
                  </a:lnTo>
                  <a:lnTo>
                    <a:pt x="45259" y="15908"/>
                  </a:lnTo>
                  <a:lnTo>
                    <a:pt x="45199" y="15788"/>
                  </a:lnTo>
                  <a:lnTo>
                    <a:pt x="45199" y="15788"/>
                  </a:lnTo>
                  <a:lnTo>
                    <a:pt x="45259" y="15848"/>
                  </a:lnTo>
                  <a:lnTo>
                    <a:pt x="45380" y="16028"/>
                  </a:lnTo>
                  <a:lnTo>
                    <a:pt x="45440" y="15968"/>
                  </a:lnTo>
                  <a:lnTo>
                    <a:pt x="45500" y="15428"/>
                  </a:lnTo>
                  <a:lnTo>
                    <a:pt x="45680" y="14827"/>
                  </a:lnTo>
                  <a:lnTo>
                    <a:pt x="45920" y="14287"/>
                  </a:lnTo>
                  <a:lnTo>
                    <a:pt x="46220" y="13867"/>
                  </a:lnTo>
                  <a:lnTo>
                    <a:pt x="46400" y="13627"/>
                  </a:lnTo>
                  <a:lnTo>
                    <a:pt x="46520" y="13567"/>
                  </a:lnTo>
                  <a:lnTo>
                    <a:pt x="46460" y="13627"/>
                  </a:lnTo>
                  <a:lnTo>
                    <a:pt x="46280" y="13927"/>
                  </a:lnTo>
                  <a:lnTo>
                    <a:pt x="46040" y="14347"/>
                  </a:lnTo>
                  <a:lnTo>
                    <a:pt x="45920" y="14887"/>
                  </a:lnTo>
                  <a:lnTo>
                    <a:pt x="45800" y="15308"/>
                  </a:lnTo>
                  <a:lnTo>
                    <a:pt x="45800" y="15728"/>
                  </a:lnTo>
                  <a:lnTo>
                    <a:pt x="45800" y="16028"/>
                  </a:lnTo>
                  <a:lnTo>
                    <a:pt x="45860" y="15668"/>
                  </a:lnTo>
                  <a:lnTo>
                    <a:pt x="46040" y="15187"/>
                  </a:lnTo>
                  <a:lnTo>
                    <a:pt x="46400" y="14467"/>
                  </a:lnTo>
                  <a:lnTo>
                    <a:pt x="46640" y="13987"/>
                  </a:lnTo>
                  <a:lnTo>
                    <a:pt x="46700" y="13747"/>
                  </a:lnTo>
                  <a:lnTo>
                    <a:pt x="46940" y="12967"/>
                  </a:lnTo>
                  <a:lnTo>
                    <a:pt x="47060" y="12666"/>
                  </a:lnTo>
                  <a:lnTo>
                    <a:pt x="46940" y="13387"/>
                  </a:lnTo>
                  <a:lnTo>
                    <a:pt x="46940" y="13387"/>
                  </a:lnTo>
                  <a:lnTo>
                    <a:pt x="47000" y="13267"/>
                  </a:lnTo>
                  <a:lnTo>
                    <a:pt x="47300" y="12486"/>
                  </a:lnTo>
                  <a:lnTo>
                    <a:pt x="47480" y="12126"/>
                  </a:lnTo>
                  <a:lnTo>
                    <a:pt x="47360" y="12486"/>
                  </a:lnTo>
                  <a:lnTo>
                    <a:pt x="47240" y="13327"/>
                  </a:lnTo>
                  <a:lnTo>
                    <a:pt x="47160" y="13807"/>
                  </a:lnTo>
                  <a:lnTo>
                    <a:pt x="47240" y="13447"/>
                  </a:lnTo>
                  <a:lnTo>
                    <a:pt x="47420" y="12906"/>
                  </a:lnTo>
                  <a:lnTo>
                    <a:pt x="47661" y="12306"/>
                  </a:lnTo>
                  <a:lnTo>
                    <a:pt x="47901" y="11766"/>
                  </a:lnTo>
                  <a:lnTo>
                    <a:pt x="48201" y="11346"/>
                  </a:lnTo>
                  <a:lnTo>
                    <a:pt x="48381" y="11106"/>
                  </a:lnTo>
                  <a:lnTo>
                    <a:pt x="48501" y="10986"/>
                  </a:lnTo>
                  <a:lnTo>
                    <a:pt x="48441" y="11106"/>
                  </a:lnTo>
                  <a:lnTo>
                    <a:pt x="48261" y="11406"/>
                  </a:lnTo>
                  <a:lnTo>
                    <a:pt x="48021" y="11826"/>
                  </a:lnTo>
                  <a:lnTo>
                    <a:pt x="47841" y="12366"/>
                  </a:lnTo>
                  <a:lnTo>
                    <a:pt x="47781" y="12726"/>
                  </a:lnTo>
                  <a:lnTo>
                    <a:pt x="48021" y="12246"/>
                  </a:lnTo>
                  <a:lnTo>
                    <a:pt x="48321" y="11766"/>
                  </a:lnTo>
                  <a:lnTo>
                    <a:pt x="48561" y="11406"/>
                  </a:lnTo>
                  <a:lnTo>
                    <a:pt x="48621" y="11346"/>
                  </a:lnTo>
                  <a:lnTo>
                    <a:pt x="48681" y="11226"/>
                  </a:lnTo>
                  <a:lnTo>
                    <a:pt x="48801" y="11046"/>
                  </a:lnTo>
                  <a:lnTo>
                    <a:pt x="48741" y="11166"/>
                  </a:lnTo>
                  <a:lnTo>
                    <a:pt x="48801" y="11166"/>
                  </a:lnTo>
                  <a:lnTo>
                    <a:pt x="48741" y="11286"/>
                  </a:lnTo>
                  <a:lnTo>
                    <a:pt x="48681" y="11706"/>
                  </a:lnTo>
                  <a:lnTo>
                    <a:pt x="48921" y="11286"/>
                  </a:lnTo>
                  <a:lnTo>
                    <a:pt x="48981" y="11226"/>
                  </a:lnTo>
                  <a:lnTo>
                    <a:pt x="48981" y="11106"/>
                  </a:lnTo>
                  <a:lnTo>
                    <a:pt x="49221" y="10626"/>
                  </a:lnTo>
                  <a:lnTo>
                    <a:pt x="49461" y="10145"/>
                  </a:lnTo>
                  <a:lnTo>
                    <a:pt x="49821" y="9725"/>
                  </a:lnTo>
                  <a:lnTo>
                    <a:pt x="50182" y="9365"/>
                  </a:lnTo>
                  <a:lnTo>
                    <a:pt x="50422" y="9185"/>
                  </a:lnTo>
                  <a:lnTo>
                    <a:pt x="50542" y="9125"/>
                  </a:lnTo>
                  <a:lnTo>
                    <a:pt x="50422" y="9245"/>
                  </a:lnTo>
                  <a:lnTo>
                    <a:pt x="50242" y="9425"/>
                  </a:lnTo>
                  <a:lnTo>
                    <a:pt x="49941" y="9785"/>
                  </a:lnTo>
                  <a:lnTo>
                    <a:pt x="49641" y="10265"/>
                  </a:lnTo>
                  <a:lnTo>
                    <a:pt x="49461" y="10746"/>
                  </a:lnTo>
                  <a:lnTo>
                    <a:pt x="49341" y="11226"/>
                  </a:lnTo>
                  <a:lnTo>
                    <a:pt x="49281" y="11586"/>
                  </a:lnTo>
                  <a:lnTo>
                    <a:pt x="49401" y="11466"/>
                  </a:lnTo>
                  <a:lnTo>
                    <a:pt x="49641" y="11106"/>
                  </a:lnTo>
                  <a:lnTo>
                    <a:pt x="49821" y="10626"/>
                  </a:lnTo>
                  <a:lnTo>
                    <a:pt x="50002" y="10265"/>
                  </a:lnTo>
                  <a:lnTo>
                    <a:pt x="50242" y="9845"/>
                  </a:lnTo>
                  <a:lnTo>
                    <a:pt x="50722" y="9185"/>
                  </a:lnTo>
                  <a:lnTo>
                    <a:pt x="50962" y="8885"/>
                  </a:lnTo>
                  <a:lnTo>
                    <a:pt x="50782" y="9185"/>
                  </a:lnTo>
                  <a:lnTo>
                    <a:pt x="50422" y="9965"/>
                  </a:lnTo>
                  <a:lnTo>
                    <a:pt x="50182" y="10505"/>
                  </a:lnTo>
                  <a:lnTo>
                    <a:pt x="50242" y="10505"/>
                  </a:lnTo>
                  <a:lnTo>
                    <a:pt x="50302" y="10445"/>
                  </a:lnTo>
                  <a:lnTo>
                    <a:pt x="50362" y="10265"/>
                  </a:lnTo>
                  <a:lnTo>
                    <a:pt x="50602" y="9785"/>
                  </a:lnTo>
                  <a:lnTo>
                    <a:pt x="50842" y="9365"/>
                  </a:lnTo>
                  <a:lnTo>
                    <a:pt x="51202" y="9005"/>
                  </a:lnTo>
                  <a:lnTo>
                    <a:pt x="51502" y="8645"/>
                  </a:lnTo>
                  <a:lnTo>
                    <a:pt x="51802" y="8345"/>
                  </a:lnTo>
                  <a:lnTo>
                    <a:pt x="52042" y="8164"/>
                  </a:lnTo>
                  <a:lnTo>
                    <a:pt x="52102" y="8164"/>
                  </a:lnTo>
                  <a:lnTo>
                    <a:pt x="52403" y="7924"/>
                  </a:lnTo>
                  <a:lnTo>
                    <a:pt x="52162" y="8285"/>
                  </a:lnTo>
                  <a:lnTo>
                    <a:pt x="51922" y="8645"/>
                  </a:lnTo>
                  <a:lnTo>
                    <a:pt x="51622" y="9245"/>
                  </a:lnTo>
                  <a:lnTo>
                    <a:pt x="51442" y="9725"/>
                  </a:lnTo>
                  <a:lnTo>
                    <a:pt x="51502" y="9725"/>
                  </a:lnTo>
                  <a:lnTo>
                    <a:pt x="51562" y="9665"/>
                  </a:lnTo>
                  <a:lnTo>
                    <a:pt x="52102" y="9065"/>
                  </a:lnTo>
                  <a:lnTo>
                    <a:pt x="52343" y="8885"/>
                  </a:lnTo>
                  <a:lnTo>
                    <a:pt x="52703" y="8465"/>
                  </a:lnTo>
                  <a:lnTo>
                    <a:pt x="53123" y="8044"/>
                  </a:lnTo>
                  <a:lnTo>
                    <a:pt x="53543" y="7744"/>
                  </a:lnTo>
                  <a:lnTo>
                    <a:pt x="53903" y="7564"/>
                  </a:lnTo>
                  <a:lnTo>
                    <a:pt x="54143" y="7384"/>
                  </a:lnTo>
                  <a:lnTo>
                    <a:pt x="54443" y="7084"/>
                  </a:lnTo>
                  <a:lnTo>
                    <a:pt x="54864" y="6784"/>
                  </a:lnTo>
                  <a:lnTo>
                    <a:pt x="55284" y="6544"/>
                  </a:lnTo>
                  <a:lnTo>
                    <a:pt x="55524" y="6424"/>
                  </a:lnTo>
                  <a:lnTo>
                    <a:pt x="55284" y="6604"/>
                  </a:lnTo>
                  <a:lnTo>
                    <a:pt x="54984" y="6904"/>
                  </a:lnTo>
                  <a:lnTo>
                    <a:pt x="54624" y="7264"/>
                  </a:lnTo>
                  <a:lnTo>
                    <a:pt x="54143" y="7864"/>
                  </a:lnTo>
                  <a:lnTo>
                    <a:pt x="54203" y="7864"/>
                  </a:lnTo>
                  <a:lnTo>
                    <a:pt x="54203" y="7804"/>
                  </a:lnTo>
                  <a:lnTo>
                    <a:pt x="54624" y="7444"/>
                  </a:lnTo>
                  <a:lnTo>
                    <a:pt x="55104" y="7084"/>
                  </a:lnTo>
                  <a:lnTo>
                    <a:pt x="55524" y="6844"/>
                  </a:lnTo>
                  <a:lnTo>
                    <a:pt x="55884" y="6664"/>
                  </a:lnTo>
                  <a:lnTo>
                    <a:pt x="55944" y="6604"/>
                  </a:lnTo>
                  <a:lnTo>
                    <a:pt x="56064" y="6544"/>
                  </a:lnTo>
                  <a:lnTo>
                    <a:pt x="54143" y="5343"/>
                  </a:lnTo>
                  <a:lnTo>
                    <a:pt x="52222" y="4263"/>
                  </a:lnTo>
                  <a:lnTo>
                    <a:pt x="50182" y="3242"/>
                  </a:lnTo>
                  <a:lnTo>
                    <a:pt x="48081" y="2402"/>
                  </a:lnTo>
                  <a:lnTo>
                    <a:pt x="46640" y="1862"/>
                  </a:lnTo>
                  <a:lnTo>
                    <a:pt x="45139" y="1442"/>
                  </a:lnTo>
                  <a:lnTo>
                    <a:pt x="43639" y="1021"/>
                  </a:lnTo>
                  <a:lnTo>
                    <a:pt x="42138" y="661"/>
                  </a:lnTo>
                  <a:lnTo>
                    <a:pt x="40577" y="421"/>
                  </a:lnTo>
                  <a:lnTo>
                    <a:pt x="39017" y="181"/>
                  </a:lnTo>
                  <a:lnTo>
                    <a:pt x="37396" y="61"/>
                  </a:lnTo>
                  <a:lnTo>
                    <a:pt x="35775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0"/>
            <p:cNvSpPr/>
            <p:nvPr/>
          </p:nvSpPr>
          <p:spPr>
            <a:xfrm>
              <a:off x="1079575" y="5220250"/>
              <a:ext cx="94550" cy="43550"/>
            </a:xfrm>
            <a:custGeom>
              <a:rect b="b" l="l" r="r" t="t"/>
              <a:pathLst>
                <a:path extrusionOk="0" h="1742" w="3782">
                  <a:moveTo>
                    <a:pt x="0" y="1"/>
                  </a:moveTo>
                  <a:lnTo>
                    <a:pt x="720" y="1741"/>
                  </a:lnTo>
                  <a:lnTo>
                    <a:pt x="3422" y="1741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0"/>
            <p:cNvSpPr/>
            <p:nvPr/>
          </p:nvSpPr>
          <p:spPr>
            <a:xfrm>
              <a:off x="1036050" y="4600475"/>
              <a:ext cx="253625" cy="106575"/>
            </a:xfrm>
            <a:custGeom>
              <a:rect b="b" l="l" r="r" t="t"/>
              <a:pathLst>
                <a:path extrusionOk="0" h="4263" w="10145">
                  <a:moveTo>
                    <a:pt x="7197" y="3896"/>
                  </a:moveTo>
                  <a:lnTo>
                    <a:pt x="7204" y="3903"/>
                  </a:lnTo>
                  <a:lnTo>
                    <a:pt x="7264" y="3903"/>
                  </a:lnTo>
                  <a:lnTo>
                    <a:pt x="7197" y="3896"/>
                  </a:lnTo>
                  <a:close/>
                  <a:moveTo>
                    <a:pt x="3062" y="1"/>
                  </a:moveTo>
                  <a:lnTo>
                    <a:pt x="2582" y="61"/>
                  </a:lnTo>
                  <a:lnTo>
                    <a:pt x="2161" y="121"/>
                  </a:lnTo>
                  <a:lnTo>
                    <a:pt x="1561" y="301"/>
                  </a:lnTo>
                  <a:lnTo>
                    <a:pt x="1021" y="541"/>
                  </a:lnTo>
                  <a:lnTo>
                    <a:pt x="961" y="601"/>
                  </a:lnTo>
                  <a:lnTo>
                    <a:pt x="421" y="2402"/>
                  </a:lnTo>
                  <a:lnTo>
                    <a:pt x="0" y="4263"/>
                  </a:lnTo>
                  <a:lnTo>
                    <a:pt x="60" y="4143"/>
                  </a:lnTo>
                  <a:lnTo>
                    <a:pt x="2942" y="4143"/>
                  </a:lnTo>
                  <a:lnTo>
                    <a:pt x="2642" y="3963"/>
                  </a:lnTo>
                  <a:lnTo>
                    <a:pt x="2461" y="3903"/>
                  </a:lnTo>
                  <a:lnTo>
                    <a:pt x="2341" y="3783"/>
                  </a:lnTo>
                  <a:lnTo>
                    <a:pt x="2281" y="3723"/>
                  </a:lnTo>
                  <a:lnTo>
                    <a:pt x="2401" y="3783"/>
                  </a:lnTo>
                  <a:lnTo>
                    <a:pt x="2522" y="3843"/>
                  </a:lnTo>
                  <a:lnTo>
                    <a:pt x="2702" y="3903"/>
                  </a:lnTo>
                  <a:lnTo>
                    <a:pt x="3002" y="3963"/>
                  </a:lnTo>
                  <a:lnTo>
                    <a:pt x="3362" y="4083"/>
                  </a:lnTo>
                  <a:lnTo>
                    <a:pt x="3782" y="4083"/>
                  </a:lnTo>
                  <a:lnTo>
                    <a:pt x="4082" y="4143"/>
                  </a:lnTo>
                  <a:lnTo>
                    <a:pt x="7144" y="4143"/>
                  </a:lnTo>
                  <a:lnTo>
                    <a:pt x="6663" y="3903"/>
                  </a:lnTo>
                  <a:lnTo>
                    <a:pt x="6423" y="3843"/>
                  </a:lnTo>
                  <a:lnTo>
                    <a:pt x="6663" y="3843"/>
                  </a:lnTo>
                  <a:lnTo>
                    <a:pt x="7197" y="3896"/>
                  </a:lnTo>
                  <a:lnTo>
                    <a:pt x="7197" y="3896"/>
                  </a:lnTo>
                  <a:lnTo>
                    <a:pt x="7144" y="3843"/>
                  </a:lnTo>
                  <a:lnTo>
                    <a:pt x="7204" y="3843"/>
                  </a:lnTo>
                  <a:lnTo>
                    <a:pt x="7444" y="3903"/>
                  </a:lnTo>
                  <a:lnTo>
                    <a:pt x="7744" y="3963"/>
                  </a:lnTo>
                  <a:lnTo>
                    <a:pt x="8164" y="4083"/>
                  </a:lnTo>
                  <a:lnTo>
                    <a:pt x="8224" y="4143"/>
                  </a:lnTo>
                  <a:lnTo>
                    <a:pt x="8344" y="4143"/>
                  </a:lnTo>
                  <a:lnTo>
                    <a:pt x="7864" y="3663"/>
                  </a:lnTo>
                  <a:lnTo>
                    <a:pt x="7744" y="3482"/>
                  </a:lnTo>
                  <a:lnTo>
                    <a:pt x="7984" y="3663"/>
                  </a:lnTo>
                  <a:lnTo>
                    <a:pt x="8164" y="3602"/>
                  </a:lnTo>
                  <a:lnTo>
                    <a:pt x="8884" y="3542"/>
                  </a:lnTo>
                  <a:lnTo>
                    <a:pt x="9725" y="3602"/>
                  </a:lnTo>
                  <a:lnTo>
                    <a:pt x="10145" y="3663"/>
                  </a:lnTo>
                  <a:lnTo>
                    <a:pt x="10145" y="3663"/>
                  </a:lnTo>
                  <a:lnTo>
                    <a:pt x="10085" y="3602"/>
                  </a:lnTo>
                  <a:lnTo>
                    <a:pt x="9485" y="3542"/>
                  </a:lnTo>
                  <a:lnTo>
                    <a:pt x="9004" y="3422"/>
                  </a:lnTo>
                  <a:lnTo>
                    <a:pt x="8224" y="3362"/>
                  </a:lnTo>
                  <a:lnTo>
                    <a:pt x="7504" y="3302"/>
                  </a:lnTo>
                  <a:lnTo>
                    <a:pt x="7144" y="3302"/>
                  </a:lnTo>
                  <a:lnTo>
                    <a:pt x="7504" y="3242"/>
                  </a:lnTo>
                  <a:lnTo>
                    <a:pt x="8224" y="3182"/>
                  </a:lnTo>
                  <a:lnTo>
                    <a:pt x="9064" y="3242"/>
                  </a:lnTo>
                  <a:lnTo>
                    <a:pt x="8584" y="3122"/>
                  </a:lnTo>
                  <a:lnTo>
                    <a:pt x="7684" y="3002"/>
                  </a:lnTo>
                  <a:lnTo>
                    <a:pt x="6903" y="3002"/>
                  </a:lnTo>
                  <a:lnTo>
                    <a:pt x="6663" y="3122"/>
                  </a:lnTo>
                  <a:lnTo>
                    <a:pt x="6663" y="3122"/>
                  </a:lnTo>
                  <a:lnTo>
                    <a:pt x="6903" y="2942"/>
                  </a:lnTo>
                  <a:lnTo>
                    <a:pt x="7264" y="2882"/>
                  </a:lnTo>
                  <a:lnTo>
                    <a:pt x="8584" y="2882"/>
                  </a:lnTo>
                  <a:lnTo>
                    <a:pt x="9124" y="2942"/>
                  </a:lnTo>
                  <a:lnTo>
                    <a:pt x="8944" y="2822"/>
                  </a:lnTo>
                  <a:lnTo>
                    <a:pt x="8764" y="2822"/>
                  </a:lnTo>
                  <a:lnTo>
                    <a:pt x="7984" y="2762"/>
                  </a:lnTo>
                  <a:lnTo>
                    <a:pt x="7804" y="2762"/>
                  </a:lnTo>
                  <a:lnTo>
                    <a:pt x="7444" y="2702"/>
                  </a:lnTo>
                  <a:lnTo>
                    <a:pt x="7023" y="2762"/>
                  </a:lnTo>
                  <a:lnTo>
                    <a:pt x="6603" y="2762"/>
                  </a:lnTo>
                  <a:lnTo>
                    <a:pt x="6183" y="2882"/>
                  </a:lnTo>
                  <a:lnTo>
                    <a:pt x="5823" y="3002"/>
                  </a:lnTo>
                  <a:lnTo>
                    <a:pt x="5523" y="3062"/>
                  </a:lnTo>
                  <a:lnTo>
                    <a:pt x="5523" y="3062"/>
                  </a:lnTo>
                  <a:lnTo>
                    <a:pt x="5763" y="2942"/>
                  </a:lnTo>
                  <a:lnTo>
                    <a:pt x="6123" y="2822"/>
                  </a:lnTo>
                  <a:lnTo>
                    <a:pt x="6543" y="2642"/>
                  </a:lnTo>
                  <a:lnTo>
                    <a:pt x="7023" y="2522"/>
                  </a:lnTo>
                  <a:lnTo>
                    <a:pt x="7264" y="2462"/>
                  </a:lnTo>
                  <a:lnTo>
                    <a:pt x="6843" y="2462"/>
                  </a:lnTo>
                  <a:lnTo>
                    <a:pt x="6123" y="2522"/>
                  </a:lnTo>
                  <a:lnTo>
                    <a:pt x="6063" y="2522"/>
                  </a:lnTo>
                  <a:lnTo>
                    <a:pt x="5403" y="2702"/>
                  </a:lnTo>
                  <a:lnTo>
                    <a:pt x="5163" y="2762"/>
                  </a:lnTo>
                  <a:lnTo>
                    <a:pt x="5163" y="2762"/>
                  </a:lnTo>
                  <a:lnTo>
                    <a:pt x="5343" y="2642"/>
                  </a:lnTo>
                  <a:lnTo>
                    <a:pt x="6063" y="2342"/>
                  </a:lnTo>
                  <a:lnTo>
                    <a:pt x="6423" y="2282"/>
                  </a:lnTo>
                  <a:lnTo>
                    <a:pt x="6783" y="2222"/>
                  </a:lnTo>
                  <a:lnTo>
                    <a:pt x="6903" y="2162"/>
                  </a:lnTo>
                  <a:lnTo>
                    <a:pt x="7264" y="2102"/>
                  </a:lnTo>
                  <a:lnTo>
                    <a:pt x="7083" y="2042"/>
                  </a:lnTo>
                  <a:lnTo>
                    <a:pt x="6843" y="2042"/>
                  </a:lnTo>
                  <a:lnTo>
                    <a:pt x="6543" y="1982"/>
                  </a:lnTo>
                  <a:lnTo>
                    <a:pt x="6243" y="2042"/>
                  </a:lnTo>
                  <a:lnTo>
                    <a:pt x="6003" y="2042"/>
                  </a:lnTo>
                  <a:lnTo>
                    <a:pt x="5763" y="2162"/>
                  </a:lnTo>
                  <a:lnTo>
                    <a:pt x="5643" y="2162"/>
                  </a:lnTo>
                  <a:lnTo>
                    <a:pt x="5703" y="2102"/>
                  </a:lnTo>
                  <a:lnTo>
                    <a:pt x="5943" y="2042"/>
                  </a:lnTo>
                  <a:lnTo>
                    <a:pt x="6063" y="1982"/>
                  </a:lnTo>
                  <a:lnTo>
                    <a:pt x="5883" y="1982"/>
                  </a:lnTo>
                  <a:lnTo>
                    <a:pt x="5583" y="2042"/>
                  </a:lnTo>
                  <a:lnTo>
                    <a:pt x="5283" y="2102"/>
                  </a:lnTo>
                  <a:lnTo>
                    <a:pt x="5103" y="2162"/>
                  </a:lnTo>
                  <a:lnTo>
                    <a:pt x="5283" y="2042"/>
                  </a:lnTo>
                  <a:lnTo>
                    <a:pt x="5523" y="1922"/>
                  </a:lnTo>
                  <a:lnTo>
                    <a:pt x="5823" y="1862"/>
                  </a:lnTo>
                  <a:lnTo>
                    <a:pt x="5883" y="1862"/>
                  </a:lnTo>
                  <a:lnTo>
                    <a:pt x="5943" y="1802"/>
                  </a:lnTo>
                  <a:lnTo>
                    <a:pt x="6243" y="1742"/>
                  </a:lnTo>
                  <a:lnTo>
                    <a:pt x="6543" y="1682"/>
                  </a:lnTo>
                  <a:lnTo>
                    <a:pt x="6903" y="1682"/>
                  </a:lnTo>
                  <a:lnTo>
                    <a:pt x="6483" y="1622"/>
                  </a:lnTo>
                  <a:lnTo>
                    <a:pt x="5763" y="1622"/>
                  </a:lnTo>
                  <a:lnTo>
                    <a:pt x="5103" y="1682"/>
                  </a:lnTo>
                  <a:lnTo>
                    <a:pt x="4863" y="1742"/>
                  </a:lnTo>
                  <a:lnTo>
                    <a:pt x="5103" y="1622"/>
                  </a:lnTo>
                  <a:lnTo>
                    <a:pt x="5763" y="1502"/>
                  </a:lnTo>
                  <a:lnTo>
                    <a:pt x="6123" y="1442"/>
                  </a:lnTo>
                  <a:lnTo>
                    <a:pt x="5463" y="1322"/>
                  </a:lnTo>
                  <a:lnTo>
                    <a:pt x="5103" y="1261"/>
                  </a:lnTo>
                  <a:lnTo>
                    <a:pt x="6003" y="1261"/>
                  </a:lnTo>
                  <a:lnTo>
                    <a:pt x="5643" y="1201"/>
                  </a:lnTo>
                  <a:lnTo>
                    <a:pt x="4382" y="1201"/>
                  </a:lnTo>
                  <a:lnTo>
                    <a:pt x="4562" y="1141"/>
                  </a:lnTo>
                  <a:lnTo>
                    <a:pt x="5043" y="1021"/>
                  </a:lnTo>
                  <a:lnTo>
                    <a:pt x="5103" y="1021"/>
                  </a:lnTo>
                  <a:lnTo>
                    <a:pt x="5163" y="961"/>
                  </a:lnTo>
                  <a:lnTo>
                    <a:pt x="4803" y="961"/>
                  </a:lnTo>
                  <a:lnTo>
                    <a:pt x="4382" y="1021"/>
                  </a:lnTo>
                  <a:lnTo>
                    <a:pt x="3842" y="1201"/>
                  </a:lnTo>
                  <a:lnTo>
                    <a:pt x="3722" y="1261"/>
                  </a:lnTo>
                  <a:lnTo>
                    <a:pt x="3662" y="1261"/>
                  </a:lnTo>
                  <a:lnTo>
                    <a:pt x="3842" y="1141"/>
                  </a:lnTo>
                  <a:lnTo>
                    <a:pt x="4322" y="901"/>
                  </a:lnTo>
                  <a:lnTo>
                    <a:pt x="4803" y="781"/>
                  </a:lnTo>
                  <a:lnTo>
                    <a:pt x="5163" y="721"/>
                  </a:lnTo>
                  <a:lnTo>
                    <a:pt x="4923" y="721"/>
                  </a:lnTo>
                  <a:lnTo>
                    <a:pt x="4022" y="661"/>
                  </a:lnTo>
                  <a:lnTo>
                    <a:pt x="3902" y="661"/>
                  </a:lnTo>
                  <a:lnTo>
                    <a:pt x="3602" y="721"/>
                  </a:lnTo>
                  <a:lnTo>
                    <a:pt x="3362" y="781"/>
                  </a:lnTo>
                  <a:lnTo>
                    <a:pt x="3182" y="901"/>
                  </a:lnTo>
                  <a:lnTo>
                    <a:pt x="3122" y="901"/>
                  </a:lnTo>
                  <a:lnTo>
                    <a:pt x="3182" y="841"/>
                  </a:lnTo>
                  <a:lnTo>
                    <a:pt x="3302" y="721"/>
                  </a:lnTo>
                  <a:lnTo>
                    <a:pt x="3602" y="601"/>
                  </a:lnTo>
                  <a:lnTo>
                    <a:pt x="3902" y="541"/>
                  </a:lnTo>
                  <a:lnTo>
                    <a:pt x="4082" y="541"/>
                  </a:lnTo>
                  <a:lnTo>
                    <a:pt x="4803" y="421"/>
                  </a:lnTo>
                  <a:lnTo>
                    <a:pt x="4322" y="301"/>
                  </a:lnTo>
                  <a:lnTo>
                    <a:pt x="4022" y="301"/>
                  </a:lnTo>
                  <a:lnTo>
                    <a:pt x="3662" y="361"/>
                  </a:lnTo>
                  <a:lnTo>
                    <a:pt x="3062" y="481"/>
                  </a:lnTo>
                  <a:lnTo>
                    <a:pt x="2522" y="721"/>
                  </a:lnTo>
                  <a:lnTo>
                    <a:pt x="2341" y="781"/>
                  </a:lnTo>
                  <a:lnTo>
                    <a:pt x="2522" y="661"/>
                  </a:lnTo>
                  <a:lnTo>
                    <a:pt x="3002" y="361"/>
                  </a:lnTo>
                  <a:lnTo>
                    <a:pt x="3362" y="241"/>
                  </a:lnTo>
                  <a:lnTo>
                    <a:pt x="3662" y="121"/>
                  </a:lnTo>
                  <a:lnTo>
                    <a:pt x="3422" y="61"/>
                  </a:lnTo>
                  <a:lnTo>
                    <a:pt x="3182" y="181"/>
                  </a:lnTo>
                  <a:lnTo>
                    <a:pt x="2762" y="361"/>
                  </a:lnTo>
                  <a:lnTo>
                    <a:pt x="2461" y="481"/>
                  </a:lnTo>
                  <a:lnTo>
                    <a:pt x="1921" y="661"/>
                  </a:lnTo>
                  <a:lnTo>
                    <a:pt x="1441" y="961"/>
                  </a:lnTo>
                  <a:lnTo>
                    <a:pt x="1321" y="1081"/>
                  </a:lnTo>
                  <a:lnTo>
                    <a:pt x="1261" y="1081"/>
                  </a:lnTo>
                  <a:lnTo>
                    <a:pt x="1261" y="1021"/>
                  </a:lnTo>
                  <a:lnTo>
                    <a:pt x="1381" y="901"/>
                  </a:lnTo>
                  <a:lnTo>
                    <a:pt x="1861" y="541"/>
                  </a:lnTo>
                  <a:lnTo>
                    <a:pt x="2341" y="241"/>
                  </a:lnTo>
                  <a:lnTo>
                    <a:pt x="2702" y="121"/>
                  </a:lnTo>
                  <a:lnTo>
                    <a:pt x="294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0"/>
            <p:cNvSpPr/>
            <p:nvPr/>
          </p:nvSpPr>
          <p:spPr>
            <a:xfrm>
              <a:off x="1067550" y="4588475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1" y="1"/>
                  </a:moveTo>
                  <a:lnTo>
                    <a:pt x="1" y="121"/>
                  </a:lnTo>
                  <a:lnTo>
                    <a:pt x="181" y="121"/>
                  </a:lnTo>
                  <a:lnTo>
                    <a:pt x="3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0"/>
            <p:cNvSpPr/>
            <p:nvPr/>
          </p:nvSpPr>
          <p:spPr>
            <a:xfrm>
              <a:off x="1126075" y="5322300"/>
              <a:ext cx="30050" cy="43550"/>
            </a:xfrm>
            <a:custGeom>
              <a:rect b="b" l="l" r="r" t="t"/>
              <a:pathLst>
                <a:path extrusionOk="0" h="1742" w="1202">
                  <a:moveTo>
                    <a:pt x="1" y="0"/>
                  </a:moveTo>
                  <a:lnTo>
                    <a:pt x="961" y="1741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0"/>
            <p:cNvSpPr/>
            <p:nvPr/>
          </p:nvSpPr>
          <p:spPr>
            <a:xfrm>
              <a:off x="1060050" y="4595975"/>
              <a:ext cx="31550" cy="18050"/>
            </a:xfrm>
            <a:custGeom>
              <a:rect b="b" l="l" r="r" t="t"/>
              <a:pathLst>
                <a:path extrusionOk="0" h="722" w="1262">
                  <a:moveTo>
                    <a:pt x="1021" y="1"/>
                  </a:moveTo>
                  <a:lnTo>
                    <a:pt x="541" y="61"/>
                  </a:lnTo>
                  <a:lnTo>
                    <a:pt x="241" y="121"/>
                  </a:lnTo>
                  <a:lnTo>
                    <a:pt x="181" y="121"/>
                  </a:lnTo>
                  <a:lnTo>
                    <a:pt x="1" y="721"/>
                  </a:lnTo>
                  <a:lnTo>
                    <a:pt x="1" y="721"/>
                  </a:lnTo>
                  <a:lnTo>
                    <a:pt x="61" y="661"/>
                  </a:lnTo>
                  <a:lnTo>
                    <a:pt x="541" y="361"/>
                  </a:lnTo>
                  <a:lnTo>
                    <a:pt x="114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0"/>
            <p:cNvSpPr/>
            <p:nvPr/>
          </p:nvSpPr>
          <p:spPr>
            <a:xfrm>
              <a:off x="2188550" y="46215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120" y="0"/>
                  </a:moveTo>
                  <a:lnTo>
                    <a:pt x="0" y="60"/>
                  </a:lnTo>
                  <a:lnTo>
                    <a:pt x="0" y="120"/>
                  </a:lnTo>
                  <a:lnTo>
                    <a:pt x="0" y="420"/>
                  </a:lnTo>
                  <a:lnTo>
                    <a:pt x="60" y="420"/>
                  </a:lnTo>
                  <a:lnTo>
                    <a:pt x="120" y="12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70"/>
            <p:cNvSpPr/>
            <p:nvPr/>
          </p:nvSpPr>
          <p:spPr>
            <a:xfrm>
              <a:off x="2245575" y="4574975"/>
              <a:ext cx="13525" cy="12025"/>
            </a:xfrm>
            <a:custGeom>
              <a:rect b="b" l="l" r="r" t="t"/>
              <a:pathLst>
                <a:path extrusionOk="0" h="481" w="541">
                  <a:moveTo>
                    <a:pt x="360" y="1"/>
                  </a:moveTo>
                  <a:lnTo>
                    <a:pt x="60" y="241"/>
                  </a:lnTo>
                  <a:lnTo>
                    <a:pt x="0" y="241"/>
                  </a:lnTo>
                  <a:lnTo>
                    <a:pt x="300" y="421"/>
                  </a:lnTo>
                  <a:lnTo>
                    <a:pt x="360" y="481"/>
                  </a:lnTo>
                  <a:lnTo>
                    <a:pt x="480" y="301"/>
                  </a:lnTo>
                  <a:lnTo>
                    <a:pt x="540" y="24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70"/>
            <p:cNvSpPr/>
            <p:nvPr/>
          </p:nvSpPr>
          <p:spPr>
            <a:xfrm>
              <a:off x="2232050" y="45614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70"/>
            <p:cNvSpPr/>
            <p:nvPr/>
          </p:nvSpPr>
          <p:spPr>
            <a:xfrm>
              <a:off x="2193050" y="45599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0"/>
            <p:cNvSpPr/>
            <p:nvPr/>
          </p:nvSpPr>
          <p:spPr>
            <a:xfrm>
              <a:off x="2209550" y="46320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0"/>
            <p:cNvSpPr/>
            <p:nvPr/>
          </p:nvSpPr>
          <p:spPr>
            <a:xfrm>
              <a:off x="2181050" y="4623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0" y="0"/>
                  </a:moveTo>
                  <a:lnTo>
                    <a:pt x="0" y="300"/>
                  </a:lnTo>
                  <a:lnTo>
                    <a:pt x="120" y="300"/>
                  </a:lnTo>
                  <a:lnTo>
                    <a:pt x="12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70"/>
            <p:cNvSpPr/>
            <p:nvPr/>
          </p:nvSpPr>
          <p:spPr>
            <a:xfrm>
              <a:off x="2182550" y="4612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0"/>
            <p:cNvSpPr/>
            <p:nvPr/>
          </p:nvSpPr>
          <p:spPr>
            <a:xfrm>
              <a:off x="2229050" y="4562975"/>
              <a:ext cx="25550" cy="15025"/>
            </a:xfrm>
            <a:custGeom>
              <a:rect b="b" l="l" r="r" t="t"/>
              <a:pathLst>
                <a:path extrusionOk="0" h="601" w="1022">
                  <a:moveTo>
                    <a:pt x="61" y="0"/>
                  </a:moveTo>
                  <a:lnTo>
                    <a:pt x="1" y="60"/>
                  </a:lnTo>
                  <a:lnTo>
                    <a:pt x="1" y="180"/>
                  </a:lnTo>
                  <a:lnTo>
                    <a:pt x="601" y="601"/>
                  </a:lnTo>
                  <a:lnTo>
                    <a:pt x="661" y="601"/>
                  </a:lnTo>
                  <a:lnTo>
                    <a:pt x="1021" y="481"/>
                  </a:lnTo>
                  <a:lnTo>
                    <a:pt x="961" y="420"/>
                  </a:lnTo>
                  <a:lnTo>
                    <a:pt x="72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70"/>
            <p:cNvSpPr/>
            <p:nvPr/>
          </p:nvSpPr>
          <p:spPr>
            <a:xfrm>
              <a:off x="2188550" y="460800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0" y="0"/>
                  </a:moveTo>
                  <a:lnTo>
                    <a:pt x="0" y="240"/>
                  </a:lnTo>
                  <a:lnTo>
                    <a:pt x="120" y="30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70"/>
            <p:cNvSpPr/>
            <p:nvPr/>
          </p:nvSpPr>
          <p:spPr>
            <a:xfrm>
              <a:off x="2191550" y="46035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0"/>
            <p:cNvSpPr/>
            <p:nvPr/>
          </p:nvSpPr>
          <p:spPr>
            <a:xfrm>
              <a:off x="2194550" y="4588475"/>
              <a:ext cx="4525" cy="10525"/>
            </a:xfrm>
            <a:custGeom>
              <a:rect b="b" l="l" r="r" t="t"/>
              <a:pathLst>
                <a:path extrusionOk="0" h="421" w="181">
                  <a:moveTo>
                    <a:pt x="60" y="1"/>
                  </a:moveTo>
                  <a:lnTo>
                    <a:pt x="60" y="121"/>
                  </a:lnTo>
                  <a:lnTo>
                    <a:pt x="0" y="301"/>
                  </a:lnTo>
                  <a:lnTo>
                    <a:pt x="0" y="361"/>
                  </a:lnTo>
                  <a:lnTo>
                    <a:pt x="60" y="421"/>
                  </a:lnTo>
                  <a:lnTo>
                    <a:pt x="1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0"/>
            <p:cNvSpPr/>
            <p:nvPr/>
          </p:nvSpPr>
          <p:spPr>
            <a:xfrm>
              <a:off x="2178050" y="46035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0"/>
            <p:cNvSpPr/>
            <p:nvPr/>
          </p:nvSpPr>
          <p:spPr>
            <a:xfrm>
              <a:off x="2178050" y="45869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0" y="1"/>
                  </a:moveTo>
                  <a:lnTo>
                    <a:pt x="0" y="301"/>
                  </a:lnTo>
                  <a:lnTo>
                    <a:pt x="60" y="30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0"/>
            <p:cNvSpPr/>
            <p:nvPr/>
          </p:nvSpPr>
          <p:spPr>
            <a:xfrm>
              <a:off x="2158525" y="4553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0"/>
                  </a:moveTo>
                  <a:lnTo>
                    <a:pt x="121" y="6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0"/>
            <p:cNvSpPr/>
            <p:nvPr/>
          </p:nvSpPr>
          <p:spPr>
            <a:xfrm>
              <a:off x="2128525" y="46050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0"/>
            <p:cNvSpPr/>
            <p:nvPr/>
          </p:nvSpPr>
          <p:spPr>
            <a:xfrm>
              <a:off x="2121025" y="4433925"/>
              <a:ext cx="10525" cy="7525"/>
            </a:xfrm>
            <a:custGeom>
              <a:rect b="b" l="l" r="r" t="t"/>
              <a:pathLst>
                <a:path extrusionOk="0" h="301" w="421">
                  <a:moveTo>
                    <a:pt x="60" y="0"/>
                  </a:moveTo>
                  <a:lnTo>
                    <a:pt x="0" y="300"/>
                  </a:lnTo>
                  <a:lnTo>
                    <a:pt x="420" y="240"/>
                  </a:lnTo>
                  <a:lnTo>
                    <a:pt x="4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70"/>
            <p:cNvSpPr/>
            <p:nvPr/>
          </p:nvSpPr>
          <p:spPr>
            <a:xfrm>
              <a:off x="2227550" y="455847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" y="0"/>
                  </a:moveTo>
                  <a:lnTo>
                    <a:pt x="61" y="18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70"/>
            <p:cNvSpPr/>
            <p:nvPr/>
          </p:nvSpPr>
          <p:spPr>
            <a:xfrm>
              <a:off x="2181050" y="46365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80" y="1"/>
                  </a:moveTo>
                  <a:lnTo>
                    <a:pt x="0" y="61"/>
                  </a:lnTo>
                  <a:lnTo>
                    <a:pt x="18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70"/>
            <p:cNvSpPr/>
            <p:nvPr/>
          </p:nvSpPr>
          <p:spPr>
            <a:xfrm>
              <a:off x="2152525" y="4906625"/>
              <a:ext cx="10525" cy="18025"/>
            </a:xfrm>
            <a:custGeom>
              <a:rect b="b" l="l" r="r" t="t"/>
              <a:pathLst>
                <a:path extrusionOk="0" h="721" w="421">
                  <a:moveTo>
                    <a:pt x="121" y="0"/>
                  </a:moveTo>
                  <a:lnTo>
                    <a:pt x="1" y="480"/>
                  </a:lnTo>
                  <a:lnTo>
                    <a:pt x="1" y="721"/>
                  </a:lnTo>
                  <a:lnTo>
                    <a:pt x="421" y="721"/>
                  </a:lnTo>
                  <a:lnTo>
                    <a:pt x="301" y="540"/>
                  </a:lnTo>
                  <a:lnTo>
                    <a:pt x="121" y="12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70"/>
            <p:cNvSpPr/>
            <p:nvPr/>
          </p:nvSpPr>
          <p:spPr>
            <a:xfrm>
              <a:off x="2172025" y="4908125"/>
              <a:ext cx="9050" cy="16525"/>
            </a:xfrm>
            <a:custGeom>
              <a:rect b="b" l="l" r="r" t="t"/>
              <a:pathLst>
                <a:path extrusionOk="0" h="661" w="362">
                  <a:moveTo>
                    <a:pt x="1" y="0"/>
                  </a:moveTo>
                  <a:lnTo>
                    <a:pt x="61" y="24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5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70"/>
            <p:cNvSpPr/>
            <p:nvPr/>
          </p:nvSpPr>
          <p:spPr>
            <a:xfrm>
              <a:off x="2352125" y="4833075"/>
              <a:ext cx="21025" cy="30050"/>
            </a:xfrm>
            <a:custGeom>
              <a:rect b="b" l="l" r="r" t="t"/>
              <a:pathLst>
                <a:path extrusionOk="0" h="1202" w="841">
                  <a:moveTo>
                    <a:pt x="0" y="1"/>
                  </a:moveTo>
                  <a:lnTo>
                    <a:pt x="180" y="421"/>
                  </a:lnTo>
                  <a:lnTo>
                    <a:pt x="480" y="1081"/>
                  </a:lnTo>
                  <a:lnTo>
                    <a:pt x="600" y="1201"/>
                  </a:lnTo>
                  <a:lnTo>
                    <a:pt x="840" y="1201"/>
                  </a:lnTo>
                  <a:lnTo>
                    <a:pt x="600" y="841"/>
                  </a:lnTo>
                  <a:lnTo>
                    <a:pt x="480" y="541"/>
                  </a:lnTo>
                  <a:lnTo>
                    <a:pt x="480" y="24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70"/>
            <p:cNvSpPr/>
            <p:nvPr/>
          </p:nvSpPr>
          <p:spPr>
            <a:xfrm>
              <a:off x="2335600" y="4798575"/>
              <a:ext cx="27050" cy="12025"/>
            </a:xfrm>
            <a:custGeom>
              <a:rect b="b" l="l" r="r" t="t"/>
              <a:pathLst>
                <a:path extrusionOk="0" h="481" w="1082">
                  <a:moveTo>
                    <a:pt x="1" y="0"/>
                  </a:moveTo>
                  <a:lnTo>
                    <a:pt x="361" y="421"/>
                  </a:lnTo>
                  <a:lnTo>
                    <a:pt x="421" y="481"/>
                  </a:lnTo>
                  <a:lnTo>
                    <a:pt x="1081" y="481"/>
                  </a:lnTo>
                  <a:lnTo>
                    <a:pt x="961" y="42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70"/>
            <p:cNvSpPr/>
            <p:nvPr/>
          </p:nvSpPr>
          <p:spPr>
            <a:xfrm>
              <a:off x="2112000" y="4887100"/>
              <a:ext cx="9050" cy="37550"/>
            </a:xfrm>
            <a:custGeom>
              <a:rect b="b" l="l" r="r" t="t"/>
              <a:pathLst>
                <a:path extrusionOk="0" h="1502" w="362">
                  <a:moveTo>
                    <a:pt x="121" y="1"/>
                  </a:moveTo>
                  <a:lnTo>
                    <a:pt x="61" y="481"/>
                  </a:lnTo>
                  <a:lnTo>
                    <a:pt x="1" y="1201"/>
                  </a:lnTo>
                  <a:lnTo>
                    <a:pt x="61" y="1502"/>
                  </a:lnTo>
                  <a:lnTo>
                    <a:pt x="361" y="1502"/>
                  </a:lnTo>
                  <a:lnTo>
                    <a:pt x="301" y="66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70"/>
            <p:cNvSpPr/>
            <p:nvPr/>
          </p:nvSpPr>
          <p:spPr>
            <a:xfrm>
              <a:off x="2143525" y="491412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421"/>
                  </a:lnTo>
                  <a:lnTo>
                    <a:pt x="120" y="421"/>
                  </a:lnTo>
                  <a:lnTo>
                    <a:pt x="6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70"/>
            <p:cNvSpPr/>
            <p:nvPr/>
          </p:nvSpPr>
          <p:spPr>
            <a:xfrm>
              <a:off x="2319100" y="47805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0"/>
            <p:cNvSpPr/>
            <p:nvPr/>
          </p:nvSpPr>
          <p:spPr>
            <a:xfrm>
              <a:off x="2121025" y="4897625"/>
              <a:ext cx="13525" cy="27025"/>
            </a:xfrm>
            <a:custGeom>
              <a:rect b="b" l="l" r="r" t="t"/>
              <a:pathLst>
                <a:path extrusionOk="0" h="1081" w="541">
                  <a:moveTo>
                    <a:pt x="360" y="0"/>
                  </a:moveTo>
                  <a:lnTo>
                    <a:pt x="240" y="240"/>
                  </a:lnTo>
                  <a:lnTo>
                    <a:pt x="0" y="1081"/>
                  </a:lnTo>
                  <a:lnTo>
                    <a:pt x="540" y="1081"/>
                  </a:lnTo>
                  <a:lnTo>
                    <a:pt x="420" y="48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70"/>
            <p:cNvSpPr/>
            <p:nvPr/>
          </p:nvSpPr>
          <p:spPr>
            <a:xfrm>
              <a:off x="2188550" y="46365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70"/>
            <p:cNvSpPr/>
            <p:nvPr/>
          </p:nvSpPr>
          <p:spPr>
            <a:xfrm>
              <a:off x="2196050" y="462000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0"/>
                  </a:moveTo>
                  <a:lnTo>
                    <a:pt x="60" y="300"/>
                  </a:lnTo>
                  <a:lnTo>
                    <a:pt x="0" y="300"/>
                  </a:lnTo>
                  <a:lnTo>
                    <a:pt x="0" y="420"/>
                  </a:lnTo>
                  <a:lnTo>
                    <a:pt x="0" y="480"/>
                  </a:lnTo>
                  <a:lnTo>
                    <a:pt x="60" y="480"/>
                  </a:lnTo>
                  <a:lnTo>
                    <a:pt x="180" y="24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70"/>
            <p:cNvSpPr/>
            <p:nvPr/>
          </p:nvSpPr>
          <p:spPr>
            <a:xfrm>
              <a:off x="2316100" y="47985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0"/>
                  </a:moveTo>
                  <a:lnTo>
                    <a:pt x="60" y="180"/>
                  </a:lnTo>
                  <a:lnTo>
                    <a:pt x="6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70"/>
            <p:cNvSpPr/>
            <p:nvPr/>
          </p:nvSpPr>
          <p:spPr>
            <a:xfrm>
              <a:off x="2113500" y="4520950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61" y="1"/>
                  </a:moveTo>
                  <a:lnTo>
                    <a:pt x="1" y="61"/>
                  </a:lnTo>
                  <a:lnTo>
                    <a:pt x="121" y="121"/>
                  </a:lnTo>
                  <a:lnTo>
                    <a:pt x="181" y="12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70"/>
            <p:cNvSpPr/>
            <p:nvPr/>
          </p:nvSpPr>
          <p:spPr>
            <a:xfrm>
              <a:off x="2124025" y="45299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1"/>
                  </a:moveTo>
                  <a:lnTo>
                    <a:pt x="6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0"/>
            <p:cNvSpPr/>
            <p:nvPr/>
          </p:nvSpPr>
          <p:spPr>
            <a:xfrm>
              <a:off x="2209550" y="4636500"/>
              <a:ext cx="3025" cy="9025"/>
            </a:xfrm>
            <a:custGeom>
              <a:rect b="b" l="l" r="r" t="t"/>
              <a:pathLst>
                <a:path extrusionOk="0" h="361" w="121">
                  <a:moveTo>
                    <a:pt x="61" y="1"/>
                  </a:moveTo>
                  <a:lnTo>
                    <a:pt x="1" y="61"/>
                  </a:lnTo>
                  <a:lnTo>
                    <a:pt x="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0"/>
            <p:cNvSpPr/>
            <p:nvPr/>
          </p:nvSpPr>
          <p:spPr>
            <a:xfrm>
              <a:off x="2305600" y="47880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60" y="420"/>
                  </a:lnTo>
                  <a:lnTo>
                    <a:pt x="12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0"/>
            <p:cNvSpPr/>
            <p:nvPr/>
          </p:nvSpPr>
          <p:spPr>
            <a:xfrm>
              <a:off x="2196050" y="4635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0"/>
            <p:cNvSpPr/>
            <p:nvPr/>
          </p:nvSpPr>
          <p:spPr>
            <a:xfrm>
              <a:off x="2295100" y="4726550"/>
              <a:ext cx="96050" cy="30025"/>
            </a:xfrm>
            <a:custGeom>
              <a:rect b="b" l="l" r="r" t="t"/>
              <a:pathLst>
                <a:path extrusionOk="0" h="1201" w="3842">
                  <a:moveTo>
                    <a:pt x="540" y="0"/>
                  </a:moveTo>
                  <a:lnTo>
                    <a:pt x="720" y="120"/>
                  </a:lnTo>
                  <a:lnTo>
                    <a:pt x="1020" y="300"/>
                  </a:lnTo>
                  <a:lnTo>
                    <a:pt x="1321" y="420"/>
                  </a:lnTo>
                  <a:lnTo>
                    <a:pt x="1621" y="480"/>
                  </a:lnTo>
                  <a:lnTo>
                    <a:pt x="1321" y="480"/>
                  </a:lnTo>
                  <a:lnTo>
                    <a:pt x="1441" y="540"/>
                  </a:lnTo>
                  <a:lnTo>
                    <a:pt x="1801" y="720"/>
                  </a:lnTo>
                  <a:lnTo>
                    <a:pt x="2101" y="780"/>
                  </a:lnTo>
                  <a:lnTo>
                    <a:pt x="2341" y="840"/>
                  </a:lnTo>
                  <a:lnTo>
                    <a:pt x="1741" y="840"/>
                  </a:lnTo>
                  <a:lnTo>
                    <a:pt x="1381" y="720"/>
                  </a:lnTo>
                  <a:lnTo>
                    <a:pt x="1201" y="720"/>
                  </a:lnTo>
                  <a:lnTo>
                    <a:pt x="900" y="600"/>
                  </a:lnTo>
                  <a:lnTo>
                    <a:pt x="480" y="48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120" y="240"/>
                  </a:lnTo>
                  <a:lnTo>
                    <a:pt x="540" y="600"/>
                  </a:lnTo>
                  <a:lnTo>
                    <a:pt x="1261" y="1021"/>
                  </a:lnTo>
                  <a:lnTo>
                    <a:pt x="1741" y="1201"/>
                  </a:lnTo>
                  <a:lnTo>
                    <a:pt x="3842" y="1201"/>
                  </a:lnTo>
                  <a:lnTo>
                    <a:pt x="3121" y="0"/>
                  </a:lnTo>
                  <a:lnTo>
                    <a:pt x="1861" y="0"/>
                  </a:lnTo>
                  <a:lnTo>
                    <a:pt x="2401" y="120"/>
                  </a:lnTo>
                  <a:lnTo>
                    <a:pt x="2641" y="180"/>
                  </a:lnTo>
                  <a:lnTo>
                    <a:pt x="2341" y="180"/>
                  </a:lnTo>
                  <a:lnTo>
                    <a:pt x="1981" y="120"/>
                  </a:lnTo>
                  <a:lnTo>
                    <a:pt x="1501" y="6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0"/>
            <p:cNvSpPr/>
            <p:nvPr/>
          </p:nvSpPr>
          <p:spPr>
            <a:xfrm>
              <a:off x="2227550" y="46965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0"/>
            <p:cNvSpPr/>
            <p:nvPr/>
          </p:nvSpPr>
          <p:spPr>
            <a:xfrm>
              <a:off x="2394125" y="4854100"/>
              <a:ext cx="55550" cy="9025"/>
            </a:xfrm>
            <a:custGeom>
              <a:rect b="b" l="l" r="r" t="t"/>
              <a:pathLst>
                <a:path extrusionOk="0" h="361" w="2222">
                  <a:moveTo>
                    <a:pt x="1" y="0"/>
                  </a:moveTo>
                  <a:lnTo>
                    <a:pt x="121" y="120"/>
                  </a:lnTo>
                  <a:lnTo>
                    <a:pt x="241" y="180"/>
                  </a:lnTo>
                  <a:lnTo>
                    <a:pt x="721" y="360"/>
                  </a:lnTo>
                  <a:lnTo>
                    <a:pt x="2222" y="360"/>
                  </a:lnTo>
                  <a:lnTo>
                    <a:pt x="2042" y="60"/>
                  </a:lnTo>
                  <a:lnTo>
                    <a:pt x="1802" y="60"/>
                  </a:lnTo>
                  <a:lnTo>
                    <a:pt x="1021" y="120"/>
                  </a:lnTo>
                  <a:lnTo>
                    <a:pt x="12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70"/>
            <p:cNvSpPr/>
            <p:nvPr/>
          </p:nvSpPr>
          <p:spPr>
            <a:xfrm>
              <a:off x="2203550" y="4887100"/>
              <a:ext cx="274650" cy="37550"/>
            </a:xfrm>
            <a:custGeom>
              <a:rect b="b" l="l" r="r" t="t"/>
              <a:pathLst>
                <a:path extrusionOk="0" h="1502" w="10986">
                  <a:moveTo>
                    <a:pt x="601" y="1"/>
                  </a:moveTo>
                  <a:lnTo>
                    <a:pt x="0" y="181"/>
                  </a:lnTo>
                  <a:lnTo>
                    <a:pt x="241" y="241"/>
                  </a:lnTo>
                  <a:lnTo>
                    <a:pt x="601" y="301"/>
                  </a:lnTo>
                  <a:lnTo>
                    <a:pt x="1021" y="361"/>
                  </a:lnTo>
                  <a:lnTo>
                    <a:pt x="1441" y="301"/>
                  </a:lnTo>
                  <a:lnTo>
                    <a:pt x="1801" y="301"/>
                  </a:lnTo>
                  <a:lnTo>
                    <a:pt x="2041" y="241"/>
                  </a:lnTo>
                  <a:lnTo>
                    <a:pt x="1861" y="361"/>
                  </a:lnTo>
                  <a:lnTo>
                    <a:pt x="1501" y="541"/>
                  </a:lnTo>
                  <a:lnTo>
                    <a:pt x="1081" y="661"/>
                  </a:lnTo>
                  <a:lnTo>
                    <a:pt x="841" y="721"/>
                  </a:lnTo>
                  <a:lnTo>
                    <a:pt x="1201" y="781"/>
                  </a:lnTo>
                  <a:lnTo>
                    <a:pt x="1681" y="901"/>
                  </a:lnTo>
                  <a:lnTo>
                    <a:pt x="2762" y="901"/>
                  </a:lnTo>
                  <a:lnTo>
                    <a:pt x="3242" y="841"/>
                  </a:lnTo>
                  <a:lnTo>
                    <a:pt x="3542" y="781"/>
                  </a:lnTo>
                  <a:lnTo>
                    <a:pt x="3662" y="721"/>
                  </a:lnTo>
                  <a:lnTo>
                    <a:pt x="3602" y="781"/>
                  </a:lnTo>
                  <a:lnTo>
                    <a:pt x="3302" y="961"/>
                  </a:lnTo>
                  <a:lnTo>
                    <a:pt x="2822" y="1141"/>
                  </a:lnTo>
                  <a:lnTo>
                    <a:pt x="2281" y="1261"/>
                  </a:lnTo>
                  <a:lnTo>
                    <a:pt x="1681" y="1321"/>
                  </a:lnTo>
                  <a:lnTo>
                    <a:pt x="1141" y="1381"/>
                  </a:lnTo>
                  <a:lnTo>
                    <a:pt x="721" y="1321"/>
                  </a:lnTo>
                  <a:lnTo>
                    <a:pt x="421" y="1261"/>
                  </a:lnTo>
                  <a:lnTo>
                    <a:pt x="60" y="1141"/>
                  </a:lnTo>
                  <a:lnTo>
                    <a:pt x="301" y="1502"/>
                  </a:lnTo>
                  <a:lnTo>
                    <a:pt x="10985" y="1502"/>
                  </a:lnTo>
                  <a:lnTo>
                    <a:pt x="10265" y="1"/>
                  </a:lnTo>
                  <a:lnTo>
                    <a:pt x="8764" y="1"/>
                  </a:lnTo>
                  <a:lnTo>
                    <a:pt x="9124" y="301"/>
                  </a:lnTo>
                  <a:lnTo>
                    <a:pt x="9364" y="481"/>
                  </a:lnTo>
                  <a:lnTo>
                    <a:pt x="9124" y="361"/>
                  </a:lnTo>
                  <a:lnTo>
                    <a:pt x="8524" y="1"/>
                  </a:lnTo>
                  <a:lnTo>
                    <a:pt x="7804" y="1"/>
                  </a:lnTo>
                  <a:lnTo>
                    <a:pt x="7924" y="121"/>
                  </a:lnTo>
                  <a:lnTo>
                    <a:pt x="77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70"/>
            <p:cNvSpPr/>
            <p:nvPr/>
          </p:nvSpPr>
          <p:spPr>
            <a:xfrm>
              <a:off x="1676825" y="4960650"/>
              <a:ext cx="831375" cy="37525"/>
            </a:xfrm>
            <a:custGeom>
              <a:rect b="b" l="l" r="r" t="t"/>
              <a:pathLst>
                <a:path extrusionOk="0" h="1501" w="33255">
                  <a:moveTo>
                    <a:pt x="0" y="0"/>
                  </a:moveTo>
                  <a:lnTo>
                    <a:pt x="481" y="780"/>
                  </a:lnTo>
                  <a:lnTo>
                    <a:pt x="901" y="1501"/>
                  </a:lnTo>
                  <a:lnTo>
                    <a:pt x="33255" y="1501"/>
                  </a:lnTo>
                  <a:lnTo>
                    <a:pt x="32654" y="0"/>
                  </a:lnTo>
                  <a:lnTo>
                    <a:pt x="661" y="0"/>
                  </a:lnTo>
                  <a:lnTo>
                    <a:pt x="901" y="360"/>
                  </a:lnTo>
                  <a:lnTo>
                    <a:pt x="1201" y="72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70"/>
            <p:cNvSpPr/>
            <p:nvPr/>
          </p:nvSpPr>
          <p:spPr>
            <a:xfrm>
              <a:off x="2394125" y="4833075"/>
              <a:ext cx="42050" cy="4550"/>
            </a:xfrm>
            <a:custGeom>
              <a:rect b="b" l="l" r="r" t="t"/>
              <a:pathLst>
                <a:path extrusionOk="0" h="182" w="1682">
                  <a:moveTo>
                    <a:pt x="1" y="1"/>
                  </a:moveTo>
                  <a:lnTo>
                    <a:pt x="841" y="181"/>
                  </a:lnTo>
                  <a:lnTo>
                    <a:pt x="1681" y="181"/>
                  </a:lnTo>
                  <a:lnTo>
                    <a:pt x="16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70"/>
            <p:cNvSpPr/>
            <p:nvPr/>
          </p:nvSpPr>
          <p:spPr>
            <a:xfrm>
              <a:off x="2371625" y="4836075"/>
              <a:ext cx="73550" cy="18050"/>
            </a:xfrm>
            <a:custGeom>
              <a:rect b="b" l="l" r="r" t="t"/>
              <a:pathLst>
                <a:path extrusionOk="0" h="722" w="2942">
                  <a:moveTo>
                    <a:pt x="0" y="1"/>
                  </a:moveTo>
                  <a:lnTo>
                    <a:pt x="120" y="61"/>
                  </a:lnTo>
                  <a:lnTo>
                    <a:pt x="661" y="301"/>
                  </a:lnTo>
                  <a:lnTo>
                    <a:pt x="1081" y="481"/>
                  </a:lnTo>
                  <a:lnTo>
                    <a:pt x="1921" y="661"/>
                  </a:lnTo>
                  <a:lnTo>
                    <a:pt x="2702" y="721"/>
                  </a:lnTo>
                  <a:lnTo>
                    <a:pt x="2942" y="721"/>
                  </a:lnTo>
                  <a:lnTo>
                    <a:pt x="2581" y="61"/>
                  </a:lnTo>
                  <a:lnTo>
                    <a:pt x="2401" y="121"/>
                  </a:lnTo>
                  <a:lnTo>
                    <a:pt x="2101" y="181"/>
                  </a:lnTo>
                  <a:lnTo>
                    <a:pt x="541" y="181"/>
                  </a:lnTo>
                  <a:lnTo>
                    <a:pt x="24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70"/>
            <p:cNvSpPr/>
            <p:nvPr/>
          </p:nvSpPr>
          <p:spPr>
            <a:xfrm>
              <a:off x="1268650" y="5047675"/>
              <a:ext cx="46550" cy="18025"/>
            </a:xfrm>
            <a:custGeom>
              <a:rect b="b" l="l" r="r" t="t"/>
              <a:pathLst>
                <a:path extrusionOk="0" h="721" w="1862">
                  <a:moveTo>
                    <a:pt x="1861" y="1"/>
                  </a:moveTo>
                  <a:lnTo>
                    <a:pt x="1501" y="121"/>
                  </a:lnTo>
                  <a:lnTo>
                    <a:pt x="1201" y="181"/>
                  </a:lnTo>
                  <a:lnTo>
                    <a:pt x="721" y="241"/>
                  </a:lnTo>
                  <a:lnTo>
                    <a:pt x="181" y="241"/>
                  </a:lnTo>
                  <a:lnTo>
                    <a:pt x="0" y="721"/>
                  </a:lnTo>
                  <a:lnTo>
                    <a:pt x="0" y="721"/>
                  </a:lnTo>
                  <a:lnTo>
                    <a:pt x="120" y="661"/>
                  </a:lnTo>
                  <a:lnTo>
                    <a:pt x="661" y="541"/>
                  </a:lnTo>
                  <a:lnTo>
                    <a:pt x="1141" y="361"/>
                  </a:lnTo>
                  <a:lnTo>
                    <a:pt x="1441" y="241"/>
                  </a:lnTo>
                  <a:lnTo>
                    <a:pt x="1741" y="61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70"/>
            <p:cNvSpPr/>
            <p:nvPr/>
          </p:nvSpPr>
          <p:spPr>
            <a:xfrm>
              <a:off x="1273150" y="5035675"/>
              <a:ext cx="48050" cy="18025"/>
            </a:xfrm>
            <a:custGeom>
              <a:rect b="b" l="l" r="r" t="t"/>
              <a:pathLst>
                <a:path extrusionOk="0" h="721" w="1922">
                  <a:moveTo>
                    <a:pt x="241" y="0"/>
                  </a:moveTo>
                  <a:lnTo>
                    <a:pt x="1" y="661"/>
                  </a:lnTo>
                  <a:lnTo>
                    <a:pt x="61" y="721"/>
                  </a:lnTo>
                  <a:lnTo>
                    <a:pt x="541" y="601"/>
                  </a:lnTo>
                  <a:lnTo>
                    <a:pt x="1201" y="421"/>
                  </a:lnTo>
                  <a:lnTo>
                    <a:pt x="1561" y="301"/>
                  </a:lnTo>
                  <a:lnTo>
                    <a:pt x="1801" y="301"/>
                  </a:lnTo>
                  <a:lnTo>
                    <a:pt x="1921" y="120"/>
                  </a:lnTo>
                  <a:lnTo>
                    <a:pt x="1381" y="301"/>
                  </a:lnTo>
                  <a:lnTo>
                    <a:pt x="901" y="361"/>
                  </a:lnTo>
                  <a:lnTo>
                    <a:pt x="781" y="361"/>
                  </a:lnTo>
                  <a:lnTo>
                    <a:pt x="901" y="301"/>
                  </a:lnTo>
                  <a:lnTo>
                    <a:pt x="1321" y="181"/>
                  </a:lnTo>
                  <a:lnTo>
                    <a:pt x="17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70"/>
            <p:cNvSpPr/>
            <p:nvPr/>
          </p:nvSpPr>
          <p:spPr>
            <a:xfrm>
              <a:off x="1472725" y="5035675"/>
              <a:ext cx="1068500" cy="55550"/>
            </a:xfrm>
            <a:custGeom>
              <a:rect b="b" l="l" r="r" t="t"/>
              <a:pathLst>
                <a:path extrusionOk="0" h="2222" w="42740">
                  <a:moveTo>
                    <a:pt x="1141" y="0"/>
                  </a:moveTo>
                  <a:lnTo>
                    <a:pt x="1141" y="301"/>
                  </a:lnTo>
                  <a:lnTo>
                    <a:pt x="1141" y="481"/>
                  </a:lnTo>
                  <a:lnTo>
                    <a:pt x="1081" y="361"/>
                  </a:lnTo>
                  <a:lnTo>
                    <a:pt x="961" y="181"/>
                  </a:lnTo>
                  <a:lnTo>
                    <a:pt x="1081" y="541"/>
                  </a:lnTo>
                  <a:lnTo>
                    <a:pt x="1141" y="961"/>
                  </a:lnTo>
                  <a:lnTo>
                    <a:pt x="1141" y="1261"/>
                  </a:lnTo>
                  <a:lnTo>
                    <a:pt x="841" y="601"/>
                  </a:lnTo>
                  <a:lnTo>
                    <a:pt x="721" y="481"/>
                  </a:lnTo>
                  <a:lnTo>
                    <a:pt x="721" y="541"/>
                  </a:lnTo>
                  <a:lnTo>
                    <a:pt x="661" y="541"/>
                  </a:lnTo>
                  <a:lnTo>
                    <a:pt x="721" y="661"/>
                  </a:lnTo>
                  <a:lnTo>
                    <a:pt x="781" y="961"/>
                  </a:lnTo>
                  <a:lnTo>
                    <a:pt x="721" y="1261"/>
                  </a:lnTo>
                  <a:lnTo>
                    <a:pt x="661" y="1801"/>
                  </a:lnTo>
                  <a:lnTo>
                    <a:pt x="601" y="1981"/>
                  </a:lnTo>
                  <a:lnTo>
                    <a:pt x="601" y="1801"/>
                  </a:lnTo>
                  <a:lnTo>
                    <a:pt x="541" y="1261"/>
                  </a:lnTo>
                  <a:lnTo>
                    <a:pt x="361" y="781"/>
                  </a:lnTo>
                  <a:lnTo>
                    <a:pt x="301" y="661"/>
                  </a:lnTo>
                  <a:lnTo>
                    <a:pt x="241" y="661"/>
                  </a:lnTo>
                  <a:lnTo>
                    <a:pt x="301" y="721"/>
                  </a:lnTo>
                  <a:lnTo>
                    <a:pt x="361" y="961"/>
                  </a:lnTo>
                  <a:lnTo>
                    <a:pt x="361" y="1441"/>
                  </a:lnTo>
                  <a:lnTo>
                    <a:pt x="421" y="1981"/>
                  </a:lnTo>
                  <a:lnTo>
                    <a:pt x="421" y="1981"/>
                  </a:lnTo>
                  <a:lnTo>
                    <a:pt x="181" y="1441"/>
                  </a:lnTo>
                  <a:lnTo>
                    <a:pt x="121" y="1321"/>
                  </a:lnTo>
                  <a:lnTo>
                    <a:pt x="121" y="1681"/>
                  </a:lnTo>
                  <a:lnTo>
                    <a:pt x="61" y="2101"/>
                  </a:lnTo>
                  <a:lnTo>
                    <a:pt x="1" y="2221"/>
                  </a:lnTo>
                  <a:lnTo>
                    <a:pt x="42739" y="2221"/>
                  </a:lnTo>
                  <a:lnTo>
                    <a:pt x="41959" y="0"/>
                  </a:lnTo>
                  <a:lnTo>
                    <a:pt x="7324" y="0"/>
                  </a:lnTo>
                  <a:lnTo>
                    <a:pt x="7324" y="60"/>
                  </a:lnTo>
                  <a:lnTo>
                    <a:pt x="7204" y="361"/>
                  </a:lnTo>
                  <a:lnTo>
                    <a:pt x="7144" y="481"/>
                  </a:lnTo>
                  <a:lnTo>
                    <a:pt x="7144" y="361"/>
                  </a:lnTo>
                  <a:lnTo>
                    <a:pt x="7204" y="0"/>
                  </a:lnTo>
                  <a:lnTo>
                    <a:pt x="6244" y="0"/>
                  </a:lnTo>
                  <a:lnTo>
                    <a:pt x="6124" y="301"/>
                  </a:lnTo>
                  <a:lnTo>
                    <a:pt x="6064" y="421"/>
                  </a:lnTo>
                  <a:lnTo>
                    <a:pt x="6064" y="421"/>
                  </a:lnTo>
                  <a:lnTo>
                    <a:pt x="6124" y="241"/>
                  </a:lnTo>
                  <a:lnTo>
                    <a:pt x="6184" y="0"/>
                  </a:lnTo>
                  <a:lnTo>
                    <a:pt x="1442" y="0"/>
                  </a:lnTo>
                  <a:lnTo>
                    <a:pt x="1382" y="12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70"/>
            <p:cNvSpPr/>
            <p:nvPr/>
          </p:nvSpPr>
          <p:spPr>
            <a:xfrm>
              <a:off x="1259650" y="5071700"/>
              <a:ext cx="34525" cy="19525"/>
            </a:xfrm>
            <a:custGeom>
              <a:rect b="b" l="l" r="r" t="t"/>
              <a:pathLst>
                <a:path extrusionOk="0" h="781" w="1381">
                  <a:moveTo>
                    <a:pt x="1381" y="0"/>
                  </a:moveTo>
                  <a:lnTo>
                    <a:pt x="1261" y="120"/>
                  </a:lnTo>
                  <a:lnTo>
                    <a:pt x="961" y="240"/>
                  </a:lnTo>
                  <a:lnTo>
                    <a:pt x="781" y="360"/>
                  </a:lnTo>
                  <a:lnTo>
                    <a:pt x="901" y="240"/>
                  </a:lnTo>
                  <a:lnTo>
                    <a:pt x="901" y="240"/>
                  </a:lnTo>
                  <a:lnTo>
                    <a:pt x="541" y="360"/>
                  </a:lnTo>
                  <a:lnTo>
                    <a:pt x="120" y="420"/>
                  </a:lnTo>
                  <a:lnTo>
                    <a:pt x="0" y="780"/>
                  </a:lnTo>
                  <a:lnTo>
                    <a:pt x="781" y="780"/>
                  </a:lnTo>
                  <a:lnTo>
                    <a:pt x="781" y="720"/>
                  </a:lnTo>
                  <a:lnTo>
                    <a:pt x="1141" y="360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70"/>
            <p:cNvSpPr/>
            <p:nvPr/>
          </p:nvSpPr>
          <p:spPr>
            <a:xfrm>
              <a:off x="1262650" y="5061175"/>
              <a:ext cx="39025" cy="19550"/>
            </a:xfrm>
            <a:custGeom>
              <a:rect b="b" l="l" r="r" t="t"/>
              <a:pathLst>
                <a:path extrusionOk="0" h="782" w="1561">
                  <a:moveTo>
                    <a:pt x="1441" y="1"/>
                  </a:moveTo>
                  <a:lnTo>
                    <a:pt x="901" y="121"/>
                  </a:lnTo>
                  <a:lnTo>
                    <a:pt x="360" y="181"/>
                  </a:lnTo>
                  <a:lnTo>
                    <a:pt x="240" y="181"/>
                  </a:lnTo>
                  <a:lnTo>
                    <a:pt x="0" y="781"/>
                  </a:lnTo>
                  <a:lnTo>
                    <a:pt x="360" y="661"/>
                  </a:lnTo>
                  <a:lnTo>
                    <a:pt x="781" y="481"/>
                  </a:lnTo>
                  <a:lnTo>
                    <a:pt x="1021" y="301"/>
                  </a:lnTo>
                  <a:lnTo>
                    <a:pt x="1381" y="121"/>
                  </a:lnTo>
                  <a:lnTo>
                    <a:pt x="1501" y="6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70"/>
            <p:cNvSpPr/>
            <p:nvPr/>
          </p:nvSpPr>
          <p:spPr>
            <a:xfrm>
              <a:off x="2238075" y="4583975"/>
              <a:ext cx="120075" cy="120075"/>
            </a:xfrm>
            <a:custGeom>
              <a:rect b="b" l="l" r="r" t="t"/>
              <a:pathLst>
                <a:path extrusionOk="0" h="4803" w="4803">
                  <a:moveTo>
                    <a:pt x="960" y="1"/>
                  </a:moveTo>
                  <a:lnTo>
                    <a:pt x="900" y="61"/>
                  </a:lnTo>
                  <a:lnTo>
                    <a:pt x="720" y="181"/>
                  </a:lnTo>
                  <a:lnTo>
                    <a:pt x="1441" y="781"/>
                  </a:lnTo>
                  <a:lnTo>
                    <a:pt x="600" y="301"/>
                  </a:lnTo>
                  <a:lnTo>
                    <a:pt x="480" y="361"/>
                  </a:lnTo>
                  <a:lnTo>
                    <a:pt x="540" y="301"/>
                  </a:lnTo>
                  <a:lnTo>
                    <a:pt x="480" y="24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180" y="121"/>
                  </a:lnTo>
                  <a:lnTo>
                    <a:pt x="600" y="541"/>
                  </a:lnTo>
                  <a:lnTo>
                    <a:pt x="1321" y="1141"/>
                  </a:lnTo>
                  <a:lnTo>
                    <a:pt x="2041" y="1621"/>
                  </a:lnTo>
                  <a:lnTo>
                    <a:pt x="2281" y="1801"/>
                  </a:lnTo>
                  <a:lnTo>
                    <a:pt x="2341" y="1861"/>
                  </a:lnTo>
                  <a:lnTo>
                    <a:pt x="2221" y="1801"/>
                  </a:lnTo>
                  <a:lnTo>
                    <a:pt x="1981" y="1681"/>
                  </a:lnTo>
                  <a:lnTo>
                    <a:pt x="1201" y="1261"/>
                  </a:lnTo>
                  <a:lnTo>
                    <a:pt x="1141" y="1261"/>
                  </a:lnTo>
                  <a:lnTo>
                    <a:pt x="1441" y="1501"/>
                  </a:lnTo>
                  <a:lnTo>
                    <a:pt x="1981" y="2042"/>
                  </a:lnTo>
                  <a:lnTo>
                    <a:pt x="2221" y="2342"/>
                  </a:lnTo>
                  <a:lnTo>
                    <a:pt x="2221" y="2342"/>
                  </a:lnTo>
                  <a:lnTo>
                    <a:pt x="1981" y="2102"/>
                  </a:lnTo>
                  <a:lnTo>
                    <a:pt x="1321" y="1621"/>
                  </a:lnTo>
                  <a:lnTo>
                    <a:pt x="960" y="1381"/>
                  </a:lnTo>
                  <a:lnTo>
                    <a:pt x="1501" y="1921"/>
                  </a:lnTo>
                  <a:lnTo>
                    <a:pt x="2161" y="2462"/>
                  </a:lnTo>
                  <a:lnTo>
                    <a:pt x="2461" y="2702"/>
                  </a:lnTo>
                  <a:lnTo>
                    <a:pt x="2461" y="2702"/>
                  </a:lnTo>
                  <a:lnTo>
                    <a:pt x="2101" y="2522"/>
                  </a:lnTo>
                  <a:lnTo>
                    <a:pt x="1381" y="2042"/>
                  </a:lnTo>
                  <a:lnTo>
                    <a:pt x="180" y="1141"/>
                  </a:lnTo>
                  <a:lnTo>
                    <a:pt x="0" y="1021"/>
                  </a:lnTo>
                  <a:lnTo>
                    <a:pt x="0" y="1141"/>
                  </a:lnTo>
                  <a:lnTo>
                    <a:pt x="360" y="1501"/>
                  </a:lnTo>
                  <a:lnTo>
                    <a:pt x="780" y="1921"/>
                  </a:lnTo>
                  <a:lnTo>
                    <a:pt x="1561" y="2522"/>
                  </a:lnTo>
                  <a:lnTo>
                    <a:pt x="2281" y="3062"/>
                  </a:lnTo>
                  <a:lnTo>
                    <a:pt x="2521" y="3182"/>
                  </a:lnTo>
                  <a:lnTo>
                    <a:pt x="2641" y="3242"/>
                  </a:lnTo>
                  <a:lnTo>
                    <a:pt x="2521" y="3242"/>
                  </a:lnTo>
                  <a:lnTo>
                    <a:pt x="2281" y="3122"/>
                  </a:lnTo>
                  <a:lnTo>
                    <a:pt x="1441" y="2702"/>
                  </a:lnTo>
                  <a:lnTo>
                    <a:pt x="600" y="2162"/>
                  </a:lnTo>
                  <a:lnTo>
                    <a:pt x="180" y="1801"/>
                  </a:lnTo>
                  <a:lnTo>
                    <a:pt x="240" y="1921"/>
                  </a:lnTo>
                  <a:lnTo>
                    <a:pt x="840" y="2402"/>
                  </a:lnTo>
                  <a:lnTo>
                    <a:pt x="1261" y="2762"/>
                  </a:lnTo>
                  <a:lnTo>
                    <a:pt x="2041" y="3362"/>
                  </a:lnTo>
                  <a:lnTo>
                    <a:pt x="2761" y="3842"/>
                  </a:lnTo>
                  <a:lnTo>
                    <a:pt x="3121" y="4082"/>
                  </a:lnTo>
                  <a:lnTo>
                    <a:pt x="3121" y="4082"/>
                  </a:lnTo>
                  <a:lnTo>
                    <a:pt x="2761" y="3902"/>
                  </a:lnTo>
                  <a:lnTo>
                    <a:pt x="1921" y="3482"/>
                  </a:lnTo>
                  <a:lnTo>
                    <a:pt x="1020" y="2942"/>
                  </a:lnTo>
                  <a:lnTo>
                    <a:pt x="1501" y="3362"/>
                  </a:lnTo>
                  <a:lnTo>
                    <a:pt x="2401" y="4022"/>
                  </a:lnTo>
                  <a:lnTo>
                    <a:pt x="2821" y="4323"/>
                  </a:lnTo>
                  <a:lnTo>
                    <a:pt x="3241" y="4503"/>
                  </a:lnTo>
                  <a:lnTo>
                    <a:pt x="3542" y="4563"/>
                  </a:lnTo>
                  <a:lnTo>
                    <a:pt x="3241" y="4563"/>
                  </a:lnTo>
                  <a:lnTo>
                    <a:pt x="2761" y="4443"/>
                  </a:lnTo>
                  <a:lnTo>
                    <a:pt x="2281" y="4142"/>
                  </a:lnTo>
                  <a:lnTo>
                    <a:pt x="1381" y="3602"/>
                  </a:lnTo>
                  <a:lnTo>
                    <a:pt x="840" y="3242"/>
                  </a:lnTo>
                  <a:lnTo>
                    <a:pt x="960" y="3422"/>
                  </a:lnTo>
                  <a:lnTo>
                    <a:pt x="1141" y="3542"/>
                  </a:lnTo>
                  <a:lnTo>
                    <a:pt x="1921" y="4142"/>
                  </a:lnTo>
                  <a:lnTo>
                    <a:pt x="2161" y="4262"/>
                  </a:lnTo>
                  <a:lnTo>
                    <a:pt x="2461" y="4503"/>
                  </a:lnTo>
                  <a:lnTo>
                    <a:pt x="3001" y="4803"/>
                  </a:lnTo>
                  <a:lnTo>
                    <a:pt x="4802" y="4803"/>
                  </a:lnTo>
                  <a:lnTo>
                    <a:pt x="3482" y="2942"/>
                  </a:lnTo>
                  <a:lnTo>
                    <a:pt x="2101" y="1201"/>
                  </a:lnTo>
                  <a:lnTo>
                    <a:pt x="1921" y="1321"/>
                  </a:lnTo>
                  <a:lnTo>
                    <a:pt x="1741" y="1381"/>
                  </a:lnTo>
                  <a:lnTo>
                    <a:pt x="1861" y="1261"/>
                  </a:lnTo>
                  <a:lnTo>
                    <a:pt x="2041" y="1141"/>
                  </a:lnTo>
                  <a:lnTo>
                    <a:pt x="9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70"/>
            <p:cNvSpPr/>
            <p:nvPr/>
          </p:nvSpPr>
          <p:spPr>
            <a:xfrm>
              <a:off x="2487175" y="4779075"/>
              <a:ext cx="195100" cy="31525"/>
            </a:xfrm>
            <a:custGeom>
              <a:rect b="b" l="l" r="r" t="t"/>
              <a:pathLst>
                <a:path extrusionOk="0" h="1261" w="7804">
                  <a:moveTo>
                    <a:pt x="0" y="0"/>
                  </a:moveTo>
                  <a:lnTo>
                    <a:pt x="661" y="1261"/>
                  </a:lnTo>
                  <a:lnTo>
                    <a:pt x="7383" y="1261"/>
                  </a:lnTo>
                  <a:lnTo>
                    <a:pt x="7624" y="600"/>
                  </a:lnTo>
                  <a:lnTo>
                    <a:pt x="7804" y="0"/>
                  </a:lnTo>
                  <a:lnTo>
                    <a:pt x="7504" y="0"/>
                  </a:lnTo>
                  <a:lnTo>
                    <a:pt x="6963" y="540"/>
                  </a:lnTo>
                  <a:lnTo>
                    <a:pt x="6723" y="720"/>
                  </a:lnTo>
                  <a:lnTo>
                    <a:pt x="6603" y="780"/>
                  </a:lnTo>
                  <a:lnTo>
                    <a:pt x="6663" y="720"/>
                  </a:lnTo>
                  <a:lnTo>
                    <a:pt x="6903" y="420"/>
                  </a:lnTo>
                  <a:lnTo>
                    <a:pt x="71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70"/>
            <p:cNvSpPr/>
            <p:nvPr/>
          </p:nvSpPr>
          <p:spPr>
            <a:xfrm>
              <a:off x="2685250" y="4779075"/>
              <a:ext cx="42050" cy="31525"/>
            </a:xfrm>
            <a:custGeom>
              <a:rect b="b" l="l" r="r" t="t"/>
              <a:pathLst>
                <a:path extrusionOk="0" h="1261" w="1682">
                  <a:moveTo>
                    <a:pt x="661" y="0"/>
                  </a:moveTo>
                  <a:lnTo>
                    <a:pt x="541" y="240"/>
                  </a:lnTo>
                  <a:lnTo>
                    <a:pt x="301" y="780"/>
                  </a:lnTo>
                  <a:lnTo>
                    <a:pt x="1" y="1261"/>
                  </a:lnTo>
                  <a:lnTo>
                    <a:pt x="1681" y="1261"/>
                  </a:lnTo>
                  <a:lnTo>
                    <a:pt x="1561" y="60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70"/>
            <p:cNvSpPr/>
            <p:nvPr/>
          </p:nvSpPr>
          <p:spPr>
            <a:xfrm>
              <a:off x="1646800" y="4887100"/>
              <a:ext cx="465225" cy="37550"/>
            </a:xfrm>
            <a:custGeom>
              <a:rect b="b" l="l" r="r" t="t"/>
              <a:pathLst>
                <a:path extrusionOk="0" h="1502" w="18609">
                  <a:moveTo>
                    <a:pt x="301" y="1"/>
                  </a:moveTo>
                  <a:lnTo>
                    <a:pt x="481" y="121"/>
                  </a:lnTo>
                  <a:lnTo>
                    <a:pt x="601" y="241"/>
                  </a:lnTo>
                  <a:lnTo>
                    <a:pt x="841" y="481"/>
                  </a:lnTo>
                  <a:lnTo>
                    <a:pt x="1021" y="541"/>
                  </a:lnTo>
                  <a:lnTo>
                    <a:pt x="1081" y="601"/>
                  </a:lnTo>
                  <a:lnTo>
                    <a:pt x="1021" y="601"/>
                  </a:lnTo>
                  <a:lnTo>
                    <a:pt x="781" y="541"/>
                  </a:lnTo>
                  <a:lnTo>
                    <a:pt x="541" y="421"/>
                  </a:lnTo>
                  <a:lnTo>
                    <a:pt x="361" y="301"/>
                  </a:lnTo>
                  <a:lnTo>
                    <a:pt x="181" y="241"/>
                  </a:lnTo>
                  <a:lnTo>
                    <a:pt x="1" y="241"/>
                  </a:lnTo>
                  <a:lnTo>
                    <a:pt x="841" y="781"/>
                  </a:lnTo>
                  <a:lnTo>
                    <a:pt x="1562" y="1261"/>
                  </a:lnTo>
                  <a:lnTo>
                    <a:pt x="1802" y="1502"/>
                  </a:lnTo>
                  <a:lnTo>
                    <a:pt x="18609" y="1502"/>
                  </a:lnTo>
                  <a:lnTo>
                    <a:pt x="18549" y="1261"/>
                  </a:lnTo>
                  <a:lnTo>
                    <a:pt x="18429" y="901"/>
                  </a:lnTo>
                  <a:lnTo>
                    <a:pt x="18309" y="481"/>
                  </a:lnTo>
                  <a:lnTo>
                    <a:pt x="18249" y="1"/>
                  </a:lnTo>
                  <a:lnTo>
                    <a:pt x="17889" y="1"/>
                  </a:lnTo>
                  <a:lnTo>
                    <a:pt x="17769" y="541"/>
                  </a:lnTo>
                  <a:lnTo>
                    <a:pt x="17709" y="541"/>
                  </a:lnTo>
                  <a:lnTo>
                    <a:pt x="17709" y="1"/>
                  </a:lnTo>
                  <a:lnTo>
                    <a:pt x="9965" y="1"/>
                  </a:lnTo>
                  <a:lnTo>
                    <a:pt x="10025" y="121"/>
                  </a:lnTo>
                  <a:lnTo>
                    <a:pt x="10025" y="121"/>
                  </a:lnTo>
                  <a:lnTo>
                    <a:pt x="9905" y="1"/>
                  </a:lnTo>
                  <a:lnTo>
                    <a:pt x="8284" y="1"/>
                  </a:lnTo>
                  <a:lnTo>
                    <a:pt x="8344" y="301"/>
                  </a:lnTo>
                  <a:lnTo>
                    <a:pt x="8465" y="421"/>
                  </a:lnTo>
                  <a:lnTo>
                    <a:pt x="8465" y="481"/>
                  </a:lnTo>
                  <a:lnTo>
                    <a:pt x="8405" y="421"/>
                  </a:lnTo>
                  <a:lnTo>
                    <a:pt x="8344" y="301"/>
                  </a:lnTo>
                  <a:lnTo>
                    <a:pt x="8164" y="1"/>
                  </a:lnTo>
                  <a:lnTo>
                    <a:pt x="961" y="1"/>
                  </a:lnTo>
                  <a:lnTo>
                    <a:pt x="1201" y="121"/>
                  </a:lnTo>
                  <a:lnTo>
                    <a:pt x="8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70"/>
            <p:cNvSpPr/>
            <p:nvPr/>
          </p:nvSpPr>
          <p:spPr>
            <a:xfrm>
              <a:off x="2089500" y="4391900"/>
              <a:ext cx="10525" cy="36025"/>
            </a:xfrm>
            <a:custGeom>
              <a:rect b="b" l="l" r="r" t="t"/>
              <a:pathLst>
                <a:path extrusionOk="0" h="1441" w="421">
                  <a:moveTo>
                    <a:pt x="421" y="0"/>
                  </a:moveTo>
                  <a:lnTo>
                    <a:pt x="241" y="361"/>
                  </a:lnTo>
                  <a:lnTo>
                    <a:pt x="121" y="841"/>
                  </a:lnTo>
                  <a:lnTo>
                    <a:pt x="1" y="1441"/>
                  </a:lnTo>
                  <a:lnTo>
                    <a:pt x="361" y="1441"/>
                  </a:lnTo>
                  <a:lnTo>
                    <a:pt x="361" y="1321"/>
                  </a:lnTo>
                  <a:lnTo>
                    <a:pt x="361" y="24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70"/>
            <p:cNvSpPr/>
            <p:nvPr/>
          </p:nvSpPr>
          <p:spPr>
            <a:xfrm>
              <a:off x="2104500" y="4432425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61" y="0"/>
                  </a:moveTo>
                  <a:lnTo>
                    <a:pt x="1" y="480"/>
                  </a:lnTo>
                  <a:lnTo>
                    <a:pt x="1" y="480"/>
                  </a:lnTo>
                  <a:lnTo>
                    <a:pt x="361" y="420"/>
                  </a:lnTo>
                  <a:lnTo>
                    <a:pt x="481" y="360"/>
                  </a:lnTo>
                  <a:lnTo>
                    <a:pt x="481" y="60"/>
                  </a:lnTo>
                  <a:lnTo>
                    <a:pt x="421" y="60"/>
                  </a:lnTo>
                  <a:lnTo>
                    <a:pt x="421" y="240"/>
                  </a:lnTo>
                  <a:lnTo>
                    <a:pt x="3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70"/>
            <p:cNvSpPr/>
            <p:nvPr/>
          </p:nvSpPr>
          <p:spPr>
            <a:xfrm>
              <a:off x="2328100" y="4779075"/>
              <a:ext cx="94575" cy="31525"/>
            </a:xfrm>
            <a:custGeom>
              <a:rect b="b" l="l" r="r" t="t"/>
              <a:pathLst>
                <a:path extrusionOk="0" h="1261" w="3783">
                  <a:moveTo>
                    <a:pt x="301" y="0"/>
                  </a:moveTo>
                  <a:lnTo>
                    <a:pt x="661" y="180"/>
                  </a:lnTo>
                  <a:lnTo>
                    <a:pt x="1081" y="360"/>
                  </a:lnTo>
                  <a:lnTo>
                    <a:pt x="1741" y="540"/>
                  </a:lnTo>
                  <a:lnTo>
                    <a:pt x="1981" y="600"/>
                  </a:lnTo>
                  <a:lnTo>
                    <a:pt x="1741" y="600"/>
                  </a:lnTo>
                  <a:lnTo>
                    <a:pt x="1021" y="540"/>
                  </a:lnTo>
                  <a:lnTo>
                    <a:pt x="481" y="420"/>
                  </a:lnTo>
                  <a:lnTo>
                    <a:pt x="1" y="240"/>
                  </a:lnTo>
                  <a:lnTo>
                    <a:pt x="241" y="420"/>
                  </a:lnTo>
                  <a:lnTo>
                    <a:pt x="1381" y="1080"/>
                  </a:lnTo>
                  <a:lnTo>
                    <a:pt x="1801" y="1261"/>
                  </a:lnTo>
                  <a:lnTo>
                    <a:pt x="3782" y="1261"/>
                  </a:lnTo>
                  <a:lnTo>
                    <a:pt x="3062" y="0"/>
                  </a:lnTo>
                  <a:lnTo>
                    <a:pt x="781" y="0"/>
                  </a:lnTo>
                  <a:lnTo>
                    <a:pt x="961" y="120"/>
                  </a:lnTo>
                  <a:lnTo>
                    <a:pt x="1201" y="240"/>
                  </a:lnTo>
                  <a:lnTo>
                    <a:pt x="9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70"/>
            <p:cNvSpPr/>
            <p:nvPr/>
          </p:nvSpPr>
          <p:spPr>
            <a:xfrm>
              <a:off x="2082000" y="4429425"/>
              <a:ext cx="18025" cy="21025"/>
            </a:xfrm>
            <a:custGeom>
              <a:rect b="b" l="l" r="r" t="t"/>
              <a:pathLst>
                <a:path extrusionOk="0" h="841" w="721">
                  <a:moveTo>
                    <a:pt x="0" y="0"/>
                  </a:moveTo>
                  <a:lnTo>
                    <a:pt x="0" y="420"/>
                  </a:lnTo>
                  <a:lnTo>
                    <a:pt x="0" y="720"/>
                  </a:lnTo>
                  <a:lnTo>
                    <a:pt x="0" y="840"/>
                  </a:lnTo>
                  <a:lnTo>
                    <a:pt x="240" y="780"/>
                  </a:lnTo>
                  <a:lnTo>
                    <a:pt x="721" y="660"/>
                  </a:lnTo>
                  <a:lnTo>
                    <a:pt x="661" y="120"/>
                  </a:lnTo>
                  <a:lnTo>
                    <a:pt x="301" y="60"/>
                  </a:lnTo>
                  <a:lnTo>
                    <a:pt x="240" y="60"/>
                  </a:lnTo>
                  <a:lnTo>
                    <a:pt x="240" y="240"/>
                  </a:lnTo>
                  <a:lnTo>
                    <a:pt x="240" y="540"/>
                  </a:lnTo>
                  <a:lnTo>
                    <a:pt x="240" y="660"/>
                  </a:lnTo>
                  <a:lnTo>
                    <a:pt x="180" y="540"/>
                  </a:lnTo>
                  <a:lnTo>
                    <a:pt x="12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70"/>
            <p:cNvSpPr/>
            <p:nvPr/>
          </p:nvSpPr>
          <p:spPr>
            <a:xfrm>
              <a:off x="2112000" y="4648500"/>
              <a:ext cx="93075" cy="55550"/>
            </a:xfrm>
            <a:custGeom>
              <a:rect b="b" l="l" r="r" t="t"/>
              <a:pathLst>
                <a:path extrusionOk="0" h="2222" w="3723">
                  <a:moveTo>
                    <a:pt x="121" y="1"/>
                  </a:moveTo>
                  <a:lnTo>
                    <a:pt x="121" y="181"/>
                  </a:lnTo>
                  <a:lnTo>
                    <a:pt x="301" y="301"/>
                  </a:lnTo>
                  <a:lnTo>
                    <a:pt x="721" y="601"/>
                  </a:lnTo>
                  <a:lnTo>
                    <a:pt x="1081" y="781"/>
                  </a:lnTo>
                  <a:lnTo>
                    <a:pt x="1502" y="961"/>
                  </a:lnTo>
                  <a:lnTo>
                    <a:pt x="1922" y="1141"/>
                  </a:lnTo>
                  <a:lnTo>
                    <a:pt x="2282" y="1201"/>
                  </a:lnTo>
                  <a:lnTo>
                    <a:pt x="2582" y="1261"/>
                  </a:lnTo>
                  <a:lnTo>
                    <a:pt x="2282" y="1321"/>
                  </a:lnTo>
                  <a:lnTo>
                    <a:pt x="1442" y="1321"/>
                  </a:lnTo>
                  <a:lnTo>
                    <a:pt x="901" y="1261"/>
                  </a:lnTo>
                  <a:lnTo>
                    <a:pt x="481" y="1081"/>
                  </a:lnTo>
                  <a:lnTo>
                    <a:pt x="121" y="961"/>
                  </a:lnTo>
                  <a:lnTo>
                    <a:pt x="301" y="1081"/>
                  </a:lnTo>
                  <a:lnTo>
                    <a:pt x="481" y="1201"/>
                  </a:lnTo>
                  <a:lnTo>
                    <a:pt x="781" y="1381"/>
                  </a:lnTo>
                  <a:lnTo>
                    <a:pt x="1141" y="1561"/>
                  </a:lnTo>
                  <a:lnTo>
                    <a:pt x="1622" y="1742"/>
                  </a:lnTo>
                  <a:lnTo>
                    <a:pt x="2042" y="1862"/>
                  </a:lnTo>
                  <a:lnTo>
                    <a:pt x="2462" y="1922"/>
                  </a:lnTo>
                  <a:lnTo>
                    <a:pt x="2882" y="1922"/>
                  </a:lnTo>
                  <a:lnTo>
                    <a:pt x="2762" y="1982"/>
                  </a:lnTo>
                  <a:lnTo>
                    <a:pt x="2462" y="2042"/>
                  </a:lnTo>
                  <a:lnTo>
                    <a:pt x="2042" y="2102"/>
                  </a:lnTo>
                  <a:lnTo>
                    <a:pt x="1562" y="2102"/>
                  </a:lnTo>
                  <a:lnTo>
                    <a:pt x="1021" y="1982"/>
                  </a:lnTo>
                  <a:lnTo>
                    <a:pt x="541" y="1862"/>
                  </a:lnTo>
                  <a:lnTo>
                    <a:pt x="181" y="1742"/>
                  </a:lnTo>
                  <a:lnTo>
                    <a:pt x="1" y="1621"/>
                  </a:lnTo>
                  <a:lnTo>
                    <a:pt x="1" y="1802"/>
                  </a:lnTo>
                  <a:lnTo>
                    <a:pt x="601" y="1982"/>
                  </a:lnTo>
                  <a:lnTo>
                    <a:pt x="841" y="2042"/>
                  </a:lnTo>
                  <a:lnTo>
                    <a:pt x="1081" y="2102"/>
                  </a:lnTo>
                  <a:lnTo>
                    <a:pt x="1321" y="2162"/>
                  </a:lnTo>
                  <a:lnTo>
                    <a:pt x="1502" y="2222"/>
                  </a:lnTo>
                  <a:lnTo>
                    <a:pt x="3122" y="2222"/>
                  </a:lnTo>
                  <a:lnTo>
                    <a:pt x="3662" y="2102"/>
                  </a:lnTo>
                  <a:lnTo>
                    <a:pt x="3722" y="2042"/>
                  </a:lnTo>
                  <a:lnTo>
                    <a:pt x="3662" y="1982"/>
                  </a:lnTo>
                  <a:lnTo>
                    <a:pt x="3542" y="1802"/>
                  </a:lnTo>
                  <a:lnTo>
                    <a:pt x="3362" y="1441"/>
                  </a:lnTo>
                  <a:lnTo>
                    <a:pt x="3242" y="1021"/>
                  </a:lnTo>
                  <a:lnTo>
                    <a:pt x="3242" y="661"/>
                  </a:lnTo>
                  <a:lnTo>
                    <a:pt x="3242" y="301"/>
                  </a:lnTo>
                  <a:lnTo>
                    <a:pt x="2942" y="361"/>
                  </a:lnTo>
                  <a:lnTo>
                    <a:pt x="2522" y="421"/>
                  </a:lnTo>
                  <a:lnTo>
                    <a:pt x="2042" y="421"/>
                  </a:lnTo>
                  <a:lnTo>
                    <a:pt x="1021" y="301"/>
                  </a:lnTo>
                  <a:lnTo>
                    <a:pt x="661" y="241"/>
                  </a:lnTo>
                  <a:lnTo>
                    <a:pt x="421" y="1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70"/>
            <p:cNvSpPr/>
            <p:nvPr/>
          </p:nvSpPr>
          <p:spPr>
            <a:xfrm>
              <a:off x="2157025" y="4743050"/>
              <a:ext cx="13525" cy="13525"/>
            </a:xfrm>
            <a:custGeom>
              <a:rect b="b" l="l" r="r" t="t"/>
              <a:pathLst>
                <a:path extrusionOk="0" h="541" w="541">
                  <a:moveTo>
                    <a:pt x="541" y="0"/>
                  </a:moveTo>
                  <a:lnTo>
                    <a:pt x="121" y="361"/>
                  </a:lnTo>
                  <a:lnTo>
                    <a:pt x="1" y="541"/>
                  </a:lnTo>
                  <a:lnTo>
                    <a:pt x="181" y="36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70"/>
            <p:cNvSpPr/>
            <p:nvPr/>
          </p:nvSpPr>
          <p:spPr>
            <a:xfrm>
              <a:off x="2143525" y="4574975"/>
              <a:ext cx="28525" cy="16525"/>
            </a:xfrm>
            <a:custGeom>
              <a:rect b="b" l="l" r="r" t="t"/>
              <a:pathLst>
                <a:path extrusionOk="0" h="661" w="1141">
                  <a:moveTo>
                    <a:pt x="60" y="1"/>
                  </a:moveTo>
                  <a:lnTo>
                    <a:pt x="0" y="121"/>
                  </a:lnTo>
                  <a:lnTo>
                    <a:pt x="361" y="241"/>
                  </a:lnTo>
                  <a:lnTo>
                    <a:pt x="781" y="481"/>
                  </a:lnTo>
                  <a:lnTo>
                    <a:pt x="1081" y="661"/>
                  </a:lnTo>
                  <a:lnTo>
                    <a:pt x="1141" y="481"/>
                  </a:lnTo>
                  <a:lnTo>
                    <a:pt x="1141" y="421"/>
                  </a:lnTo>
                  <a:lnTo>
                    <a:pt x="901" y="421"/>
                  </a:lnTo>
                  <a:lnTo>
                    <a:pt x="901" y="361"/>
                  </a:lnTo>
                  <a:lnTo>
                    <a:pt x="421" y="2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70"/>
            <p:cNvSpPr/>
            <p:nvPr/>
          </p:nvSpPr>
          <p:spPr>
            <a:xfrm>
              <a:off x="2122525" y="4744550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70"/>
            <p:cNvSpPr/>
            <p:nvPr/>
          </p:nvSpPr>
          <p:spPr>
            <a:xfrm>
              <a:off x="2212550" y="4656000"/>
              <a:ext cx="3025" cy="10550"/>
            </a:xfrm>
            <a:custGeom>
              <a:rect b="b" l="l" r="r" t="t"/>
              <a:pathLst>
                <a:path extrusionOk="0" h="422" w="121">
                  <a:moveTo>
                    <a:pt x="61" y="1"/>
                  </a:moveTo>
                  <a:lnTo>
                    <a:pt x="61" y="61"/>
                  </a:lnTo>
                  <a:lnTo>
                    <a:pt x="1" y="241"/>
                  </a:lnTo>
                  <a:lnTo>
                    <a:pt x="61" y="421"/>
                  </a:lnTo>
                  <a:lnTo>
                    <a:pt x="12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70"/>
            <p:cNvSpPr/>
            <p:nvPr/>
          </p:nvSpPr>
          <p:spPr>
            <a:xfrm>
              <a:off x="2173525" y="46095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18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70"/>
            <p:cNvSpPr/>
            <p:nvPr/>
          </p:nvSpPr>
          <p:spPr>
            <a:xfrm>
              <a:off x="2118000" y="4729550"/>
              <a:ext cx="15050" cy="4525"/>
            </a:xfrm>
            <a:custGeom>
              <a:rect b="b" l="l" r="r" t="t"/>
              <a:pathLst>
                <a:path extrusionOk="0" h="181" w="602">
                  <a:moveTo>
                    <a:pt x="1" y="0"/>
                  </a:moveTo>
                  <a:lnTo>
                    <a:pt x="61" y="180"/>
                  </a:lnTo>
                  <a:lnTo>
                    <a:pt x="121" y="120"/>
                  </a:lnTo>
                  <a:lnTo>
                    <a:pt x="601" y="0"/>
                  </a:lnTo>
                  <a:lnTo>
                    <a:pt x="18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70"/>
            <p:cNvSpPr/>
            <p:nvPr/>
          </p:nvSpPr>
          <p:spPr>
            <a:xfrm>
              <a:off x="2155525" y="4644000"/>
              <a:ext cx="37550" cy="12025"/>
            </a:xfrm>
            <a:custGeom>
              <a:rect b="b" l="l" r="r" t="t"/>
              <a:pathLst>
                <a:path extrusionOk="0" h="481" w="1502">
                  <a:moveTo>
                    <a:pt x="1261" y="1"/>
                  </a:moveTo>
                  <a:lnTo>
                    <a:pt x="1021" y="61"/>
                  </a:lnTo>
                  <a:lnTo>
                    <a:pt x="1081" y="181"/>
                  </a:lnTo>
                  <a:lnTo>
                    <a:pt x="1081" y="241"/>
                  </a:lnTo>
                  <a:lnTo>
                    <a:pt x="1021" y="181"/>
                  </a:lnTo>
                  <a:lnTo>
                    <a:pt x="1021" y="61"/>
                  </a:lnTo>
                  <a:lnTo>
                    <a:pt x="901" y="121"/>
                  </a:lnTo>
                  <a:lnTo>
                    <a:pt x="481" y="121"/>
                  </a:lnTo>
                  <a:lnTo>
                    <a:pt x="1" y="181"/>
                  </a:lnTo>
                  <a:lnTo>
                    <a:pt x="361" y="241"/>
                  </a:lnTo>
                  <a:lnTo>
                    <a:pt x="781" y="421"/>
                  </a:lnTo>
                  <a:lnTo>
                    <a:pt x="1201" y="481"/>
                  </a:lnTo>
                  <a:lnTo>
                    <a:pt x="1501" y="481"/>
                  </a:lnTo>
                  <a:lnTo>
                    <a:pt x="1501" y="361"/>
                  </a:lnTo>
                  <a:lnTo>
                    <a:pt x="1501" y="241"/>
                  </a:lnTo>
                  <a:lnTo>
                    <a:pt x="1501" y="181"/>
                  </a:lnTo>
                  <a:lnTo>
                    <a:pt x="1441" y="1"/>
                  </a:lnTo>
                  <a:lnTo>
                    <a:pt x="1381" y="1"/>
                  </a:lnTo>
                  <a:lnTo>
                    <a:pt x="1321" y="121"/>
                  </a:lnTo>
                  <a:lnTo>
                    <a:pt x="1381" y="241"/>
                  </a:lnTo>
                  <a:lnTo>
                    <a:pt x="1381" y="241"/>
                  </a:lnTo>
                  <a:lnTo>
                    <a:pt x="1321" y="181"/>
                  </a:lnTo>
                  <a:lnTo>
                    <a:pt x="1321" y="121"/>
                  </a:lnTo>
                  <a:lnTo>
                    <a:pt x="1261" y="6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70"/>
            <p:cNvSpPr/>
            <p:nvPr/>
          </p:nvSpPr>
          <p:spPr>
            <a:xfrm>
              <a:off x="2220050" y="4671025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1" y="0"/>
                  </a:moveTo>
                  <a:lnTo>
                    <a:pt x="1" y="300"/>
                  </a:lnTo>
                  <a:lnTo>
                    <a:pt x="1" y="5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70"/>
            <p:cNvSpPr/>
            <p:nvPr/>
          </p:nvSpPr>
          <p:spPr>
            <a:xfrm>
              <a:off x="1295650" y="4960650"/>
              <a:ext cx="60050" cy="37525"/>
            </a:xfrm>
            <a:custGeom>
              <a:rect b="b" l="l" r="r" t="t"/>
              <a:pathLst>
                <a:path extrusionOk="0" h="1501" w="2402">
                  <a:moveTo>
                    <a:pt x="721" y="0"/>
                  </a:moveTo>
                  <a:lnTo>
                    <a:pt x="1" y="1501"/>
                  </a:lnTo>
                  <a:lnTo>
                    <a:pt x="1021" y="1501"/>
                  </a:lnTo>
                  <a:lnTo>
                    <a:pt x="1201" y="1441"/>
                  </a:lnTo>
                  <a:lnTo>
                    <a:pt x="1622" y="1141"/>
                  </a:lnTo>
                  <a:lnTo>
                    <a:pt x="2102" y="841"/>
                  </a:lnTo>
                  <a:lnTo>
                    <a:pt x="2342" y="600"/>
                  </a:lnTo>
                  <a:lnTo>
                    <a:pt x="2402" y="480"/>
                  </a:lnTo>
                  <a:lnTo>
                    <a:pt x="2402" y="480"/>
                  </a:lnTo>
                  <a:lnTo>
                    <a:pt x="2102" y="720"/>
                  </a:lnTo>
                  <a:lnTo>
                    <a:pt x="1862" y="901"/>
                  </a:lnTo>
                  <a:lnTo>
                    <a:pt x="1622" y="961"/>
                  </a:lnTo>
                  <a:lnTo>
                    <a:pt x="1562" y="961"/>
                  </a:lnTo>
                  <a:lnTo>
                    <a:pt x="1081" y="1141"/>
                  </a:lnTo>
                  <a:lnTo>
                    <a:pt x="961" y="1141"/>
                  </a:lnTo>
                  <a:lnTo>
                    <a:pt x="1081" y="1081"/>
                  </a:lnTo>
                  <a:lnTo>
                    <a:pt x="1502" y="901"/>
                  </a:lnTo>
                  <a:lnTo>
                    <a:pt x="1622" y="780"/>
                  </a:lnTo>
                  <a:lnTo>
                    <a:pt x="1562" y="780"/>
                  </a:lnTo>
                  <a:lnTo>
                    <a:pt x="1922" y="540"/>
                  </a:lnTo>
                  <a:lnTo>
                    <a:pt x="2102" y="360"/>
                  </a:lnTo>
                  <a:lnTo>
                    <a:pt x="2282" y="240"/>
                  </a:lnTo>
                  <a:lnTo>
                    <a:pt x="2342" y="120"/>
                  </a:lnTo>
                  <a:lnTo>
                    <a:pt x="2102" y="240"/>
                  </a:lnTo>
                  <a:lnTo>
                    <a:pt x="1982" y="300"/>
                  </a:lnTo>
                  <a:lnTo>
                    <a:pt x="1442" y="540"/>
                  </a:lnTo>
                  <a:lnTo>
                    <a:pt x="841" y="720"/>
                  </a:lnTo>
                  <a:lnTo>
                    <a:pt x="661" y="720"/>
                  </a:lnTo>
                  <a:lnTo>
                    <a:pt x="841" y="660"/>
                  </a:lnTo>
                  <a:lnTo>
                    <a:pt x="1381" y="420"/>
                  </a:lnTo>
                  <a:lnTo>
                    <a:pt x="1442" y="420"/>
                  </a:lnTo>
                  <a:lnTo>
                    <a:pt x="1742" y="240"/>
                  </a:lnTo>
                  <a:lnTo>
                    <a:pt x="2042" y="0"/>
                  </a:lnTo>
                  <a:lnTo>
                    <a:pt x="1862" y="0"/>
                  </a:lnTo>
                  <a:lnTo>
                    <a:pt x="1622" y="120"/>
                  </a:lnTo>
                  <a:lnTo>
                    <a:pt x="1261" y="240"/>
                  </a:lnTo>
                  <a:lnTo>
                    <a:pt x="961" y="300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70"/>
            <p:cNvSpPr/>
            <p:nvPr/>
          </p:nvSpPr>
          <p:spPr>
            <a:xfrm>
              <a:off x="2233550" y="46890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61" y="121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70"/>
            <p:cNvSpPr/>
            <p:nvPr/>
          </p:nvSpPr>
          <p:spPr>
            <a:xfrm>
              <a:off x="1138100" y="48330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70"/>
            <p:cNvSpPr/>
            <p:nvPr/>
          </p:nvSpPr>
          <p:spPr>
            <a:xfrm>
              <a:off x="1192125" y="48616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70"/>
            <p:cNvSpPr/>
            <p:nvPr/>
          </p:nvSpPr>
          <p:spPr>
            <a:xfrm>
              <a:off x="1204125" y="48511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120" y="0"/>
                  </a:moveTo>
                  <a:lnTo>
                    <a:pt x="0" y="60"/>
                  </a:lnTo>
                  <a:lnTo>
                    <a:pt x="180" y="480"/>
                  </a:lnTo>
                  <a:lnTo>
                    <a:pt x="240" y="480"/>
                  </a:lnTo>
                  <a:lnTo>
                    <a:pt x="120" y="18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70"/>
            <p:cNvSpPr/>
            <p:nvPr/>
          </p:nvSpPr>
          <p:spPr>
            <a:xfrm>
              <a:off x="1112575" y="4833075"/>
              <a:ext cx="24050" cy="16550"/>
            </a:xfrm>
            <a:custGeom>
              <a:rect b="b" l="l" r="r" t="t"/>
              <a:pathLst>
                <a:path extrusionOk="0" h="662" w="962">
                  <a:moveTo>
                    <a:pt x="121" y="1"/>
                  </a:moveTo>
                  <a:lnTo>
                    <a:pt x="1" y="481"/>
                  </a:lnTo>
                  <a:lnTo>
                    <a:pt x="1" y="661"/>
                  </a:lnTo>
                  <a:lnTo>
                    <a:pt x="721" y="301"/>
                  </a:lnTo>
                  <a:lnTo>
                    <a:pt x="361" y="301"/>
                  </a:lnTo>
                  <a:lnTo>
                    <a:pt x="601" y="241"/>
                  </a:lnTo>
                  <a:lnTo>
                    <a:pt x="961" y="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70"/>
            <p:cNvSpPr/>
            <p:nvPr/>
          </p:nvSpPr>
          <p:spPr>
            <a:xfrm>
              <a:off x="1966450" y="4726550"/>
              <a:ext cx="84050" cy="30025"/>
            </a:xfrm>
            <a:custGeom>
              <a:rect b="b" l="l" r="r" t="t"/>
              <a:pathLst>
                <a:path extrusionOk="0" h="1201" w="3362">
                  <a:moveTo>
                    <a:pt x="0" y="0"/>
                  </a:moveTo>
                  <a:lnTo>
                    <a:pt x="421" y="720"/>
                  </a:lnTo>
                  <a:lnTo>
                    <a:pt x="721" y="1201"/>
                  </a:lnTo>
                  <a:lnTo>
                    <a:pt x="3302" y="1201"/>
                  </a:lnTo>
                  <a:lnTo>
                    <a:pt x="3362" y="961"/>
                  </a:lnTo>
                  <a:lnTo>
                    <a:pt x="3242" y="840"/>
                  </a:lnTo>
                  <a:lnTo>
                    <a:pt x="3242" y="901"/>
                  </a:lnTo>
                  <a:lnTo>
                    <a:pt x="3182" y="961"/>
                  </a:lnTo>
                  <a:lnTo>
                    <a:pt x="3182" y="901"/>
                  </a:lnTo>
                  <a:lnTo>
                    <a:pt x="3242" y="780"/>
                  </a:lnTo>
                  <a:lnTo>
                    <a:pt x="3062" y="600"/>
                  </a:lnTo>
                  <a:lnTo>
                    <a:pt x="2642" y="0"/>
                  </a:lnTo>
                  <a:lnTo>
                    <a:pt x="1741" y="0"/>
                  </a:lnTo>
                  <a:lnTo>
                    <a:pt x="1921" y="180"/>
                  </a:lnTo>
                  <a:lnTo>
                    <a:pt x="2101" y="300"/>
                  </a:lnTo>
                  <a:lnTo>
                    <a:pt x="2101" y="300"/>
                  </a:lnTo>
                  <a:lnTo>
                    <a:pt x="1921" y="240"/>
                  </a:lnTo>
                  <a:lnTo>
                    <a:pt x="1741" y="120"/>
                  </a:lnTo>
                  <a:lnTo>
                    <a:pt x="1561" y="0"/>
                  </a:lnTo>
                  <a:lnTo>
                    <a:pt x="721" y="0"/>
                  </a:lnTo>
                  <a:lnTo>
                    <a:pt x="841" y="180"/>
                  </a:lnTo>
                  <a:lnTo>
                    <a:pt x="1021" y="480"/>
                  </a:lnTo>
                  <a:lnTo>
                    <a:pt x="1141" y="600"/>
                  </a:lnTo>
                  <a:lnTo>
                    <a:pt x="1021" y="540"/>
                  </a:lnTo>
                  <a:lnTo>
                    <a:pt x="72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70"/>
            <p:cNvSpPr/>
            <p:nvPr/>
          </p:nvSpPr>
          <p:spPr>
            <a:xfrm>
              <a:off x="2039975" y="472655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1" y="0"/>
                  </a:moveTo>
                  <a:lnTo>
                    <a:pt x="241" y="540"/>
                  </a:lnTo>
                  <a:lnTo>
                    <a:pt x="301" y="600"/>
                  </a:lnTo>
                  <a:lnTo>
                    <a:pt x="361" y="60"/>
                  </a:lnTo>
                  <a:lnTo>
                    <a:pt x="421" y="0"/>
                  </a:lnTo>
                  <a:lnTo>
                    <a:pt x="301" y="0"/>
                  </a:lnTo>
                  <a:lnTo>
                    <a:pt x="30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70"/>
            <p:cNvSpPr/>
            <p:nvPr/>
          </p:nvSpPr>
          <p:spPr>
            <a:xfrm>
              <a:off x="1919925" y="4726550"/>
              <a:ext cx="31550" cy="30025"/>
            </a:xfrm>
            <a:custGeom>
              <a:rect b="b" l="l" r="r" t="t"/>
              <a:pathLst>
                <a:path extrusionOk="0" h="1201" w="1262">
                  <a:moveTo>
                    <a:pt x="1" y="0"/>
                  </a:moveTo>
                  <a:lnTo>
                    <a:pt x="121" y="600"/>
                  </a:lnTo>
                  <a:lnTo>
                    <a:pt x="241" y="1201"/>
                  </a:lnTo>
                  <a:lnTo>
                    <a:pt x="1261" y="1201"/>
                  </a:lnTo>
                  <a:lnTo>
                    <a:pt x="901" y="901"/>
                  </a:lnTo>
                  <a:lnTo>
                    <a:pt x="601" y="5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70"/>
            <p:cNvSpPr/>
            <p:nvPr/>
          </p:nvSpPr>
          <p:spPr>
            <a:xfrm>
              <a:off x="1942425" y="4726550"/>
              <a:ext cx="30050" cy="30025"/>
            </a:xfrm>
            <a:custGeom>
              <a:rect b="b" l="l" r="r" t="t"/>
              <a:pathLst>
                <a:path extrusionOk="0" h="1201" w="1202">
                  <a:moveTo>
                    <a:pt x="1" y="0"/>
                  </a:moveTo>
                  <a:lnTo>
                    <a:pt x="121" y="300"/>
                  </a:lnTo>
                  <a:lnTo>
                    <a:pt x="361" y="780"/>
                  </a:lnTo>
                  <a:lnTo>
                    <a:pt x="601" y="1201"/>
                  </a:lnTo>
                  <a:lnTo>
                    <a:pt x="1201" y="1201"/>
                  </a:lnTo>
                  <a:lnTo>
                    <a:pt x="1021" y="96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70"/>
            <p:cNvSpPr/>
            <p:nvPr/>
          </p:nvSpPr>
          <p:spPr>
            <a:xfrm>
              <a:off x="1414200" y="4894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121" y="24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70"/>
            <p:cNvSpPr/>
            <p:nvPr/>
          </p:nvSpPr>
          <p:spPr>
            <a:xfrm>
              <a:off x="2054975" y="4779075"/>
              <a:ext cx="9050" cy="31525"/>
            </a:xfrm>
            <a:custGeom>
              <a:rect b="b" l="l" r="r" t="t"/>
              <a:pathLst>
                <a:path extrusionOk="0" h="1261" w="362">
                  <a:moveTo>
                    <a:pt x="301" y="0"/>
                  </a:moveTo>
                  <a:lnTo>
                    <a:pt x="61" y="900"/>
                  </a:lnTo>
                  <a:lnTo>
                    <a:pt x="1" y="1261"/>
                  </a:lnTo>
                  <a:lnTo>
                    <a:pt x="361" y="1261"/>
                  </a:lnTo>
                  <a:lnTo>
                    <a:pt x="301" y="6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70"/>
            <p:cNvSpPr/>
            <p:nvPr/>
          </p:nvSpPr>
          <p:spPr>
            <a:xfrm>
              <a:off x="2146525" y="4779075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481" y="0"/>
                  </a:moveTo>
                  <a:lnTo>
                    <a:pt x="121" y="240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81" y="24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70"/>
            <p:cNvSpPr/>
            <p:nvPr/>
          </p:nvSpPr>
          <p:spPr>
            <a:xfrm>
              <a:off x="1931925" y="4779075"/>
              <a:ext cx="118575" cy="31525"/>
            </a:xfrm>
            <a:custGeom>
              <a:rect b="b" l="l" r="r" t="t"/>
              <a:pathLst>
                <a:path extrusionOk="0" h="1261" w="4743">
                  <a:moveTo>
                    <a:pt x="1" y="0"/>
                  </a:moveTo>
                  <a:lnTo>
                    <a:pt x="361" y="780"/>
                  </a:lnTo>
                  <a:lnTo>
                    <a:pt x="661" y="1201"/>
                  </a:lnTo>
                  <a:lnTo>
                    <a:pt x="661" y="1261"/>
                  </a:lnTo>
                  <a:lnTo>
                    <a:pt x="4683" y="1261"/>
                  </a:lnTo>
                  <a:lnTo>
                    <a:pt x="4683" y="840"/>
                  </a:lnTo>
                  <a:lnTo>
                    <a:pt x="4743" y="0"/>
                  </a:lnTo>
                  <a:lnTo>
                    <a:pt x="2822" y="0"/>
                  </a:lnTo>
                  <a:lnTo>
                    <a:pt x="3122" y="240"/>
                  </a:lnTo>
                  <a:lnTo>
                    <a:pt x="3302" y="360"/>
                  </a:lnTo>
                  <a:lnTo>
                    <a:pt x="3062" y="300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70"/>
            <p:cNvSpPr/>
            <p:nvPr/>
          </p:nvSpPr>
          <p:spPr>
            <a:xfrm>
              <a:off x="2187050" y="477907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20" y="0"/>
                  </a:moveTo>
                  <a:lnTo>
                    <a:pt x="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70"/>
            <p:cNvSpPr/>
            <p:nvPr/>
          </p:nvSpPr>
          <p:spPr>
            <a:xfrm>
              <a:off x="2190050" y="4779075"/>
              <a:ext cx="15025" cy="10525"/>
            </a:xfrm>
            <a:custGeom>
              <a:rect b="b" l="l" r="r" t="t"/>
              <a:pathLst>
                <a:path extrusionOk="0" h="421" w="601">
                  <a:moveTo>
                    <a:pt x="300" y="0"/>
                  </a:moveTo>
                  <a:lnTo>
                    <a:pt x="0" y="420"/>
                  </a:lnTo>
                  <a:lnTo>
                    <a:pt x="540" y="6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70"/>
            <p:cNvSpPr/>
            <p:nvPr/>
          </p:nvSpPr>
          <p:spPr>
            <a:xfrm>
              <a:off x="1763850" y="4833075"/>
              <a:ext cx="81075" cy="30050"/>
            </a:xfrm>
            <a:custGeom>
              <a:rect b="b" l="l" r="r" t="t"/>
              <a:pathLst>
                <a:path extrusionOk="0" h="1202" w="3243">
                  <a:moveTo>
                    <a:pt x="661" y="1"/>
                  </a:moveTo>
                  <a:lnTo>
                    <a:pt x="1" y="1201"/>
                  </a:lnTo>
                  <a:lnTo>
                    <a:pt x="3242" y="1201"/>
                  </a:lnTo>
                  <a:lnTo>
                    <a:pt x="3242" y="1141"/>
                  </a:lnTo>
                  <a:lnTo>
                    <a:pt x="3122" y="241"/>
                  </a:lnTo>
                  <a:lnTo>
                    <a:pt x="3122" y="1"/>
                  </a:lnTo>
                  <a:lnTo>
                    <a:pt x="2402" y="1"/>
                  </a:lnTo>
                  <a:lnTo>
                    <a:pt x="2402" y="541"/>
                  </a:lnTo>
                  <a:lnTo>
                    <a:pt x="2402" y="721"/>
                  </a:lnTo>
                  <a:lnTo>
                    <a:pt x="2342" y="54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70"/>
            <p:cNvSpPr/>
            <p:nvPr/>
          </p:nvSpPr>
          <p:spPr>
            <a:xfrm>
              <a:off x="1906425" y="4779075"/>
              <a:ext cx="40550" cy="31525"/>
            </a:xfrm>
            <a:custGeom>
              <a:rect b="b" l="l" r="r" t="t"/>
              <a:pathLst>
                <a:path extrusionOk="0" h="1261" w="1622">
                  <a:moveTo>
                    <a:pt x="0" y="0"/>
                  </a:moveTo>
                  <a:lnTo>
                    <a:pt x="0" y="300"/>
                  </a:lnTo>
                  <a:lnTo>
                    <a:pt x="0" y="1261"/>
                  </a:lnTo>
                  <a:lnTo>
                    <a:pt x="1621" y="1261"/>
                  </a:lnTo>
                  <a:lnTo>
                    <a:pt x="1261" y="840"/>
                  </a:lnTo>
                  <a:lnTo>
                    <a:pt x="961" y="48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70"/>
            <p:cNvSpPr/>
            <p:nvPr/>
          </p:nvSpPr>
          <p:spPr>
            <a:xfrm>
              <a:off x="1508750" y="4984650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1"/>
                  </a:moveTo>
                  <a:lnTo>
                    <a:pt x="61" y="541"/>
                  </a:lnTo>
                  <a:lnTo>
                    <a:pt x="181" y="5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70"/>
            <p:cNvSpPr/>
            <p:nvPr/>
          </p:nvSpPr>
          <p:spPr>
            <a:xfrm>
              <a:off x="1877900" y="4833075"/>
              <a:ext cx="207125" cy="30050"/>
            </a:xfrm>
            <a:custGeom>
              <a:rect b="b" l="l" r="r" t="t"/>
              <a:pathLst>
                <a:path extrusionOk="0" h="1202" w="8285">
                  <a:moveTo>
                    <a:pt x="1" y="1"/>
                  </a:moveTo>
                  <a:lnTo>
                    <a:pt x="61" y="61"/>
                  </a:lnTo>
                  <a:lnTo>
                    <a:pt x="181" y="661"/>
                  </a:lnTo>
                  <a:lnTo>
                    <a:pt x="361" y="1201"/>
                  </a:lnTo>
                  <a:lnTo>
                    <a:pt x="8284" y="1201"/>
                  </a:lnTo>
                  <a:lnTo>
                    <a:pt x="8284" y="781"/>
                  </a:lnTo>
                  <a:lnTo>
                    <a:pt x="8284" y="661"/>
                  </a:lnTo>
                  <a:lnTo>
                    <a:pt x="8104" y="361"/>
                  </a:lnTo>
                  <a:lnTo>
                    <a:pt x="7864" y="1"/>
                  </a:lnTo>
                  <a:lnTo>
                    <a:pt x="7804" y="1"/>
                  </a:lnTo>
                  <a:lnTo>
                    <a:pt x="7804" y="601"/>
                  </a:lnTo>
                  <a:lnTo>
                    <a:pt x="7924" y="1021"/>
                  </a:lnTo>
                  <a:lnTo>
                    <a:pt x="7984" y="1141"/>
                  </a:lnTo>
                  <a:lnTo>
                    <a:pt x="7864" y="1021"/>
                  </a:lnTo>
                  <a:lnTo>
                    <a:pt x="7744" y="661"/>
                  </a:lnTo>
                  <a:lnTo>
                    <a:pt x="7564" y="1"/>
                  </a:lnTo>
                  <a:lnTo>
                    <a:pt x="6964" y="1"/>
                  </a:lnTo>
                  <a:lnTo>
                    <a:pt x="6964" y="181"/>
                  </a:lnTo>
                  <a:lnTo>
                    <a:pt x="6904" y="1"/>
                  </a:lnTo>
                  <a:lnTo>
                    <a:pt x="1381" y="1"/>
                  </a:lnTo>
                  <a:lnTo>
                    <a:pt x="1441" y="181"/>
                  </a:lnTo>
                  <a:lnTo>
                    <a:pt x="1321" y="1"/>
                  </a:lnTo>
                  <a:lnTo>
                    <a:pt x="1201" y="1"/>
                  </a:lnTo>
                  <a:lnTo>
                    <a:pt x="1321" y="361"/>
                  </a:lnTo>
                  <a:lnTo>
                    <a:pt x="1502" y="661"/>
                  </a:lnTo>
                  <a:lnTo>
                    <a:pt x="1622" y="841"/>
                  </a:lnTo>
                  <a:lnTo>
                    <a:pt x="1682" y="1081"/>
                  </a:lnTo>
                  <a:lnTo>
                    <a:pt x="1562" y="901"/>
                  </a:lnTo>
                  <a:lnTo>
                    <a:pt x="1381" y="721"/>
                  </a:lnTo>
                  <a:lnTo>
                    <a:pt x="1201" y="42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70"/>
            <p:cNvSpPr/>
            <p:nvPr/>
          </p:nvSpPr>
          <p:spPr>
            <a:xfrm>
              <a:off x="1828400" y="4779075"/>
              <a:ext cx="12025" cy="31525"/>
            </a:xfrm>
            <a:custGeom>
              <a:rect b="b" l="l" r="r" t="t"/>
              <a:pathLst>
                <a:path extrusionOk="0" h="1261" w="481">
                  <a:moveTo>
                    <a:pt x="480" y="0"/>
                  </a:moveTo>
                  <a:lnTo>
                    <a:pt x="240" y="540"/>
                  </a:lnTo>
                  <a:lnTo>
                    <a:pt x="0" y="1261"/>
                  </a:lnTo>
                  <a:lnTo>
                    <a:pt x="480" y="1261"/>
                  </a:lnTo>
                  <a:lnTo>
                    <a:pt x="480" y="540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70"/>
            <p:cNvSpPr/>
            <p:nvPr/>
          </p:nvSpPr>
          <p:spPr>
            <a:xfrm>
              <a:off x="1379700" y="4960650"/>
              <a:ext cx="49550" cy="37525"/>
            </a:xfrm>
            <a:custGeom>
              <a:rect b="b" l="l" r="r" t="t"/>
              <a:pathLst>
                <a:path extrusionOk="0" h="1501" w="1982">
                  <a:moveTo>
                    <a:pt x="541" y="0"/>
                  </a:moveTo>
                  <a:lnTo>
                    <a:pt x="541" y="60"/>
                  </a:lnTo>
                  <a:lnTo>
                    <a:pt x="360" y="660"/>
                  </a:lnTo>
                  <a:lnTo>
                    <a:pt x="180" y="1081"/>
                  </a:lnTo>
                  <a:lnTo>
                    <a:pt x="120" y="1201"/>
                  </a:lnTo>
                  <a:lnTo>
                    <a:pt x="0" y="1441"/>
                  </a:lnTo>
                  <a:lnTo>
                    <a:pt x="0" y="1501"/>
                  </a:lnTo>
                  <a:lnTo>
                    <a:pt x="1201" y="1501"/>
                  </a:lnTo>
                  <a:lnTo>
                    <a:pt x="901" y="1201"/>
                  </a:lnTo>
                  <a:lnTo>
                    <a:pt x="781" y="1021"/>
                  </a:lnTo>
                  <a:lnTo>
                    <a:pt x="781" y="1021"/>
                  </a:lnTo>
                  <a:lnTo>
                    <a:pt x="961" y="1201"/>
                  </a:lnTo>
                  <a:lnTo>
                    <a:pt x="1201" y="1381"/>
                  </a:lnTo>
                  <a:lnTo>
                    <a:pt x="1561" y="1501"/>
                  </a:lnTo>
                  <a:lnTo>
                    <a:pt x="1741" y="1501"/>
                  </a:lnTo>
                  <a:lnTo>
                    <a:pt x="1441" y="1201"/>
                  </a:lnTo>
                  <a:lnTo>
                    <a:pt x="1441" y="1201"/>
                  </a:lnTo>
                  <a:lnTo>
                    <a:pt x="1981" y="1501"/>
                  </a:lnTo>
                  <a:lnTo>
                    <a:pt x="1441" y="1021"/>
                  </a:lnTo>
                  <a:lnTo>
                    <a:pt x="901" y="420"/>
                  </a:lnTo>
                  <a:lnTo>
                    <a:pt x="841" y="300"/>
                  </a:lnTo>
                  <a:lnTo>
                    <a:pt x="841" y="360"/>
                  </a:lnTo>
                  <a:lnTo>
                    <a:pt x="781" y="480"/>
                  </a:lnTo>
                  <a:lnTo>
                    <a:pt x="721" y="660"/>
                  </a:lnTo>
                  <a:lnTo>
                    <a:pt x="661" y="720"/>
                  </a:lnTo>
                  <a:lnTo>
                    <a:pt x="661" y="660"/>
                  </a:lnTo>
                  <a:lnTo>
                    <a:pt x="721" y="480"/>
                  </a:lnTo>
                  <a:lnTo>
                    <a:pt x="781" y="180"/>
                  </a:lnTo>
                  <a:lnTo>
                    <a:pt x="781" y="6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70"/>
            <p:cNvSpPr/>
            <p:nvPr/>
          </p:nvSpPr>
          <p:spPr>
            <a:xfrm>
              <a:off x="1408200" y="49111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" y="0"/>
                  </a:moveTo>
                  <a:lnTo>
                    <a:pt x="1" y="120"/>
                  </a:lnTo>
                  <a:lnTo>
                    <a:pt x="1" y="300"/>
                  </a:lnTo>
                  <a:lnTo>
                    <a:pt x="61" y="541"/>
                  </a:lnTo>
                  <a:lnTo>
                    <a:pt x="181" y="54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70"/>
            <p:cNvSpPr/>
            <p:nvPr/>
          </p:nvSpPr>
          <p:spPr>
            <a:xfrm>
              <a:off x="1400700" y="49186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6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1"/>
                  </a:lnTo>
                  <a:lnTo>
                    <a:pt x="121" y="241"/>
                  </a:lnTo>
                  <a:lnTo>
                    <a:pt x="121" y="18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70"/>
            <p:cNvSpPr/>
            <p:nvPr/>
          </p:nvSpPr>
          <p:spPr>
            <a:xfrm>
              <a:off x="1447225" y="4993650"/>
              <a:ext cx="7525" cy="4525"/>
            </a:xfrm>
            <a:custGeom>
              <a:rect b="b" l="l" r="r" t="t"/>
              <a:pathLst>
                <a:path extrusionOk="0" h="181" w="301">
                  <a:moveTo>
                    <a:pt x="0" y="1"/>
                  </a:moveTo>
                  <a:lnTo>
                    <a:pt x="241" y="181"/>
                  </a:lnTo>
                  <a:lnTo>
                    <a:pt x="301" y="181"/>
                  </a:lnTo>
                  <a:lnTo>
                    <a:pt x="241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70"/>
            <p:cNvSpPr/>
            <p:nvPr/>
          </p:nvSpPr>
          <p:spPr>
            <a:xfrm>
              <a:off x="1358675" y="4903625"/>
              <a:ext cx="22550" cy="21025"/>
            </a:xfrm>
            <a:custGeom>
              <a:rect b="b" l="l" r="r" t="t"/>
              <a:pathLst>
                <a:path extrusionOk="0" h="841" w="902">
                  <a:moveTo>
                    <a:pt x="901" y="0"/>
                  </a:moveTo>
                  <a:lnTo>
                    <a:pt x="661" y="240"/>
                  </a:lnTo>
                  <a:lnTo>
                    <a:pt x="181" y="660"/>
                  </a:lnTo>
                  <a:lnTo>
                    <a:pt x="1" y="841"/>
                  </a:lnTo>
                  <a:lnTo>
                    <a:pt x="181" y="841"/>
                  </a:lnTo>
                  <a:lnTo>
                    <a:pt x="541" y="420"/>
                  </a:lnTo>
                  <a:lnTo>
                    <a:pt x="90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70"/>
            <p:cNvSpPr/>
            <p:nvPr/>
          </p:nvSpPr>
          <p:spPr>
            <a:xfrm>
              <a:off x="1894425" y="4786575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0" y="0"/>
                  </a:moveTo>
                  <a:lnTo>
                    <a:pt x="120" y="600"/>
                  </a:lnTo>
                  <a:lnTo>
                    <a:pt x="180" y="961"/>
                  </a:lnTo>
                  <a:lnTo>
                    <a:pt x="2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70"/>
            <p:cNvSpPr/>
            <p:nvPr/>
          </p:nvSpPr>
          <p:spPr>
            <a:xfrm>
              <a:off x="1856900" y="4803075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1" y="0"/>
                  </a:moveTo>
                  <a:lnTo>
                    <a:pt x="1" y="301"/>
                  </a:lnTo>
                  <a:lnTo>
                    <a:pt x="61" y="3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70"/>
            <p:cNvSpPr/>
            <p:nvPr/>
          </p:nvSpPr>
          <p:spPr>
            <a:xfrm>
              <a:off x="1873400" y="4779075"/>
              <a:ext cx="15050" cy="31525"/>
            </a:xfrm>
            <a:custGeom>
              <a:rect b="b" l="l" r="r" t="t"/>
              <a:pathLst>
                <a:path extrusionOk="0" h="1261" w="602">
                  <a:moveTo>
                    <a:pt x="1" y="0"/>
                  </a:moveTo>
                  <a:lnTo>
                    <a:pt x="1" y="180"/>
                  </a:lnTo>
                  <a:lnTo>
                    <a:pt x="1" y="540"/>
                  </a:lnTo>
                  <a:lnTo>
                    <a:pt x="61" y="1261"/>
                  </a:lnTo>
                  <a:lnTo>
                    <a:pt x="601" y="1261"/>
                  </a:lnTo>
                  <a:lnTo>
                    <a:pt x="541" y="1080"/>
                  </a:lnTo>
                  <a:lnTo>
                    <a:pt x="30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70"/>
            <p:cNvSpPr/>
            <p:nvPr/>
          </p:nvSpPr>
          <p:spPr>
            <a:xfrm>
              <a:off x="1793875" y="4779075"/>
              <a:ext cx="31525" cy="31525"/>
            </a:xfrm>
            <a:custGeom>
              <a:rect b="b" l="l" r="r" t="t"/>
              <a:pathLst>
                <a:path extrusionOk="0" h="1261" w="1261">
                  <a:moveTo>
                    <a:pt x="841" y="0"/>
                  </a:moveTo>
                  <a:lnTo>
                    <a:pt x="120" y="1141"/>
                  </a:lnTo>
                  <a:lnTo>
                    <a:pt x="0" y="1261"/>
                  </a:lnTo>
                  <a:lnTo>
                    <a:pt x="1081" y="1261"/>
                  </a:lnTo>
                  <a:lnTo>
                    <a:pt x="1201" y="42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70"/>
            <p:cNvSpPr/>
            <p:nvPr/>
          </p:nvSpPr>
          <p:spPr>
            <a:xfrm>
              <a:off x="1850900" y="4833075"/>
              <a:ext cx="30025" cy="30050"/>
            </a:xfrm>
            <a:custGeom>
              <a:rect b="b" l="l" r="r" t="t"/>
              <a:pathLst>
                <a:path extrusionOk="0" h="1202" w="1201">
                  <a:moveTo>
                    <a:pt x="120" y="1"/>
                  </a:moveTo>
                  <a:lnTo>
                    <a:pt x="60" y="24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1201" y="1201"/>
                  </a:lnTo>
                  <a:lnTo>
                    <a:pt x="961" y="721"/>
                  </a:lnTo>
                  <a:lnTo>
                    <a:pt x="721" y="181"/>
                  </a:lnTo>
                  <a:lnTo>
                    <a:pt x="6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70"/>
            <p:cNvSpPr/>
            <p:nvPr/>
          </p:nvSpPr>
          <p:spPr>
            <a:xfrm>
              <a:off x="1421725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0"/>
            <p:cNvSpPr/>
            <p:nvPr/>
          </p:nvSpPr>
          <p:spPr>
            <a:xfrm>
              <a:off x="1418725" y="48961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0"/>
                  </a:moveTo>
                  <a:lnTo>
                    <a:pt x="0" y="180"/>
                  </a:lnTo>
                  <a:lnTo>
                    <a:pt x="12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70"/>
            <p:cNvSpPr/>
            <p:nvPr/>
          </p:nvSpPr>
          <p:spPr>
            <a:xfrm>
              <a:off x="1424725" y="48871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0" y="1"/>
                  </a:moveTo>
                  <a:lnTo>
                    <a:pt x="0" y="61"/>
                  </a:lnTo>
                  <a:lnTo>
                    <a:pt x="24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70"/>
            <p:cNvSpPr/>
            <p:nvPr/>
          </p:nvSpPr>
          <p:spPr>
            <a:xfrm>
              <a:off x="2071500" y="4597475"/>
              <a:ext cx="7525" cy="9050"/>
            </a:xfrm>
            <a:custGeom>
              <a:rect b="b" l="l" r="r" t="t"/>
              <a:pathLst>
                <a:path extrusionOk="0" h="362" w="301">
                  <a:moveTo>
                    <a:pt x="120" y="1"/>
                  </a:moveTo>
                  <a:lnTo>
                    <a:pt x="0" y="181"/>
                  </a:lnTo>
                  <a:lnTo>
                    <a:pt x="180" y="361"/>
                  </a:lnTo>
                  <a:lnTo>
                    <a:pt x="300" y="121"/>
                  </a:lnTo>
                  <a:lnTo>
                    <a:pt x="18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0"/>
            <p:cNvSpPr/>
            <p:nvPr/>
          </p:nvSpPr>
          <p:spPr>
            <a:xfrm>
              <a:off x="1412700" y="488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70"/>
            <p:cNvSpPr/>
            <p:nvPr/>
          </p:nvSpPr>
          <p:spPr>
            <a:xfrm>
              <a:off x="1418725" y="4888600"/>
              <a:ext cx="0" cy="1525"/>
            </a:xfrm>
            <a:custGeom>
              <a:rect b="b" l="l" r="r" t="t"/>
              <a:pathLst>
                <a:path extrusionOk="0" h="61" w="0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70"/>
            <p:cNvSpPr/>
            <p:nvPr/>
          </p:nvSpPr>
          <p:spPr>
            <a:xfrm>
              <a:off x="1427725" y="4848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70"/>
            <p:cNvSpPr/>
            <p:nvPr/>
          </p:nvSpPr>
          <p:spPr>
            <a:xfrm>
              <a:off x="13767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240" y="0"/>
                  </a:moveTo>
                  <a:lnTo>
                    <a:pt x="0" y="12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70"/>
            <p:cNvSpPr/>
            <p:nvPr/>
          </p:nvSpPr>
          <p:spPr>
            <a:xfrm>
              <a:off x="1436725" y="4861600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20" y="0"/>
                  </a:moveTo>
                  <a:lnTo>
                    <a:pt x="0" y="60"/>
                  </a:lnTo>
                  <a:lnTo>
                    <a:pt x="180" y="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70"/>
            <p:cNvSpPr/>
            <p:nvPr/>
          </p:nvSpPr>
          <p:spPr>
            <a:xfrm>
              <a:off x="1463725" y="492162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0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70"/>
            <p:cNvSpPr/>
            <p:nvPr/>
          </p:nvSpPr>
          <p:spPr>
            <a:xfrm>
              <a:off x="1493750" y="4863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70"/>
            <p:cNvSpPr/>
            <p:nvPr/>
          </p:nvSpPr>
          <p:spPr>
            <a:xfrm>
              <a:off x="1418725" y="4905125"/>
              <a:ext cx="3025" cy="25"/>
            </a:xfrm>
            <a:custGeom>
              <a:rect b="b" l="l" r="r" t="t"/>
              <a:pathLst>
                <a:path extrusionOk="0" h="1" w="121">
                  <a:moveTo>
                    <a:pt x="0" y="0"/>
                  </a:moveTo>
                  <a:lnTo>
                    <a:pt x="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70"/>
            <p:cNvSpPr/>
            <p:nvPr/>
          </p:nvSpPr>
          <p:spPr>
            <a:xfrm>
              <a:off x="1570275" y="4836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70"/>
            <p:cNvSpPr/>
            <p:nvPr/>
          </p:nvSpPr>
          <p:spPr>
            <a:xfrm>
              <a:off x="1498250" y="4887100"/>
              <a:ext cx="12025" cy="27050"/>
            </a:xfrm>
            <a:custGeom>
              <a:rect b="b" l="l" r="r" t="t"/>
              <a:pathLst>
                <a:path extrusionOk="0" h="1082" w="481">
                  <a:moveTo>
                    <a:pt x="240" y="1"/>
                  </a:moveTo>
                  <a:lnTo>
                    <a:pt x="180" y="61"/>
                  </a:lnTo>
                  <a:lnTo>
                    <a:pt x="60" y="361"/>
                  </a:lnTo>
                  <a:lnTo>
                    <a:pt x="60" y="421"/>
                  </a:lnTo>
                  <a:lnTo>
                    <a:pt x="0" y="361"/>
                  </a:lnTo>
                  <a:lnTo>
                    <a:pt x="0" y="421"/>
                  </a:lnTo>
                  <a:lnTo>
                    <a:pt x="60" y="601"/>
                  </a:lnTo>
                  <a:lnTo>
                    <a:pt x="240" y="901"/>
                  </a:lnTo>
                  <a:lnTo>
                    <a:pt x="300" y="1081"/>
                  </a:lnTo>
                  <a:lnTo>
                    <a:pt x="421" y="541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70"/>
            <p:cNvSpPr/>
            <p:nvPr/>
          </p:nvSpPr>
          <p:spPr>
            <a:xfrm>
              <a:off x="1630300" y="48601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" y="0"/>
                  </a:moveTo>
                  <a:lnTo>
                    <a:pt x="241" y="120"/>
                  </a:lnTo>
                  <a:lnTo>
                    <a:pt x="3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70"/>
            <p:cNvSpPr/>
            <p:nvPr/>
          </p:nvSpPr>
          <p:spPr>
            <a:xfrm>
              <a:off x="1415700" y="4909625"/>
              <a:ext cx="22550" cy="7525"/>
            </a:xfrm>
            <a:custGeom>
              <a:rect b="b" l="l" r="r" t="t"/>
              <a:pathLst>
                <a:path extrusionOk="0" h="301" w="902">
                  <a:moveTo>
                    <a:pt x="1" y="0"/>
                  </a:moveTo>
                  <a:lnTo>
                    <a:pt x="1" y="120"/>
                  </a:lnTo>
                  <a:lnTo>
                    <a:pt x="1" y="240"/>
                  </a:lnTo>
                  <a:lnTo>
                    <a:pt x="1" y="300"/>
                  </a:lnTo>
                  <a:lnTo>
                    <a:pt x="181" y="300"/>
                  </a:lnTo>
                  <a:lnTo>
                    <a:pt x="721" y="60"/>
                  </a:lnTo>
                  <a:lnTo>
                    <a:pt x="901" y="0"/>
                  </a:lnTo>
                  <a:lnTo>
                    <a:pt x="301" y="0"/>
                  </a:lnTo>
                  <a:lnTo>
                    <a:pt x="241" y="60"/>
                  </a:lnTo>
                  <a:lnTo>
                    <a:pt x="241" y="0"/>
                  </a:lnTo>
                  <a:lnTo>
                    <a:pt x="121" y="0"/>
                  </a:lnTo>
                  <a:lnTo>
                    <a:pt x="121" y="60"/>
                  </a:lnTo>
                  <a:lnTo>
                    <a:pt x="121" y="180"/>
                  </a:lnTo>
                  <a:lnTo>
                    <a:pt x="121" y="240"/>
                  </a:lnTo>
                  <a:lnTo>
                    <a:pt x="61" y="180"/>
                  </a:lnTo>
                  <a:lnTo>
                    <a:pt x="61" y="12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70"/>
            <p:cNvSpPr/>
            <p:nvPr/>
          </p:nvSpPr>
          <p:spPr>
            <a:xfrm>
              <a:off x="1415700" y="4906625"/>
              <a:ext cx="51050" cy="18025"/>
            </a:xfrm>
            <a:custGeom>
              <a:rect b="b" l="l" r="r" t="t"/>
              <a:pathLst>
                <a:path extrusionOk="0" h="721" w="2042">
                  <a:moveTo>
                    <a:pt x="1982" y="0"/>
                  </a:moveTo>
                  <a:lnTo>
                    <a:pt x="1802" y="120"/>
                  </a:lnTo>
                  <a:lnTo>
                    <a:pt x="1382" y="240"/>
                  </a:lnTo>
                  <a:lnTo>
                    <a:pt x="781" y="420"/>
                  </a:lnTo>
                  <a:lnTo>
                    <a:pt x="481" y="480"/>
                  </a:lnTo>
                  <a:lnTo>
                    <a:pt x="181" y="480"/>
                  </a:lnTo>
                  <a:lnTo>
                    <a:pt x="1" y="420"/>
                  </a:lnTo>
                  <a:lnTo>
                    <a:pt x="61" y="721"/>
                  </a:lnTo>
                  <a:lnTo>
                    <a:pt x="1261" y="721"/>
                  </a:lnTo>
                  <a:lnTo>
                    <a:pt x="1622" y="420"/>
                  </a:lnTo>
                  <a:lnTo>
                    <a:pt x="1862" y="180"/>
                  </a:lnTo>
                  <a:lnTo>
                    <a:pt x="2042" y="120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70"/>
            <p:cNvSpPr/>
            <p:nvPr/>
          </p:nvSpPr>
          <p:spPr>
            <a:xfrm>
              <a:off x="1595800" y="4833075"/>
              <a:ext cx="178600" cy="30050"/>
            </a:xfrm>
            <a:custGeom>
              <a:rect b="b" l="l" r="r" t="t"/>
              <a:pathLst>
                <a:path extrusionOk="0" h="1202" w="7144">
                  <a:moveTo>
                    <a:pt x="0" y="1"/>
                  </a:moveTo>
                  <a:lnTo>
                    <a:pt x="300" y="181"/>
                  </a:lnTo>
                  <a:lnTo>
                    <a:pt x="540" y="301"/>
                  </a:lnTo>
                  <a:lnTo>
                    <a:pt x="660" y="301"/>
                  </a:lnTo>
                  <a:lnTo>
                    <a:pt x="900" y="421"/>
                  </a:lnTo>
                  <a:lnTo>
                    <a:pt x="1981" y="1021"/>
                  </a:lnTo>
                  <a:lnTo>
                    <a:pt x="2521" y="1201"/>
                  </a:lnTo>
                  <a:lnTo>
                    <a:pt x="6663" y="1201"/>
                  </a:lnTo>
                  <a:lnTo>
                    <a:pt x="714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70"/>
            <p:cNvSpPr/>
            <p:nvPr/>
          </p:nvSpPr>
          <p:spPr>
            <a:xfrm>
              <a:off x="1501250" y="49081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0" y="0"/>
                  </a:moveTo>
                  <a:lnTo>
                    <a:pt x="0" y="60"/>
                  </a:lnTo>
                  <a:lnTo>
                    <a:pt x="120" y="24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70"/>
            <p:cNvSpPr/>
            <p:nvPr/>
          </p:nvSpPr>
          <p:spPr>
            <a:xfrm>
              <a:off x="1622800" y="4960650"/>
              <a:ext cx="10525" cy="37525"/>
            </a:xfrm>
            <a:custGeom>
              <a:rect b="b" l="l" r="r" t="t"/>
              <a:pathLst>
                <a:path extrusionOk="0" h="1501" w="421">
                  <a:moveTo>
                    <a:pt x="301" y="0"/>
                  </a:moveTo>
                  <a:lnTo>
                    <a:pt x="241" y="600"/>
                  </a:lnTo>
                  <a:lnTo>
                    <a:pt x="61" y="1201"/>
                  </a:lnTo>
                  <a:lnTo>
                    <a:pt x="1" y="1501"/>
                  </a:lnTo>
                  <a:lnTo>
                    <a:pt x="421" y="1501"/>
                  </a:lnTo>
                  <a:lnTo>
                    <a:pt x="361" y="780"/>
                  </a:lnTo>
                  <a:lnTo>
                    <a:pt x="361" y="600"/>
                  </a:lnTo>
                  <a:lnTo>
                    <a:pt x="361" y="360"/>
                  </a:lnTo>
                  <a:lnTo>
                    <a:pt x="301" y="12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0"/>
            <p:cNvSpPr/>
            <p:nvPr/>
          </p:nvSpPr>
          <p:spPr>
            <a:xfrm>
              <a:off x="1373700" y="49801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0"/>
            <p:cNvSpPr/>
            <p:nvPr/>
          </p:nvSpPr>
          <p:spPr>
            <a:xfrm>
              <a:off x="1336175" y="4992150"/>
              <a:ext cx="9025" cy="6025"/>
            </a:xfrm>
            <a:custGeom>
              <a:rect b="b" l="l" r="r" t="t"/>
              <a:pathLst>
                <a:path extrusionOk="0" h="241" w="361">
                  <a:moveTo>
                    <a:pt x="361" y="1"/>
                  </a:moveTo>
                  <a:lnTo>
                    <a:pt x="1" y="241"/>
                  </a:lnTo>
                  <a:lnTo>
                    <a:pt x="61" y="24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70"/>
            <p:cNvSpPr/>
            <p:nvPr/>
          </p:nvSpPr>
          <p:spPr>
            <a:xfrm>
              <a:off x="1382700" y="4966650"/>
              <a:ext cx="4525" cy="21025"/>
            </a:xfrm>
            <a:custGeom>
              <a:rect b="b" l="l" r="r" t="t"/>
              <a:pathLst>
                <a:path extrusionOk="0" h="841" w="181">
                  <a:moveTo>
                    <a:pt x="180" y="0"/>
                  </a:moveTo>
                  <a:lnTo>
                    <a:pt x="120" y="180"/>
                  </a:lnTo>
                  <a:lnTo>
                    <a:pt x="60" y="300"/>
                  </a:lnTo>
                  <a:lnTo>
                    <a:pt x="0" y="841"/>
                  </a:lnTo>
                  <a:lnTo>
                    <a:pt x="0" y="841"/>
                  </a:lnTo>
                  <a:lnTo>
                    <a:pt x="120" y="36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0"/>
            <p:cNvSpPr/>
            <p:nvPr/>
          </p:nvSpPr>
          <p:spPr>
            <a:xfrm>
              <a:off x="1378200" y="4969650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70"/>
            <p:cNvSpPr/>
            <p:nvPr/>
          </p:nvSpPr>
          <p:spPr>
            <a:xfrm>
              <a:off x="2203550" y="47010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81" y="1"/>
                  </a:moveTo>
                  <a:lnTo>
                    <a:pt x="0" y="61"/>
                  </a:lnTo>
                  <a:lnTo>
                    <a:pt x="0" y="121"/>
                  </a:lnTo>
                  <a:lnTo>
                    <a:pt x="241" y="121"/>
                  </a:lnTo>
                  <a:lnTo>
                    <a:pt x="24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70"/>
            <p:cNvSpPr/>
            <p:nvPr/>
          </p:nvSpPr>
          <p:spPr>
            <a:xfrm>
              <a:off x="1484750" y="4779075"/>
              <a:ext cx="312150" cy="31525"/>
            </a:xfrm>
            <a:custGeom>
              <a:rect b="b" l="l" r="r" t="t"/>
              <a:pathLst>
                <a:path extrusionOk="0" h="1261" w="12486">
                  <a:moveTo>
                    <a:pt x="0" y="0"/>
                  </a:moveTo>
                  <a:lnTo>
                    <a:pt x="180" y="60"/>
                  </a:lnTo>
                  <a:lnTo>
                    <a:pt x="720" y="180"/>
                  </a:lnTo>
                  <a:lnTo>
                    <a:pt x="1141" y="240"/>
                  </a:lnTo>
                  <a:lnTo>
                    <a:pt x="1501" y="180"/>
                  </a:lnTo>
                  <a:lnTo>
                    <a:pt x="1501" y="180"/>
                  </a:lnTo>
                  <a:lnTo>
                    <a:pt x="1141" y="300"/>
                  </a:lnTo>
                  <a:lnTo>
                    <a:pt x="660" y="360"/>
                  </a:lnTo>
                  <a:lnTo>
                    <a:pt x="1141" y="360"/>
                  </a:lnTo>
                  <a:lnTo>
                    <a:pt x="1201" y="420"/>
                  </a:lnTo>
                  <a:lnTo>
                    <a:pt x="1381" y="360"/>
                  </a:lnTo>
                  <a:lnTo>
                    <a:pt x="1321" y="420"/>
                  </a:lnTo>
                  <a:lnTo>
                    <a:pt x="1381" y="420"/>
                  </a:lnTo>
                  <a:lnTo>
                    <a:pt x="1981" y="360"/>
                  </a:lnTo>
                  <a:lnTo>
                    <a:pt x="1741" y="480"/>
                  </a:lnTo>
                  <a:lnTo>
                    <a:pt x="1801" y="480"/>
                  </a:lnTo>
                  <a:lnTo>
                    <a:pt x="2281" y="540"/>
                  </a:lnTo>
                  <a:lnTo>
                    <a:pt x="2461" y="600"/>
                  </a:lnTo>
                  <a:lnTo>
                    <a:pt x="2521" y="660"/>
                  </a:lnTo>
                  <a:lnTo>
                    <a:pt x="3362" y="660"/>
                  </a:lnTo>
                  <a:lnTo>
                    <a:pt x="2461" y="960"/>
                  </a:lnTo>
                  <a:lnTo>
                    <a:pt x="2701" y="960"/>
                  </a:lnTo>
                  <a:lnTo>
                    <a:pt x="3121" y="1020"/>
                  </a:lnTo>
                  <a:lnTo>
                    <a:pt x="3422" y="1141"/>
                  </a:lnTo>
                  <a:lnTo>
                    <a:pt x="3602" y="1261"/>
                  </a:lnTo>
                  <a:lnTo>
                    <a:pt x="11945" y="1261"/>
                  </a:lnTo>
                  <a:lnTo>
                    <a:pt x="12065" y="960"/>
                  </a:lnTo>
                  <a:lnTo>
                    <a:pt x="12485" y="0"/>
                  </a:lnTo>
                  <a:lnTo>
                    <a:pt x="11825" y="0"/>
                  </a:lnTo>
                  <a:lnTo>
                    <a:pt x="10985" y="900"/>
                  </a:lnTo>
                  <a:lnTo>
                    <a:pt x="11345" y="360"/>
                  </a:lnTo>
                  <a:lnTo>
                    <a:pt x="11525" y="0"/>
                  </a:lnTo>
                  <a:lnTo>
                    <a:pt x="6843" y="0"/>
                  </a:lnTo>
                  <a:lnTo>
                    <a:pt x="6843" y="120"/>
                  </a:lnTo>
                  <a:lnTo>
                    <a:pt x="6783" y="300"/>
                  </a:lnTo>
                  <a:lnTo>
                    <a:pt x="6783" y="120"/>
                  </a:lnTo>
                  <a:lnTo>
                    <a:pt x="6783" y="0"/>
                  </a:lnTo>
                  <a:lnTo>
                    <a:pt x="4862" y="0"/>
                  </a:lnTo>
                  <a:lnTo>
                    <a:pt x="4802" y="120"/>
                  </a:lnTo>
                  <a:lnTo>
                    <a:pt x="4742" y="180"/>
                  </a:lnTo>
                  <a:lnTo>
                    <a:pt x="4742" y="60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70"/>
            <p:cNvSpPr/>
            <p:nvPr/>
          </p:nvSpPr>
          <p:spPr>
            <a:xfrm>
              <a:off x="2196050" y="4726550"/>
              <a:ext cx="28525" cy="30025"/>
            </a:xfrm>
            <a:custGeom>
              <a:rect b="b" l="l" r="r" t="t"/>
              <a:pathLst>
                <a:path extrusionOk="0" h="1201" w="1141">
                  <a:moveTo>
                    <a:pt x="661" y="0"/>
                  </a:moveTo>
                  <a:lnTo>
                    <a:pt x="541" y="120"/>
                  </a:lnTo>
                  <a:lnTo>
                    <a:pt x="541" y="180"/>
                  </a:lnTo>
                  <a:lnTo>
                    <a:pt x="360" y="480"/>
                  </a:lnTo>
                  <a:lnTo>
                    <a:pt x="0" y="1201"/>
                  </a:lnTo>
                  <a:lnTo>
                    <a:pt x="120" y="1201"/>
                  </a:lnTo>
                  <a:lnTo>
                    <a:pt x="661" y="720"/>
                  </a:lnTo>
                  <a:lnTo>
                    <a:pt x="1021" y="240"/>
                  </a:lnTo>
                  <a:lnTo>
                    <a:pt x="1141" y="12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0"/>
            <p:cNvSpPr/>
            <p:nvPr/>
          </p:nvSpPr>
          <p:spPr>
            <a:xfrm>
              <a:off x="1333175" y="4887100"/>
              <a:ext cx="49550" cy="37550"/>
            </a:xfrm>
            <a:custGeom>
              <a:rect b="b" l="l" r="r" t="t"/>
              <a:pathLst>
                <a:path extrusionOk="0" h="1502" w="1982">
                  <a:moveTo>
                    <a:pt x="1261" y="361"/>
                  </a:moveTo>
                  <a:lnTo>
                    <a:pt x="1101" y="521"/>
                  </a:lnTo>
                  <a:lnTo>
                    <a:pt x="1101" y="521"/>
                  </a:lnTo>
                  <a:lnTo>
                    <a:pt x="1261" y="421"/>
                  </a:lnTo>
                  <a:lnTo>
                    <a:pt x="1261" y="361"/>
                  </a:lnTo>
                  <a:close/>
                  <a:moveTo>
                    <a:pt x="961" y="1"/>
                  </a:moveTo>
                  <a:lnTo>
                    <a:pt x="721" y="421"/>
                  </a:lnTo>
                  <a:lnTo>
                    <a:pt x="781" y="481"/>
                  </a:lnTo>
                  <a:lnTo>
                    <a:pt x="661" y="421"/>
                  </a:lnTo>
                  <a:lnTo>
                    <a:pt x="1" y="1502"/>
                  </a:lnTo>
                  <a:lnTo>
                    <a:pt x="841" y="1502"/>
                  </a:lnTo>
                  <a:lnTo>
                    <a:pt x="1141" y="1261"/>
                  </a:lnTo>
                  <a:lnTo>
                    <a:pt x="1561" y="781"/>
                  </a:lnTo>
                  <a:lnTo>
                    <a:pt x="1801" y="481"/>
                  </a:lnTo>
                  <a:lnTo>
                    <a:pt x="1981" y="241"/>
                  </a:lnTo>
                  <a:lnTo>
                    <a:pt x="1981" y="121"/>
                  </a:lnTo>
                  <a:lnTo>
                    <a:pt x="1861" y="241"/>
                  </a:lnTo>
                  <a:lnTo>
                    <a:pt x="1201" y="901"/>
                  </a:lnTo>
                  <a:lnTo>
                    <a:pt x="721" y="1261"/>
                  </a:lnTo>
                  <a:lnTo>
                    <a:pt x="1081" y="841"/>
                  </a:lnTo>
                  <a:lnTo>
                    <a:pt x="1381" y="481"/>
                  </a:lnTo>
                  <a:lnTo>
                    <a:pt x="1201" y="661"/>
                  </a:lnTo>
                  <a:lnTo>
                    <a:pt x="781" y="1021"/>
                  </a:lnTo>
                  <a:lnTo>
                    <a:pt x="661" y="1141"/>
                  </a:lnTo>
                  <a:lnTo>
                    <a:pt x="661" y="1141"/>
                  </a:lnTo>
                  <a:lnTo>
                    <a:pt x="781" y="961"/>
                  </a:lnTo>
                  <a:lnTo>
                    <a:pt x="1081" y="541"/>
                  </a:lnTo>
                  <a:lnTo>
                    <a:pt x="1101" y="521"/>
                  </a:lnTo>
                  <a:lnTo>
                    <a:pt x="1101" y="521"/>
                  </a:lnTo>
                  <a:lnTo>
                    <a:pt x="781" y="721"/>
                  </a:lnTo>
                  <a:lnTo>
                    <a:pt x="601" y="841"/>
                  </a:lnTo>
                  <a:lnTo>
                    <a:pt x="601" y="841"/>
                  </a:lnTo>
                  <a:lnTo>
                    <a:pt x="721" y="721"/>
                  </a:lnTo>
                  <a:lnTo>
                    <a:pt x="1141" y="30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0"/>
            <p:cNvSpPr/>
            <p:nvPr/>
          </p:nvSpPr>
          <p:spPr>
            <a:xfrm>
              <a:off x="1301650" y="4833075"/>
              <a:ext cx="15050" cy="30050"/>
            </a:xfrm>
            <a:custGeom>
              <a:rect b="b" l="l" r="r" t="t"/>
              <a:pathLst>
                <a:path extrusionOk="0" h="1202" w="602">
                  <a:moveTo>
                    <a:pt x="1" y="1"/>
                  </a:moveTo>
                  <a:lnTo>
                    <a:pt x="61" y="301"/>
                  </a:lnTo>
                  <a:lnTo>
                    <a:pt x="181" y="1021"/>
                  </a:lnTo>
                  <a:lnTo>
                    <a:pt x="241" y="1201"/>
                  </a:lnTo>
                  <a:lnTo>
                    <a:pt x="601" y="1201"/>
                  </a:lnTo>
                  <a:lnTo>
                    <a:pt x="481" y="1021"/>
                  </a:lnTo>
                  <a:lnTo>
                    <a:pt x="241" y="48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70"/>
            <p:cNvSpPr/>
            <p:nvPr/>
          </p:nvSpPr>
          <p:spPr>
            <a:xfrm>
              <a:off x="1321175" y="4989150"/>
              <a:ext cx="22525" cy="9025"/>
            </a:xfrm>
            <a:custGeom>
              <a:rect b="b" l="l" r="r" t="t"/>
              <a:pathLst>
                <a:path extrusionOk="0" h="361" w="901">
                  <a:moveTo>
                    <a:pt x="901" y="1"/>
                  </a:moveTo>
                  <a:lnTo>
                    <a:pt x="661" y="121"/>
                  </a:lnTo>
                  <a:lnTo>
                    <a:pt x="180" y="301"/>
                  </a:lnTo>
                  <a:lnTo>
                    <a:pt x="0" y="361"/>
                  </a:lnTo>
                  <a:lnTo>
                    <a:pt x="541" y="36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0"/>
            <p:cNvSpPr/>
            <p:nvPr/>
          </p:nvSpPr>
          <p:spPr>
            <a:xfrm>
              <a:off x="1465225" y="5080700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61" y="0"/>
                  </a:moveTo>
                  <a:lnTo>
                    <a:pt x="61" y="120"/>
                  </a:lnTo>
                  <a:lnTo>
                    <a:pt x="1" y="420"/>
                  </a:lnTo>
                  <a:lnTo>
                    <a:pt x="121" y="420"/>
                  </a:lnTo>
                  <a:lnTo>
                    <a:pt x="121" y="30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70"/>
            <p:cNvSpPr/>
            <p:nvPr/>
          </p:nvSpPr>
          <p:spPr>
            <a:xfrm>
              <a:off x="1652825" y="4969650"/>
              <a:ext cx="13525" cy="28525"/>
            </a:xfrm>
            <a:custGeom>
              <a:rect b="b" l="l" r="r" t="t"/>
              <a:pathLst>
                <a:path extrusionOk="0" h="1141" w="541">
                  <a:moveTo>
                    <a:pt x="0" y="0"/>
                  </a:moveTo>
                  <a:lnTo>
                    <a:pt x="60" y="300"/>
                  </a:lnTo>
                  <a:lnTo>
                    <a:pt x="120" y="1141"/>
                  </a:lnTo>
                  <a:lnTo>
                    <a:pt x="540" y="1141"/>
                  </a:lnTo>
                  <a:lnTo>
                    <a:pt x="420" y="721"/>
                  </a:lnTo>
                  <a:lnTo>
                    <a:pt x="18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70"/>
            <p:cNvSpPr/>
            <p:nvPr/>
          </p:nvSpPr>
          <p:spPr>
            <a:xfrm>
              <a:off x="1489250" y="50461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0"/>
            <p:cNvSpPr/>
            <p:nvPr/>
          </p:nvSpPr>
          <p:spPr>
            <a:xfrm>
              <a:off x="1658825" y="4960650"/>
              <a:ext cx="36025" cy="37525"/>
            </a:xfrm>
            <a:custGeom>
              <a:rect b="b" l="l" r="r" t="t"/>
              <a:pathLst>
                <a:path extrusionOk="0" h="1501" w="1441">
                  <a:moveTo>
                    <a:pt x="0" y="0"/>
                  </a:moveTo>
                  <a:lnTo>
                    <a:pt x="240" y="540"/>
                  </a:lnTo>
                  <a:lnTo>
                    <a:pt x="360" y="1081"/>
                  </a:lnTo>
                  <a:lnTo>
                    <a:pt x="420" y="1501"/>
                  </a:lnTo>
                  <a:lnTo>
                    <a:pt x="1441" y="1501"/>
                  </a:lnTo>
                  <a:lnTo>
                    <a:pt x="961" y="96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0"/>
            <p:cNvSpPr/>
            <p:nvPr/>
          </p:nvSpPr>
          <p:spPr>
            <a:xfrm>
              <a:off x="1349675" y="49921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61" y="1"/>
                  </a:moveTo>
                  <a:lnTo>
                    <a:pt x="1" y="121"/>
                  </a:lnTo>
                  <a:lnTo>
                    <a:pt x="1" y="121"/>
                  </a:lnTo>
                  <a:lnTo>
                    <a:pt x="6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0"/>
            <p:cNvSpPr/>
            <p:nvPr/>
          </p:nvSpPr>
          <p:spPr>
            <a:xfrm>
              <a:off x="1414200" y="4969650"/>
              <a:ext cx="28550" cy="22525"/>
            </a:xfrm>
            <a:custGeom>
              <a:rect b="b" l="l" r="r" t="t"/>
              <a:pathLst>
                <a:path extrusionOk="0" h="901" w="1142">
                  <a:moveTo>
                    <a:pt x="1" y="0"/>
                  </a:moveTo>
                  <a:lnTo>
                    <a:pt x="61" y="60"/>
                  </a:lnTo>
                  <a:lnTo>
                    <a:pt x="541" y="481"/>
                  </a:lnTo>
                  <a:lnTo>
                    <a:pt x="1141" y="901"/>
                  </a:lnTo>
                  <a:lnTo>
                    <a:pt x="721" y="601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0"/>
            <p:cNvSpPr/>
            <p:nvPr/>
          </p:nvSpPr>
          <p:spPr>
            <a:xfrm>
              <a:off x="1415700" y="5086700"/>
              <a:ext cx="12050" cy="4525"/>
            </a:xfrm>
            <a:custGeom>
              <a:rect b="b" l="l" r="r" t="t"/>
              <a:pathLst>
                <a:path extrusionOk="0" h="181" w="482">
                  <a:moveTo>
                    <a:pt x="481" y="0"/>
                  </a:moveTo>
                  <a:lnTo>
                    <a:pt x="241" y="60"/>
                  </a:lnTo>
                  <a:lnTo>
                    <a:pt x="61" y="120"/>
                  </a:lnTo>
                  <a:lnTo>
                    <a:pt x="1" y="180"/>
                  </a:lnTo>
                  <a:lnTo>
                    <a:pt x="361" y="18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0"/>
            <p:cNvSpPr/>
            <p:nvPr/>
          </p:nvSpPr>
          <p:spPr>
            <a:xfrm>
              <a:off x="1280650" y="5035675"/>
              <a:ext cx="151600" cy="55550"/>
            </a:xfrm>
            <a:custGeom>
              <a:rect b="b" l="l" r="r" t="t"/>
              <a:pathLst>
                <a:path extrusionOk="0" h="2222" w="6064">
                  <a:moveTo>
                    <a:pt x="2222" y="0"/>
                  </a:moveTo>
                  <a:lnTo>
                    <a:pt x="2222" y="120"/>
                  </a:lnTo>
                  <a:lnTo>
                    <a:pt x="2222" y="301"/>
                  </a:lnTo>
                  <a:lnTo>
                    <a:pt x="2342" y="0"/>
                  </a:lnTo>
                  <a:close/>
                  <a:moveTo>
                    <a:pt x="2222" y="301"/>
                  </a:moveTo>
                  <a:lnTo>
                    <a:pt x="2192" y="436"/>
                  </a:lnTo>
                  <a:lnTo>
                    <a:pt x="2192" y="436"/>
                  </a:lnTo>
                  <a:lnTo>
                    <a:pt x="2222" y="361"/>
                  </a:lnTo>
                  <a:lnTo>
                    <a:pt x="2222" y="301"/>
                  </a:lnTo>
                  <a:close/>
                  <a:moveTo>
                    <a:pt x="2642" y="0"/>
                  </a:moveTo>
                  <a:lnTo>
                    <a:pt x="2582" y="120"/>
                  </a:lnTo>
                  <a:lnTo>
                    <a:pt x="2282" y="481"/>
                  </a:lnTo>
                  <a:lnTo>
                    <a:pt x="2102" y="841"/>
                  </a:lnTo>
                  <a:lnTo>
                    <a:pt x="2192" y="436"/>
                  </a:lnTo>
                  <a:lnTo>
                    <a:pt x="2192" y="436"/>
                  </a:lnTo>
                  <a:lnTo>
                    <a:pt x="2102" y="661"/>
                  </a:lnTo>
                  <a:lnTo>
                    <a:pt x="1981" y="961"/>
                  </a:lnTo>
                  <a:lnTo>
                    <a:pt x="1921" y="1021"/>
                  </a:lnTo>
                  <a:lnTo>
                    <a:pt x="1921" y="1021"/>
                  </a:lnTo>
                  <a:lnTo>
                    <a:pt x="1981" y="901"/>
                  </a:lnTo>
                  <a:lnTo>
                    <a:pt x="1981" y="661"/>
                  </a:lnTo>
                  <a:lnTo>
                    <a:pt x="2042" y="541"/>
                  </a:lnTo>
                  <a:lnTo>
                    <a:pt x="1861" y="781"/>
                  </a:lnTo>
                  <a:lnTo>
                    <a:pt x="1681" y="1141"/>
                  </a:lnTo>
                  <a:lnTo>
                    <a:pt x="1381" y="1501"/>
                  </a:lnTo>
                  <a:lnTo>
                    <a:pt x="1321" y="1561"/>
                  </a:lnTo>
                  <a:lnTo>
                    <a:pt x="1261" y="1621"/>
                  </a:lnTo>
                  <a:lnTo>
                    <a:pt x="1261" y="1561"/>
                  </a:lnTo>
                  <a:lnTo>
                    <a:pt x="1381" y="1441"/>
                  </a:lnTo>
                  <a:lnTo>
                    <a:pt x="1621" y="1081"/>
                  </a:lnTo>
                  <a:lnTo>
                    <a:pt x="1741" y="601"/>
                  </a:lnTo>
                  <a:lnTo>
                    <a:pt x="1861" y="361"/>
                  </a:lnTo>
                  <a:lnTo>
                    <a:pt x="1861" y="241"/>
                  </a:lnTo>
                  <a:lnTo>
                    <a:pt x="1561" y="541"/>
                  </a:lnTo>
                  <a:lnTo>
                    <a:pt x="1561" y="721"/>
                  </a:lnTo>
                  <a:lnTo>
                    <a:pt x="1501" y="901"/>
                  </a:lnTo>
                  <a:lnTo>
                    <a:pt x="1381" y="1201"/>
                  </a:lnTo>
                  <a:lnTo>
                    <a:pt x="1141" y="1501"/>
                  </a:lnTo>
                  <a:lnTo>
                    <a:pt x="721" y="1981"/>
                  </a:lnTo>
                  <a:lnTo>
                    <a:pt x="1021" y="1441"/>
                  </a:lnTo>
                  <a:lnTo>
                    <a:pt x="1201" y="1081"/>
                  </a:lnTo>
                  <a:lnTo>
                    <a:pt x="1261" y="961"/>
                  </a:lnTo>
                  <a:lnTo>
                    <a:pt x="1141" y="1081"/>
                  </a:lnTo>
                  <a:lnTo>
                    <a:pt x="1021" y="1321"/>
                  </a:lnTo>
                  <a:lnTo>
                    <a:pt x="361" y="1861"/>
                  </a:lnTo>
                  <a:lnTo>
                    <a:pt x="1" y="2221"/>
                  </a:lnTo>
                  <a:lnTo>
                    <a:pt x="4082" y="2221"/>
                  </a:lnTo>
                  <a:lnTo>
                    <a:pt x="3782" y="2101"/>
                  </a:lnTo>
                  <a:lnTo>
                    <a:pt x="3602" y="2041"/>
                  </a:lnTo>
                  <a:lnTo>
                    <a:pt x="4443" y="2041"/>
                  </a:lnTo>
                  <a:lnTo>
                    <a:pt x="4803" y="1981"/>
                  </a:lnTo>
                  <a:lnTo>
                    <a:pt x="5103" y="1861"/>
                  </a:lnTo>
                  <a:lnTo>
                    <a:pt x="5343" y="1801"/>
                  </a:lnTo>
                  <a:lnTo>
                    <a:pt x="5223" y="1801"/>
                  </a:lnTo>
                  <a:lnTo>
                    <a:pt x="4683" y="1681"/>
                  </a:lnTo>
                  <a:lnTo>
                    <a:pt x="4503" y="1621"/>
                  </a:lnTo>
                  <a:lnTo>
                    <a:pt x="4443" y="1561"/>
                  </a:lnTo>
                  <a:lnTo>
                    <a:pt x="4563" y="1561"/>
                  </a:lnTo>
                  <a:lnTo>
                    <a:pt x="4683" y="1621"/>
                  </a:lnTo>
                  <a:lnTo>
                    <a:pt x="5223" y="1561"/>
                  </a:lnTo>
                  <a:lnTo>
                    <a:pt x="5703" y="1441"/>
                  </a:lnTo>
                  <a:lnTo>
                    <a:pt x="5883" y="1381"/>
                  </a:lnTo>
                  <a:lnTo>
                    <a:pt x="5283" y="1261"/>
                  </a:lnTo>
                  <a:lnTo>
                    <a:pt x="4743" y="1021"/>
                  </a:lnTo>
                  <a:lnTo>
                    <a:pt x="4563" y="901"/>
                  </a:lnTo>
                  <a:lnTo>
                    <a:pt x="4803" y="961"/>
                  </a:lnTo>
                  <a:lnTo>
                    <a:pt x="5343" y="1021"/>
                  </a:lnTo>
                  <a:lnTo>
                    <a:pt x="5763" y="1021"/>
                  </a:lnTo>
                  <a:lnTo>
                    <a:pt x="5583" y="961"/>
                  </a:lnTo>
                  <a:lnTo>
                    <a:pt x="5223" y="841"/>
                  </a:lnTo>
                  <a:lnTo>
                    <a:pt x="4803" y="721"/>
                  </a:lnTo>
                  <a:lnTo>
                    <a:pt x="4443" y="481"/>
                  </a:lnTo>
                  <a:lnTo>
                    <a:pt x="4202" y="241"/>
                  </a:lnTo>
                  <a:lnTo>
                    <a:pt x="4022" y="60"/>
                  </a:lnTo>
                  <a:lnTo>
                    <a:pt x="4262" y="181"/>
                  </a:lnTo>
                  <a:lnTo>
                    <a:pt x="4503" y="361"/>
                  </a:lnTo>
                  <a:lnTo>
                    <a:pt x="4923" y="481"/>
                  </a:lnTo>
                  <a:lnTo>
                    <a:pt x="5283" y="601"/>
                  </a:lnTo>
                  <a:lnTo>
                    <a:pt x="6063" y="601"/>
                  </a:lnTo>
                  <a:lnTo>
                    <a:pt x="5883" y="541"/>
                  </a:lnTo>
                  <a:lnTo>
                    <a:pt x="5463" y="421"/>
                  </a:lnTo>
                  <a:lnTo>
                    <a:pt x="5103" y="241"/>
                  </a:lnTo>
                  <a:lnTo>
                    <a:pt x="4743" y="0"/>
                  </a:lnTo>
                  <a:lnTo>
                    <a:pt x="3002" y="0"/>
                  </a:lnTo>
                  <a:lnTo>
                    <a:pt x="2822" y="241"/>
                  </a:lnTo>
                  <a:lnTo>
                    <a:pt x="2762" y="301"/>
                  </a:lnTo>
                  <a:lnTo>
                    <a:pt x="2702" y="421"/>
                  </a:lnTo>
                  <a:lnTo>
                    <a:pt x="2642" y="541"/>
                  </a:lnTo>
                  <a:lnTo>
                    <a:pt x="2582" y="601"/>
                  </a:lnTo>
                  <a:lnTo>
                    <a:pt x="2582" y="541"/>
                  </a:lnTo>
                  <a:lnTo>
                    <a:pt x="2642" y="421"/>
                  </a:lnTo>
                  <a:lnTo>
                    <a:pt x="27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0"/>
            <p:cNvSpPr/>
            <p:nvPr/>
          </p:nvSpPr>
          <p:spPr>
            <a:xfrm>
              <a:off x="1442725" y="507920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241" y="0"/>
                  </a:moveTo>
                  <a:lnTo>
                    <a:pt x="180" y="60"/>
                  </a:lnTo>
                  <a:lnTo>
                    <a:pt x="60" y="360"/>
                  </a:lnTo>
                  <a:lnTo>
                    <a:pt x="0" y="480"/>
                  </a:lnTo>
                  <a:lnTo>
                    <a:pt x="180" y="480"/>
                  </a:lnTo>
                  <a:lnTo>
                    <a:pt x="24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70"/>
            <p:cNvSpPr/>
            <p:nvPr/>
          </p:nvSpPr>
          <p:spPr>
            <a:xfrm>
              <a:off x="1454725" y="50762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181" y="0"/>
                  </a:moveTo>
                  <a:lnTo>
                    <a:pt x="181" y="60"/>
                  </a:lnTo>
                  <a:lnTo>
                    <a:pt x="121" y="360"/>
                  </a:lnTo>
                  <a:lnTo>
                    <a:pt x="1" y="600"/>
                  </a:lnTo>
                  <a:lnTo>
                    <a:pt x="301" y="600"/>
                  </a:lnTo>
                  <a:lnTo>
                    <a:pt x="301" y="30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70"/>
            <p:cNvSpPr/>
            <p:nvPr/>
          </p:nvSpPr>
          <p:spPr>
            <a:xfrm>
              <a:off x="1505750" y="4887100"/>
              <a:ext cx="22525" cy="37550"/>
            </a:xfrm>
            <a:custGeom>
              <a:rect b="b" l="l" r="r" t="t"/>
              <a:pathLst>
                <a:path extrusionOk="0" h="1502" w="901">
                  <a:moveTo>
                    <a:pt x="841" y="1"/>
                  </a:moveTo>
                  <a:lnTo>
                    <a:pt x="781" y="61"/>
                  </a:lnTo>
                  <a:lnTo>
                    <a:pt x="421" y="601"/>
                  </a:lnTo>
                  <a:lnTo>
                    <a:pt x="301" y="781"/>
                  </a:lnTo>
                  <a:lnTo>
                    <a:pt x="61" y="1261"/>
                  </a:lnTo>
                  <a:lnTo>
                    <a:pt x="181" y="1441"/>
                  </a:lnTo>
                  <a:lnTo>
                    <a:pt x="0" y="1321"/>
                  </a:lnTo>
                  <a:lnTo>
                    <a:pt x="0" y="1381"/>
                  </a:lnTo>
                  <a:lnTo>
                    <a:pt x="61" y="1502"/>
                  </a:lnTo>
                  <a:lnTo>
                    <a:pt x="781" y="1502"/>
                  </a:lnTo>
                  <a:lnTo>
                    <a:pt x="781" y="1381"/>
                  </a:lnTo>
                  <a:lnTo>
                    <a:pt x="841" y="1081"/>
                  </a:lnTo>
                  <a:lnTo>
                    <a:pt x="901" y="48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70"/>
            <p:cNvSpPr/>
            <p:nvPr/>
          </p:nvSpPr>
          <p:spPr>
            <a:xfrm>
              <a:off x="1514750" y="4960650"/>
              <a:ext cx="81075" cy="37525"/>
            </a:xfrm>
            <a:custGeom>
              <a:rect b="b" l="l" r="r" t="t"/>
              <a:pathLst>
                <a:path extrusionOk="0" h="1501" w="3243">
                  <a:moveTo>
                    <a:pt x="181" y="0"/>
                  </a:moveTo>
                  <a:lnTo>
                    <a:pt x="61" y="120"/>
                  </a:lnTo>
                  <a:lnTo>
                    <a:pt x="121" y="240"/>
                  </a:lnTo>
                  <a:lnTo>
                    <a:pt x="61" y="240"/>
                  </a:lnTo>
                  <a:lnTo>
                    <a:pt x="61" y="180"/>
                  </a:lnTo>
                  <a:lnTo>
                    <a:pt x="1" y="240"/>
                  </a:lnTo>
                  <a:lnTo>
                    <a:pt x="121" y="540"/>
                  </a:lnTo>
                  <a:lnTo>
                    <a:pt x="181" y="720"/>
                  </a:lnTo>
                  <a:lnTo>
                    <a:pt x="61" y="600"/>
                  </a:lnTo>
                  <a:lnTo>
                    <a:pt x="1" y="540"/>
                  </a:lnTo>
                  <a:lnTo>
                    <a:pt x="1" y="540"/>
                  </a:lnTo>
                  <a:lnTo>
                    <a:pt x="181" y="1501"/>
                  </a:lnTo>
                  <a:lnTo>
                    <a:pt x="2822" y="1501"/>
                  </a:lnTo>
                  <a:lnTo>
                    <a:pt x="3002" y="1141"/>
                  </a:lnTo>
                  <a:lnTo>
                    <a:pt x="3122" y="720"/>
                  </a:lnTo>
                  <a:lnTo>
                    <a:pt x="3242" y="120"/>
                  </a:lnTo>
                  <a:lnTo>
                    <a:pt x="3242" y="0"/>
                  </a:lnTo>
                  <a:lnTo>
                    <a:pt x="2702" y="0"/>
                  </a:lnTo>
                  <a:lnTo>
                    <a:pt x="2462" y="300"/>
                  </a:lnTo>
                  <a:lnTo>
                    <a:pt x="2282" y="480"/>
                  </a:lnTo>
                  <a:lnTo>
                    <a:pt x="2402" y="240"/>
                  </a:lnTo>
                  <a:lnTo>
                    <a:pt x="2522" y="0"/>
                  </a:lnTo>
                  <a:lnTo>
                    <a:pt x="2162" y="0"/>
                  </a:lnTo>
                  <a:lnTo>
                    <a:pt x="1801" y="480"/>
                  </a:lnTo>
                  <a:lnTo>
                    <a:pt x="1441" y="841"/>
                  </a:lnTo>
                  <a:lnTo>
                    <a:pt x="1201" y="1081"/>
                  </a:lnTo>
                  <a:lnTo>
                    <a:pt x="1081" y="1141"/>
                  </a:lnTo>
                  <a:lnTo>
                    <a:pt x="1141" y="1021"/>
                  </a:lnTo>
                  <a:lnTo>
                    <a:pt x="1381" y="780"/>
                  </a:lnTo>
                  <a:lnTo>
                    <a:pt x="1621" y="480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70"/>
            <p:cNvSpPr/>
            <p:nvPr/>
          </p:nvSpPr>
          <p:spPr>
            <a:xfrm>
              <a:off x="2235075" y="4833075"/>
              <a:ext cx="126075" cy="30050"/>
            </a:xfrm>
            <a:custGeom>
              <a:rect b="b" l="l" r="r" t="t"/>
              <a:pathLst>
                <a:path extrusionOk="0" h="1202" w="5043">
                  <a:moveTo>
                    <a:pt x="1321" y="1"/>
                  </a:moveTo>
                  <a:lnTo>
                    <a:pt x="1080" y="301"/>
                  </a:lnTo>
                  <a:lnTo>
                    <a:pt x="720" y="721"/>
                  </a:lnTo>
                  <a:lnTo>
                    <a:pt x="180" y="1081"/>
                  </a:lnTo>
                  <a:lnTo>
                    <a:pt x="0" y="1201"/>
                  </a:lnTo>
                  <a:lnTo>
                    <a:pt x="5042" y="1201"/>
                  </a:lnTo>
                  <a:lnTo>
                    <a:pt x="4682" y="721"/>
                  </a:lnTo>
                  <a:lnTo>
                    <a:pt x="4442" y="301"/>
                  </a:lnTo>
                  <a:lnTo>
                    <a:pt x="4502" y="481"/>
                  </a:lnTo>
                  <a:lnTo>
                    <a:pt x="4622" y="961"/>
                  </a:lnTo>
                  <a:lnTo>
                    <a:pt x="4682" y="1081"/>
                  </a:lnTo>
                  <a:lnTo>
                    <a:pt x="4562" y="961"/>
                  </a:lnTo>
                  <a:lnTo>
                    <a:pt x="4442" y="781"/>
                  </a:lnTo>
                  <a:lnTo>
                    <a:pt x="4322" y="541"/>
                  </a:lnTo>
                  <a:lnTo>
                    <a:pt x="4142" y="61"/>
                  </a:lnTo>
                  <a:lnTo>
                    <a:pt x="4082" y="1"/>
                  </a:lnTo>
                  <a:lnTo>
                    <a:pt x="4022" y="1"/>
                  </a:lnTo>
                  <a:lnTo>
                    <a:pt x="4082" y="61"/>
                  </a:lnTo>
                  <a:lnTo>
                    <a:pt x="4322" y="841"/>
                  </a:lnTo>
                  <a:lnTo>
                    <a:pt x="4022" y="301"/>
                  </a:lnTo>
                  <a:lnTo>
                    <a:pt x="3662" y="1"/>
                  </a:lnTo>
                  <a:lnTo>
                    <a:pt x="3301" y="1"/>
                  </a:lnTo>
                  <a:lnTo>
                    <a:pt x="3421" y="301"/>
                  </a:lnTo>
                  <a:lnTo>
                    <a:pt x="3241" y="121"/>
                  </a:lnTo>
                  <a:lnTo>
                    <a:pt x="3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70"/>
            <p:cNvSpPr/>
            <p:nvPr/>
          </p:nvSpPr>
          <p:spPr>
            <a:xfrm>
              <a:off x="1586775" y="4960650"/>
              <a:ext cx="25550" cy="37525"/>
            </a:xfrm>
            <a:custGeom>
              <a:rect b="b" l="l" r="r" t="t"/>
              <a:pathLst>
                <a:path extrusionOk="0" h="1501" w="1022">
                  <a:moveTo>
                    <a:pt x="661" y="0"/>
                  </a:moveTo>
                  <a:lnTo>
                    <a:pt x="661" y="180"/>
                  </a:lnTo>
                  <a:lnTo>
                    <a:pt x="421" y="780"/>
                  </a:lnTo>
                  <a:lnTo>
                    <a:pt x="181" y="1201"/>
                  </a:lnTo>
                  <a:lnTo>
                    <a:pt x="1" y="1501"/>
                  </a:lnTo>
                  <a:lnTo>
                    <a:pt x="1021" y="1501"/>
                  </a:lnTo>
                  <a:lnTo>
                    <a:pt x="961" y="7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70"/>
            <p:cNvSpPr/>
            <p:nvPr/>
          </p:nvSpPr>
          <p:spPr>
            <a:xfrm>
              <a:off x="2088000" y="48586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1" y="0"/>
                  </a:moveTo>
                  <a:lnTo>
                    <a:pt x="0" y="180"/>
                  </a:lnTo>
                  <a:lnTo>
                    <a:pt x="121" y="18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70"/>
            <p:cNvSpPr/>
            <p:nvPr/>
          </p:nvSpPr>
          <p:spPr>
            <a:xfrm>
              <a:off x="1649800" y="4906625"/>
              <a:ext cx="40550" cy="18025"/>
            </a:xfrm>
            <a:custGeom>
              <a:rect b="b" l="l" r="r" t="t"/>
              <a:pathLst>
                <a:path extrusionOk="0" h="721" w="1622">
                  <a:moveTo>
                    <a:pt x="1" y="0"/>
                  </a:moveTo>
                  <a:lnTo>
                    <a:pt x="421" y="300"/>
                  </a:lnTo>
                  <a:lnTo>
                    <a:pt x="1021" y="721"/>
                  </a:lnTo>
                  <a:lnTo>
                    <a:pt x="1622" y="721"/>
                  </a:lnTo>
                  <a:lnTo>
                    <a:pt x="1382" y="600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70"/>
            <p:cNvSpPr/>
            <p:nvPr/>
          </p:nvSpPr>
          <p:spPr>
            <a:xfrm>
              <a:off x="1466725" y="49681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0"/>
                  </a:moveTo>
                  <a:lnTo>
                    <a:pt x="6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lnTo>
                    <a:pt x="6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70"/>
            <p:cNvSpPr/>
            <p:nvPr/>
          </p:nvSpPr>
          <p:spPr>
            <a:xfrm>
              <a:off x="1436725" y="4971150"/>
              <a:ext cx="9025" cy="7525"/>
            </a:xfrm>
            <a:custGeom>
              <a:rect b="b" l="l" r="r" t="t"/>
              <a:pathLst>
                <a:path extrusionOk="0" h="301" w="361">
                  <a:moveTo>
                    <a:pt x="0" y="0"/>
                  </a:moveTo>
                  <a:lnTo>
                    <a:pt x="300" y="240"/>
                  </a:lnTo>
                  <a:lnTo>
                    <a:pt x="360" y="300"/>
                  </a:lnTo>
                  <a:lnTo>
                    <a:pt x="360" y="300"/>
                  </a:lnTo>
                  <a:lnTo>
                    <a:pt x="30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0"/>
            <p:cNvSpPr/>
            <p:nvPr/>
          </p:nvSpPr>
          <p:spPr>
            <a:xfrm>
              <a:off x="1615300" y="4978650"/>
              <a:ext cx="3025" cy="19525"/>
            </a:xfrm>
            <a:custGeom>
              <a:rect b="b" l="l" r="r" t="t"/>
              <a:pathLst>
                <a:path extrusionOk="0" h="781" w="121">
                  <a:moveTo>
                    <a:pt x="120" y="0"/>
                  </a:moveTo>
                  <a:lnTo>
                    <a:pt x="60" y="421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120" y="421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70"/>
            <p:cNvSpPr/>
            <p:nvPr/>
          </p:nvSpPr>
          <p:spPr>
            <a:xfrm>
              <a:off x="2209550" y="4698025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2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241"/>
                  </a:lnTo>
                  <a:lnTo>
                    <a:pt x="181" y="24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70"/>
            <p:cNvSpPr/>
            <p:nvPr/>
          </p:nvSpPr>
          <p:spPr>
            <a:xfrm>
              <a:off x="2245575" y="4726550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0" y="0"/>
                  </a:moveTo>
                  <a:lnTo>
                    <a:pt x="120" y="540"/>
                  </a:lnTo>
                  <a:lnTo>
                    <a:pt x="420" y="1201"/>
                  </a:lnTo>
                  <a:lnTo>
                    <a:pt x="240" y="720"/>
                  </a:lnTo>
                  <a:lnTo>
                    <a:pt x="180" y="420"/>
                  </a:lnTo>
                  <a:lnTo>
                    <a:pt x="180" y="360"/>
                  </a:lnTo>
                  <a:lnTo>
                    <a:pt x="12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70"/>
            <p:cNvSpPr/>
            <p:nvPr/>
          </p:nvSpPr>
          <p:spPr>
            <a:xfrm>
              <a:off x="2209550" y="4726550"/>
              <a:ext cx="45050" cy="30025"/>
            </a:xfrm>
            <a:custGeom>
              <a:rect b="b" l="l" r="r" t="t"/>
              <a:pathLst>
                <a:path extrusionOk="0" h="1201" w="1802">
                  <a:moveTo>
                    <a:pt x="721" y="0"/>
                  </a:moveTo>
                  <a:lnTo>
                    <a:pt x="841" y="480"/>
                  </a:lnTo>
                  <a:lnTo>
                    <a:pt x="901" y="660"/>
                  </a:lnTo>
                  <a:lnTo>
                    <a:pt x="781" y="480"/>
                  </a:lnTo>
                  <a:lnTo>
                    <a:pt x="661" y="240"/>
                  </a:lnTo>
                  <a:lnTo>
                    <a:pt x="661" y="180"/>
                  </a:lnTo>
                  <a:lnTo>
                    <a:pt x="601" y="300"/>
                  </a:lnTo>
                  <a:lnTo>
                    <a:pt x="1" y="1201"/>
                  </a:lnTo>
                  <a:lnTo>
                    <a:pt x="841" y="1201"/>
                  </a:lnTo>
                  <a:lnTo>
                    <a:pt x="901" y="1141"/>
                  </a:lnTo>
                  <a:lnTo>
                    <a:pt x="901" y="1201"/>
                  </a:lnTo>
                  <a:lnTo>
                    <a:pt x="1801" y="1201"/>
                  </a:lnTo>
                  <a:lnTo>
                    <a:pt x="1381" y="60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70"/>
            <p:cNvSpPr/>
            <p:nvPr/>
          </p:nvSpPr>
          <p:spPr>
            <a:xfrm>
              <a:off x="2182550" y="4779075"/>
              <a:ext cx="114075" cy="31525"/>
            </a:xfrm>
            <a:custGeom>
              <a:rect b="b" l="l" r="r" t="t"/>
              <a:pathLst>
                <a:path extrusionOk="0" h="1261" w="4563">
                  <a:moveTo>
                    <a:pt x="1381" y="0"/>
                  </a:moveTo>
                  <a:lnTo>
                    <a:pt x="1021" y="360"/>
                  </a:lnTo>
                  <a:lnTo>
                    <a:pt x="120" y="1141"/>
                  </a:lnTo>
                  <a:lnTo>
                    <a:pt x="0" y="1261"/>
                  </a:lnTo>
                  <a:lnTo>
                    <a:pt x="180" y="1261"/>
                  </a:lnTo>
                  <a:lnTo>
                    <a:pt x="840" y="960"/>
                  </a:lnTo>
                  <a:lnTo>
                    <a:pt x="1321" y="720"/>
                  </a:lnTo>
                  <a:lnTo>
                    <a:pt x="1681" y="420"/>
                  </a:lnTo>
                  <a:lnTo>
                    <a:pt x="1921" y="180"/>
                  </a:lnTo>
                  <a:lnTo>
                    <a:pt x="2041" y="60"/>
                  </a:lnTo>
                  <a:lnTo>
                    <a:pt x="1981" y="180"/>
                  </a:lnTo>
                  <a:lnTo>
                    <a:pt x="1801" y="480"/>
                  </a:lnTo>
                  <a:lnTo>
                    <a:pt x="1441" y="840"/>
                  </a:lnTo>
                  <a:lnTo>
                    <a:pt x="1021" y="1261"/>
                  </a:lnTo>
                  <a:lnTo>
                    <a:pt x="4562" y="1261"/>
                  </a:lnTo>
                  <a:lnTo>
                    <a:pt x="4322" y="720"/>
                  </a:lnTo>
                  <a:lnTo>
                    <a:pt x="4262" y="420"/>
                  </a:lnTo>
                  <a:lnTo>
                    <a:pt x="4082" y="240"/>
                  </a:lnTo>
                  <a:lnTo>
                    <a:pt x="3962" y="60"/>
                  </a:lnTo>
                  <a:lnTo>
                    <a:pt x="3902" y="0"/>
                  </a:lnTo>
                  <a:lnTo>
                    <a:pt x="4082" y="360"/>
                  </a:lnTo>
                  <a:lnTo>
                    <a:pt x="4202" y="540"/>
                  </a:lnTo>
                  <a:lnTo>
                    <a:pt x="4262" y="660"/>
                  </a:lnTo>
                  <a:lnTo>
                    <a:pt x="4202" y="600"/>
                  </a:lnTo>
                  <a:lnTo>
                    <a:pt x="4022" y="420"/>
                  </a:lnTo>
                  <a:lnTo>
                    <a:pt x="3722" y="0"/>
                  </a:lnTo>
                  <a:lnTo>
                    <a:pt x="3482" y="0"/>
                  </a:lnTo>
                  <a:lnTo>
                    <a:pt x="3602" y="240"/>
                  </a:lnTo>
                  <a:lnTo>
                    <a:pt x="3722" y="480"/>
                  </a:lnTo>
                  <a:lnTo>
                    <a:pt x="3722" y="480"/>
                  </a:lnTo>
                  <a:lnTo>
                    <a:pt x="3542" y="300"/>
                  </a:lnTo>
                  <a:lnTo>
                    <a:pt x="33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70"/>
            <p:cNvSpPr/>
            <p:nvPr/>
          </p:nvSpPr>
          <p:spPr>
            <a:xfrm>
              <a:off x="2259075" y="4729550"/>
              <a:ext cx="25" cy="4525"/>
            </a:xfrm>
            <a:custGeom>
              <a:rect b="b" l="l" r="r" t="t"/>
              <a:pathLst>
                <a:path extrusionOk="0" h="181" w="1">
                  <a:moveTo>
                    <a:pt x="0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0" y="18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0"/>
            <p:cNvSpPr/>
            <p:nvPr/>
          </p:nvSpPr>
          <p:spPr>
            <a:xfrm>
              <a:off x="2209550" y="4672525"/>
              <a:ext cx="3025" cy="25525"/>
            </a:xfrm>
            <a:custGeom>
              <a:rect b="b" l="l" r="r" t="t"/>
              <a:pathLst>
                <a:path extrusionOk="0" h="1021" w="121">
                  <a:moveTo>
                    <a:pt x="61" y="0"/>
                  </a:moveTo>
                  <a:lnTo>
                    <a:pt x="1" y="480"/>
                  </a:lnTo>
                  <a:lnTo>
                    <a:pt x="1" y="1021"/>
                  </a:lnTo>
                  <a:lnTo>
                    <a:pt x="121" y="1021"/>
                  </a:lnTo>
                  <a:lnTo>
                    <a:pt x="121" y="961"/>
                  </a:lnTo>
                  <a:lnTo>
                    <a:pt x="61" y="540"/>
                  </a:lnTo>
                  <a:lnTo>
                    <a:pt x="61" y="24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0"/>
            <p:cNvSpPr/>
            <p:nvPr/>
          </p:nvSpPr>
          <p:spPr>
            <a:xfrm>
              <a:off x="2262075" y="47550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0"/>
            <p:cNvSpPr/>
            <p:nvPr/>
          </p:nvSpPr>
          <p:spPr>
            <a:xfrm>
              <a:off x="2268075" y="4743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0"/>
            <p:cNvSpPr/>
            <p:nvPr/>
          </p:nvSpPr>
          <p:spPr>
            <a:xfrm>
              <a:off x="2314600" y="4752050"/>
              <a:ext cx="10525" cy="4525"/>
            </a:xfrm>
            <a:custGeom>
              <a:rect b="b" l="l" r="r" t="t"/>
              <a:pathLst>
                <a:path extrusionOk="0" h="181" w="421">
                  <a:moveTo>
                    <a:pt x="0" y="1"/>
                  </a:moveTo>
                  <a:lnTo>
                    <a:pt x="240" y="181"/>
                  </a:lnTo>
                  <a:lnTo>
                    <a:pt x="4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0"/>
            <p:cNvSpPr/>
            <p:nvPr/>
          </p:nvSpPr>
          <p:spPr>
            <a:xfrm>
              <a:off x="1304675" y="466802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60" y="0"/>
                  </a:moveTo>
                  <a:lnTo>
                    <a:pt x="0" y="60"/>
                  </a:lnTo>
                  <a:lnTo>
                    <a:pt x="60" y="180"/>
                  </a:lnTo>
                  <a:lnTo>
                    <a:pt x="300" y="360"/>
                  </a:lnTo>
                  <a:lnTo>
                    <a:pt x="24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0"/>
            <p:cNvSpPr/>
            <p:nvPr/>
          </p:nvSpPr>
          <p:spPr>
            <a:xfrm>
              <a:off x="2455650" y="4124775"/>
              <a:ext cx="22550" cy="15050"/>
            </a:xfrm>
            <a:custGeom>
              <a:rect b="b" l="l" r="r" t="t"/>
              <a:pathLst>
                <a:path extrusionOk="0" h="602" w="902">
                  <a:moveTo>
                    <a:pt x="781" y="1"/>
                  </a:moveTo>
                  <a:lnTo>
                    <a:pt x="721" y="61"/>
                  </a:lnTo>
                  <a:lnTo>
                    <a:pt x="601" y="121"/>
                  </a:lnTo>
                  <a:lnTo>
                    <a:pt x="1" y="601"/>
                  </a:lnTo>
                  <a:lnTo>
                    <a:pt x="1" y="601"/>
                  </a:lnTo>
                  <a:lnTo>
                    <a:pt x="301" y="421"/>
                  </a:lnTo>
                  <a:lnTo>
                    <a:pt x="601" y="241"/>
                  </a:lnTo>
                  <a:lnTo>
                    <a:pt x="841" y="121"/>
                  </a:lnTo>
                  <a:lnTo>
                    <a:pt x="901" y="6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70"/>
            <p:cNvSpPr/>
            <p:nvPr/>
          </p:nvSpPr>
          <p:spPr>
            <a:xfrm>
              <a:off x="2343100" y="4169800"/>
              <a:ext cx="289650" cy="145600"/>
            </a:xfrm>
            <a:custGeom>
              <a:rect b="b" l="l" r="r" t="t"/>
              <a:pathLst>
                <a:path extrusionOk="0" h="5824" w="11586">
                  <a:moveTo>
                    <a:pt x="7504" y="1"/>
                  </a:moveTo>
                  <a:lnTo>
                    <a:pt x="7144" y="61"/>
                  </a:lnTo>
                  <a:lnTo>
                    <a:pt x="6484" y="181"/>
                  </a:lnTo>
                  <a:lnTo>
                    <a:pt x="5883" y="361"/>
                  </a:lnTo>
                  <a:lnTo>
                    <a:pt x="6784" y="241"/>
                  </a:lnTo>
                  <a:lnTo>
                    <a:pt x="7264" y="181"/>
                  </a:lnTo>
                  <a:lnTo>
                    <a:pt x="6784" y="301"/>
                  </a:lnTo>
                  <a:lnTo>
                    <a:pt x="5763" y="601"/>
                  </a:lnTo>
                  <a:lnTo>
                    <a:pt x="6304" y="601"/>
                  </a:lnTo>
                  <a:lnTo>
                    <a:pt x="7324" y="781"/>
                  </a:lnTo>
                  <a:lnTo>
                    <a:pt x="7804" y="841"/>
                  </a:lnTo>
                  <a:lnTo>
                    <a:pt x="6304" y="841"/>
                  </a:lnTo>
                  <a:lnTo>
                    <a:pt x="5763" y="901"/>
                  </a:lnTo>
                  <a:lnTo>
                    <a:pt x="5283" y="961"/>
                  </a:lnTo>
                  <a:lnTo>
                    <a:pt x="4623" y="1141"/>
                  </a:lnTo>
                  <a:lnTo>
                    <a:pt x="4443" y="1201"/>
                  </a:lnTo>
                  <a:lnTo>
                    <a:pt x="5163" y="1081"/>
                  </a:lnTo>
                  <a:lnTo>
                    <a:pt x="5703" y="1081"/>
                  </a:lnTo>
                  <a:lnTo>
                    <a:pt x="6123" y="1141"/>
                  </a:lnTo>
                  <a:lnTo>
                    <a:pt x="6244" y="1201"/>
                  </a:lnTo>
                  <a:lnTo>
                    <a:pt x="6304" y="1201"/>
                  </a:lnTo>
                  <a:lnTo>
                    <a:pt x="6784" y="1321"/>
                  </a:lnTo>
                  <a:lnTo>
                    <a:pt x="7144" y="1441"/>
                  </a:lnTo>
                  <a:lnTo>
                    <a:pt x="7444" y="1561"/>
                  </a:lnTo>
                  <a:lnTo>
                    <a:pt x="7144" y="1501"/>
                  </a:lnTo>
                  <a:lnTo>
                    <a:pt x="6724" y="1441"/>
                  </a:lnTo>
                  <a:lnTo>
                    <a:pt x="5943" y="1441"/>
                  </a:lnTo>
                  <a:lnTo>
                    <a:pt x="6123" y="1501"/>
                  </a:lnTo>
                  <a:lnTo>
                    <a:pt x="6484" y="1621"/>
                  </a:lnTo>
                  <a:lnTo>
                    <a:pt x="6123" y="1561"/>
                  </a:lnTo>
                  <a:lnTo>
                    <a:pt x="5223" y="1561"/>
                  </a:lnTo>
                  <a:lnTo>
                    <a:pt x="4803" y="1681"/>
                  </a:lnTo>
                  <a:lnTo>
                    <a:pt x="4383" y="1741"/>
                  </a:lnTo>
                  <a:lnTo>
                    <a:pt x="4143" y="1801"/>
                  </a:lnTo>
                  <a:lnTo>
                    <a:pt x="4683" y="1861"/>
                  </a:lnTo>
                  <a:lnTo>
                    <a:pt x="4923" y="1921"/>
                  </a:lnTo>
                  <a:lnTo>
                    <a:pt x="5463" y="1921"/>
                  </a:lnTo>
                  <a:lnTo>
                    <a:pt x="6063" y="2041"/>
                  </a:lnTo>
                  <a:lnTo>
                    <a:pt x="6664" y="2161"/>
                  </a:lnTo>
                  <a:lnTo>
                    <a:pt x="7144" y="2342"/>
                  </a:lnTo>
                  <a:lnTo>
                    <a:pt x="7504" y="2462"/>
                  </a:lnTo>
                  <a:lnTo>
                    <a:pt x="7144" y="2402"/>
                  </a:lnTo>
                  <a:lnTo>
                    <a:pt x="6664" y="2282"/>
                  </a:lnTo>
                  <a:lnTo>
                    <a:pt x="6063" y="2282"/>
                  </a:lnTo>
                  <a:lnTo>
                    <a:pt x="6003" y="2222"/>
                  </a:lnTo>
                  <a:lnTo>
                    <a:pt x="5403" y="2222"/>
                  </a:lnTo>
                  <a:lnTo>
                    <a:pt x="4863" y="2282"/>
                  </a:lnTo>
                  <a:lnTo>
                    <a:pt x="4203" y="2402"/>
                  </a:lnTo>
                  <a:lnTo>
                    <a:pt x="4563" y="2462"/>
                  </a:lnTo>
                  <a:lnTo>
                    <a:pt x="5343" y="2522"/>
                  </a:lnTo>
                  <a:lnTo>
                    <a:pt x="6003" y="2702"/>
                  </a:lnTo>
                  <a:lnTo>
                    <a:pt x="6604" y="2882"/>
                  </a:lnTo>
                  <a:lnTo>
                    <a:pt x="6964" y="3002"/>
                  </a:lnTo>
                  <a:lnTo>
                    <a:pt x="7084" y="3062"/>
                  </a:lnTo>
                  <a:lnTo>
                    <a:pt x="6964" y="3062"/>
                  </a:lnTo>
                  <a:lnTo>
                    <a:pt x="6544" y="2942"/>
                  </a:lnTo>
                  <a:lnTo>
                    <a:pt x="6003" y="2822"/>
                  </a:lnTo>
                  <a:lnTo>
                    <a:pt x="5343" y="2762"/>
                  </a:lnTo>
                  <a:lnTo>
                    <a:pt x="4623" y="2762"/>
                  </a:lnTo>
                  <a:lnTo>
                    <a:pt x="3963" y="2822"/>
                  </a:lnTo>
                  <a:lnTo>
                    <a:pt x="3482" y="2882"/>
                  </a:lnTo>
                  <a:lnTo>
                    <a:pt x="3182" y="2942"/>
                  </a:lnTo>
                  <a:lnTo>
                    <a:pt x="1982" y="3242"/>
                  </a:lnTo>
                  <a:lnTo>
                    <a:pt x="1682" y="3302"/>
                  </a:lnTo>
                  <a:lnTo>
                    <a:pt x="1501" y="3482"/>
                  </a:lnTo>
                  <a:lnTo>
                    <a:pt x="2282" y="3302"/>
                  </a:lnTo>
                  <a:lnTo>
                    <a:pt x="3602" y="3122"/>
                  </a:lnTo>
                  <a:lnTo>
                    <a:pt x="4263" y="3062"/>
                  </a:lnTo>
                  <a:lnTo>
                    <a:pt x="4623" y="3062"/>
                  </a:lnTo>
                  <a:lnTo>
                    <a:pt x="4863" y="3122"/>
                  </a:lnTo>
                  <a:lnTo>
                    <a:pt x="5103" y="3182"/>
                  </a:lnTo>
                  <a:lnTo>
                    <a:pt x="5223" y="3242"/>
                  </a:lnTo>
                  <a:lnTo>
                    <a:pt x="5343" y="3302"/>
                  </a:lnTo>
                  <a:lnTo>
                    <a:pt x="5223" y="3302"/>
                  </a:lnTo>
                  <a:lnTo>
                    <a:pt x="5103" y="3242"/>
                  </a:lnTo>
                  <a:lnTo>
                    <a:pt x="4863" y="3182"/>
                  </a:lnTo>
                  <a:lnTo>
                    <a:pt x="4323" y="3182"/>
                  </a:lnTo>
                  <a:lnTo>
                    <a:pt x="3662" y="3362"/>
                  </a:lnTo>
                  <a:lnTo>
                    <a:pt x="2342" y="3662"/>
                  </a:lnTo>
                  <a:lnTo>
                    <a:pt x="1562" y="3902"/>
                  </a:lnTo>
                  <a:lnTo>
                    <a:pt x="2882" y="3722"/>
                  </a:lnTo>
                  <a:lnTo>
                    <a:pt x="4023" y="3602"/>
                  </a:lnTo>
                  <a:lnTo>
                    <a:pt x="4503" y="3602"/>
                  </a:lnTo>
                  <a:lnTo>
                    <a:pt x="4023" y="3722"/>
                  </a:lnTo>
                  <a:lnTo>
                    <a:pt x="2942" y="3902"/>
                  </a:lnTo>
                  <a:lnTo>
                    <a:pt x="1742" y="4202"/>
                  </a:lnTo>
                  <a:lnTo>
                    <a:pt x="1081" y="4442"/>
                  </a:lnTo>
                  <a:lnTo>
                    <a:pt x="121" y="4683"/>
                  </a:lnTo>
                  <a:lnTo>
                    <a:pt x="1" y="4743"/>
                  </a:lnTo>
                  <a:lnTo>
                    <a:pt x="661" y="4563"/>
                  </a:lnTo>
                  <a:lnTo>
                    <a:pt x="1261" y="4442"/>
                  </a:lnTo>
                  <a:lnTo>
                    <a:pt x="1922" y="4382"/>
                  </a:lnTo>
                  <a:lnTo>
                    <a:pt x="2522" y="4322"/>
                  </a:lnTo>
                  <a:lnTo>
                    <a:pt x="3362" y="4322"/>
                  </a:lnTo>
                  <a:lnTo>
                    <a:pt x="3722" y="4082"/>
                  </a:lnTo>
                  <a:lnTo>
                    <a:pt x="3482" y="4322"/>
                  </a:lnTo>
                  <a:lnTo>
                    <a:pt x="2822" y="5283"/>
                  </a:lnTo>
                  <a:lnTo>
                    <a:pt x="2822" y="5283"/>
                  </a:lnTo>
                  <a:lnTo>
                    <a:pt x="3182" y="5043"/>
                  </a:lnTo>
                  <a:lnTo>
                    <a:pt x="3722" y="4803"/>
                  </a:lnTo>
                  <a:lnTo>
                    <a:pt x="4203" y="4623"/>
                  </a:lnTo>
                  <a:lnTo>
                    <a:pt x="4563" y="4502"/>
                  </a:lnTo>
                  <a:lnTo>
                    <a:pt x="4683" y="4502"/>
                  </a:lnTo>
                  <a:lnTo>
                    <a:pt x="4563" y="4563"/>
                  </a:lnTo>
                  <a:lnTo>
                    <a:pt x="4443" y="4623"/>
                  </a:lnTo>
                  <a:lnTo>
                    <a:pt x="4443" y="4623"/>
                  </a:lnTo>
                  <a:lnTo>
                    <a:pt x="5343" y="4382"/>
                  </a:lnTo>
                  <a:lnTo>
                    <a:pt x="5763" y="4322"/>
                  </a:lnTo>
                  <a:lnTo>
                    <a:pt x="5763" y="4322"/>
                  </a:lnTo>
                  <a:lnTo>
                    <a:pt x="5403" y="4502"/>
                  </a:lnTo>
                  <a:lnTo>
                    <a:pt x="4923" y="4743"/>
                  </a:lnTo>
                  <a:lnTo>
                    <a:pt x="4443" y="5103"/>
                  </a:lnTo>
                  <a:lnTo>
                    <a:pt x="3963" y="5463"/>
                  </a:lnTo>
                  <a:lnTo>
                    <a:pt x="3542" y="5823"/>
                  </a:lnTo>
                  <a:lnTo>
                    <a:pt x="3542" y="5823"/>
                  </a:lnTo>
                  <a:lnTo>
                    <a:pt x="4203" y="5523"/>
                  </a:lnTo>
                  <a:lnTo>
                    <a:pt x="5223" y="5223"/>
                  </a:lnTo>
                  <a:lnTo>
                    <a:pt x="6063" y="4983"/>
                  </a:lnTo>
                  <a:lnTo>
                    <a:pt x="6964" y="4803"/>
                  </a:lnTo>
                  <a:lnTo>
                    <a:pt x="7384" y="4743"/>
                  </a:lnTo>
                  <a:lnTo>
                    <a:pt x="7564" y="4683"/>
                  </a:lnTo>
                  <a:lnTo>
                    <a:pt x="7924" y="4623"/>
                  </a:lnTo>
                  <a:lnTo>
                    <a:pt x="9785" y="4262"/>
                  </a:lnTo>
                  <a:lnTo>
                    <a:pt x="10685" y="4082"/>
                  </a:lnTo>
                  <a:lnTo>
                    <a:pt x="11466" y="3782"/>
                  </a:lnTo>
                  <a:lnTo>
                    <a:pt x="11586" y="3722"/>
                  </a:lnTo>
                  <a:lnTo>
                    <a:pt x="10685" y="2702"/>
                  </a:lnTo>
                  <a:lnTo>
                    <a:pt x="9725" y="1741"/>
                  </a:lnTo>
                  <a:lnTo>
                    <a:pt x="8705" y="841"/>
                  </a:lnTo>
                  <a:lnTo>
                    <a:pt x="768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70"/>
            <p:cNvSpPr/>
            <p:nvPr/>
          </p:nvSpPr>
          <p:spPr>
            <a:xfrm>
              <a:off x="2473675" y="43198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70"/>
            <p:cNvSpPr/>
            <p:nvPr/>
          </p:nvSpPr>
          <p:spPr>
            <a:xfrm>
              <a:off x="2476675" y="4132275"/>
              <a:ext cx="10525" cy="13550"/>
            </a:xfrm>
            <a:custGeom>
              <a:rect b="b" l="l" r="r" t="t"/>
              <a:pathLst>
                <a:path extrusionOk="0" h="542" w="421">
                  <a:moveTo>
                    <a:pt x="420" y="1"/>
                  </a:moveTo>
                  <a:lnTo>
                    <a:pt x="360" y="61"/>
                  </a:lnTo>
                  <a:lnTo>
                    <a:pt x="360" y="121"/>
                  </a:lnTo>
                  <a:lnTo>
                    <a:pt x="0" y="541"/>
                  </a:lnTo>
                  <a:lnTo>
                    <a:pt x="360" y="421"/>
                  </a:lnTo>
                  <a:lnTo>
                    <a:pt x="360" y="241"/>
                  </a:lnTo>
                  <a:lnTo>
                    <a:pt x="420" y="121"/>
                  </a:lnTo>
                  <a:lnTo>
                    <a:pt x="4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70"/>
            <p:cNvSpPr/>
            <p:nvPr/>
          </p:nvSpPr>
          <p:spPr>
            <a:xfrm>
              <a:off x="2307100" y="4253825"/>
              <a:ext cx="9025" cy="15050"/>
            </a:xfrm>
            <a:custGeom>
              <a:rect b="b" l="l" r="r" t="t"/>
              <a:pathLst>
                <a:path extrusionOk="0" h="602" w="361">
                  <a:moveTo>
                    <a:pt x="300" y="1"/>
                  </a:moveTo>
                  <a:lnTo>
                    <a:pt x="60" y="541"/>
                  </a:lnTo>
                  <a:lnTo>
                    <a:pt x="60" y="541"/>
                  </a:lnTo>
                  <a:lnTo>
                    <a:pt x="300" y="301"/>
                  </a:lnTo>
                  <a:lnTo>
                    <a:pt x="360" y="181"/>
                  </a:lnTo>
                  <a:lnTo>
                    <a:pt x="300" y="1"/>
                  </a:lnTo>
                  <a:close/>
                  <a:moveTo>
                    <a:pt x="60" y="541"/>
                  </a:moveTo>
                  <a:lnTo>
                    <a:pt x="0" y="601"/>
                  </a:lnTo>
                  <a:lnTo>
                    <a:pt x="60" y="541"/>
                  </a:lnTo>
                  <a:lnTo>
                    <a:pt x="60" y="54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70"/>
            <p:cNvSpPr/>
            <p:nvPr/>
          </p:nvSpPr>
          <p:spPr>
            <a:xfrm>
              <a:off x="2290575" y="4258350"/>
              <a:ext cx="4550" cy="19525"/>
            </a:xfrm>
            <a:custGeom>
              <a:rect b="b" l="l" r="r" t="t"/>
              <a:pathLst>
                <a:path extrusionOk="0" h="781" w="182">
                  <a:moveTo>
                    <a:pt x="181" y="0"/>
                  </a:moveTo>
                  <a:lnTo>
                    <a:pt x="61" y="240"/>
                  </a:lnTo>
                  <a:lnTo>
                    <a:pt x="1" y="360"/>
                  </a:lnTo>
                  <a:lnTo>
                    <a:pt x="61" y="780"/>
                  </a:lnTo>
                  <a:lnTo>
                    <a:pt x="181" y="4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70"/>
            <p:cNvSpPr/>
            <p:nvPr/>
          </p:nvSpPr>
          <p:spPr>
            <a:xfrm>
              <a:off x="2325100" y="423132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1" y="1"/>
                  </a:moveTo>
                  <a:lnTo>
                    <a:pt x="61" y="181"/>
                  </a:lnTo>
                  <a:lnTo>
                    <a:pt x="1" y="421"/>
                  </a:lnTo>
                  <a:lnTo>
                    <a:pt x="1" y="541"/>
                  </a:lnTo>
                  <a:lnTo>
                    <a:pt x="61" y="481"/>
                  </a:lnTo>
                  <a:lnTo>
                    <a:pt x="181" y="361"/>
                  </a:lnTo>
                  <a:lnTo>
                    <a:pt x="18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70"/>
            <p:cNvSpPr/>
            <p:nvPr/>
          </p:nvSpPr>
          <p:spPr>
            <a:xfrm>
              <a:off x="2340100" y="4213325"/>
              <a:ext cx="6025" cy="16525"/>
            </a:xfrm>
            <a:custGeom>
              <a:rect b="b" l="l" r="r" t="t"/>
              <a:pathLst>
                <a:path extrusionOk="0" h="661" w="241">
                  <a:moveTo>
                    <a:pt x="241" y="0"/>
                  </a:moveTo>
                  <a:lnTo>
                    <a:pt x="181" y="60"/>
                  </a:lnTo>
                  <a:lnTo>
                    <a:pt x="121" y="300"/>
                  </a:lnTo>
                  <a:lnTo>
                    <a:pt x="1" y="661"/>
                  </a:lnTo>
                  <a:lnTo>
                    <a:pt x="181" y="48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70"/>
            <p:cNvSpPr/>
            <p:nvPr/>
          </p:nvSpPr>
          <p:spPr>
            <a:xfrm>
              <a:off x="2235075" y="433637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70"/>
            <p:cNvSpPr/>
            <p:nvPr/>
          </p:nvSpPr>
          <p:spPr>
            <a:xfrm>
              <a:off x="2253075" y="4333375"/>
              <a:ext cx="3025" cy="10525"/>
            </a:xfrm>
            <a:custGeom>
              <a:rect b="b" l="l" r="r" t="t"/>
              <a:pathLst>
                <a:path extrusionOk="0" h="421" w="121">
                  <a:moveTo>
                    <a:pt x="0" y="0"/>
                  </a:moveTo>
                  <a:lnTo>
                    <a:pt x="0" y="60"/>
                  </a:lnTo>
                  <a:lnTo>
                    <a:pt x="0" y="421"/>
                  </a:lnTo>
                  <a:lnTo>
                    <a:pt x="12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70"/>
            <p:cNvSpPr/>
            <p:nvPr/>
          </p:nvSpPr>
          <p:spPr>
            <a:xfrm>
              <a:off x="2271075" y="4298850"/>
              <a:ext cx="6025" cy="15050"/>
            </a:xfrm>
            <a:custGeom>
              <a:rect b="b" l="l" r="r" t="t"/>
              <a:pathLst>
                <a:path extrusionOk="0" h="602" w="241">
                  <a:moveTo>
                    <a:pt x="181" y="1"/>
                  </a:moveTo>
                  <a:lnTo>
                    <a:pt x="1" y="181"/>
                  </a:lnTo>
                  <a:lnTo>
                    <a:pt x="1" y="421"/>
                  </a:lnTo>
                  <a:lnTo>
                    <a:pt x="1" y="601"/>
                  </a:lnTo>
                  <a:lnTo>
                    <a:pt x="241" y="30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70"/>
            <p:cNvSpPr/>
            <p:nvPr/>
          </p:nvSpPr>
          <p:spPr>
            <a:xfrm>
              <a:off x="2272575" y="4252325"/>
              <a:ext cx="13525" cy="46550"/>
            </a:xfrm>
            <a:custGeom>
              <a:rect b="b" l="l" r="r" t="t"/>
              <a:pathLst>
                <a:path extrusionOk="0" h="1862" w="541">
                  <a:moveTo>
                    <a:pt x="541" y="1"/>
                  </a:moveTo>
                  <a:lnTo>
                    <a:pt x="241" y="601"/>
                  </a:lnTo>
                  <a:lnTo>
                    <a:pt x="121" y="1141"/>
                  </a:lnTo>
                  <a:lnTo>
                    <a:pt x="1" y="1622"/>
                  </a:lnTo>
                  <a:lnTo>
                    <a:pt x="1" y="1862"/>
                  </a:lnTo>
                  <a:lnTo>
                    <a:pt x="61" y="1802"/>
                  </a:lnTo>
                  <a:lnTo>
                    <a:pt x="61" y="1742"/>
                  </a:lnTo>
                  <a:lnTo>
                    <a:pt x="121" y="1502"/>
                  </a:lnTo>
                  <a:lnTo>
                    <a:pt x="181" y="1201"/>
                  </a:lnTo>
                  <a:lnTo>
                    <a:pt x="361" y="721"/>
                  </a:lnTo>
                  <a:lnTo>
                    <a:pt x="421" y="601"/>
                  </a:lnTo>
                  <a:lnTo>
                    <a:pt x="481" y="18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70"/>
            <p:cNvSpPr/>
            <p:nvPr/>
          </p:nvSpPr>
          <p:spPr>
            <a:xfrm>
              <a:off x="2533700" y="4546475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360" y="0"/>
                  </a:moveTo>
                  <a:lnTo>
                    <a:pt x="300" y="180"/>
                  </a:lnTo>
                  <a:lnTo>
                    <a:pt x="0" y="660"/>
                  </a:lnTo>
                  <a:lnTo>
                    <a:pt x="0" y="660"/>
                  </a:lnTo>
                  <a:lnTo>
                    <a:pt x="420" y="180"/>
                  </a:lnTo>
                  <a:lnTo>
                    <a:pt x="48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70"/>
            <p:cNvSpPr/>
            <p:nvPr/>
          </p:nvSpPr>
          <p:spPr>
            <a:xfrm>
              <a:off x="23701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70"/>
            <p:cNvSpPr/>
            <p:nvPr/>
          </p:nvSpPr>
          <p:spPr>
            <a:xfrm>
              <a:off x="2554700" y="45599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70"/>
            <p:cNvSpPr/>
            <p:nvPr/>
          </p:nvSpPr>
          <p:spPr>
            <a:xfrm>
              <a:off x="2392625" y="448795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70"/>
            <p:cNvSpPr/>
            <p:nvPr/>
          </p:nvSpPr>
          <p:spPr>
            <a:xfrm>
              <a:off x="2359625" y="42043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70"/>
            <p:cNvSpPr/>
            <p:nvPr/>
          </p:nvSpPr>
          <p:spPr>
            <a:xfrm>
              <a:off x="2709275" y="4605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0" y="0"/>
                  </a:moveTo>
                  <a:lnTo>
                    <a:pt x="60" y="60"/>
                  </a:lnTo>
                  <a:lnTo>
                    <a:pt x="60" y="12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70"/>
            <p:cNvSpPr/>
            <p:nvPr/>
          </p:nvSpPr>
          <p:spPr>
            <a:xfrm>
              <a:off x="2520175" y="4529950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61" y="1"/>
                  </a:moveTo>
                  <a:lnTo>
                    <a:pt x="1" y="481"/>
                  </a:lnTo>
                  <a:lnTo>
                    <a:pt x="1" y="601"/>
                  </a:lnTo>
                  <a:lnTo>
                    <a:pt x="61" y="481"/>
                  </a:lnTo>
                  <a:lnTo>
                    <a:pt x="18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70"/>
            <p:cNvSpPr/>
            <p:nvPr/>
          </p:nvSpPr>
          <p:spPr>
            <a:xfrm>
              <a:off x="2742275" y="4680025"/>
              <a:ext cx="40550" cy="24025"/>
            </a:xfrm>
            <a:custGeom>
              <a:rect b="b" l="l" r="r" t="t"/>
              <a:pathLst>
                <a:path extrusionOk="0" h="961" w="1622">
                  <a:moveTo>
                    <a:pt x="1" y="0"/>
                  </a:moveTo>
                  <a:lnTo>
                    <a:pt x="181" y="180"/>
                  </a:lnTo>
                  <a:lnTo>
                    <a:pt x="541" y="481"/>
                  </a:lnTo>
                  <a:lnTo>
                    <a:pt x="721" y="781"/>
                  </a:lnTo>
                  <a:lnTo>
                    <a:pt x="781" y="961"/>
                  </a:lnTo>
                  <a:lnTo>
                    <a:pt x="1621" y="961"/>
                  </a:lnTo>
                  <a:lnTo>
                    <a:pt x="1441" y="841"/>
                  </a:lnTo>
                  <a:lnTo>
                    <a:pt x="1081" y="541"/>
                  </a:lnTo>
                  <a:lnTo>
                    <a:pt x="60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70"/>
            <p:cNvSpPr/>
            <p:nvPr/>
          </p:nvSpPr>
          <p:spPr>
            <a:xfrm>
              <a:off x="2314600" y="44924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60" y="0"/>
                  </a:moveTo>
                  <a:lnTo>
                    <a:pt x="0" y="60"/>
                  </a:lnTo>
                  <a:lnTo>
                    <a:pt x="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70"/>
            <p:cNvSpPr/>
            <p:nvPr/>
          </p:nvSpPr>
          <p:spPr>
            <a:xfrm>
              <a:off x="2290575" y="4496950"/>
              <a:ext cx="4550" cy="13525"/>
            </a:xfrm>
            <a:custGeom>
              <a:rect b="b" l="l" r="r" t="t"/>
              <a:pathLst>
                <a:path extrusionOk="0" h="541" w="182">
                  <a:moveTo>
                    <a:pt x="181" y="0"/>
                  </a:moveTo>
                  <a:lnTo>
                    <a:pt x="1" y="60"/>
                  </a:lnTo>
                  <a:lnTo>
                    <a:pt x="1" y="300"/>
                  </a:lnTo>
                  <a:lnTo>
                    <a:pt x="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70"/>
            <p:cNvSpPr/>
            <p:nvPr/>
          </p:nvSpPr>
          <p:spPr>
            <a:xfrm>
              <a:off x="2499175" y="4626000"/>
              <a:ext cx="69050" cy="24025"/>
            </a:xfrm>
            <a:custGeom>
              <a:rect b="b" l="l" r="r" t="t"/>
              <a:pathLst>
                <a:path extrusionOk="0" h="961" w="2762">
                  <a:moveTo>
                    <a:pt x="2762" y="0"/>
                  </a:moveTo>
                  <a:lnTo>
                    <a:pt x="1741" y="361"/>
                  </a:lnTo>
                  <a:lnTo>
                    <a:pt x="421" y="841"/>
                  </a:lnTo>
                  <a:lnTo>
                    <a:pt x="368" y="856"/>
                  </a:lnTo>
                  <a:lnTo>
                    <a:pt x="368" y="856"/>
                  </a:lnTo>
                  <a:lnTo>
                    <a:pt x="781" y="781"/>
                  </a:lnTo>
                  <a:lnTo>
                    <a:pt x="1441" y="541"/>
                  </a:lnTo>
                  <a:lnTo>
                    <a:pt x="2161" y="240"/>
                  </a:lnTo>
                  <a:lnTo>
                    <a:pt x="2762" y="0"/>
                  </a:lnTo>
                  <a:close/>
                  <a:moveTo>
                    <a:pt x="368" y="856"/>
                  </a:moveTo>
                  <a:lnTo>
                    <a:pt x="121" y="901"/>
                  </a:lnTo>
                  <a:lnTo>
                    <a:pt x="1" y="961"/>
                  </a:lnTo>
                  <a:lnTo>
                    <a:pt x="368" y="85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70"/>
            <p:cNvSpPr/>
            <p:nvPr/>
          </p:nvSpPr>
          <p:spPr>
            <a:xfrm>
              <a:off x="2626725" y="4382900"/>
              <a:ext cx="231125" cy="324150"/>
            </a:xfrm>
            <a:custGeom>
              <a:rect b="b" l="l" r="r" t="t"/>
              <a:pathLst>
                <a:path extrusionOk="0" h="12966" w="9245">
                  <a:moveTo>
                    <a:pt x="5283" y="2401"/>
                  </a:moveTo>
                  <a:lnTo>
                    <a:pt x="5403" y="2581"/>
                  </a:lnTo>
                  <a:lnTo>
                    <a:pt x="5403" y="2581"/>
                  </a:lnTo>
                  <a:lnTo>
                    <a:pt x="5283" y="2461"/>
                  </a:lnTo>
                  <a:lnTo>
                    <a:pt x="5283" y="2401"/>
                  </a:lnTo>
                  <a:close/>
                  <a:moveTo>
                    <a:pt x="2282" y="0"/>
                  </a:moveTo>
                  <a:lnTo>
                    <a:pt x="3002" y="360"/>
                  </a:lnTo>
                  <a:lnTo>
                    <a:pt x="3722" y="781"/>
                  </a:lnTo>
                  <a:lnTo>
                    <a:pt x="4082" y="1081"/>
                  </a:lnTo>
                  <a:lnTo>
                    <a:pt x="4443" y="1381"/>
                  </a:lnTo>
                  <a:lnTo>
                    <a:pt x="4983" y="1981"/>
                  </a:lnTo>
                  <a:lnTo>
                    <a:pt x="5163" y="2161"/>
                  </a:lnTo>
                  <a:lnTo>
                    <a:pt x="5283" y="2401"/>
                  </a:lnTo>
                  <a:lnTo>
                    <a:pt x="5283" y="2401"/>
                  </a:lnTo>
                  <a:lnTo>
                    <a:pt x="4863" y="2041"/>
                  </a:lnTo>
                  <a:lnTo>
                    <a:pt x="4263" y="1621"/>
                  </a:lnTo>
                  <a:lnTo>
                    <a:pt x="3482" y="1141"/>
                  </a:lnTo>
                  <a:lnTo>
                    <a:pt x="2942" y="961"/>
                  </a:lnTo>
                  <a:lnTo>
                    <a:pt x="2942" y="961"/>
                  </a:lnTo>
                  <a:lnTo>
                    <a:pt x="3302" y="1321"/>
                  </a:lnTo>
                  <a:lnTo>
                    <a:pt x="3902" y="1981"/>
                  </a:lnTo>
                  <a:lnTo>
                    <a:pt x="4563" y="2701"/>
                  </a:lnTo>
                  <a:lnTo>
                    <a:pt x="5163" y="3482"/>
                  </a:lnTo>
                  <a:lnTo>
                    <a:pt x="5403" y="3842"/>
                  </a:lnTo>
                  <a:lnTo>
                    <a:pt x="5583" y="4142"/>
                  </a:lnTo>
                  <a:lnTo>
                    <a:pt x="5703" y="4442"/>
                  </a:lnTo>
                  <a:lnTo>
                    <a:pt x="5763" y="4682"/>
                  </a:lnTo>
                  <a:lnTo>
                    <a:pt x="5763" y="4862"/>
                  </a:lnTo>
                  <a:lnTo>
                    <a:pt x="5703" y="4682"/>
                  </a:lnTo>
                  <a:lnTo>
                    <a:pt x="5583" y="4502"/>
                  </a:lnTo>
                  <a:lnTo>
                    <a:pt x="5463" y="4202"/>
                  </a:lnTo>
                  <a:lnTo>
                    <a:pt x="5223" y="3962"/>
                  </a:lnTo>
                  <a:lnTo>
                    <a:pt x="4923" y="3662"/>
                  </a:lnTo>
                  <a:lnTo>
                    <a:pt x="4263" y="3002"/>
                  </a:lnTo>
                  <a:lnTo>
                    <a:pt x="3122" y="2101"/>
                  </a:lnTo>
                  <a:lnTo>
                    <a:pt x="3482" y="2761"/>
                  </a:lnTo>
                  <a:lnTo>
                    <a:pt x="3782" y="3422"/>
                  </a:lnTo>
                  <a:lnTo>
                    <a:pt x="4082" y="4262"/>
                  </a:lnTo>
                  <a:lnTo>
                    <a:pt x="4263" y="5042"/>
                  </a:lnTo>
                  <a:lnTo>
                    <a:pt x="4323" y="5523"/>
                  </a:lnTo>
                  <a:lnTo>
                    <a:pt x="4142" y="5042"/>
                  </a:lnTo>
                  <a:lnTo>
                    <a:pt x="3782" y="4382"/>
                  </a:lnTo>
                  <a:lnTo>
                    <a:pt x="3362" y="3602"/>
                  </a:lnTo>
                  <a:lnTo>
                    <a:pt x="2882" y="2881"/>
                  </a:lnTo>
                  <a:lnTo>
                    <a:pt x="2342" y="2281"/>
                  </a:lnTo>
                  <a:lnTo>
                    <a:pt x="2102" y="1981"/>
                  </a:lnTo>
                  <a:lnTo>
                    <a:pt x="1922" y="1801"/>
                  </a:lnTo>
                  <a:lnTo>
                    <a:pt x="1681" y="1501"/>
                  </a:lnTo>
                  <a:lnTo>
                    <a:pt x="1501" y="1321"/>
                  </a:lnTo>
                  <a:lnTo>
                    <a:pt x="1922" y="2101"/>
                  </a:lnTo>
                  <a:lnTo>
                    <a:pt x="2342" y="3002"/>
                  </a:lnTo>
                  <a:lnTo>
                    <a:pt x="2642" y="3902"/>
                  </a:lnTo>
                  <a:lnTo>
                    <a:pt x="2822" y="4742"/>
                  </a:lnTo>
                  <a:lnTo>
                    <a:pt x="2822" y="5042"/>
                  </a:lnTo>
                  <a:lnTo>
                    <a:pt x="2882" y="5282"/>
                  </a:lnTo>
                  <a:lnTo>
                    <a:pt x="2882" y="5463"/>
                  </a:lnTo>
                  <a:lnTo>
                    <a:pt x="2822" y="5282"/>
                  </a:lnTo>
                  <a:lnTo>
                    <a:pt x="2762" y="5042"/>
                  </a:lnTo>
                  <a:lnTo>
                    <a:pt x="2642" y="4742"/>
                  </a:lnTo>
                  <a:lnTo>
                    <a:pt x="2402" y="4022"/>
                  </a:lnTo>
                  <a:lnTo>
                    <a:pt x="1922" y="3182"/>
                  </a:lnTo>
                  <a:lnTo>
                    <a:pt x="1621" y="2641"/>
                  </a:lnTo>
                  <a:lnTo>
                    <a:pt x="1201" y="2161"/>
                  </a:lnTo>
                  <a:lnTo>
                    <a:pt x="1201" y="2161"/>
                  </a:lnTo>
                  <a:lnTo>
                    <a:pt x="1621" y="2701"/>
                  </a:lnTo>
                  <a:lnTo>
                    <a:pt x="1982" y="3422"/>
                  </a:lnTo>
                  <a:lnTo>
                    <a:pt x="2282" y="4022"/>
                  </a:lnTo>
                  <a:lnTo>
                    <a:pt x="2402" y="4502"/>
                  </a:lnTo>
                  <a:lnTo>
                    <a:pt x="2162" y="4082"/>
                  </a:lnTo>
                  <a:lnTo>
                    <a:pt x="1801" y="3542"/>
                  </a:lnTo>
                  <a:lnTo>
                    <a:pt x="1261" y="3002"/>
                  </a:lnTo>
                  <a:lnTo>
                    <a:pt x="121" y="1921"/>
                  </a:lnTo>
                  <a:lnTo>
                    <a:pt x="1" y="1741"/>
                  </a:lnTo>
                  <a:lnTo>
                    <a:pt x="361" y="2581"/>
                  </a:lnTo>
                  <a:lnTo>
                    <a:pt x="601" y="3482"/>
                  </a:lnTo>
                  <a:lnTo>
                    <a:pt x="721" y="4262"/>
                  </a:lnTo>
                  <a:lnTo>
                    <a:pt x="721" y="4562"/>
                  </a:lnTo>
                  <a:lnTo>
                    <a:pt x="1501" y="4862"/>
                  </a:lnTo>
                  <a:lnTo>
                    <a:pt x="2162" y="5222"/>
                  </a:lnTo>
                  <a:lnTo>
                    <a:pt x="2762" y="5583"/>
                  </a:lnTo>
                  <a:lnTo>
                    <a:pt x="3122" y="5883"/>
                  </a:lnTo>
                  <a:lnTo>
                    <a:pt x="2702" y="5703"/>
                  </a:lnTo>
                  <a:lnTo>
                    <a:pt x="2102" y="5463"/>
                  </a:lnTo>
                  <a:lnTo>
                    <a:pt x="1321" y="5282"/>
                  </a:lnTo>
                  <a:lnTo>
                    <a:pt x="61" y="5042"/>
                  </a:lnTo>
                  <a:lnTo>
                    <a:pt x="61" y="5042"/>
                  </a:lnTo>
                  <a:lnTo>
                    <a:pt x="961" y="5463"/>
                  </a:lnTo>
                  <a:lnTo>
                    <a:pt x="1982" y="6063"/>
                  </a:lnTo>
                  <a:lnTo>
                    <a:pt x="2702" y="6543"/>
                  </a:lnTo>
                  <a:lnTo>
                    <a:pt x="3242" y="7023"/>
                  </a:lnTo>
                  <a:lnTo>
                    <a:pt x="3542" y="7383"/>
                  </a:lnTo>
                  <a:lnTo>
                    <a:pt x="3662" y="7563"/>
                  </a:lnTo>
                  <a:lnTo>
                    <a:pt x="3662" y="7563"/>
                  </a:lnTo>
                  <a:lnTo>
                    <a:pt x="3542" y="7443"/>
                  </a:lnTo>
                  <a:lnTo>
                    <a:pt x="3122" y="7143"/>
                  </a:lnTo>
                  <a:lnTo>
                    <a:pt x="2702" y="6843"/>
                  </a:lnTo>
                  <a:lnTo>
                    <a:pt x="2222" y="6603"/>
                  </a:lnTo>
                  <a:lnTo>
                    <a:pt x="2642" y="7203"/>
                  </a:lnTo>
                  <a:lnTo>
                    <a:pt x="2942" y="7684"/>
                  </a:lnTo>
                  <a:lnTo>
                    <a:pt x="3062" y="7744"/>
                  </a:lnTo>
                  <a:lnTo>
                    <a:pt x="3662" y="7984"/>
                  </a:lnTo>
                  <a:lnTo>
                    <a:pt x="3902" y="8104"/>
                  </a:lnTo>
                  <a:lnTo>
                    <a:pt x="3602" y="8164"/>
                  </a:lnTo>
                  <a:lnTo>
                    <a:pt x="3182" y="8164"/>
                  </a:lnTo>
                  <a:lnTo>
                    <a:pt x="3902" y="8404"/>
                  </a:lnTo>
                  <a:lnTo>
                    <a:pt x="4683" y="8764"/>
                  </a:lnTo>
                  <a:lnTo>
                    <a:pt x="5223" y="9064"/>
                  </a:lnTo>
                  <a:lnTo>
                    <a:pt x="4623" y="9004"/>
                  </a:lnTo>
                  <a:lnTo>
                    <a:pt x="3782" y="8884"/>
                  </a:lnTo>
                  <a:lnTo>
                    <a:pt x="3482" y="8884"/>
                  </a:lnTo>
                  <a:lnTo>
                    <a:pt x="3482" y="9004"/>
                  </a:lnTo>
                  <a:lnTo>
                    <a:pt x="3782" y="9124"/>
                  </a:lnTo>
                  <a:lnTo>
                    <a:pt x="4263" y="9364"/>
                  </a:lnTo>
                  <a:lnTo>
                    <a:pt x="4743" y="9724"/>
                  </a:lnTo>
                  <a:lnTo>
                    <a:pt x="5223" y="10085"/>
                  </a:lnTo>
                  <a:lnTo>
                    <a:pt x="5523" y="10385"/>
                  </a:lnTo>
                  <a:lnTo>
                    <a:pt x="5823" y="10685"/>
                  </a:lnTo>
                  <a:lnTo>
                    <a:pt x="5463" y="10505"/>
                  </a:lnTo>
                  <a:lnTo>
                    <a:pt x="5043" y="10265"/>
                  </a:lnTo>
                  <a:lnTo>
                    <a:pt x="4563" y="10085"/>
                  </a:lnTo>
                  <a:lnTo>
                    <a:pt x="4082" y="9904"/>
                  </a:lnTo>
                  <a:lnTo>
                    <a:pt x="3602" y="9844"/>
                  </a:lnTo>
                  <a:lnTo>
                    <a:pt x="3242" y="9784"/>
                  </a:lnTo>
                  <a:lnTo>
                    <a:pt x="3242" y="9784"/>
                  </a:lnTo>
                  <a:lnTo>
                    <a:pt x="3302" y="9904"/>
                  </a:lnTo>
                  <a:lnTo>
                    <a:pt x="3362" y="9904"/>
                  </a:lnTo>
                  <a:lnTo>
                    <a:pt x="3842" y="10085"/>
                  </a:lnTo>
                  <a:lnTo>
                    <a:pt x="4623" y="10445"/>
                  </a:lnTo>
                  <a:lnTo>
                    <a:pt x="5643" y="11045"/>
                  </a:lnTo>
                  <a:lnTo>
                    <a:pt x="4503" y="10865"/>
                  </a:lnTo>
                  <a:lnTo>
                    <a:pt x="4142" y="10805"/>
                  </a:lnTo>
                  <a:lnTo>
                    <a:pt x="4743" y="11225"/>
                  </a:lnTo>
                  <a:lnTo>
                    <a:pt x="5103" y="11465"/>
                  </a:lnTo>
                  <a:lnTo>
                    <a:pt x="5463" y="11825"/>
                  </a:lnTo>
                  <a:lnTo>
                    <a:pt x="5883" y="12245"/>
                  </a:lnTo>
                  <a:lnTo>
                    <a:pt x="6183" y="12606"/>
                  </a:lnTo>
                  <a:lnTo>
                    <a:pt x="6303" y="12846"/>
                  </a:lnTo>
                  <a:lnTo>
                    <a:pt x="9219" y="12846"/>
                  </a:lnTo>
                  <a:lnTo>
                    <a:pt x="8885" y="11285"/>
                  </a:lnTo>
                  <a:lnTo>
                    <a:pt x="8404" y="9604"/>
                  </a:lnTo>
                  <a:lnTo>
                    <a:pt x="7924" y="7984"/>
                  </a:lnTo>
                  <a:lnTo>
                    <a:pt x="7324" y="6363"/>
                  </a:lnTo>
                  <a:lnTo>
                    <a:pt x="6604" y="4802"/>
                  </a:lnTo>
                  <a:lnTo>
                    <a:pt x="5883" y="3302"/>
                  </a:lnTo>
                  <a:lnTo>
                    <a:pt x="5103" y="1801"/>
                  </a:lnTo>
                  <a:lnTo>
                    <a:pt x="4203" y="360"/>
                  </a:lnTo>
                  <a:lnTo>
                    <a:pt x="4022" y="360"/>
                  </a:lnTo>
                  <a:lnTo>
                    <a:pt x="2282" y="0"/>
                  </a:lnTo>
                  <a:close/>
                  <a:moveTo>
                    <a:pt x="9219" y="12846"/>
                  </a:moveTo>
                  <a:lnTo>
                    <a:pt x="9245" y="12966"/>
                  </a:lnTo>
                  <a:lnTo>
                    <a:pt x="9245" y="12846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70"/>
            <p:cNvSpPr/>
            <p:nvPr/>
          </p:nvSpPr>
          <p:spPr>
            <a:xfrm>
              <a:off x="2499175" y="4571975"/>
              <a:ext cx="43550" cy="30025"/>
            </a:xfrm>
            <a:custGeom>
              <a:rect b="b" l="l" r="r" t="t"/>
              <a:pathLst>
                <a:path extrusionOk="0" h="1201" w="1742">
                  <a:moveTo>
                    <a:pt x="1741" y="0"/>
                  </a:moveTo>
                  <a:lnTo>
                    <a:pt x="1681" y="60"/>
                  </a:lnTo>
                  <a:lnTo>
                    <a:pt x="1681" y="60"/>
                  </a:lnTo>
                  <a:lnTo>
                    <a:pt x="1741" y="0"/>
                  </a:lnTo>
                  <a:close/>
                  <a:moveTo>
                    <a:pt x="1681" y="60"/>
                  </a:moveTo>
                  <a:lnTo>
                    <a:pt x="1261" y="361"/>
                  </a:lnTo>
                  <a:lnTo>
                    <a:pt x="781" y="66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601" y="1081"/>
                  </a:lnTo>
                  <a:lnTo>
                    <a:pt x="1261" y="481"/>
                  </a:lnTo>
                  <a:lnTo>
                    <a:pt x="1681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70"/>
            <p:cNvSpPr/>
            <p:nvPr/>
          </p:nvSpPr>
          <p:spPr>
            <a:xfrm>
              <a:off x="2527700" y="4606500"/>
              <a:ext cx="22525" cy="7525"/>
            </a:xfrm>
            <a:custGeom>
              <a:rect b="b" l="l" r="r" t="t"/>
              <a:pathLst>
                <a:path extrusionOk="0" h="301" w="901">
                  <a:moveTo>
                    <a:pt x="600" y="0"/>
                  </a:moveTo>
                  <a:lnTo>
                    <a:pt x="0" y="300"/>
                  </a:lnTo>
                  <a:lnTo>
                    <a:pt x="660" y="60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70"/>
            <p:cNvSpPr/>
            <p:nvPr/>
          </p:nvSpPr>
          <p:spPr>
            <a:xfrm>
              <a:off x="2575700" y="4612500"/>
              <a:ext cx="18050" cy="9025"/>
            </a:xfrm>
            <a:custGeom>
              <a:rect b="b" l="l" r="r" t="t"/>
              <a:pathLst>
                <a:path extrusionOk="0" h="361" w="722">
                  <a:moveTo>
                    <a:pt x="541" y="0"/>
                  </a:moveTo>
                  <a:lnTo>
                    <a:pt x="1" y="360"/>
                  </a:lnTo>
                  <a:lnTo>
                    <a:pt x="1" y="360"/>
                  </a:lnTo>
                  <a:lnTo>
                    <a:pt x="48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70"/>
            <p:cNvSpPr/>
            <p:nvPr/>
          </p:nvSpPr>
          <p:spPr>
            <a:xfrm>
              <a:off x="1319675" y="4669525"/>
              <a:ext cx="3025" cy="12025"/>
            </a:xfrm>
            <a:custGeom>
              <a:rect b="b" l="l" r="r" t="t"/>
              <a:pathLst>
                <a:path extrusionOk="0" h="481" w="121">
                  <a:moveTo>
                    <a:pt x="0" y="0"/>
                  </a:moveTo>
                  <a:lnTo>
                    <a:pt x="0" y="300"/>
                  </a:lnTo>
                  <a:lnTo>
                    <a:pt x="120" y="480"/>
                  </a:lnTo>
                  <a:lnTo>
                    <a:pt x="120" y="180"/>
                  </a:lnTo>
                  <a:lnTo>
                    <a:pt x="60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70"/>
            <p:cNvSpPr/>
            <p:nvPr/>
          </p:nvSpPr>
          <p:spPr>
            <a:xfrm>
              <a:off x="1174100" y="4600475"/>
              <a:ext cx="7525" cy="6050"/>
            </a:xfrm>
            <a:custGeom>
              <a:rect b="b" l="l" r="r" t="t"/>
              <a:pathLst>
                <a:path extrusionOk="0" h="242" w="301">
                  <a:moveTo>
                    <a:pt x="1" y="1"/>
                  </a:moveTo>
                  <a:lnTo>
                    <a:pt x="121" y="181"/>
                  </a:lnTo>
                  <a:lnTo>
                    <a:pt x="301" y="2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70"/>
            <p:cNvSpPr/>
            <p:nvPr/>
          </p:nvSpPr>
          <p:spPr>
            <a:xfrm>
              <a:off x="1172600" y="4617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70"/>
            <p:cNvSpPr/>
            <p:nvPr/>
          </p:nvSpPr>
          <p:spPr>
            <a:xfrm>
              <a:off x="1166600" y="4600475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6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70"/>
            <p:cNvSpPr/>
            <p:nvPr/>
          </p:nvSpPr>
          <p:spPr>
            <a:xfrm>
              <a:off x="2364125" y="4211825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0"/>
                  </a:moveTo>
                  <a:lnTo>
                    <a:pt x="60" y="60"/>
                  </a:lnTo>
                  <a:lnTo>
                    <a:pt x="0" y="180"/>
                  </a:lnTo>
                  <a:lnTo>
                    <a:pt x="12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70"/>
            <p:cNvSpPr/>
            <p:nvPr/>
          </p:nvSpPr>
          <p:spPr>
            <a:xfrm>
              <a:off x="1223625" y="46200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120"/>
                  </a:moveTo>
                  <a:lnTo>
                    <a:pt x="61" y="12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61" y="120"/>
                  </a:lnTo>
                  <a:lnTo>
                    <a:pt x="61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70"/>
            <p:cNvSpPr/>
            <p:nvPr/>
          </p:nvSpPr>
          <p:spPr>
            <a:xfrm>
              <a:off x="1183100" y="4600475"/>
              <a:ext cx="10550" cy="10550"/>
            </a:xfrm>
            <a:custGeom>
              <a:rect b="b" l="l" r="r" t="t"/>
              <a:pathLst>
                <a:path extrusionOk="0" h="422" w="422">
                  <a:moveTo>
                    <a:pt x="1" y="1"/>
                  </a:moveTo>
                  <a:lnTo>
                    <a:pt x="121" y="241"/>
                  </a:lnTo>
                  <a:lnTo>
                    <a:pt x="181" y="301"/>
                  </a:lnTo>
                  <a:lnTo>
                    <a:pt x="421" y="4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70"/>
            <p:cNvSpPr/>
            <p:nvPr/>
          </p:nvSpPr>
          <p:spPr>
            <a:xfrm>
              <a:off x="1189125" y="462450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20" y="0"/>
                  </a:moveTo>
                  <a:lnTo>
                    <a:pt x="0" y="60"/>
                  </a:lnTo>
                  <a:lnTo>
                    <a:pt x="240" y="6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70"/>
            <p:cNvSpPr/>
            <p:nvPr/>
          </p:nvSpPr>
          <p:spPr>
            <a:xfrm>
              <a:off x="2604225" y="4288350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596" y="352"/>
                  </a:moveTo>
                  <a:lnTo>
                    <a:pt x="541" y="361"/>
                  </a:lnTo>
                  <a:lnTo>
                    <a:pt x="360" y="421"/>
                  </a:lnTo>
                  <a:lnTo>
                    <a:pt x="360" y="421"/>
                  </a:lnTo>
                  <a:lnTo>
                    <a:pt x="596" y="352"/>
                  </a:lnTo>
                  <a:close/>
                  <a:moveTo>
                    <a:pt x="1921" y="1"/>
                  </a:moveTo>
                  <a:lnTo>
                    <a:pt x="1381" y="121"/>
                  </a:lnTo>
                  <a:lnTo>
                    <a:pt x="596" y="352"/>
                  </a:lnTo>
                  <a:lnTo>
                    <a:pt x="596" y="352"/>
                  </a:lnTo>
                  <a:lnTo>
                    <a:pt x="901" y="301"/>
                  </a:lnTo>
                  <a:lnTo>
                    <a:pt x="1021" y="301"/>
                  </a:lnTo>
                  <a:lnTo>
                    <a:pt x="901" y="361"/>
                  </a:lnTo>
                  <a:lnTo>
                    <a:pt x="601" y="481"/>
                  </a:lnTo>
                  <a:lnTo>
                    <a:pt x="0" y="841"/>
                  </a:lnTo>
                  <a:lnTo>
                    <a:pt x="421" y="721"/>
                  </a:lnTo>
                  <a:lnTo>
                    <a:pt x="901" y="661"/>
                  </a:lnTo>
                  <a:lnTo>
                    <a:pt x="1501" y="661"/>
                  </a:lnTo>
                  <a:lnTo>
                    <a:pt x="1981" y="721"/>
                  </a:lnTo>
                  <a:lnTo>
                    <a:pt x="2161" y="721"/>
                  </a:lnTo>
                  <a:lnTo>
                    <a:pt x="2281" y="661"/>
                  </a:lnTo>
                  <a:lnTo>
                    <a:pt x="2341" y="601"/>
                  </a:lnTo>
                  <a:lnTo>
                    <a:pt x="2401" y="601"/>
                  </a:lnTo>
                  <a:lnTo>
                    <a:pt x="2281" y="661"/>
                  </a:lnTo>
                  <a:lnTo>
                    <a:pt x="2161" y="781"/>
                  </a:lnTo>
                  <a:lnTo>
                    <a:pt x="1981" y="841"/>
                  </a:lnTo>
                  <a:lnTo>
                    <a:pt x="1501" y="961"/>
                  </a:lnTo>
                  <a:lnTo>
                    <a:pt x="1201" y="1021"/>
                  </a:lnTo>
                  <a:lnTo>
                    <a:pt x="961" y="1081"/>
                  </a:lnTo>
                  <a:lnTo>
                    <a:pt x="661" y="1201"/>
                  </a:lnTo>
                  <a:lnTo>
                    <a:pt x="781" y="1201"/>
                  </a:lnTo>
                  <a:lnTo>
                    <a:pt x="1441" y="1141"/>
                  </a:lnTo>
                  <a:lnTo>
                    <a:pt x="2221" y="1081"/>
                  </a:lnTo>
                  <a:lnTo>
                    <a:pt x="2762" y="1021"/>
                  </a:lnTo>
                  <a:lnTo>
                    <a:pt x="2942" y="1021"/>
                  </a:lnTo>
                  <a:lnTo>
                    <a:pt x="20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70"/>
            <p:cNvSpPr/>
            <p:nvPr/>
          </p:nvSpPr>
          <p:spPr>
            <a:xfrm>
              <a:off x="2521675" y="4162300"/>
              <a:ext cx="9050" cy="3025"/>
            </a:xfrm>
            <a:custGeom>
              <a:rect b="b" l="l" r="r" t="t"/>
              <a:pathLst>
                <a:path extrusionOk="0" h="121" w="362">
                  <a:moveTo>
                    <a:pt x="61" y="0"/>
                  </a:moveTo>
                  <a:lnTo>
                    <a:pt x="1" y="60"/>
                  </a:lnTo>
                  <a:lnTo>
                    <a:pt x="121" y="60"/>
                  </a:lnTo>
                  <a:lnTo>
                    <a:pt x="241" y="120"/>
                  </a:lnTo>
                  <a:lnTo>
                    <a:pt x="36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70"/>
            <p:cNvSpPr/>
            <p:nvPr/>
          </p:nvSpPr>
          <p:spPr>
            <a:xfrm>
              <a:off x="2572700" y="4264350"/>
              <a:ext cx="82575" cy="30025"/>
            </a:xfrm>
            <a:custGeom>
              <a:rect b="b" l="l" r="r" t="t"/>
              <a:pathLst>
                <a:path extrusionOk="0" h="1201" w="3303">
                  <a:moveTo>
                    <a:pt x="2462" y="0"/>
                  </a:moveTo>
                  <a:lnTo>
                    <a:pt x="2402" y="60"/>
                  </a:lnTo>
                  <a:lnTo>
                    <a:pt x="2342" y="120"/>
                  </a:lnTo>
                  <a:lnTo>
                    <a:pt x="1982" y="300"/>
                  </a:lnTo>
                  <a:lnTo>
                    <a:pt x="1621" y="540"/>
                  </a:lnTo>
                  <a:lnTo>
                    <a:pt x="721" y="901"/>
                  </a:lnTo>
                  <a:lnTo>
                    <a:pt x="1" y="1201"/>
                  </a:lnTo>
                  <a:lnTo>
                    <a:pt x="1021" y="1081"/>
                  </a:lnTo>
                  <a:lnTo>
                    <a:pt x="2642" y="961"/>
                  </a:lnTo>
                  <a:lnTo>
                    <a:pt x="3122" y="961"/>
                  </a:lnTo>
                  <a:lnTo>
                    <a:pt x="3302" y="901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70"/>
            <p:cNvSpPr/>
            <p:nvPr/>
          </p:nvSpPr>
          <p:spPr>
            <a:xfrm>
              <a:off x="2694250" y="434087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1" y="0"/>
                  </a:moveTo>
                  <a:lnTo>
                    <a:pt x="1" y="61"/>
                  </a:lnTo>
                  <a:lnTo>
                    <a:pt x="241" y="12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70"/>
            <p:cNvSpPr/>
            <p:nvPr/>
          </p:nvSpPr>
          <p:spPr>
            <a:xfrm>
              <a:off x="2694250" y="4364875"/>
              <a:ext cx="25550" cy="7550"/>
            </a:xfrm>
            <a:custGeom>
              <a:rect b="b" l="l" r="r" t="t"/>
              <a:pathLst>
                <a:path extrusionOk="0" h="302" w="1022">
                  <a:moveTo>
                    <a:pt x="1" y="1"/>
                  </a:moveTo>
                  <a:lnTo>
                    <a:pt x="781" y="241"/>
                  </a:lnTo>
                  <a:lnTo>
                    <a:pt x="1021" y="301"/>
                  </a:lnTo>
                  <a:lnTo>
                    <a:pt x="7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70"/>
            <p:cNvSpPr/>
            <p:nvPr/>
          </p:nvSpPr>
          <p:spPr>
            <a:xfrm>
              <a:off x="1228125" y="4608000"/>
              <a:ext cx="19550" cy="18025"/>
            </a:xfrm>
            <a:custGeom>
              <a:rect b="b" l="l" r="r" t="t"/>
              <a:pathLst>
                <a:path extrusionOk="0" h="721" w="782">
                  <a:moveTo>
                    <a:pt x="1" y="0"/>
                  </a:moveTo>
                  <a:lnTo>
                    <a:pt x="301" y="300"/>
                  </a:lnTo>
                  <a:lnTo>
                    <a:pt x="481" y="480"/>
                  </a:lnTo>
                  <a:lnTo>
                    <a:pt x="601" y="540"/>
                  </a:lnTo>
                  <a:lnTo>
                    <a:pt x="781" y="720"/>
                  </a:lnTo>
                  <a:lnTo>
                    <a:pt x="481" y="3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70"/>
            <p:cNvSpPr/>
            <p:nvPr/>
          </p:nvSpPr>
          <p:spPr>
            <a:xfrm>
              <a:off x="2637225" y="4321375"/>
              <a:ext cx="52550" cy="12025"/>
            </a:xfrm>
            <a:custGeom>
              <a:rect b="b" l="l" r="r" t="t"/>
              <a:pathLst>
                <a:path extrusionOk="0" h="481" w="2102">
                  <a:moveTo>
                    <a:pt x="1682" y="0"/>
                  </a:moveTo>
                  <a:lnTo>
                    <a:pt x="961" y="180"/>
                  </a:lnTo>
                  <a:lnTo>
                    <a:pt x="1" y="480"/>
                  </a:lnTo>
                  <a:lnTo>
                    <a:pt x="841" y="360"/>
                  </a:lnTo>
                  <a:lnTo>
                    <a:pt x="2102" y="360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70"/>
            <p:cNvSpPr/>
            <p:nvPr/>
          </p:nvSpPr>
          <p:spPr>
            <a:xfrm>
              <a:off x="1196625" y="4605000"/>
              <a:ext cx="15025" cy="12025"/>
            </a:xfrm>
            <a:custGeom>
              <a:rect b="b" l="l" r="r" t="t"/>
              <a:pathLst>
                <a:path extrusionOk="0" h="481" w="601">
                  <a:moveTo>
                    <a:pt x="0" y="0"/>
                  </a:moveTo>
                  <a:lnTo>
                    <a:pt x="120" y="240"/>
                  </a:lnTo>
                  <a:lnTo>
                    <a:pt x="180" y="300"/>
                  </a:lnTo>
                  <a:lnTo>
                    <a:pt x="600" y="480"/>
                  </a:lnTo>
                  <a:lnTo>
                    <a:pt x="36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70"/>
            <p:cNvSpPr/>
            <p:nvPr/>
          </p:nvSpPr>
          <p:spPr>
            <a:xfrm>
              <a:off x="1235625" y="462600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70"/>
            <p:cNvSpPr/>
            <p:nvPr/>
          </p:nvSpPr>
          <p:spPr>
            <a:xfrm>
              <a:off x="2449650" y="4138300"/>
              <a:ext cx="21050" cy="21025"/>
            </a:xfrm>
            <a:custGeom>
              <a:rect b="b" l="l" r="r" t="t"/>
              <a:pathLst>
                <a:path extrusionOk="0" h="841" w="842">
                  <a:moveTo>
                    <a:pt x="841" y="0"/>
                  </a:moveTo>
                  <a:lnTo>
                    <a:pt x="301" y="540"/>
                  </a:lnTo>
                  <a:lnTo>
                    <a:pt x="1" y="840"/>
                  </a:lnTo>
                  <a:lnTo>
                    <a:pt x="601" y="540"/>
                  </a:lnTo>
                  <a:lnTo>
                    <a:pt x="661" y="42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70"/>
            <p:cNvSpPr/>
            <p:nvPr/>
          </p:nvSpPr>
          <p:spPr>
            <a:xfrm>
              <a:off x="2430150" y="41668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60" y="61"/>
                  </a:ln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70"/>
            <p:cNvSpPr/>
            <p:nvPr/>
          </p:nvSpPr>
          <p:spPr>
            <a:xfrm>
              <a:off x="2412150" y="41773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120" y="1"/>
                  </a:moveTo>
                  <a:lnTo>
                    <a:pt x="0" y="181"/>
                  </a:lnTo>
                  <a:lnTo>
                    <a:pt x="0" y="181"/>
                  </a:lnTo>
                  <a:lnTo>
                    <a:pt x="6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70"/>
            <p:cNvSpPr/>
            <p:nvPr/>
          </p:nvSpPr>
          <p:spPr>
            <a:xfrm>
              <a:off x="2395625" y="4148800"/>
              <a:ext cx="27050" cy="30025"/>
            </a:xfrm>
            <a:custGeom>
              <a:rect b="b" l="l" r="r" t="t"/>
              <a:pathLst>
                <a:path extrusionOk="0" h="1201" w="1082">
                  <a:moveTo>
                    <a:pt x="1081" y="0"/>
                  </a:moveTo>
                  <a:lnTo>
                    <a:pt x="1021" y="60"/>
                  </a:lnTo>
                  <a:lnTo>
                    <a:pt x="721" y="300"/>
                  </a:lnTo>
                  <a:lnTo>
                    <a:pt x="421" y="660"/>
                  </a:lnTo>
                  <a:lnTo>
                    <a:pt x="1" y="1201"/>
                  </a:lnTo>
                  <a:lnTo>
                    <a:pt x="301" y="961"/>
                  </a:lnTo>
                  <a:lnTo>
                    <a:pt x="421" y="841"/>
                  </a:lnTo>
                  <a:lnTo>
                    <a:pt x="481" y="841"/>
                  </a:lnTo>
                  <a:lnTo>
                    <a:pt x="661" y="48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70"/>
            <p:cNvSpPr/>
            <p:nvPr/>
          </p:nvSpPr>
          <p:spPr>
            <a:xfrm>
              <a:off x="2508175" y="41533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0"/>
                  </a:moveTo>
                  <a:lnTo>
                    <a:pt x="1" y="0"/>
                  </a:lnTo>
                  <a:lnTo>
                    <a:pt x="61" y="0"/>
                  </a:lnTo>
                  <a:lnTo>
                    <a:pt x="6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70"/>
            <p:cNvSpPr/>
            <p:nvPr/>
          </p:nvSpPr>
          <p:spPr>
            <a:xfrm>
              <a:off x="2476675" y="4168300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180" y="1"/>
                  </a:moveTo>
                  <a:lnTo>
                    <a:pt x="0" y="121"/>
                  </a:lnTo>
                  <a:lnTo>
                    <a:pt x="120" y="121"/>
                  </a:lnTo>
                  <a:lnTo>
                    <a:pt x="36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70"/>
            <p:cNvSpPr/>
            <p:nvPr/>
          </p:nvSpPr>
          <p:spPr>
            <a:xfrm>
              <a:off x="1294150" y="465300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61" y="241"/>
                  </a:lnTo>
                  <a:lnTo>
                    <a:pt x="121" y="361"/>
                  </a:lnTo>
                  <a:lnTo>
                    <a:pt x="181" y="361"/>
                  </a:lnTo>
                  <a:lnTo>
                    <a:pt x="121" y="30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70"/>
            <p:cNvSpPr/>
            <p:nvPr/>
          </p:nvSpPr>
          <p:spPr>
            <a:xfrm>
              <a:off x="1273150" y="46380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70"/>
            <p:cNvSpPr/>
            <p:nvPr/>
          </p:nvSpPr>
          <p:spPr>
            <a:xfrm>
              <a:off x="1282150" y="46440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" y="1"/>
                  </a:moveTo>
                  <a:lnTo>
                    <a:pt x="61" y="301"/>
                  </a:lnTo>
                  <a:lnTo>
                    <a:pt x="241" y="421"/>
                  </a:lnTo>
                  <a:lnTo>
                    <a:pt x="241" y="421"/>
                  </a:lnTo>
                  <a:lnTo>
                    <a:pt x="12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70"/>
            <p:cNvSpPr/>
            <p:nvPr/>
          </p:nvSpPr>
          <p:spPr>
            <a:xfrm>
              <a:off x="1268650" y="46440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0" y="121"/>
                  </a:moveTo>
                  <a:lnTo>
                    <a:pt x="120" y="12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70"/>
            <p:cNvSpPr/>
            <p:nvPr/>
          </p:nvSpPr>
          <p:spPr>
            <a:xfrm>
              <a:off x="1324175" y="4663525"/>
              <a:ext cx="13525" cy="30025"/>
            </a:xfrm>
            <a:custGeom>
              <a:rect b="b" l="l" r="r" t="t"/>
              <a:pathLst>
                <a:path extrusionOk="0" h="1201" w="541">
                  <a:moveTo>
                    <a:pt x="0" y="0"/>
                  </a:moveTo>
                  <a:lnTo>
                    <a:pt x="60" y="120"/>
                  </a:lnTo>
                  <a:lnTo>
                    <a:pt x="120" y="420"/>
                  </a:lnTo>
                  <a:lnTo>
                    <a:pt x="180" y="480"/>
                  </a:lnTo>
                  <a:lnTo>
                    <a:pt x="301" y="780"/>
                  </a:lnTo>
                  <a:lnTo>
                    <a:pt x="421" y="960"/>
                  </a:lnTo>
                  <a:lnTo>
                    <a:pt x="421" y="1141"/>
                  </a:lnTo>
                  <a:lnTo>
                    <a:pt x="481" y="1141"/>
                  </a:lnTo>
                  <a:lnTo>
                    <a:pt x="541" y="1201"/>
                  </a:lnTo>
                  <a:lnTo>
                    <a:pt x="481" y="1020"/>
                  </a:lnTo>
                  <a:lnTo>
                    <a:pt x="361" y="720"/>
                  </a:lnTo>
                  <a:lnTo>
                    <a:pt x="240" y="4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70"/>
            <p:cNvSpPr/>
            <p:nvPr/>
          </p:nvSpPr>
          <p:spPr>
            <a:xfrm>
              <a:off x="1334675" y="4693525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" y="1"/>
                  </a:moveTo>
                  <a:lnTo>
                    <a:pt x="1" y="181"/>
                  </a:lnTo>
                  <a:lnTo>
                    <a:pt x="181" y="361"/>
                  </a:lnTo>
                  <a:lnTo>
                    <a:pt x="121" y="2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70"/>
            <p:cNvSpPr/>
            <p:nvPr/>
          </p:nvSpPr>
          <p:spPr>
            <a:xfrm>
              <a:off x="1408200" y="48556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70"/>
            <p:cNvSpPr/>
            <p:nvPr/>
          </p:nvSpPr>
          <p:spPr>
            <a:xfrm>
              <a:off x="2727275" y="4689025"/>
              <a:ext cx="33025" cy="15025"/>
            </a:xfrm>
            <a:custGeom>
              <a:rect b="b" l="l" r="r" t="t"/>
              <a:pathLst>
                <a:path extrusionOk="0" h="601" w="1321">
                  <a:moveTo>
                    <a:pt x="0" y="0"/>
                  </a:moveTo>
                  <a:lnTo>
                    <a:pt x="120" y="60"/>
                  </a:lnTo>
                  <a:lnTo>
                    <a:pt x="241" y="241"/>
                  </a:lnTo>
                  <a:lnTo>
                    <a:pt x="421" y="481"/>
                  </a:lnTo>
                  <a:lnTo>
                    <a:pt x="481" y="601"/>
                  </a:lnTo>
                  <a:lnTo>
                    <a:pt x="1321" y="601"/>
                  </a:lnTo>
                  <a:lnTo>
                    <a:pt x="1201" y="481"/>
                  </a:lnTo>
                  <a:lnTo>
                    <a:pt x="961" y="301"/>
                  </a:lnTo>
                  <a:lnTo>
                    <a:pt x="601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70"/>
            <p:cNvSpPr/>
            <p:nvPr/>
          </p:nvSpPr>
          <p:spPr>
            <a:xfrm>
              <a:off x="1235625" y="4692025"/>
              <a:ext cx="66050" cy="12025"/>
            </a:xfrm>
            <a:custGeom>
              <a:rect b="b" l="l" r="r" t="t"/>
              <a:pathLst>
                <a:path extrusionOk="0" h="481" w="2642">
                  <a:moveTo>
                    <a:pt x="1" y="1"/>
                  </a:moveTo>
                  <a:lnTo>
                    <a:pt x="541" y="301"/>
                  </a:lnTo>
                  <a:lnTo>
                    <a:pt x="481" y="241"/>
                  </a:lnTo>
                  <a:lnTo>
                    <a:pt x="541" y="241"/>
                  </a:lnTo>
                  <a:lnTo>
                    <a:pt x="721" y="301"/>
                  </a:lnTo>
                  <a:lnTo>
                    <a:pt x="1141" y="301"/>
                  </a:lnTo>
                  <a:lnTo>
                    <a:pt x="1261" y="361"/>
                  </a:lnTo>
                  <a:lnTo>
                    <a:pt x="1562" y="361"/>
                  </a:lnTo>
                  <a:lnTo>
                    <a:pt x="2402" y="421"/>
                  </a:lnTo>
                  <a:lnTo>
                    <a:pt x="2522" y="481"/>
                  </a:lnTo>
                  <a:lnTo>
                    <a:pt x="2642" y="481"/>
                  </a:lnTo>
                  <a:lnTo>
                    <a:pt x="2582" y="421"/>
                  </a:lnTo>
                  <a:lnTo>
                    <a:pt x="2162" y="301"/>
                  </a:lnTo>
                  <a:lnTo>
                    <a:pt x="1682" y="181"/>
                  </a:lnTo>
                  <a:lnTo>
                    <a:pt x="901" y="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0"/>
            <p:cNvSpPr/>
            <p:nvPr/>
          </p:nvSpPr>
          <p:spPr>
            <a:xfrm>
              <a:off x="1181600" y="4788075"/>
              <a:ext cx="7550" cy="19525"/>
            </a:xfrm>
            <a:custGeom>
              <a:rect b="b" l="l" r="r" t="t"/>
              <a:pathLst>
                <a:path extrusionOk="0" h="781" w="302">
                  <a:moveTo>
                    <a:pt x="301" y="0"/>
                  </a:moveTo>
                  <a:lnTo>
                    <a:pt x="70" y="600"/>
                  </a:lnTo>
                  <a:lnTo>
                    <a:pt x="241" y="600"/>
                  </a:lnTo>
                  <a:lnTo>
                    <a:pt x="241" y="480"/>
                  </a:lnTo>
                  <a:lnTo>
                    <a:pt x="301" y="0"/>
                  </a:lnTo>
                  <a:close/>
                  <a:moveTo>
                    <a:pt x="61" y="600"/>
                  </a:moveTo>
                  <a:lnTo>
                    <a:pt x="69" y="603"/>
                  </a:lnTo>
                  <a:lnTo>
                    <a:pt x="69" y="603"/>
                  </a:lnTo>
                  <a:lnTo>
                    <a:pt x="70" y="600"/>
                  </a:lnTo>
                  <a:close/>
                  <a:moveTo>
                    <a:pt x="69" y="603"/>
                  </a:moveTo>
                  <a:lnTo>
                    <a:pt x="1" y="781"/>
                  </a:lnTo>
                  <a:lnTo>
                    <a:pt x="241" y="720"/>
                  </a:lnTo>
                  <a:lnTo>
                    <a:pt x="241" y="660"/>
                  </a:lnTo>
                  <a:lnTo>
                    <a:pt x="69" y="603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70"/>
            <p:cNvSpPr/>
            <p:nvPr/>
          </p:nvSpPr>
          <p:spPr>
            <a:xfrm>
              <a:off x="1213125" y="4783575"/>
              <a:ext cx="7525" cy="12025"/>
            </a:xfrm>
            <a:custGeom>
              <a:rect b="b" l="l" r="r" t="t"/>
              <a:pathLst>
                <a:path extrusionOk="0" h="481" w="301">
                  <a:moveTo>
                    <a:pt x="301" y="0"/>
                  </a:moveTo>
                  <a:lnTo>
                    <a:pt x="241" y="60"/>
                  </a:lnTo>
                  <a:lnTo>
                    <a:pt x="0" y="480"/>
                  </a:lnTo>
                  <a:lnTo>
                    <a:pt x="241" y="480"/>
                  </a:lnTo>
                  <a:lnTo>
                    <a:pt x="241" y="360"/>
                  </a:lnTo>
                  <a:lnTo>
                    <a:pt x="24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70"/>
            <p:cNvSpPr/>
            <p:nvPr/>
          </p:nvSpPr>
          <p:spPr>
            <a:xfrm>
              <a:off x="1216125" y="4887100"/>
              <a:ext cx="88575" cy="37550"/>
            </a:xfrm>
            <a:custGeom>
              <a:rect b="b" l="l" r="r" t="t"/>
              <a:pathLst>
                <a:path extrusionOk="0" h="1502" w="3543">
                  <a:moveTo>
                    <a:pt x="1" y="1"/>
                  </a:moveTo>
                  <a:lnTo>
                    <a:pt x="361" y="601"/>
                  </a:lnTo>
                  <a:lnTo>
                    <a:pt x="661" y="1021"/>
                  </a:lnTo>
                  <a:lnTo>
                    <a:pt x="961" y="1321"/>
                  </a:lnTo>
                  <a:lnTo>
                    <a:pt x="1201" y="1502"/>
                  </a:lnTo>
                  <a:lnTo>
                    <a:pt x="2642" y="1502"/>
                  </a:lnTo>
                  <a:lnTo>
                    <a:pt x="3542" y="61"/>
                  </a:lnTo>
                  <a:lnTo>
                    <a:pt x="3482" y="1"/>
                  </a:lnTo>
                  <a:lnTo>
                    <a:pt x="2882" y="1"/>
                  </a:lnTo>
                  <a:lnTo>
                    <a:pt x="3002" y="121"/>
                  </a:lnTo>
                  <a:lnTo>
                    <a:pt x="3062" y="181"/>
                  </a:lnTo>
                  <a:lnTo>
                    <a:pt x="2942" y="121"/>
                  </a:lnTo>
                  <a:lnTo>
                    <a:pt x="2762" y="1"/>
                  </a:lnTo>
                  <a:lnTo>
                    <a:pt x="2642" y="1"/>
                  </a:lnTo>
                  <a:lnTo>
                    <a:pt x="2762" y="181"/>
                  </a:lnTo>
                  <a:lnTo>
                    <a:pt x="2942" y="361"/>
                  </a:lnTo>
                  <a:lnTo>
                    <a:pt x="2942" y="361"/>
                  </a:lnTo>
                  <a:lnTo>
                    <a:pt x="2702" y="241"/>
                  </a:lnTo>
                  <a:lnTo>
                    <a:pt x="2402" y="1"/>
                  </a:lnTo>
                  <a:lnTo>
                    <a:pt x="1921" y="1"/>
                  </a:lnTo>
                  <a:lnTo>
                    <a:pt x="2101" y="181"/>
                  </a:lnTo>
                  <a:lnTo>
                    <a:pt x="2161" y="241"/>
                  </a:lnTo>
                  <a:lnTo>
                    <a:pt x="2041" y="181"/>
                  </a:lnTo>
                  <a:lnTo>
                    <a:pt x="1861" y="61"/>
                  </a:lnTo>
                  <a:lnTo>
                    <a:pt x="1801" y="1"/>
                  </a:lnTo>
                  <a:lnTo>
                    <a:pt x="1021" y="1"/>
                  </a:lnTo>
                  <a:lnTo>
                    <a:pt x="1081" y="181"/>
                  </a:lnTo>
                  <a:lnTo>
                    <a:pt x="901" y="1"/>
                  </a:lnTo>
                  <a:lnTo>
                    <a:pt x="361" y="1"/>
                  </a:lnTo>
                  <a:lnTo>
                    <a:pt x="541" y="421"/>
                  </a:lnTo>
                  <a:lnTo>
                    <a:pt x="661" y="601"/>
                  </a:lnTo>
                  <a:lnTo>
                    <a:pt x="481" y="42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0"/>
            <p:cNvSpPr/>
            <p:nvPr/>
          </p:nvSpPr>
          <p:spPr>
            <a:xfrm>
              <a:off x="1103575" y="4855600"/>
              <a:ext cx="19525" cy="7525"/>
            </a:xfrm>
            <a:custGeom>
              <a:rect b="b" l="l" r="r" t="t"/>
              <a:pathLst>
                <a:path extrusionOk="0" h="301" w="781">
                  <a:moveTo>
                    <a:pt x="78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7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70"/>
            <p:cNvSpPr/>
            <p:nvPr/>
          </p:nvSpPr>
          <p:spPr>
            <a:xfrm>
              <a:off x="1166600" y="4780575"/>
              <a:ext cx="10525" cy="30025"/>
            </a:xfrm>
            <a:custGeom>
              <a:rect b="b" l="l" r="r" t="t"/>
              <a:pathLst>
                <a:path extrusionOk="0" h="1201" w="421">
                  <a:moveTo>
                    <a:pt x="421" y="0"/>
                  </a:moveTo>
                  <a:lnTo>
                    <a:pt x="241" y="360"/>
                  </a:lnTo>
                  <a:lnTo>
                    <a:pt x="1" y="1141"/>
                  </a:lnTo>
                  <a:lnTo>
                    <a:pt x="1" y="1201"/>
                  </a:lnTo>
                  <a:lnTo>
                    <a:pt x="301" y="1201"/>
                  </a:lnTo>
                  <a:lnTo>
                    <a:pt x="361" y="30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70"/>
            <p:cNvSpPr/>
            <p:nvPr/>
          </p:nvSpPr>
          <p:spPr>
            <a:xfrm>
              <a:off x="1270150" y="4785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70"/>
            <p:cNvSpPr/>
            <p:nvPr/>
          </p:nvSpPr>
          <p:spPr>
            <a:xfrm>
              <a:off x="1313675" y="4779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0" y="0"/>
                  </a:moveTo>
                  <a:lnTo>
                    <a:pt x="0" y="180"/>
                  </a:lnTo>
                  <a:lnTo>
                    <a:pt x="218" y="235"/>
                  </a:lnTo>
                  <a:lnTo>
                    <a:pt x="218" y="235"/>
                  </a:lnTo>
                  <a:lnTo>
                    <a:pt x="180" y="120"/>
                  </a:lnTo>
                  <a:lnTo>
                    <a:pt x="60" y="0"/>
                  </a:lnTo>
                  <a:close/>
                  <a:moveTo>
                    <a:pt x="218" y="235"/>
                  </a:moveTo>
                  <a:lnTo>
                    <a:pt x="240" y="300"/>
                  </a:lnTo>
                  <a:lnTo>
                    <a:pt x="240" y="240"/>
                  </a:lnTo>
                  <a:lnTo>
                    <a:pt x="218" y="235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70"/>
            <p:cNvSpPr/>
            <p:nvPr/>
          </p:nvSpPr>
          <p:spPr>
            <a:xfrm>
              <a:off x="2328100" y="4279350"/>
              <a:ext cx="97575" cy="30025"/>
            </a:xfrm>
            <a:custGeom>
              <a:rect b="b" l="l" r="r" t="t"/>
              <a:pathLst>
                <a:path extrusionOk="0" h="1201" w="3903">
                  <a:moveTo>
                    <a:pt x="3209" y="481"/>
                  </a:moveTo>
                  <a:lnTo>
                    <a:pt x="3122" y="541"/>
                  </a:lnTo>
                  <a:lnTo>
                    <a:pt x="3182" y="541"/>
                  </a:lnTo>
                  <a:lnTo>
                    <a:pt x="3242" y="481"/>
                  </a:lnTo>
                  <a:close/>
                  <a:moveTo>
                    <a:pt x="3662" y="0"/>
                  </a:moveTo>
                  <a:lnTo>
                    <a:pt x="3122" y="60"/>
                  </a:lnTo>
                  <a:lnTo>
                    <a:pt x="2522" y="241"/>
                  </a:lnTo>
                  <a:lnTo>
                    <a:pt x="1921" y="361"/>
                  </a:lnTo>
                  <a:lnTo>
                    <a:pt x="1381" y="541"/>
                  </a:lnTo>
                  <a:lnTo>
                    <a:pt x="721" y="841"/>
                  </a:lnTo>
                  <a:lnTo>
                    <a:pt x="121" y="1081"/>
                  </a:lnTo>
                  <a:lnTo>
                    <a:pt x="1" y="1201"/>
                  </a:lnTo>
                  <a:lnTo>
                    <a:pt x="301" y="1081"/>
                  </a:lnTo>
                  <a:lnTo>
                    <a:pt x="1621" y="841"/>
                  </a:lnTo>
                  <a:lnTo>
                    <a:pt x="1653" y="777"/>
                  </a:lnTo>
                  <a:lnTo>
                    <a:pt x="1653" y="777"/>
                  </a:lnTo>
                  <a:lnTo>
                    <a:pt x="2101" y="721"/>
                  </a:lnTo>
                  <a:lnTo>
                    <a:pt x="2222" y="721"/>
                  </a:lnTo>
                  <a:lnTo>
                    <a:pt x="2282" y="601"/>
                  </a:lnTo>
                  <a:lnTo>
                    <a:pt x="2282" y="661"/>
                  </a:lnTo>
                  <a:lnTo>
                    <a:pt x="2822" y="601"/>
                  </a:lnTo>
                  <a:lnTo>
                    <a:pt x="2882" y="601"/>
                  </a:lnTo>
                  <a:lnTo>
                    <a:pt x="3182" y="481"/>
                  </a:lnTo>
                  <a:lnTo>
                    <a:pt x="3209" y="481"/>
                  </a:lnTo>
                  <a:lnTo>
                    <a:pt x="39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70"/>
            <p:cNvSpPr/>
            <p:nvPr/>
          </p:nvSpPr>
          <p:spPr>
            <a:xfrm>
              <a:off x="1375200" y="4726550"/>
              <a:ext cx="1525" cy="7525"/>
            </a:xfrm>
            <a:custGeom>
              <a:rect b="b" l="l" r="r" t="t"/>
              <a:pathLst>
                <a:path extrusionOk="0" h="301" w="61">
                  <a:moveTo>
                    <a:pt x="0" y="0"/>
                  </a:moveTo>
                  <a:lnTo>
                    <a:pt x="60" y="30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70"/>
            <p:cNvSpPr/>
            <p:nvPr/>
          </p:nvSpPr>
          <p:spPr>
            <a:xfrm>
              <a:off x="1298650" y="477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1" y="0"/>
                  </a:moveTo>
                  <a:lnTo>
                    <a:pt x="1" y="60"/>
                  </a:lnTo>
                  <a:lnTo>
                    <a:pt x="6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70"/>
            <p:cNvSpPr/>
            <p:nvPr/>
          </p:nvSpPr>
          <p:spPr>
            <a:xfrm>
              <a:off x="2454150" y="4726550"/>
              <a:ext cx="189100" cy="30025"/>
            </a:xfrm>
            <a:custGeom>
              <a:rect b="b" l="l" r="r" t="t"/>
              <a:pathLst>
                <a:path extrusionOk="0" h="1201" w="7564">
                  <a:moveTo>
                    <a:pt x="1" y="0"/>
                  </a:moveTo>
                  <a:lnTo>
                    <a:pt x="781" y="1201"/>
                  </a:lnTo>
                  <a:lnTo>
                    <a:pt x="6363" y="1201"/>
                  </a:lnTo>
                  <a:lnTo>
                    <a:pt x="6604" y="1021"/>
                  </a:lnTo>
                  <a:lnTo>
                    <a:pt x="7084" y="540"/>
                  </a:lnTo>
                  <a:lnTo>
                    <a:pt x="7564" y="0"/>
                  </a:lnTo>
                  <a:lnTo>
                    <a:pt x="7084" y="0"/>
                  </a:lnTo>
                  <a:lnTo>
                    <a:pt x="6724" y="240"/>
                  </a:lnTo>
                  <a:lnTo>
                    <a:pt x="6363" y="420"/>
                  </a:lnTo>
                  <a:lnTo>
                    <a:pt x="5943" y="600"/>
                  </a:lnTo>
                  <a:lnTo>
                    <a:pt x="5523" y="720"/>
                  </a:lnTo>
                  <a:lnTo>
                    <a:pt x="4803" y="901"/>
                  </a:lnTo>
                  <a:lnTo>
                    <a:pt x="4323" y="901"/>
                  </a:lnTo>
                  <a:lnTo>
                    <a:pt x="4143" y="840"/>
                  </a:lnTo>
                  <a:lnTo>
                    <a:pt x="4323" y="840"/>
                  </a:lnTo>
                  <a:lnTo>
                    <a:pt x="4803" y="720"/>
                  </a:lnTo>
                  <a:lnTo>
                    <a:pt x="5463" y="480"/>
                  </a:lnTo>
                  <a:lnTo>
                    <a:pt x="5763" y="300"/>
                  </a:lnTo>
                  <a:lnTo>
                    <a:pt x="6123" y="60"/>
                  </a:lnTo>
                  <a:lnTo>
                    <a:pt x="6243" y="0"/>
                  </a:lnTo>
                  <a:lnTo>
                    <a:pt x="5763" y="0"/>
                  </a:lnTo>
                  <a:lnTo>
                    <a:pt x="5223" y="240"/>
                  </a:lnTo>
                  <a:lnTo>
                    <a:pt x="4863" y="420"/>
                  </a:lnTo>
                  <a:lnTo>
                    <a:pt x="4683" y="480"/>
                  </a:lnTo>
                  <a:lnTo>
                    <a:pt x="4683" y="480"/>
                  </a:lnTo>
                  <a:lnTo>
                    <a:pt x="4803" y="360"/>
                  </a:lnTo>
                  <a:lnTo>
                    <a:pt x="5163" y="120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70"/>
            <p:cNvSpPr/>
            <p:nvPr/>
          </p:nvSpPr>
          <p:spPr>
            <a:xfrm>
              <a:off x="2314600" y="4424900"/>
              <a:ext cx="9025" cy="12050"/>
            </a:xfrm>
            <a:custGeom>
              <a:rect b="b" l="l" r="r" t="t"/>
              <a:pathLst>
                <a:path extrusionOk="0" h="482" w="361">
                  <a:moveTo>
                    <a:pt x="361" y="1"/>
                  </a:moveTo>
                  <a:lnTo>
                    <a:pt x="120" y="241"/>
                  </a:lnTo>
                  <a:lnTo>
                    <a:pt x="0" y="481"/>
                  </a:lnTo>
                  <a:lnTo>
                    <a:pt x="60" y="481"/>
                  </a:lnTo>
                  <a:lnTo>
                    <a:pt x="361" y="361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70"/>
            <p:cNvSpPr/>
            <p:nvPr/>
          </p:nvSpPr>
          <p:spPr>
            <a:xfrm>
              <a:off x="1132100" y="4960650"/>
              <a:ext cx="130575" cy="37525"/>
            </a:xfrm>
            <a:custGeom>
              <a:rect b="b" l="l" r="r" t="t"/>
              <a:pathLst>
                <a:path extrusionOk="0" h="1501" w="5223">
                  <a:moveTo>
                    <a:pt x="0" y="0"/>
                  </a:moveTo>
                  <a:lnTo>
                    <a:pt x="180" y="240"/>
                  </a:lnTo>
                  <a:lnTo>
                    <a:pt x="420" y="540"/>
                  </a:lnTo>
                  <a:lnTo>
                    <a:pt x="780" y="901"/>
                  </a:lnTo>
                  <a:lnTo>
                    <a:pt x="1141" y="1201"/>
                  </a:lnTo>
                  <a:lnTo>
                    <a:pt x="1501" y="1381"/>
                  </a:lnTo>
                  <a:lnTo>
                    <a:pt x="1741" y="1501"/>
                  </a:lnTo>
                  <a:lnTo>
                    <a:pt x="4502" y="1501"/>
                  </a:lnTo>
                  <a:lnTo>
                    <a:pt x="5222" y="0"/>
                  </a:lnTo>
                  <a:lnTo>
                    <a:pt x="2521" y="0"/>
                  </a:lnTo>
                  <a:lnTo>
                    <a:pt x="2941" y="180"/>
                  </a:lnTo>
                  <a:lnTo>
                    <a:pt x="3241" y="180"/>
                  </a:lnTo>
                  <a:lnTo>
                    <a:pt x="2941" y="240"/>
                  </a:lnTo>
                  <a:lnTo>
                    <a:pt x="2521" y="180"/>
                  </a:lnTo>
                  <a:lnTo>
                    <a:pt x="1981" y="120"/>
                  </a:lnTo>
                  <a:lnTo>
                    <a:pt x="1681" y="0"/>
                  </a:lnTo>
                  <a:lnTo>
                    <a:pt x="1141" y="0"/>
                  </a:lnTo>
                  <a:lnTo>
                    <a:pt x="1441" y="240"/>
                  </a:lnTo>
                  <a:lnTo>
                    <a:pt x="1861" y="480"/>
                  </a:lnTo>
                  <a:lnTo>
                    <a:pt x="2281" y="600"/>
                  </a:lnTo>
                  <a:lnTo>
                    <a:pt x="2521" y="660"/>
                  </a:lnTo>
                  <a:lnTo>
                    <a:pt x="1801" y="660"/>
                  </a:lnTo>
                  <a:lnTo>
                    <a:pt x="1321" y="480"/>
                  </a:lnTo>
                  <a:lnTo>
                    <a:pt x="840" y="30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0"/>
            <p:cNvSpPr/>
            <p:nvPr/>
          </p:nvSpPr>
          <p:spPr>
            <a:xfrm>
              <a:off x="2361125" y="4304850"/>
              <a:ext cx="13525" cy="4525"/>
            </a:xfrm>
            <a:custGeom>
              <a:rect b="b" l="l" r="r" t="t"/>
              <a:pathLst>
                <a:path extrusionOk="0" h="181" w="541">
                  <a:moveTo>
                    <a:pt x="540" y="1"/>
                  </a:moveTo>
                  <a:lnTo>
                    <a:pt x="97" y="167"/>
                  </a:lnTo>
                  <a:lnTo>
                    <a:pt x="97" y="167"/>
                  </a:lnTo>
                  <a:lnTo>
                    <a:pt x="420" y="121"/>
                  </a:lnTo>
                  <a:lnTo>
                    <a:pt x="540" y="1"/>
                  </a:lnTo>
                  <a:close/>
                  <a:moveTo>
                    <a:pt x="97" y="167"/>
                  </a:moveTo>
                  <a:lnTo>
                    <a:pt x="0" y="181"/>
                  </a:lnTo>
                  <a:lnTo>
                    <a:pt x="60" y="181"/>
                  </a:lnTo>
                  <a:lnTo>
                    <a:pt x="97" y="167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0"/>
            <p:cNvSpPr/>
            <p:nvPr/>
          </p:nvSpPr>
          <p:spPr>
            <a:xfrm>
              <a:off x="2358125" y="4495450"/>
              <a:ext cx="247625" cy="208600"/>
            </a:xfrm>
            <a:custGeom>
              <a:rect b="b" l="l" r="r" t="t"/>
              <a:pathLst>
                <a:path extrusionOk="0" h="8344" w="9905">
                  <a:moveTo>
                    <a:pt x="3602" y="0"/>
                  </a:moveTo>
                  <a:lnTo>
                    <a:pt x="3662" y="480"/>
                  </a:lnTo>
                  <a:lnTo>
                    <a:pt x="3602" y="780"/>
                  </a:lnTo>
                  <a:lnTo>
                    <a:pt x="3482" y="1261"/>
                  </a:lnTo>
                  <a:lnTo>
                    <a:pt x="3302" y="1861"/>
                  </a:lnTo>
                  <a:lnTo>
                    <a:pt x="3061" y="2461"/>
                  </a:lnTo>
                  <a:lnTo>
                    <a:pt x="2761" y="3061"/>
                  </a:lnTo>
                  <a:lnTo>
                    <a:pt x="2521" y="3542"/>
                  </a:lnTo>
                  <a:lnTo>
                    <a:pt x="2221" y="3782"/>
                  </a:lnTo>
                  <a:lnTo>
                    <a:pt x="2401" y="3482"/>
                  </a:lnTo>
                  <a:lnTo>
                    <a:pt x="2521" y="2941"/>
                  </a:lnTo>
                  <a:lnTo>
                    <a:pt x="2641" y="2341"/>
                  </a:lnTo>
                  <a:lnTo>
                    <a:pt x="2701" y="1921"/>
                  </a:lnTo>
                  <a:lnTo>
                    <a:pt x="2461" y="2401"/>
                  </a:lnTo>
                  <a:lnTo>
                    <a:pt x="2101" y="2941"/>
                  </a:lnTo>
                  <a:lnTo>
                    <a:pt x="1681" y="3482"/>
                  </a:lnTo>
                  <a:lnTo>
                    <a:pt x="1261" y="3962"/>
                  </a:lnTo>
                  <a:lnTo>
                    <a:pt x="961" y="4202"/>
                  </a:lnTo>
                  <a:lnTo>
                    <a:pt x="840" y="4322"/>
                  </a:lnTo>
                  <a:lnTo>
                    <a:pt x="900" y="4202"/>
                  </a:lnTo>
                  <a:lnTo>
                    <a:pt x="1141" y="3842"/>
                  </a:lnTo>
                  <a:lnTo>
                    <a:pt x="1441" y="3362"/>
                  </a:lnTo>
                  <a:lnTo>
                    <a:pt x="1741" y="2701"/>
                  </a:lnTo>
                  <a:lnTo>
                    <a:pt x="1441" y="3182"/>
                  </a:lnTo>
                  <a:lnTo>
                    <a:pt x="1141" y="3542"/>
                  </a:lnTo>
                  <a:lnTo>
                    <a:pt x="840" y="3842"/>
                  </a:lnTo>
                  <a:lnTo>
                    <a:pt x="1021" y="3482"/>
                  </a:lnTo>
                  <a:lnTo>
                    <a:pt x="1261" y="3001"/>
                  </a:lnTo>
                  <a:lnTo>
                    <a:pt x="1441" y="2401"/>
                  </a:lnTo>
                  <a:lnTo>
                    <a:pt x="1621" y="1801"/>
                  </a:lnTo>
                  <a:lnTo>
                    <a:pt x="1681" y="1261"/>
                  </a:lnTo>
                  <a:lnTo>
                    <a:pt x="1681" y="1261"/>
                  </a:lnTo>
                  <a:lnTo>
                    <a:pt x="1561" y="1561"/>
                  </a:lnTo>
                  <a:lnTo>
                    <a:pt x="1261" y="2161"/>
                  </a:lnTo>
                  <a:lnTo>
                    <a:pt x="840" y="2761"/>
                  </a:lnTo>
                  <a:lnTo>
                    <a:pt x="420" y="3302"/>
                  </a:lnTo>
                  <a:lnTo>
                    <a:pt x="60" y="3782"/>
                  </a:lnTo>
                  <a:lnTo>
                    <a:pt x="0" y="3842"/>
                  </a:lnTo>
                  <a:lnTo>
                    <a:pt x="840" y="4922"/>
                  </a:lnTo>
                  <a:lnTo>
                    <a:pt x="1681" y="6003"/>
                  </a:lnTo>
                  <a:lnTo>
                    <a:pt x="2521" y="7143"/>
                  </a:lnTo>
                  <a:lnTo>
                    <a:pt x="3302" y="8344"/>
                  </a:lnTo>
                  <a:lnTo>
                    <a:pt x="7683" y="8344"/>
                  </a:lnTo>
                  <a:lnTo>
                    <a:pt x="8284" y="8044"/>
                  </a:lnTo>
                  <a:lnTo>
                    <a:pt x="8824" y="7623"/>
                  </a:lnTo>
                  <a:lnTo>
                    <a:pt x="9424" y="7143"/>
                  </a:lnTo>
                  <a:lnTo>
                    <a:pt x="9904" y="6663"/>
                  </a:lnTo>
                  <a:lnTo>
                    <a:pt x="9424" y="6903"/>
                  </a:lnTo>
                  <a:lnTo>
                    <a:pt x="8764" y="7203"/>
                  </a:lnTo>
                  <a:lnTo>
                    <a:pt x="7984" y="7503"/>
                  </a:lnTo>
                  <a:lnTo>
                    <a:pt x="7263" y="7743"/>
                  </a:lnTo>
                  <a:lnTo>
                    <a:pt x="6603" y="7864"/>
                  </a:lnTo>
                  <a:lnTo>
                    <a:pt x="6123" y="7864"/>
                  </a:lnTo>
                  <a:lnTo>
                    <a:pt x="6543" y="7743"/>
                  </a:lnTo>
                  <a:lnTo>
                    <a:pt x="7143" y="7503"/>
                  </a:lnTo>
                  <a:lnTo>
                    <a:pt x="7803" y="7143"/>
                  </a:lnTo>
                  <a:lnTo>
                    <a:pt x="8524" y="6663"/>
                  </a:lnTo>
                  <a:lnTo>
                    <a:pt x="7563" y="6843"/>
                  </a:lnTo>
                  <a:lnTo>
                    <a:pt x="7143" y="6903"/>
                  </a:lnTo>
                  <a:lnTo>
                    <a:pt x="7143" y="6903"/>
                  </a:lnTo>
                  <a:lnTo>
                    <a:pt x="8224" y="6423"/>
                  </a:lnTo>
                  <a:lnTo>
                    <a:pt x="7563" y="6603"/>
                  </a:lnTo>
                  <a:lnTo>
                    <a:pt x="6843" y="6783"/>
                  </a:lnTo>
                  <a:lnTo>
                    <a:pt x="5943" y="6963"/>
                  </a:lnTo>
                  <a:lnTo>
                    <a:pt x="5222" y="7023"/>
                  </a:lnTo>
                  <a:lnTo>
                    <a:pt x="4862" y="7023"/>
                  </a:lnTo>
                  <a:lnTo>
                    <a:pt x="4682" y="6963"/>
                  </a:lnTo>
                  <a:lnTo>
                    <a:pt x="4502" y="6903"/>
                  </a:lnTo>
                  <a:lnTo>
                    <a:pt x="4502" y="6843"/>
                  </a:lnTo>
                  <a:lnTo>
                    <a:pt x="4562" y="6903"/>
                  </a:lnTo>
                  <a:lnTo>
                    <a:pt x="4682" y="6903"/>
                  </a:lnTo>
                  <a:lnTo>
                    <a:pt x="4862" y="6963"/>
                  </a:lnTo>
                  <a:lnTo>
                    <a:pt x="5162" y="6903"/>
                  </a:lnTo>
                  <a:lnTo>
                    <a:pt x="5883" y="6663"/>
                  </a:lnTo>
                  <a:lnTo>
                    <a:pt x="6723" y="6363"/>
                  </a:lnTo>
                  <a:lnTo>
                    <a:pt x="7263" y="6183"/>
                  </a:lnTo>
                  <a:lnTo>
                    <a:pt x="7203" y="6183"/>
                  </a:lnTo>
                  <a:lnTo>
                    <a:pt x="6423" y="6243"/>
                  </a:lnTo>
                  <a:lnTo>
                    <a:pt x="5823" y="6303"/>
                  </a:lnTo>
                  <a:lnTo>
                    <a:pt x="5342" y="6243"/>
                  </a:lnTo>
                  <a:lnTo>
                    <a:pt x="5282" y="6243"/>
                  </a:lnTo>
                  <a:lnTo>
                    <a:pt x="4562" y="6423"/>
                  </a:lnTo>
                  <a:lnTo>
                    <a:pt x="3902" y="6603"/>
                  </a:lnTo>
                  <a:lnTo>
                    <a:pt x="3902" y="6603"/>
                  </a:lnTo>
                  <a:lnTo>
                    <a:pt x="4502" y="6303"/>
                  </a:lnTo>
                  <a:lnTo>
                    <a:pt x="5943" y="5643"/>
                  </a:lnTo>
                  <a:lnTo>
                    <a:pt x="7203" y="4982"/>
                  </a:lnTo>
                  <a:lnTo>
                    <a:pt x="6363" y="4982"/>
                  </a:lnTo>
                  <a:lnTo>
                    <a:pt x="6303" y="4922"/>
                  </a:lnTo>
                  <a:lnTo>
                    <a:pt x="5703" y="5162"/>
                  </a:lnTo>
                  <a:lnTo>
                    <a:pt x="5222" y="5342"/>
                  </a:lnTo>
                  <a:lnTo>
                    <a:pt x="5222" y="5342"/>
                  </a:lnTo>
                  <a:lnTo>
                    <a:pt x="5823" y="4922"/>
                  </a:lnTo>
                  <a:lnTo>
                    <a:pt x="4862" y="5282"/>
                  </a:lnTo>
                  <a:lnTo>
                    <a:pt x="4442" y="5402"/>
                  </a:lnTo>
                  <a:lnTo>
                    <a:pt x="4802" y="5162"/>
                  </a:lnTo>
                  <a:lnTo>
                    <a:pt x="5282" y="4862"/>
                  </a:lnTo>
                  <a:lnTo>
                    <a:pt x="5823" y="4442"/>
                  </a:lnTo>
                  <a:lnTo>
                    <a:pt x="5402" y="4442"/>
                  </a:lnTo>
                  <a:lnTo>
                    <a:pt x="5342" y="4502"/>
                  </a:lnTo>
                  <a:lnTo>
                    <a:pt x="5042" y="4682"/>
                  </a:lnTo>
                  <a:lnTo>
                    <a:pt x="4922" y="4742"/>
                  </a:lnTo>
                  <a:lnTo>
                    <a:pt x="4982" y="4682"/>
                  </a:lnTo>
                  <a:lnTo>
                    <a:pt x="4562" y="5102"/>
                  </a:lnTo>
                  <a:lnTo>
                    <a:pt x="4202" y="5402"/>
                  </a:lnTo>
                  <a:lnTo>
                    <a:pt x="3782" y="5643"/>
                  </a:lnTo>
                  <a:lnTo>
                    <a:pt x="3602" y="5763"/>
                  </a:lnTo>
                  <a:lnTo>
                    <a:pt x="3722" y="5643"/>
                  </a:lnTo>
                  <a:lnTo>
                    <a:pt x="4082" y="5282"/>
                  </a:lnTo>
                  <a:lnTo>
                    <a:pt x="4502" y="4742"/>
                  </a:lnTo>
                  <a:lnTo>
                    <a:pt x="4922" y="4082"/>
                  </a:lnTo>
                  <a:lnTo>
                    <a:pt x="5282" y="3302"/>
                  </a:lnTo>
                  <a:lnTo>
                    <a:pt x="5522" y="2641"/>
                  </a:lnTo>
                  <a:lnTo>
                    <a:pt x="5583" y="2281"/>
                  </a:lnTo>
                  <a:lnTo>
                    <a:pt x="5643" y="2041"/>
                  </a:lnTo>
                  <a:lnTo>
                    <a:pt x="5643" y="1681"/>
                  </a:lnTo>
                  <a:lnTo>
                    <a:pt x="5823" y="901"/>
                  </a:lnTo>
                  <a:lnTo>
                    <a:pt x="5643" y="780"/>
                  </a:lnTo>
                  <a:lnTo>
                    <a:pt x="5643" y="1081"/>
                  </a:lnTo>
                  <a:lnTo>
                    <a:pt x="5583" y="1621"/>
                  </a:lnTo>
                  <a:lnTo>
                    <a:pt x="5462" y="2221"/>
                  </a:lnTo>
                  <a:lnTo>
                    <a:pt x="5282" y="2821"/>
                  </a:lnTo>
                  <a:lnTo>
                    <a:pt x="4982" y="3422"/>
                  </a:lnTo>
                  <a:lnTo>
                    <a:pt x="4682" y="3902"/>
                  </a:lnTo>
                  <a:lnTo>
                    <a:pt x="4442" y="4202"/>
                  </a:lnTo>
                  <a:lnTo>
                    <a:pt x="4382" y="4322"/>
                  </a:lnTo>
                  <a:lnTo>
                    <a:pt x="4382" y="4322"/>
                  </a:lnTo>
                  <a:lnTo>
                    <a:pt x="4442" y="4142"/>
                  </a:lnTo>
                  <a:lnTo>
                    <a:pt x="4562" y="3842"/>
                  </a:lnTo>
                  <a:lnTo>
                    <a:pt x="4742" y="3302"/>
                  </a:lnTo>
                  <a:lnTo>
                    <a:pt x="4862" y="2761"/>
                  </a:lnTo>
                  <a:lnTo>
                    <a:pt x="4862" y="2101"/>
                  </a:lnTo>
                  <a:lnTo>
                    <a:pt x="4862" y="1561"/>
                  </a:lnTo>
                  <a:lnTo>
                    <a:pt x="4802" y="1141"/>
                  </a:lnTo>
                  <a:lnTo>
                    <a:pt x="4802" y="901"/>
                  </a:lnTo>
                  <a:lnTo>
                    <a:pt x="4742" y="600"/>
                  </a:lnTo>
                  <a:lnTo>
                    <a:pt x="4742" y="1081"/>
                  </a:lnTo>
                  <a:lnTo>
                    <a:pt x="4622" y="1681"/>
                  </a:lnTo>
                  <a:lnTo>
                    <a:pt x="4442" y="2281"/>
                  </a:lnTo>
                  <a:lnTo>
                    <a:pt x="4202" y="2821"/>
                  </a:lnTo>
                  <a:lnTo>
                    <a:pt x="3962" y="3302"/>
                  </a:lnTo>
                  <a:lnTo>
                    <a:pt x="3722" y="3542"/>
                  </a:lnTo>
                  <a:lnTo>
                    <a:pt x="3722" y="3542"/>
                  </a:lnTo>
                  <a:lnTo>
                    <a:pt x="3842" y="3242"/>
                  </a:lnTo>
                  <a:lnTo>
                    <a:pt x="3962" y="2761"/>
                  </a:lnTo>
                  <a:lnTo>
                    <a:pt x="4022" y="2161"/>
                  </a:lnTo>
                  <a:lnTo>
                    <a:pt x="4022" y="1561"/>
                  </a:lnTo>
                  <a:lnTo>
                    <a:pt x="4022" y="1081"/>
                  </a:lnTo>
                  <a:lnTo>
                    <a:pt x="3902" y="420"/>
                  </a:lnTo>
                  <a:lnTo>
                    <a:pt x="3902" y="6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0"/>
            <p:cNvSpPr/>
            <p:nvPr/>
          </p:nvSpPr>
          <p:spPr>
            <a:xfrm>
              <a:off x="2631225" y="4726550"/>
              <a:ext cx="36050" cy="30025"/>
            </a:xfrm>
            <a:custGeom>
              <a:rect b="b" l="l" r="r" t="t"/>
              <a:pathLst>
                <a:path extrusionOk="0" h="1201" w="1442">
                  <a:moveTo>
                    <a:pt x="1441" y="0"/>
                  </a:moveTo>
                  <a:lnTo>
                    <a:pt x="1261" y="120"/>
                  </a:lnTo>
                  <a:lnTo>
                    <a:pt x="1021" y="420"/>
                  </a:lnTo>
                  <a:lnTo>
                    <a:pt x="601" y="840"/>
                  </a:lnTo>
                  <a:lnTo>
                    <a:pt x="1" y="1201"/>
                  </a:lnTo>
                  <a:lnTo>
                    <a:pt x="601" y="1201"/>
                  </a:lnTo>
                  <a:lnTo>
                    <a:pt x="901" y="901"/>
                  </a:lnTo>
                  <a:lnTo>
                    <a:pt x="1201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0"/>
            <p:cNvSpPr/>
            <p:nvPr/>
          </p:nvSpPr>
          <p:spPr>
            <a:xfrm>
              <a:off x="1217625" y="5220250"/>
              <a:ext cx="1371625" cy="43550"/>
            </a:xfrm>
            <a:custGeom>
              <a:rect b="b" l="l" r="r" t="t"/>
              <a:pathLst>
                <a:path extrusionOk="0" h="1742" w="54865">
                  <a:moveTo>
                    <a:pt x="301" y="1"/>
                  </a:moveTo>
                  <a:lnTo>
                    <a:pt x="1" y="1741"/>
                  </a:lnTo>
                  <a:lnTo>
                    <a:pt x="54864" y="1741"/>
                  </a:lnTo>
                  <a:lnTo>
                    <a:pt x="54444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70"/>
            <p:cNvSpPr/>
            <p:nvPr/>
          </p:nvSpPr>
          <p:spPr>
            <a:xfrm>
              <a:off x="13301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70"/>
            <p:cNvSpPr/>
            <p:nvPr/>
          </p:nvSpPr>
          <p:spPr>
            <a:xfrm>
              <a:off x="2014475" y="4624500"/>
              <a:ext cx="42025" cy="79550"/>
            </a:xfrm>
            <a:custGeom>
              <a:rect b="b" l="l" r="r" t="t"/>
              <a:pathLst>
                <a:path extrusionOk="0" h="3182" w="1681">
                  <a:moveTo>
                    <a:pt x="0" y="0"/>
                  </a:moveTo>
                  <a:lnTo>
                    <a:pt x="0" y="60"/>
                  </a:lnTo>
                  <a:lnTo>
                    <a:pt x="120" y="901"/>
                  </a:lnTo>
                  <a:lnTo>
                    <a:pt x="360" y="1861"/>
                  </a:lnTo>
                  <a:lnTo>
                    <a:pt x="480" y="2341"/>
                  </a:lnTo>
                  <a:lnTo>
                    <a:pt x="600" y="2702"/>
                  </a:lnTo>
                  <a:lnTo>
                    <a:pt x="841" y="2942"/>
                  </a:lnTo>
                  <a:lnTo>
                    <a:pt x="1021" y="3182"/>
                  </a:lnTo>
                  <a:lnTo>
                    <a:pt x="1621" y="3182"/>
                  </a:lnTo>
                  <a:lnTo>
                    <a:pt x="1681" y="2641"/>
                  </a:lnTo>
                  <a:lnTo>
                    <a:pt x="1561" y="2702"/>
                  </a:lnTo>
                  <a:lnTo>
                    <a:pt x="1441" y="2882"/>
                  </a:lnTo>
                  <a:lnTo>
                    <a:pt x="1501" y="2641"/>
                  </a:lnTo>
                  <a:lnTo>
                    <a:pt x="1681" y="2161"/>
                  </a:lnTo>
                  <a:lnTo>
                    <a:pt x="1621" y="2101"/>
                  </a:lnTo>
                  <a:lnTo>
                    <a:pt x="1441" y="2341"/>
                  </a:lnTo>
                  <a:lnTo>
                    <a:pt x="1441" y="2341"/>
                  </a:lnTo>
                  <a:lnTo>
                    <a:pt x="1561" y="2041"/>
                  </a:lnTo>
                  <a:lnTo>
                    <a:pt x="1081" y="1261"/>
                  </a:lnTo>
                  <a:lnTo>
                    <a:pt x="841" y="1081"/>
                  </a:lnTo>
                  <a:lnTo>
                    <a:pt x="540" y="781"/>
                  </a:lnTo>
                  <a:lnTo>
                    <a:pt x="240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0"/>
            <p:cNvSpPr/>
            <p:nvPr/>
          </p:nvSpPr>
          <p:spPr>
            <a:xfrm>
              <a:off x="1660325" y="4726550"/>
              <a:ext cx="141075" cy="30025"/>
            </a:xfrm>
            <a:custGeom>
              <a:rect b="b" l="l" r="r" t="t"/>
              <a:pathLst>
                <a:path extrusionOk="0" h="1201" w="5643">
                  <a:moveTo>
                    <a:pt x="0" y="0"/>
                  </a:moveTo>
                  <a:lnTo>
                    <a:pt x="420" y="420"/>
                  </a:lnTo>
                  <a:lnTo>
                    <a:pt x="780" y="961"/>
                  </a:lnTo>
                  <a:lnTo>
                    <a:pt x="841" y="1141"/>
                  </a:lnTo>
                  <a:lnTo>
                    <a:pt x="841" y="1201"/>
                  </a:lnTo>
                  <a:lnTo>
                    <a:pt x="4982" y="1201"/>
                  </a:lnTo>
                  <a:lnTo>
                    <a:pt x="5042" y="1141"/>
                  </a:lnTo>
                  <a:lnTo>
                    <a:pt x="5282" y="720"/>
                  </a:lnTo>
                  <a:lnTo>
                    <a:pt x="5643" y="0"/>
                  </a:lnTo>
                  <a:lnTo>
                    <a:pt x="5583" y="60"/>
                  </a:lnTo>
                  <a:lnTo>
                    <a:pt x="4502" y="780"/>
                  </a:lnTo>
                  <a:lnTo>
                    <a:pt x="4022" y="1141"/>
                  </a:lnTo>
                  <a:lnTo>
                    <a:pt x="4022" y="1141"/>
                  </a:lnTo>
                  <a:lnTo>
                    <a:pt x="4322" y="780"/>
                  </a:lnTo>
                  <a:lnTo>
                    <a:pt x="5042" y="0"/>
                  </a:lnTo>
                  <a:lnTo>
                    <a:pt x="360" y="0"/>
                  </a:lnTo>
                  <a:lnTo>
                    <a:pt x="420" y="60"/>
                  </a:lnTo>
                  <a:lnTo>
                    <a:pt x="420" y="1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0"/>
            <p:cNvSpPr/>
            <p:nvPr/>
          </p:nvSpPr>
          <p:spPr>
            <a:xfrm>
              <a:off x="1574775" y="4726550"/>
              <a:ext cx="19550" cy="30025"/>
            </a:xfrm>
            <a:custGeom>
              <a:rect b="b" l="l" r="r" t="t"/>
              <a:pathLst>
                <a:path extrusionOk="0" h="1201" w="782">
                  <a:moveTo>
                    <a:pt x="541" y="0"/>
                  </a:moveTo>
                  <a:lnTo>
                    <a:pt x="481" y="120"/>
                  </a:lnTo>
                  <a:lnTo>
                    <a:pt x="241" y="840"/>
                  </a:lnTo>
                  <a:lnTo>
                    <a:pt x="1" y="1201"/>
                  </a:lnTo>
                  <a:lnTo>
                    <a:pt x="721" y="1201"/>
                  </a:lnTo>
                  <a:lnTo>
                    <a:pt x="781" y="720"/>
                  </a:lnTo>
                  <a:lnTo>
                    <a:pt x="721" y="6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0"/>
            <p:cNvSpPr/>
            <p:nvPr/>
          </p:nvSpPr>
          <p:spPr>
            <a:xfrm>
              <a:off x="2056475" y="4657500"/>
              <a:ext cx="4550" cy="9050"/>
            </a:xfrm>
            <a:custGeom>
              <a:rect b="b" l="l" r="r" t="t"/>
              <a:pathLst>
                <a:path extrusionOk="0" h="362" w="182">
                  <a:moveTo>
                    <a:pt x="181" y="1"/>
                  </a:moveTo>
                  <a:lnTo>
                    <a:pt x="121" y="61"/>
                  </a:lnTo>
                  <a:lnTo>
                    <a:pt x="1" y="361"/>
                  </a:lnTo>
                  <a:lnTo>
                    <a:pt x="1" y="36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0"/>
            <p:cNvSpPr/>
            <p:nvPr/>
          </p:nvSpPr>
          <p:spPr>
            <a:xfrm>
              <a:off x="2062500" y="4612500"/>
              <a:ext cx="7525" cy="15025"/>
            </a:xfrm>
            <a:custGeom>
              <a:rect b="b" l="l" r="r" t="t"/>
              <a:pathLst>
                <a:path extrusionOk="0" h="601" w="301">
                  <a:moveTo>
                    <a:pt x="60" y="0"/>
                  </a:moveTo>
                  <a:lnTo>
                    <a:pt x="0" y="180"/>
                  </a:lnTo>
                  <a:lnTo>
                    <a:pt x="60" y="420"/>
                  </a:lnTo>
                  <a:lnTo>
                    <a:pt x="120" y="600"/>
                  </a:lnTo>
                  <a:lnTo>
                    <a:pt x="300" y="240"/>
                  </a:lnTo>
                  <a:lnTo>
                    <a:pt x="30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0"/>
            <p:cNvSpPr/>
            <p:nvPr/>
          </p:nvSpPr>
          <p:spPr>
            <a:xfrm>
              <a:off x="2134525" y="458997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0"/>
            <p:cNvSpPr/>
            <p:nvPr/>
          </p:nvSpPr>
          <p:spPr>
            <a:xfrm>
              <a:off x="2067000" y="46245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240" y="0"/>
                  </a:moveTo>
                  <a:lnTo>
                    <a:pt x="0" y="300"/>
                  </a:lnTo>
                  <a:lnTo>
                    <a:pt x="60" y="421"/>
                  </a:lnTo>
                  <a:lnTo>
                    <a:pt x="120" y="30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0"/>
            <p:cNvSpPr/>
            <p:nvPr/>
          </p:nvSpPr>
          <p:spPr>
            <a:xfrm>
              <a:off x="1532750" y="4726550"/>
              <a:ext cx="18050" cy="30025"/>
            </a:xfrm>
            <a:custGeom>
              <a:rect b="b" l="l" r="r" t="t"/>
              <a:pathLst>
                <a:path extrusionOk="0" h="1201" w="722">
                  <a:moveTo>
                    <a:pt x="721" y="0"/>
                  </a:moveTo>
                  <a:lnTo>
                    <a:pt x="481" y="420"/>
                  </a:lnTo>
                  <a:lnTo>
                    <a:pt x="121" y="1021"/>
                  </a:lnTo>
                  <a:lnTo>
                    <a:pt x="1" y="1201"/>
                  </a:lnTo>
                  <a:lnTo>
                    <a:pt x="1" y="1201"/>
                  </a:lnTo>
                  <a:lnTo>
                    <a:pt x="61" y="1141"/>
                  </a:lnTo>
                  <a:lnTo>
                    <a:pt x="421" y="540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0"/>
            <p:cNvSpPr/>
            <p:nvPr/>
          </p:nvSpPr>
          <p:spPr>
            <a:xfrm>
              <a:off x="2039975" y="4606500"/>
              <a:ext cx="24050" cy="61550"/>
            </a:xfrm>
            <a:custGeom>
              <a:rect b="b" l="l" r="r" t="t"/>
              <a:pathLst>
                <a:path extrusionOk="0" h="2462" w="962">
                  <a:moveTo>
                    <a:pt x="1" y="0"/>
                  </a:moveTo>
                  <a:lnTo>
                    <a:pt x="121" y="780"/>
                  </a:lnTo>
                  <a:lnTo>
                    <a:pt x="361" y="1621"/>
                  </a:lnTo>
                  <a:lnTo>
                    <a:pt x="661" y="2461"/>
                  </a:lnTo>
                  <a:lnTo>
                    <a:pt x="661" y="2161"/>
                  </a:lnTo>
                  <a:lnTo>
                    <a:pt x="841" y="1681"/>
                  </a:lnTo>
                  <a:lnTo>
                    <a:pt x="961" y="1441"/>
                  </a:lnTo>
                  <a:lnTo>
                    <a:pt x="901" y="1321"/>
                  </a:lnTo>
                  <a:lnTo>
                    <a:pt x="841" y="1381"/>
                  </a:lnTo>
                  <a:lnTo>
                    <a:pt x="841" y="1261"/>
                  </a:lnTo>
                  <a:lnTo>
                    <a:pt x="541" y="8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70"/>
            <p:cNvSpPr/>
            <p:nvPr/>
          </p:nvSpPr>
          <p:spPr>
            <a:xfrm>
              <a:off x="13917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6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70"/>
            <p:cNvSpPr/>
            <p:nvPr/>
          </p:nvSpPr>
          <p:spPr>
            <a:xfrm>
              <a:off x="1430725" y="4732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6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0"/>
            <p:cNvSpPr/>
            <p:nvPr/>
          </p:nvSpPr>
          <p:spPr>
            <a:xfrm>
              <a:off x="138270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0"/>
                  </a:moveTo>
                  <a:lnTo>
                    <a:pt x="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0"/>
            <p:cNvSpPr/>
            <p:nvPr/>
          </p:nvSpPr>
          <p:spPr>
            <a:xfrm>
              <a:off x="1411200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0"/>
            <p:cNvSpPr/>
            <p:nvPr/>
          </p:nvSpPr>
          <p:spPr>
            <a:xfrm>
              <a:off x="1384200" y="47265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0" y="0"/>
                  </a:moveTo>
                  <a:lnTo>
                    <a:pt x="0" y="240"/>
                  </a:lnTo>
                  <a:lnTo>
                    <a:pt x="0" y="360"/>
                  </a:lnTo>
                  <a:lnTo>
                    <a:pt x="120" y="12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0"/>
            <p:cNvSpPr/>
            <p:nvPr/>
          </p:nvSpPr>
          <p:spPr>
            <a:xfrm>
              <a:off x="1439725" y="472655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0"/>
            <p:cNvSpPr/>
            <p:nvPr/>
          </p:nvSpPr>
          <p:spPr>
            <a:xfrm>
              <a:off x="1517750" y="472655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121" y="0"/>
                  </a:moveTo>
                  <a:lnTo>
                    <a:pt x="1" y="300"/>
                  </a:lnTo>
                  <a:lnTo>
                    <a:pt x="1" y="420"/>
                  </a:lnTo>
                  <a:lnTo>
                    <a:pt x="181" y="24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0"/>
            <p:cNvSpPr/>
            <p:nvPr/>
          </p:nvSpPr>
          <p:spPr>
            <a:xfrm>
              <a:off x="1472725" y="4726550"/>
              <a:ext cx="37550" cy="30025"/>
            </a:xfrm>
            <a:custGeom>
              <a:rect b="b" l="l" r="r" t="t"/>
              <a:pathLst>
                <a:path extrusionOk="0" h="1201" w="1502">
                  <a:moveTo>
                    <a:pt x="1" y="0"/>
                  </a:moveTo>
                  <a:lnTo>
                    <a:pt x="241" y="540"/>
                  </a:lnTo>
                  <a:lnTo>
                    <a:pt x="301" y="840"/>
                  </a:lnTo>
                  <a:lnTo>
                    <a:pt x="301" y="1141"/>
                  </a:lnTo>
                  <a:lnTo>
                    <a:pt x="301" y="1201"/>
                  </a:lnTo>
                  <a:lnTo>
                    <a:pt x="1502" y="1201"/>
                  </a:lnTo>
                  <a:lnTo>
                    <a:pt x="1502" y="901"/>
                  </a:lnTo>
                  <a:lnTo>
                    <a:pt x="1442" y="600"/>
                  </a:lnTo>
                  <a:lnTo>
                    <a:pt x="1261" y="0"/>
                  </a:lnTo>
                  <a:lnTo>
                    <a:pt x="1201" y="0"/>
                  </a:lnTo>
                  <a:lnTo>
                    <a:pt x="1261" y="300"/>
                  </a:lnTo>
                  <a:lnTo>
                    <a:pt x="1321" y="600"/>
                  </a:lnTo>
                  <a:lnTo>
                    <a:pt x="1321" y="780"/>
                  </a:lnTo>
                  <a:lnTo>
                    <a:pt x="1321" y="840"/>
                  </a:lnTo>
                  <a:lnTo>
                    <a:pt x="1261" y="780"/>
                  </a:lnTo>
                  <a:lnTo>
                    <a:pt x="1261" y="600"/>
                  </a:lnTo>
                  <a:lnTo>
                    <a:pt x="1141" y="360"/>
                  </a:lnTo>
                  <a:lnTo>
                    <a:pt x="1021" y="120"/>
                  </a:lnTo>
                  <a:lnTo>
                    <a:pt x="961" y="0"/>
                  </a:lnTo>
                  <a:lnTo>
                    <a:pt x="661" y="0"/>
                  </a:lnTo>
                  <a:lnTo>
                    <a:pt x="721" y="60"/>
                  </a:lnTo>
                  <a:lnTo>
                    <a:pt x="841" y="600"/>
                  </a:lnTo>
                  <a:lnTo>
                    <a:pt x="841" y="780"/>
                  </a:lnTo>
                  <a:lnTo>
                    <a:pt x="781" y="600"/>
                  </a:lnTo>
                  <a:lnTo>
                    <a:pt x="481" y="12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0"/>
            <p:cNvSpPr/>
            <p:nvPr/>
          </p:nvSpPr>
          <p:spPr>
            <a:xfrm>
              <a:off x="1532750" y="472655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21" y="0"/>
                  </a:moveTo>
                  <a:lnTo>
                    <a:pt x="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0"/>
            <p:cNvSpPr/>
            <p:nvPr/>
          </p:nvSpPr>
          <p:spPr>
            <a:xfrm>
              <a:off x="1030050" y="5035675"/>
              <a:ext cx="199600" cy="55550"/>
            </a:xfrm>
            <a:custGeom>
              <a:rect b="b" l="l" r="r" t="t"/>
              <a:pathLst>
                <a:path extrusionOk="0" h="2222" w="7984">
                  <a:moveTo>
                    <a:pt x="0" y="0"/>
                  </a:moveTo>
                  <a:lnTo>
                    <a:pt x="421" y="2221"/>
                  </a:lnTo>
                  <a:lnTo>
                    <a:pt x="7143" y="2221"/>
                  </a:lnTo>
                  <a:lnTo>
                    <a:pt x="7984" y="0"/>
                  </a:lnTo>
                  <a:lnTo>
                    <a:pt x="3662" y="0"/>
                  </a:lnTo>
                  <a:lnTo>
                    <a:pt x="3782" y="181"/>
                  </a:lnTo>
                  <a:lnTo>
                    <a:pt x="3962" y="301"/>
                  </a:lnTo>
                  <a:lnTo>
                    <a:pt x="4022" y="361"/>
                  </a:lnTo>
                  <a:lnTo>
                    <a:pt x="3962" y="361"/>
                  </a:lnTo>
                  <a:lnTo>
                    <a:pt x="3722" y="241"/>
                  </a:lnTo>
                  <a:lnTo>
                    <a:pt x="3422" y="0"/>
                  </a:lnTo>
                  <a:lnTo>
                    <a:pt x="3182" y="0"/>
                  </a:lnTo>
                  <a:lnTo>
                    <a:pt x="3362" y="361"/>
                  </a:lnTo>
                  <a:lnTo>
                    <a:pt x="3542" y="781"/>
                  </a:lnTo>
                  <a:lnTo>
                    <a:pt x="3842" y="1141"/>
                  </a:lnTo>
                  <a:lnTo>
                    <a:pt x="4082" y="1441"/>
                  </a:lnTo>
                  <a:lnTo>
                    <a:pt x="4262" y="1621"/>
                  </a:lnTo>
                  <a:lnTo>
                    <a:pt x="4322" y="1681"/>
                  </a:lnTo>
                  <a:lnTo>
                    <a:pt x="4262" y="1681"/>
                  </a:lnTo>
                  <a:lnTo>
                    <a:pt x="4022" y="1501"/>
                  </a:lnTo>
                  <a:lnTo>
                    <a:pt x="3662" y="1261"/>
                  </a:lnTo>
                  <a:lnTo>
                    <a:pt x="3362" y="961"/>
                  </a:lnTo>
                  <a:lnTo>
                    <a:pt x="3002" y="541"/>
                  </a:lnTo>
                  <a:lnTo>
                    <a:pt x="2762" y="181"/>
                  </a:lnTo>
                  <a:lnTo>
                    <a:pt x="2641" y="0"/>
                  </a:lnTo>
                  <a:lnTo>
                    <a:pt x="2221" y="0"/>
                  </a:lnTo>
                  <a:lnTo>
                    <a:pt x="2161" y="181"/>
                  </a:lnTo>
                  <a:lnTo>
                    <a:pt x="2101" y="481"/>
                  </a:lnTo>
                  <a:lnTo>
                    <a:pt x="2101" y="901"/>
                  </a:lnTo>
                  <a:lnTo>
                    <a:pt x="2101" y="1261"/>
                  </a:lnTo>
                  <a:lnTo>
                    <a:pt x="2161" y="1501"/>
                  </a:lnTo>
                  <a:lnTo>
                    <a:pt x="2161" y="1621"/>
                  </a:lnTo>
                  <a:lnTo>
                    <a:pt x="2101" y="1561"/>
                  </a:lnTo>
                  <a:lnTo>
                    <a:pt x="2041" y="1261"/>
                  </a:lnTo>
                  <a:lnTo>
                    <a:pt x="1921" y="901"/>
                  </a:lnTo>
                  <a:lnTo>
                    <a:pt x="1861" y="481"/>
                  </a:lnTo>
                  <a:lnTo>
                    <a:pt x="1801" y="0"/>
                  </a:lnTo>
                  <a:lnTo>
                    <a:pt x="1561" y="0"/>
                  </a:lnTo>
                  <a:lnTo>
                    <a:pt x="1501" y="18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0"/>
            <p:cNvSpPr/>
            <p:nvPr/>
          </p:nvSpPr>
          <p:spPr>
            <a:xfrm>
              <a:off x="1181600" y="4912625"/>
              <a:ext cx="15050" cy="3025"/>
            </a:xfrm>
            <a:custGeom>
              <a:rect b="b" l="l" r="r" t="t"/>
              <a:pathLst>
                <a:path extrusionOk="0" h="121" w="602">
                  <a:moveTo>
                    <a:pt x="1" y="0"/>
                  </a:moveTo>
                  <a:lnTo>
                    <a:pt x="121" y="60"/>
                  </a:lnTo>
                  <a:lnTo>
                    <a:pt x="60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0"/>
            <p:cNvSpPr/>
            <p:nvPr/>
          </p:nvSpPr>
          <p:spPr>
            <a:xfrm>
              <a:off x="1204125" y="5322300"/>
              <a:ext cx="1406125" cy="43550"/>
            </a:xfrm>
            <a:custGeom>
              <a:rect b="b" l="l" r="r" t="t"/>
              <a:pathLst>
                <a:path extrusionOk="0" h="1742" w="56245">
                  <a:moveTo>
                    <a:pt x="180" y="0"/>
                  </a:moveTo>
                  <a:lnTo>
                    <a:pt x="0" y="1741"/>
                  </a:lnTo>
                  <a:lnTo>
                    <a:pt x="56244" y="1741"/>
                  </a:lnTo>
                  <a:lnTo>
                    <a:pt x="5588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70"/>
            <p:cNvSpPr/>
            <p:nvPr/>
          </p:nvSpPr>
          <p:spPr>
            <a:xfrm>
              <a:off x="1079575" y="4833075"/>
              <a:ext cx="31525" cy="30050"/>
            </a:xfrm>
            <a:custGeom>
              <a:rect b="b" l="l" r="r" t="t"/>
              <a:pathLst>
                <a:path extrusionOk="0" h="1202" w="1261">
                  <a:moveTo>
                    <a:pt x="360" y="1"/>
                  </a:moveTo>
                  <a:lnTo>
                    <a:pt x="180" y="361"/>
                  </a:lnTo>
                  <a:lnTo>
                    <a:pt x="60" y="961"/>
                  </a:lnTo>
                  <a:lnTo>
                    <a:pt x="0" y="1141"/>
                  </a:lnTo>
                  <a:lnTo>
                    <a:pt x="0" y="1201"/>
                  </a:lnTo>
                  <a:lnTo>
                    <a:pt x="360" y="1201"/>
                  </a:lnTo>
                  <a:lnTo>
                    <a:pt x="841" y="901"/>
                  </a:lnTo>
                  <a:lnTo>
                    <a:pt x="1261" y="661"/>
                  </a:lnTo>
                  <a:lnTo>
                    <a:pt x="1261" y="481"/>
                  </a:lnTo>
                  <a:lnTo>
                    <a:pt x="1261" y="1"/>
                  </a:lnTo>
                  <a:lnTo>
                    <a:pt x="600" y="1"/>
                  </a:lnTo>
                  <a:lnTo>
                    <a:pt x="300" y="481"/>
                  </a:lnTo>
                  <a:lnTo>
                    <a:pt x="180" y="721"/>
                  </a:lnTo>
                  <a:lnTo>
                    <a:pt x="240" y="4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70"/>
            <p:cNvSpPr/>
            <p:nvPr/>
          </p:nvSpPr>
          <p:spPr>
            <a:xfrm>
              <a:off x="1183100" y="4890100"/>
              <a:ext cx="31550" cy="16550"/>
            </a:xfrm>
            <a:custGeom>
              <a:rect b="b" l="l" r="r" t="t"/>
              <a:pathLst>
                <a:path extrusionOk="0" h="662" w="1262">
                  <a:moveTo>
                    <a:pt x="1" y="1"/>
                  </a:moveTo>
                  <a:lnTo>
                    <a:pt x="841" y="601"/>
                  </a:lnTo>
                  <a:lnTo>
                    <a:pt x="1262" y="661"/>
                  </a:lnTo>
                  <a:lnTo>
                    <a:pt x="1081" y="541"/>
                  </a:lnTo>
                  <a:lnTo>
                    <a:pt x="661" y="3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0"/>
            <p:cNvSpPr/>
            <p:nvPr/>
          </p:nvSpPr>
          <p:spPr>
            <a:xfrm>
              <a:off x="2662750" y="5220250"/>
              <a:ext cx="151575" cy="43550"/>
            </a:xfrm>
            <a:custGeom>
              <a:rect b="b" l="l" r="r" t="t"/>
              <a:pathLst>
                <a:path extrusionOk="0" h="1742" w="6063">
                  <a:moveTo>
                    <a:pt x="0" y="1"/>
                  </a:moveTo>
                  <a:lnTo>
                    <a:pt x="421" y="1741"/>
                  </a:lnTo>
                  <a:lnTo>
                    <a:pt x="5343" y="1741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70"/>
            <p:cNvSpPr/>
            <p:nvPr/>
          </p:nvSpPr>
          <p:spPr>
            <a:xfrm>
              <a:off x="2541200" y="4887100"/>
              <a:ext cx="334650" cy="37550"/>
            </a:xfrm>
            <a:custGeom>
              <a:rect b="b" l="l" r="r" t="t"/>
              <a:pathLst>
                <a:path extrusionOk="0" h="1502" w="13386">
                  <a:moveTo>
                    <a:pt x="0" y="1"/>
                  </a:moveTo>
                  <a:lnTo>
                    <a:pt x="721" y="1502"/>
                  </a:lnTo>
                  <a:lnTo>
                    <a:pt x="13326" y="1502"/>
                  </a:lnTo>
                  <a:lnTo>
                    <a:pt x="13386" y="61"/>
                  </a:lnTo>
                  <a:lnTo>
                    <a:pt x="13386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70"/>
            <p:cNvSpPr/>
            <p:nvPr/>
          </p:nvSpPr>
          <p:spPr>
            <a:xfrm>
              <a:off x="2515675" y="4833075"/>
              <a:ext cx="360175" cy="30050"/>
            </a:xfrm>
            <a:custGeom>
              <a:rect b="b" l="l" r="r" t="t"/>
              <a:pathLst>
                <a:path extrusionOk="0" h="1202" w="14407">
                  <a:moveTo>
                    <a:pt x="1" y="1"/>
                  </a:moveTo>
                  <a:lnTo>
                    <a:pt x="601" y="1201"/>
                  </a:lnTo>
                  <a:lnTo>
                    <a:pt x="14407" y="1201"/>
                  </a:lnTo>
                  <a:lnTo>
                    <a:pt x="14347" y="1"/>
                  </a:lnTo>
                  <a:lnTo>
                    <a:pt x="8584" y="1"/>
                  </a:lnTo>
                  <a:lnTo>
                    <a:pt x="8584" y="61"/>
                  </a:lnTo>
                  <a:lnTo>
                    <a:pt x="8524" y="181"/>
                  </a:lnTo>
                  <a:lnTo>
                    <a:pt x="8524" y="61"/>
                  </a:lnTo>
                  <a:lnTo>
                    <a:pt x="8524" y="1"/>
                  </a:lnTo>
                  <a:lnTo>
                    <a:pt x="6063" y="1"/>
                  </a:lnTo>
                  <a:lnTo>
                    <a:pt x="5643" y="361"/>
                  </a:lnTo>
                  <a:lnTo>
                    <a:pt x="5343" y="601"/>
                  </a:lnTo>
                  <a:lnTo>
                    <a:pt x="5223" y="721"/>
                  </a:lnTo>
                  <a:lnTo>
                    <a:pt x="5283" y="601"/>
                  </a:lnTo>
                  <a:lnTo>
                    <a:pt x="5583" y="241"/>
                  </a:lnTo>
                  <a:lnTo>
                    <a:pt x="5763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0"/>
            <p:cNvSpPr/>
            <p:nvPr/>
          </p:nvSpPr>
          <p:spPr>
            <a:xfrm>
              <a:off x="2734775" y="4779075"/>
              <a:ext cx="138075" cy="31525"/>
            </a:xfrm>
            <a:custGeom>
              <a:rect b="b" l="l" r="r" t="t"/>
              <a:pathLst>
                <a:path extrusionOk="0" h="1261" w="5523">
                  <a:moveTo>
                    <a:pt x="1" y="0"/>
                  </a:moveTo>
                  <a:lnTo>
                    <a:pt x="1" y="540"/>
                  </a:lnTo>
                  <a:lnTo>
                    <a:pt x="1" y="1261"/>
                  </a:lnTo>
                  <a:lnTo>
                    <a:pt x="5523" y="1261"/>
                  </a:lnTo>
                  <a:lnTo>
                    <a:pt x="540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0"/>
            <p:cNvSpPr/>
            <p:nvPr/>
          </p:nvSpPr>
          <p:spPr>
            <a:xfrm>
              <a:off x="2574200" y="4960650"/>
              <a:ext cx="298650" cy="37525"/>
            </a:xfrm>
            <a:custGeom>
              <a:rect b="b" l="l" r="r" t="t"/>
              <a:pathLst>
                <a:path extrusionOk="0" h="1501" w="11946">
                  <a:moveTo>
                    <a:pt x="1" y="0"/>
                  </a:moveTo>
                  <a:lnTo>
                    <a:pt x="661" y="1501"/>
                  </a:lnTo>
                  <a:lnTo>
                    <a:pt x="11826" y="1501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0"/>
            <p:cNvSpPr/>
            <p:nvPr/>
          </p:nvSpPr>
          <p:spPr>
            <a:xfrm>
              <a:off x="2686750" y="5322300"/>
              <a:ext cx="81075" cy="43550"/>
            </a:xfrm>
            <a:custGeom>
              <a:rect b="b" l="l" r="r" t="t"/>
              <a:pathLst>
                <a:path extrusionOk="0" h="1742" w="3243">
                  <a:moveTo>
                    <a:pt x="1" y="0"/>
                  </a:moveTo>
                  <a:lnTo>
                    <a:pt x="361" y="1741"/>
                  </a:lnTo>
                  <a:lnTo>
                    <a:pt x="2282" y="1741"/>
                  </a:lnTo>
                  <a:lnTo>
                    <a:pt x="32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0"/>
            <p:cNvSpPr/>
            <p:nvPr/>
          </p:nvSpPr>
          <p:spPr>
            <a:xfrm>
              <a:off x="2604225" y="5035675"/>
              <a:ext cx="259625" cy="55550"/>
            </a:xfrm>
            <a:custGeom>
              <a:rect b="b" l="l" r="r" t="t"/>
              <a:pathLst>
                <a:path extrusionOk="0" h="2222" w="10385">
                  <a:moveTo>
                    <a:pt x="0" y="0"/>
                  </a:moveTo>
                  <a:lnTo>
                    <a:pt x="781" y="2221"/>
                  </a:lnTo>
                  <a:lnTo>
                    <a:pt x="9965" y="2221"/>
                  </a:lnTo>
                  <a:lnTo>
                    <a:pt x="10385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0"/>
            <p:cNvSpPr/>
            <p:nvPr/>
          </p:nvSpPr>
          <p:spPr>
            <a:xfrm>
              <a:off x="2635725" y="5127225"/>
              <a:ext cx="208625" cy="40525"/>
            </a:xfrm>
            <a:custGeom>
              <a:rect b="b" l="l" r="r" t="t"/>
              <a:pathLst>
                <a:path extrusionOk="0" h="1621" w="8345">
                  <a:moveTo>
                    <a:pt x="1" y="0"/>
                  </a:moveTo>
                  <a:lnTo>
                    <a:pt x="481" y="1621"/>
                  </a:lnTo>
                  <a:lnTo>
                    <a:pt x="7864" y="1621"/>
                  </a:lnTo>
                  <a:lnTo>
                    <a:pt x="8344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0"/>
            <p:cNvSpPr/>
            <p:nvPr/>
          </p:nvSpPr>
          <p:spPr>
            <a:xfrm>
              <a:off x="2082000" y="4585475"/>
              <a:ext cx="6025" cy="6025"/>
            </a:xfrm>
            <a:custGeom>
              <a:rect b="b" l="l" r="r" t="t"/>
              <a:pathLst>
                <a:path extrusionOk="0" h="241" w="241">
                  <a:moveTo>
                    <a:pt x="180" y="1"/>
                  </a:moveTo>
                  <a:lnTo>
                    <a:pt x="0" y="121"/>
                  </a:lnTo>
                  <a:lnTo>
                    <a:pt x="60" y="241"/>
                  </a:lnTo>
                  <a:lnTo>
                    <a:pt x="120" y="241"/>
                  </a:lnTo>
                  <a:lnTo>
                    <a:pt x="180" y="121"/>
                  </a:lnTo>
                  <a:lnTo>
                    <a:pt x="240" y="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0"/>
            <p:cNvSpPr/>
            <p:nvPr/>
          </p:nvSpPr>
          <p:spPr>
            <a:xfrm>
              <a:off x="1982950" y="43483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6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0"/>
            <p:cNvSpPr/>
            <p:nvPr/>
          </p:nvSpPr>
          <p:spPr>
            <a:xfrm>
              <a:off x="1969450" y="4381400"/>
              <a:ext cx="10525" cy="15025"/>
            </a:xfrm>
            <a:custGeom>
              <a:rect b="b" l="l" r="r" t="t"/>
              <a:pathLst>
                <a:path extrusionOk="0" h="601" w="421">
                  <a:moveTo>
                    <a:pt x="0" y="0"/>
                  </a:moveTo>
                  <a:lnTo>
                    <a:pt x="120" y="180"/>
                  </a:lnTo>
                  <a:lnTo>
                    <a:pt x="421" y="600"/>
                  </a:lnTo>
                  <a:lnTo>
                    <a:pt x="181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0"/>
            <p:cNvSpPr/>
            <p:nvPr/>
          </p:nvSpPr>
          <p:spPr>
            <a:xfrm>
              <a:off x="1949950" y="4387400"/>
              <a:ext cx="34525" cy="45050"/>
            </a:xfrm>
            <a:custGeom>
              <a:rect b="b" l="l" r="r" t="t"/>
              <a:pathLst>
                <a:path extrusionOk="0" h="1802" w="1381">
                  <a:moveTo>
                    <a:pt x="0" y="0"/>
                  </a:moveTo>
                  <a:lnTo>
                    <a:pt x="240" y="420"/>
                  </a:lnTo>
                  <a:lnTo>
                    <a:pt x="600" y="901"/>
                  </a:lnTo>
                  <a:lnTo>
                    <a:pt x="961" y="1321"/>
                  </a:lnTo>
                  <a:lnTo>
                    <a:pt x="1141" y="1501"/>
                  </a:lnTo>
                  <a:lnTo>
                    <a:pt x="1141" y="1501"/>
                  </a:lnTo>
                  <a:lnTo>
                    <a:pt x="480" y="661"/>
                  </a:lnTo>
                  <a:lnTo>
                    <a:pt x="0" y="0"/>
                  </a:lnTo>
                  <a:close/>
                  <a:moveTo>
                    <a:pt x="1141" y="1501"/>
                  </a:moveTo>
                  <a:lnTo>
                    <a:pt x="1381" y="1801"/>
                  </a:lnTo>
                  <a:lnTo>
                    <a:pt x="1321" y="1681"/>
                  </a:lnTo>
                  <a:lnTo>
                    <a:pt x="1141" y="150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0"/>
            <p:cNvSpPr/>
            <p:nvPr/>
          </p:nvSpPr>
          <p:spPr>
            <a:xfrm>
              <a:off x="1994950" y="4345375"/>
              <a:ext cx="4525" cy="15025"/>
            </a:xfrm>
            <a:custGeom>
              <a:rect b="b" l="l" r="r" t="t"/>
              <a:pathLst>
                <a:path extrusionOk="0" h="601" w="181">
                  <a:moveTo>
                    <a:pt x="181" y="1"/>
                  </a:moveTo>
                  <a:lnTo>
                    <a:pt x="1" y="61"/>
                  </a:lnTo>
                  <a:lnTo>
                    <a:pt x="1" y="121"/>
                  </a:lnTo>
                  <a:lnTo>
                    <a:pt x="121" y="601"/>
                  </a:lnTo>
                  <a:lnTo>
                    <a:pt x="121" y="12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0"/>
            <p:cNvSpPr/>
            <p:nvPr/>
          </p:nvSpPr>
          <p:spPr>
            <a:xfrm>
              <a:off x="2134525" y="4376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0" y="0"/>
                  </a:moveTo>
                  <a:lnTo>
                    <a:pt x="0" y="120"/>
                  </a:lnTo>
                  <a:lnTo>
                    <a:pt x="60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70"/>
            <p:cNvSpPr/>
            <p:nvPr/>
          </p:nvSpPr>
          <p:spPr>
            <a:xfrm>
              <a:off x="2121025" y="4367875"/>
              <a:ext cx="25" cy="3025"/>
            </a:xfrm>
            <a:custGeom>
              <a:rect b="b" l="l" r="r" t="t"/>
              <a:pathLst>
                <a:path extrusionOk="0" h="121" w="1">
                  <a:moveTo>
                    <a:pt x="0" y="121"/>
                  </a:moveTo>
                  <a:lnTo>
                    <a:pt x="0" y="12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70"/>
            <p:cNvSpPr/>
            <p:nvPr/>
          </p:nvSpPr>
          <p:spPr>
            <a:xfrm>
              <a:off x="1987450" y="4363375"/>
              <a:ext cx="16550" cy="37550"/>
            </a:xfrm>
            <a:custGeom>
              <a:rect b="b" l="l" r="r" t="t"/>
              <a:pathLst>
                <a:path extrusionOk="0" h="1502" w="662">
                  <a:moveTo>
                    <a:pt x="1" y="1"/>
                  </a:moveTo>
                  <a:lnTo>
                    <a:pt x="121" y="481"/>
                  </a:lnTo>
                  <a:lnTo>
                    <a:pt x="361" y="1141"/>
                  </a:lnTo>
                  <a:lnTo>
                    <a:pt x="661" y="1502"/>
                  </a:lnTo>
                  <a:lnTo>
                    <a:pt x="601" y="1201"/>
                  </a:lnTo>
                  <a:lnTo>
                    <a:pt x="361" y="7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0"/>
            <p:cNvSpPr/>
            <p:nvPr/>
          </p:nvSpPr>
          <p:spPr>
            <a:xfrm>
              <a:off x="1937925" y="4367875"/>
              <a:ext cx="7550" cy="13550"/>
            </a:xfrm>
            <a:custGeom>
              <a:rect b="b" l="l" r="r" t="t"/>
              <a:pathLst>
                <a:path extrusionOk="0" h="542" w="302">
                  <a:moveTo>
                    <a:pt x="1" y="1"/>
                  </a:moveTo>
                  <a:lnTo>
                    <a:pt x="121" y="181"/>
                  </a:lnTo>
                  <a:lnTo>
                    <a:pt x="301" y="54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70"/>
            <p:cNvSpPr/>
            <p:nvPr/>
          </p:nvSpPr>
          <p:spPr>
            <a:xfrm>
              <a:off x="1861400" y="4315375"/>
              <a:ext cx="4525" cy="1525"/>
            </a:xfrm>
            <a:custGeom>
              <a:rect b="b" l="l" r="r" t="t"/>
              <a:pathLst>
                <a:path extrusionOk="0" h="61" w="181">
                  <a:moveTo>
                    <a:pt x="1" y="0"/>
                  </a:moveTo>
                  <a:lnTo>
                    <a:pt x="1" y="60"/>
                  </a:lnTo>
                  <a:lnTo>
                    <a:pt x="181" y="6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0"/>
            <p:cNvSpPr/>
            <p:nvPr/>
          </p:nvSpPr>
          <p:spPr>
            <a:xfrm>
              <a:off x="2068500" y="4291350"/>
              <a:ext cx="9025" cy="4525"/>
            </a:xfrm>
            <a:custGeom>
              <a:rect b="b" l="l" r="r" t="t"/>
              <a:pathLst>
                <a:path extrusionOk="0" h="181" w="361">
                  <a:moveTo>
                    <a:pt x="0" y="1"/>
                  </a:moveTo>
                  <a:lnTo>
                    <a:pt x="300" y="181"/>
                  </a:lnTo>
                  <a:lnTo>
                    <a:pt x="360" y="181"/>
                  </a:lnTo>
                  <a:lnTo>
                    <a:pt x="24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0"/>
            <p:cNvSpPr/>
            <p:nvPr/>
          </p:nvSpPr>
          <p:spPr>
            <a:xfrm>
              <a:off x="1462225" y="4672525"/>
              <a:ext cx="6025" cy="3025"/>
            </a:xfrm>
            <a:custGeom>
              <a:rect b="b" l="l" r="r" t="t"/>
              <a:pathLst>
                <a:path extrusionOk="0" h="121" w="241">
                  <a:moveTo>
                    <a:pt x="241" y="0"/>
                  </a:moveTo>
                  <a:lnTo>
                    <a:pt x="61" y="60"/>
                  </a:lnTo>
                  <a:lnTo>
                    <a:pt x="1" y="120"/>
                  </a:lnTo>
                  <a:lnTo>
                    <a:pt x="6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70"/>
            <p:cNvSpPr/>
            <p:nvPr/>
          </p:nvSpPr>
          <p:spPr>
            <a:xfrm>
              <a:off x="2167525" y="4403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61" y="1"/>
                  </a:moveTo>
                  <a:lnTo>
                    <a:pt x="1" y="181"/>
                  </a:lnTo>
                  <a:lnTo>
                    <a:pt x="12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0"/>
            <p:cNvSpPr/>
            <p:nvPr/>
          </p:nvSpPr>
          <p:spPr>
            <a:xfrm>
              <a:off x="12626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0" y="61"/>
                  </a:lnTo>
                  <a:lnTo>
                    <a:pt x="12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70"/>
            <p:cNvSpPr/>
            <p:nvPr/>
          </p:nvSpPr>
          <p:spPr>
            <a:xfrm>
              <a:off x="2730275" y="4726550"/>
              <a:ext cx="136575" cy="30025"/>
            </a:xfrm>
            <a:custGeom>
              <a:rect b="b" l="l" r="r" t="t"/>
              <a:pathLst>
                <a:path extrusionOk="0" h="1201" w="5463">
                  <a:moveTo>
                    <a:pt x="0" y="0"/>
                  </a:moveTo>
                  <a:lnTo>
                    <a:pt x="421" y="901"/>
                  </a:lnTo>
                  <a:lnTo>
                    <a:pt x="541" y="1201"/>
                  </a:lnTo>
                  <a:lnTo>
                    <a:pt x="5463" y="1201"/>
                  </a:lnTo>
                  <a:lnTo>
                    <a:pt x="5283" y="0"/>
                  </a:lnTo>
                  <a:lnTo>
                    <a:pt x="841" y="0"/>
                  </a:lnTo>
                  <a:lnTo>
                    <a:pt x="901" y="240"/>
                  </a:lnTo>
                  <a:lnTo>
                    <a:pt x="961" y="480"/>
                  </a:lnTo>
                  <a:lnTo>
                    <a:pt x="961" y="720"/>
                  </a:lnTo>
                  <a:lnTo>
                    <a:pt x="841" y="540"/>
                  </a:lnTo>
                  <a:lnTo>
                    <a:pt x="661" y="240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70"/>
            <p:cNvSpPr/>
            <p:nvPr/>
          </p:nvSpPr>
          <p:spPr>
            <a:xfrm>
              <a:off x="2014475" y="4343875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60" y="1"/>
                  </a:moveTo>
                  <a:lnTo>
                    <a:pt x="0" y="301"/>
                  </a:lnTo>
                  <a:lnTo>
                    <a:pt x="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70"/>
            <p:cNvSpPr/>
            <p:nvPr/>
          </p:nvSpPr>
          <p:spPr>
            <a:xfrm>
              <a:off x="1600300" y="46710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60" y="0"/>
                  </a:moveTo>
                  <a:lnTo>
                    <a:pt x="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70"/>
            <p:cNvSpPr/>
            <p:nvPr/>
          </p:nvSpPr>
          <p:spPr>
            <a:xfrm>
              <a:off x="1942425" y="4559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70"/>
            <p:cNvSpPr/>
            <p:nvPr/>
          </p:nvSpPr>
          <p:spPr>
            <a:xfrm>
              <a:off x="1556775" y="4902125"/>
              <a:ext cx="10525" cy="22525"/>
            </a:xfrm>
            <a:custGeom>
              <a:rect b="b" l="l" r="r" t="t"/>
              <a:pathLst>
                <a:path extrusionOk="0" h="901" w="421">
                  <a:moveTo>
                    <a:pt x="421" y="0"/>
                  </a:moveTo>
                  <a:lnTo>
                    <a:pt x="300" y="24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361" y="360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70"/>
            <p:cNvSpPr/>
            <p:nvPr/>
          </p:nvSpPr>
          <p:spPr>
            <a:xfrm>
              <a:off x="1541775" y="4902125"/>
              <a:ext cx="12025" cy="22525"/>
            </a:xfrm>
            <a:custGeom>
              <a:rect b="b" l="l" r="r" t="t"/>
              <a:pathLst>
                <a:path extrusionOk="0" h="901" w="481">
                  <a:moveTo>
                    <a:pt x="480" y="0"/>
                  </a:moveTo>
                  <a:lnTo>
                    <a:pt x="240" y="420"/>
                  </a:lnTo>
                  <a:lnTo>
                    <a:pt x="0" y="901"/>
                  </a:lnTo>
                  <a:lnTo>
                    <a:pt x="240" y="901"/>
                  </a:lnTo>
                  <a:lnTo>
                    <a:pt x="4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70"/>
            <p:cNvSpPr/>
            <p:nvPr/>
          </p:nvSpPr>
          <p:spPr>
            <a:xfrm>
              <a:off x="1129100" y="4977150"/>
              <a:ext cx="43525" cy="21025"/>
            </a:xfrm>
            <a:custGeom>
              <a:rect b="b" l="l" r="r" t="t"/>
              <a:pathLst>
                <a:path extrusionOk="0" h="841" w="1741">
                  <a:moveTo>
                    <a:pt x="0" y="0"/>
                  </a:moveTo>
                  <a:lnTo>
                    <a:pt x="420" y="361"/>
                  </a:lnTo>
                  <a:lnTo>
                    <a:pt x="960" y="781"/>
                  </a:lnTo>
                  <a:lnTo>
                    <a:pt x="1201" y="841"/>
                  </a:lnTo>
                  <a:lnTo>
                    <a:pt x="1741" y="841"/>
                  </a:lnTo>
                  <a:lnTo>
                    <a:pt x="1561" y="781"/>
                  </a:lnTo>
                  <a:lnTo>
                    <a:pt x="1201" y="661"/>
                  </a:lnTo>
                  <a:lnTo>
                    <a:pt x="780" y="481"/>
                  </a:lnTo>
                  <a:lnTo>
                    <a:pt x="36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70"/>
            <p:cNvSpPr/>
            <p:nvPr/>
          </p:nvSpPr>
          <p:spPr>
            <a:xfrm>
              <a:off x="16423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61" y="1"/>
                  </a:moveTo>
                  <a:lnTo>
                    <a:pt x="1" y="481"/>
                  </a:lnTo>
                  <a:lnTo>
                    <a:pt x="181" y="4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70"/>
            <p:cNvSpPr/>
            <p:nvPr/>
          </p:nvSpPr>
          <p:spPr>
            <a:xfrm>
              <a:off x="1408200" y="5035675"/>
              <a:ext cx="25550" cy="6025"/>
            </a:xfrm>
            <a:custGeom>
              <a:rect b="b" l="l" r="r" t="t"/>
              <a:pathLst>
                <a:path extrusionOk="0" h="241" w="1022">
                  <a:moveTo>
                    <a:pt x="1" y="0"/>
                  </a:moveTo>
                  <a:lnTo>
                    <a:pt x="61" y="60"/>
                  </a:lnTo>
                  <a:lnTo>
                    <a:pt x="601" y="181"/>
                  </a:lnTo>
                  <a:lnTo>
                    <a:pt x="1021" y="241"/>
                  </a:lnTo>
                  <a:lnTo>
                    <a:pt x="361" y="6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70"/>
            <p:cNvSpPr/>
            <p:nvPr/>
          </p:nvSpPr>
          <p:spPr>
            <a:xfrm>
              <a:off x="1304675" y="4887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70"/>
            <p:cNvSpPr/>
            <p:nvPr/>
          </p:nvSpPr>
          <p:spPr>
            <a:xfrm>
              <a:off x="1363200" y="4990650"/>
              <a:ext cx="4525" cy="7525"/>
            </a:xfrm>
            <a:custGeom>
              <a:rect b="b" l="l" r="r" t="t"/>
              <a:pathLst>
                <a:path extrusionOk="0" h="301" w="181">
                  <a:moveTo>
                    <a:pt x="180" y="1"/>
                  </a:moveTo>
                  <a:lnTo>
                    <a:pt x="0" y="301"/>
                  </a:lnTo>
                  <a:lnTo>
                    <a:pt x="120" y="30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70"/>
            <p:cNvSpPr/>
            <p:nvPr/>
          </p:nvSpPr>
          <p:spPr>
            <a:xfrm>
              <a:off x="2326600" y="480907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61" y="61"/>
                  </a:moveTo>
                  <a:lnTo>
                    <a:pt x="6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61"/>
                  </a:lnTo>
                  <a:lnTo>
                    <a:pt x="61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70"/>
            <p:cNvSpPr/>
            <p:nvPr/>
          </p:nvSpPr>
          <p:spPr>
            <a:xfrm>
              <a:off x="1537275" y="4918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60" y="0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70"/>
            <p:cNvSpPr/>
            <p:nvPr/>
          </p:nvSpPr>
          <p:spPr>
            <a:xfrm>
              <a:off x="14787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70"/>
            <p:cNvSpPr/>
            <p:nvPr/>
          </p:nvSpPr>
          <p:spPr>
            <a:xfrm>
              <a:off x="2376125" y="4854100"/>
              <a:ext cx="10525" cy="9025"/>
            </a:xfrm>
            <a:custGeom>
              <a:rect b="b" l="l" r="r" t="t"/>
              <a:pathLst>
                <a:path extrusionOk="0" h="361" w="421">
                  <a:moveTo>
                    <a:pt x="0" y="0"/>
                  </a:moveTo>
                  <a:lnTo>
                    <a:pt x="120" y="180"/>
                  </a:lnTo>
                  <a:lnTo>
                    <a:pt x="241" y="360"/>
                  </a:lnTo>
                  <a:lnTo>
                    <a:pt x="421" y="360"/>
                  </a:lnTo>
                  <a:lnTo>
                    <a:pt x="180" y="1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0"/>
            <p:cNvSpPr/>
            <p:nvPr/>
          </p:nvSpPr>
          <p:spPr>
            <a:xfrm>
              <a:off x="1573275" y="4810575"/>
              <a:ext cx="1525" cy="25"/>
            </a:xfrm>
            <a:custGeom>
              <a:rect b="b" l="l" r="r" t="t"/>
              <a:pathLst>
                <a:path extrusionOk="0" h="1" w="6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70"/>
            <p:cNvSpPr/>
            <p:nvPr/>
          </p:nvSpPr>
          <p:spPr>
            <a:xfrm>
              <a:off x="1423225" y="49051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70"/>
            <p:cNvSpPr/>
            <p:nvPr/>
          </p:nvSpPr>
          <p:spPr>
            <a:xfrm>
              <a:off x="1331675" y="48421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0"/>
                  </a:moveTo>
                  <a:lnTo>
                    <a:pt x="12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0"/>
            <p:cNvSpPr/>
            <p:nvPr/>
          </p:nvSpPr>
          <p:spPr>
            <a:xfrm>
              <a:off x="2188550" y="4833075"/>
              <a:ext cx="42025" cy="15050"/>
            </a:xfrm>
            <a:custGeom>
              <a:rect b="b" l="l" r="r" t="t"/>
              <a:pathLst>
                <a:path extrusionOk="0" h="602" w="1681">
                  <a:moveTo>
                    <a:pt x="1261" y="1"/>
                  </a:moveTo>
                  <a:lnTo>
                    <a:pt x="961" y="181"/>
                  </a:lnTo>
                  <a:lnTo>
                    <a:pt x="480" y="421"/>
                  </a:lnTo>
                  <a:lnTo>
                    <a:pt x="0" y="601"/>
                  </a:lnTo>
                  <a:lnTo>
                    <a:pt x="660" y="481"/>
                  </a:lnTo>
                  <a:lnTo>
                    <a:pt x="1021" y="361"/>
                  </a:lnTo>
                  <a:lnTo>
                    <a:pt x="1381" y="181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70"/>
            <p:cNvSpPr/>
            <p:nvPr/>
          </p:nvSpPr>
          <p:spPr>
            <a:xfrm>
              <a:off x="2193050" y="4833075"/>
              <a:ext cx="73550" cy="30050"/>
            </a:xfrm>
            <a:custGeom>
              <a:rect b="b" l="l" r="r" t="t"/>
              <a:pathLst>
                <a:path extrusionOk="0" h="1202" w="2942">
                  <a:moveTo>
                    <a:pt x="1861" y="1"/>
                  </a:moveTo>
                  <a:lnTo>
                    <a:pt x="1381" y="421"/>
                  </a:lnTo>
                  <a:lnTo>
                    <a:pt x="841" y="841"/>
                  </a:lnTo>
                  <a:lnTo>
                    <a:pt x="240" y="1081"/>
                  </a:lnTo>
                  <a:lnTo>
                    <a:pt x="0" y="1201"/>
                  </a:lnTo>
                  <a:lnTo>
                    <a:pt x="180" y="1201"/>
                  </a:lnTo>
                  <a:lnTo>
                    <a:pt x="360" y="1141"/>
                  </a:lnTo>
                  <a:lnTo>
                    <a:pt x="601" y="1141"/>
                  </a:lnTo>
                  <a:lnTo>
                    <a:pt x="1141" y="1021"/>
                  </a:lnTo>
                  <a:lnTo>
                    <a:pt x="1741" y="781"/>
                  </a:lnTo>
                  <a:lnTo>
                    <a:pt x="2281" y="541"/>
                  </a:lnTo>
                  <a:lnTo>
                    <a:pt x="2701" y="241"/>
                  </a:lnTo>
                  <a:lnTo>
                    <a:pt x="294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70"/>
            <p:cNvSpPr/>
            <p:nvPr/>
          </p:nvSpPr>
          <p:spPr>
            <a:xfrm>
              <a:off x="1373700" y="49861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180" y="1"/>
                  </a:moveTo>
                  <a:lnTo>
                    <a:pt x="0" y="481"/>
                  </a:lnTo>
                  <a:lnTo>
                    <a:pt x="120" y="481"/>
                  </a:lnTo>
                  <a:lnTo>
                    <a:pt x="18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70"/>
            <p:cNvSpPr/>
            <p:nvPr/>
          </p:nvSpPr>
          <p:spPr>
            <a:xfrm>
              <a:off x="2125525" y="4385900"/>
              <a:ext cx="25525" cy="39025"/>
            </a:xfrm>
            <a:custGeom>
              <a:rect b="b" l="l" r="r" t="t"/>
              <a:pathLst>
                <a:path extrusionOk="0" h="1561" w="1021">
                  <a:moveTo>
                    <a:pt x="901" y="0"/>
                  </a:moveTo>
                  <a:lnTo>
                    <a:pt x="720" y="360"/>
                  </a:lnTo>
                  <a:lnTo>
                    <a:pt x="420" y="781"/>
                  </a:lnTo>
                  <a:lnTo>
                    <a:pt x="180" y="1141"/>
                  </a:lnTo>
                  <a:lnTo>
                    <a:pt x="0" y="1561"/>
                  </a:lnTo>
                  <a:lnTo>
                    <a:pt x="300" y="1561"/>
                  </a:lnTo>
                  <a:lnTo>
                    <a:pt x="420" y="1081"/>
                  </a:lnTo>
                  <a:lnTo>
                    <a:pt x="720" y="540"/>
                  </a:lnTo>
                  <a:lnTo>
                    <a:pt x="961" y="120"/>
                  </a:lnTo>
                  <a:lnTo>
                    <a:pt x="1021" y="6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70"/>
            <p:cNvSpPr/>
            <p:nvPr/>
          </p:nvSpPr>
          <p:spPr>
            <a:xfrm>
              <a:off x="1322675" y="4848100"/>
              <a:ext cx="6025" cy="10525"/>
            </a:xfrm>
            <a:custGeom>
              <a:rect b="b" l="l" r="r" t="t"/>
              <a:pathLst>
                <a:path extrusionOk="0" h="421" w="241">
                  <a:moveTo>
                    <a:pt x="0" y="0"/>
                  </a:moveTo>
                  <a:lnTo>
                    <a:pt x="60" y="240"/>
                  </a:lnTo>
                  <a:lnTo>
                    <a:pt x="120" y="420"/>
                  </a:lnTo>
                  <a:lnTo>
                    <a:pt x="240" y="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70"/>
            <p:cNvSpPr/>
            <p:nvPr/>
          </p:nvSpPr>
          <p:spPr>
            <a:xfrm>
              <a:off x="2181050" y="441440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70"/>
            <p:cNvSpPr/>
            <p:nvPr/>
          </p:nvSpPr>
          <p:spPr>
            <a:xfrm>
              <a:off x="1786375" y="4743050"/>
              <a:ext cx="10525" cy="13525"/>
            </a:xfrm>
            <a:custGeom>
              <a:rect b="b" l="l" r="r" t="t"/>
              <a:pathLst>
                <a:path extrusionOk="0" h="541" w="421">
                  <a:moveTo>
                    <a:pt x="420" y="0"/>
                  </a:moveTo>
                  <a:lnTo>
                    <a:pt x="300" y="120"/>
                  </a:lnTo>
                  <a:lnTo>
                    <a:pt x="0" y="481"/>
                  </a:lnTo>
                  <a:lnTo>
                    <a:pt x="0" y="541"/>
                  </a:lnTo>
                  <a:lnTo>
                    <a:pt x="60" y="541"/>
                  </a:lnTo>
                  <a:lnTo>
                    <a:pt x="120" y="421"/>
                  </a:lnTo>
                  <a:lnTo>
                    <a:pt x="4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70"/>
            <p:cNvSpPr/>
            <p:nvPr/>
          </p:nvSpPr>
          <p:spPr>
            <a:xfrm>
              <a:off x="1271650" y="4851100"/>
              <a:ext cx="9025" cy="12025"/>
            </a:xfrm>
            <a:custGeom>
              <a:rect b="b" l="l" r="r" t="t"/>
              <a:pathLst>
                <a:path extrusionOk="0" h="481" w="361">
                  <a:moveTo>
                    <a:pt x="0" y="0"/>
                  </a:moveTo>
                  <a:lnTo>
                    <a:pt x="181" y="480"/>
                  </a:lnTo>
                  <a:lnTo>
                    <a:pt x="361" y="480"/>
                  </a:lnTo>
                  <a:lnTo>
                    <a:pt x="12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0"/>
            <p:cNvSpPr/>
            <p:nvPr/>
          </p:nvSpPr>
          <p:spPr>
            <a:xfrm>
              <a:off x="2310100" y="480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1"/>
                  </a:move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70"/>
            <p:cNvSpPr/>
            <p:nvPr/>
          </p:nvSpPr>
          <p:spPr>
            <a:xfrm>
              <a:off x="1283650" y="4846600"/>
              <a:ext cx="12025" cy="16525"/>
            </a:xfrm>
            <a:custGeom>
              <a:rect b="b" l="l" r="r" t="t"/>
              <a:pathLst>
                <a:path extrusionOk="0" h="661" w="481">
                  <a:moveTo>
                    <a:pt x="1" y="0"/>
                  </a:moveTo>
                  <a:lnTo>
                    <a:pt x="301" y="660"/>
                  </a:lnTo>
                  <a:lnTo>
                    <a:pt x="481" y="660"/>
                  </a:lnTo>
                  <a:lnTo>
                    <a:pt x="241" y="4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70"/>
            <p:cNvSpPr/>
            <p:nvPr/>
          </p:nvSpPr>
          <p:spPr>
            <a:xfrm>
              <a:off x="1297150" y="485710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" y="0"/>
                  </a:moveTo>
                  <a:lnTo>
                    <a:pt x="121" y="240"/>
                  </a:lnTo>
                  <a:lnTo>
                    <a:pt x="181" y="24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0"/>
            <p:cNvSpPr/>
            <p:nvPr/>
          </p:nvSpPr>
          <p:spPr>
            <a:xfrm>
              <a:off x="1220625" y="4845100"/>
              <a:ext cx="4525" cy="18025"/>
            </a:xfrm>
            <a:custGeom>
              <a:rect b="b" l="l" r="r" t="t"/>
              <a:pathLst>
                <a:path extrusionOk="0" h="721" w="181">
                  <a:moveTo>
                    <a:pt x="1" y="0"/>
                  </a:moveTo>
                  <a:lnTo>
                    <a:pt x="1" y="180"/>
                  </a:lnTo>
                  <a:lnTo>
                    <a:pt x="1" y="360"/>
                  </a:lnTo>
                  <a:lnTo>
                    <a:pt x="1" y="660"/>
                  </a:lnTo>
                  <a:lnTo>
                    <a:pt x="1" y="720"/>
                  </a:lnTo>
                  <a:lnTo>
                    <a:pt x="181" y="720"/>
                  </a:lnTo>
                  <a:lnTo>
                    <a:pt x="61" y="30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0"/>
            <p:cNvSpPr/>
            <p:nvPr/>
          </p:nvSpPr>
          <p:spPr>
            <a:xfrm>
              <a:off x="2160025" y="4833075"/>
              <a:ext cx="39050" cy="4550"/>
            </a:xfrm>
            <a:custGeom>
              <a:rect b="b" l="l" r="r" t="t"/>
              <a:pathLst>
                <a:path extrusionOk="0" h="182" w="1562">
                  <a:moveTo>
                    <a:pt x="421" y="1"/>
                  </a:moveTo>
                  <a:lnTo>
                    <a:pt x="301" y="61"/>
                  </a:lnTo>
                  <a:lnTo>
                    <a:pt x="1" y="181"/>
                  </a:lnTo>
                  <a:lnTo>
                    <a:pt x="301" y="181"/>
                  </a:lnTo>
                  <a:lnTo>
                    <a:pt x="901" y="121"/>
                  </a:lnTo>
                  <a:lnTo>
                    <a:pt x="15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0"/>
            <p:cNvSpPr/>
            <p:nvPr/>
          </p:nvSpPr>
          <p:spPr>
            <a:xfrm>
              <a:off x="1802875" y="4744550"/>
              <a:ext cx="12025" cy="12025"/>
            </a:xfrm>
            <a:custGeom>
              <a:rect b="b" l="l" r="r" t="t"/>
              <a:pathLst>
                <a:path extrusionOk="0" h="481" w="481">
                  <a:moveTo>
                    <a:pt x="481" y="0"/>
                  </a:moveTo>
                  <a:lnTo>
                    <a:pt x="1" y="481"/>
                  </a:lnTo>
                  <a:lnTo>
                    <a:pt x="241" y="481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0"/>
            <p:cNvSpPr/>
            <p:nvPr/>
          </p:nvSpPr>
          <p:spPr>
            <a:xfrm>
              <a:off x="1831400" y="4750550"/>
              <a:ext cx="4525" cy="6025"/>
            </a:xfrm>
            <a:custGeom>
              <a:rect b="b" l="l" r="r" t="t"/>
              <a:pathLst>
                <a:path extrusionOk="0" h="241" w="181">
                  <a:moveTo>
                    <a:pt x="180" y="1"/>
                  </a:moveTo>
                  <a:lnTo>
                    <a:pt x="0" y="241"/>
                  </a:lnTo>
                  <a:lnTo>
                    <a:pt x="60" y="24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0"/>
            <p:cNvSpPr/>
            <p:nvPr/>
          </p:nvSpPr>
          <p:spPr>
            <a:xfrm>
              <a:off x="1256650" y="48631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0"/>
            <p:cNvSpPr/>
            <p:nvPr/>
          </p:nvSpPr>
          <p:spPr>
            <a:xfrm>
              <a:off x="1114075" y="49981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0"/>
            <p:cNvSpPr/>
            <p:nvPr/>
          </p:nvSpPr>
          <p:spPr>
            <a:xfrm>
              <a:off x="1121575" y="4986150"/>
              <a:ext cx="21050" cy="12025"/>
            </a:xfrm>
            <a:custGeom>
              <a:rect b="b" l="l" r="r" t="t"/>
              <a:pathLst>
                <a:path extrusionOk="0" h="481" w="842">
                  <a:moveTo>
                    <a:pt x="1" y="1"/>
                  </a:moveTo>
                  <a:lnTo>
                    <a:pt x="121" y="121"/>
                  </a:lnTo>
                  <a:lnTo>
                    <a:pt x="181" y="241"/>
                  </a:lnTo>
                  <a:lnTo>
                    <a:pt x="361" y="421"/>
                  </a:lnTo>
                  <a:lnTo>
                    <a:pt x="421" y="481"/>
                  </a:lnTo>
                  <a:lnTo>
                    <a:pt x="841" y="48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0"/>
            <p:cNvSpPr/>
            <p:nvPr/>
          </p:nvSpPr>
          <p:spPr>
            <a:xfrm>
              <a:off x="1234125" y="4833075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81" y="1"/>
                  </a:moveTo>
                  <a:lnTo>
                    <a:pt x="1" y="121"/>
                  </a:lnTo>
                  <a:lnTo>
                    <a:pt x="1" y="301"/>
                  </a:lnTo>
                  <a:lnTo>
                    <a:pt x="1" y="721"/>
                  </a:lnTo>
                  <a:lnTo>
                    <a:pt x="1" y="1201"/>
                  </a:lnTo>
                  <a:lnTo>
                    <a:pt x="541" y="1201"/>
                  </a:lnTo>
                  <a:lnTo>
                    <a:pt x="361" y="841"/>
                  </a:lnTo>
                  <a:lnTo>
                    <a:pt x="181" y="361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0"/>
            <p:cNvSpPr/>
            <p:nvPr/>
          </p:nvSpPr>
          <p:spPr>
            <a:xfrm>
              <a:off x="2731775" y="47535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0"/>
            <p:cNvSpPr/>
            <p:nvPr/>
          </p:nvSpPr>
          <p:spPr>
            <a:xfrm>
              <a:off x="2707775" y="475205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60" y="1"/>
                  </a:moveTo>
                  <a:lnTo>
                    <a:pt x="0" y="181"/>
                  </a:lnTo>
                  <a:lnTo>
                    <a:pt x="180" y="18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0"/>
            <p:cNvSpPr/>
            <p:nvPr/>
          </p:nvSpPr>
          <p:spPr>
            <a:xfrm>
              <a:off x="1237125" y="5127225"/>
              <a:ext cx="1328100" cy="40525"/>
            </a:xfrm>
            <a:custGeom>
              <a:rect b="b" l="l" r="r" t="t"/>
              <a:pathLst>
                <a:path extrusionOk="0" h="1621" w="53124">
                  <a:moveTo>
                    <a:pt x="421" y="0"/>
                  </a:moveTo>
                  <a:lnTo>
                    <a:pt x="1" y="1621"/>
                  </a:lnTo>
                  <a:lnTo>
                    <a:pt x="53124" y="1621"/>
                  </a:lnTo>
                  <a:lnTo>
                    <a:pt x="52643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0"/>
            <p:cNvSpPr/>
            <p:nvPr/>
          </p:nvSpPr>
          <p:spPr>
            <a:xfrm>
              <a:off x="2661250" y="4735550"/>
              <a:ext cx="21025" cy="21025"/>
            </a:xfrm>
            <a:custGeom>
              <a:rect b="b" l="l" r="r" t="t"/>
              <a:pathLst>
                <a:path extrusionOk="0" h="841" w="841">
                  <a:moveTo>
                    <a:pt x="841" y="0"/>
                  </a:moveTo>
                  <a:lnTo>
                    <a:pt x="420" y="420"/>
                  </a:lnTo>
                  <a:lnTo>
                    <a:pt x="0" y="841"/>
                  </a:lnTo>
                  <a:lnTo>
                    <a:pt x="601" y="841"/>
                  </a:lnTo>
                  <a:lnTo>
                    <a:pt x="781" y="30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0"/>
            <p:cNvSpPr/>
            <p:nvPr/>
          </p:nvSpPr>
          <p:spPr>
            <a:xfrm>
              <a:off x="1423225" y="4894625"/>
              <a:ext cx="15025" cy="4525"/>
            </a:xfrm>
            <a:custGeom>
              <a:rect b="b" l="l" r="r" t="t"/>
              <a:pathLst>
                <a:path extrusionOk="0" h="181" w="601">
                  <a:moveTo>
                    <a:pt x="480" y="0"/>
                  </a:moveTo>
                  <a:lnTo>
                    <a:pt x="0" y="60"/>
                  </a:lnTo>
                  <a:lnTo>
                    <a:pt x="0" y="180"/>
                  </a:lnTo>
                  <a:lnTo>
                    <a:pt x="60" y="180"/>
                  </a:lnTo>
                  <a:lnTo>
                    <a:pt x="6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0"/>
            <p:cNvSpPr/>
            <p:nvPr/>
          </p:nvSpPr>
          <p:spPr>
            <a:xfrm>
              <a:off x="1402200" y="4906625"/>
              <a:ext cx="1525" cy="6025"/>
            </a:xfrm>
            <a:custGeom>
              <a:rect b="b" l="l" r="r" t="t"/>
              <a:pathLst>
                <a:path extrusionOk="0" h="241" w="61">
                  <a:moveTo>
                    <a:pt x="1" y="0"/>
                  </a:moveTo>
                  <a:lnTo>
                    <a:pt x="1" y="60"/>
                  </a:lnTo>
                  <a:lnTo>
                    <a:pt x="1" y="120"/>
                  </a:lnTo>
                  <a:lnTo>
                    <a:pt x="61" y="24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0"/>
            <p:cNvSpPr/>
            <p:nvPr/>
          </p:nvSpPr>
          <p:spPr>
            <a:xfrm>
              <a:off x="1447225" y="4744550"/>
              <a:ext cx="4525" cy="12025"/>
            </a:xfrm>
            <a:custGeom>
              <a:rect b="b" l="l" r="r" t="t"/>
              <a:pathLst>
                <a:path extrusionOk="0" h="481" w="181">
                  <a:moveTo>
                    <a:pt x="0" y="0"/>
                  </a:moveTo>
                  <a:lnTo>
                    <a:pt x="61" y="361"/>
                  </a:lnTo>
                  <a:lnTo>
                    <a:pt x="121" y="481"/>
                  </a:lnTo>
                  <a:lnTo>
                    <a:pt x="181" y="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0"/>
            <p:cNvSpPr/>
            <p:nvPr/>
          </p:nvSpPr>
          <p:spPr>
            <a:xfrm>
              <a:off x="1490750" y="4888600"/>
              <a:ext cx="4525" cy="4525"/>
            </a:xfrm>
            <a:custGeom>
              <a:rect b="b" l="l" r="r" t="t"/>
              <a:pathLst>
                <a:path extrusionOk="0" h="181" w="181">
                  <a:moveTo>
                    <a:pt x="0" y="1"/>
                  </a:moveTo>
                  <a:lnTo>
                    <a:pt x="120" y="181"/>
                  </a:lnTo>
                  <a:lnTo>
                    <a:pt x="18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0"/>
            <p:cNvSpPr/>
            <p:nvPr/>
          </p:nvSpPr>
          <p:spPr>
            <a:xfrm>
              <a:off x="1513250" y="4738550"/>
              <a:ext cx="7525" cy="18025"/>
            </a:xfrm>
            <a:custGeom>
              <a:rect b="b" l="l" r="r" t="t"/>
              <a:pathLst>
                <a:path extrusionOk="0" h="721" w="301">
                  <a:moveTo>
                    <a:pt x="301" y="0"/>
                  </a:moveTo>
                  <a:lnTo>
                    <a:pt x="181" y="60"/>
                  </a:lnTo>
                  <a:lnTo>
                    <a:pt x="121" y="120"/>
                  </a:lnTo>
                  <a:lnTo>
                    <a:pt x="61" y="300"/>
                  </a:lnTo>
                  <a:lnTo>
                    <a:pt x="61" y="360"/>
                  </a:lnTo>
                  <a:lnTo>
                    <a:pt x="1" y="721"/>
                  </a:lnTo>
                  <a:lnTo>
                    <a:pt x="61" y="721"/>
                  </a:lnTo>
                  <a:lnTo>
                    <a:pt x="121" y="60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0"/>
            <p:cNvSpPr/>
            <p:nvPr/>
          </p:nvSpPr>
          <p:spPr>
            <a:xfrm>
              <a:off x="1402200" y="490362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0"/>
            <p:cNvSpPr/>
            <p:nvPr/>
          </p:nvSpPr>
          <p:spPr>
            <a:xfrm>
              <a:off x="1535775" y="4743050"/>
              <a:ext cx="12025" cy="13525"/>
            </a:xfrm>
            <a:custGeom>
              <a:rect b="b" l="l" r="r" t="t"/>
              <a:pathLst>
                <a:path extrusionOk="0" h="541" w="481">
                  <a:moveTo>
                    <a:pt x="480" y="0"/>
                  </a:moveTo>
                  <a:lnTo>
                    <a:pt x="420" y="120"/>
                  </a:lnTo>
                  <a:lnTo>
                    <a:pt x="420" y="120"/>
                  </a:lnTo>
                  <a:lnTo>
                    <a:pt x="480" y="60"/>
                  </a:lnTo>
                  <a:lnTo>
                    <a:pt x="480" y="0"/>
                  </a:lnTo>
                  <a:close/>
                  <a:moveTo>
                    <a:pt x="420" y="12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360" y="241"/>
                  </a:lnTo>
                  <a:lnTo>
                    <a:pt x="420" y="12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0"/>
            <p:cNvSpPr/>
            <p:nvPr/>
          </p:nvSpPr>
          <p:spPr>
            <a:xfrm>
              <a:off x="1421725" y="4740050"/>
              <a:ext cx="15025" cy="16525"/>
            </a:xfrm>
            <a:custGeom>
              <a:rect b="b" l="l" r="r" t="t"/>
              <a:pathLst>
                <a:path extrusionOk="0" h="661" w="601">
                  <a:moveTo>
                    <a:pt x="60" y="0"/>
                  </a:moveTo>
                  <a:lnTo>
                    <a:pt x="0" y="60"/>
                  </a:lnTo>
                  <a:lnTo>
                    <a:pt x="60" y="60"/>
                  </a:lnTo>
                  <a:lnTo>
                    <a:pt x="240" y="300"/>
                  </a:lnTo>
                  <a:lnTo>
                    <a:pt x="480" y="661"/>
                  </a:lnTo>
                  <a:lnTo>
                    <a:pt x="600" y="661"/>
                  </a:lnTo>
                  <a:lnTo>
                    <a:pt x="480" y="481"/>
                  </a:lnTo>
                  <a:lnTo>
                    <a:pt x="240" y="18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70"/>
            <p:cNvSpPr/>
            <p:nvPr/>
          </p:nvSpPr>
          <p:spPr>
            <a:xfrm>
              <a:off x="1516250" y="4732550"/>
              <a:ext cx="22550" cy="24025"/>
            </a:xfrm>
            <a:custGeom>
              <a:rect b="b" l="l" r="r" t="t"/>
              <a:pathLst>
                <a:path extrusionOk="0" h="961" w="902">
                  <a:moveTo>
                    <a:pt x="901" y="0"/>
                  </a:moveTo>
                  <a:lnTo>
                    <a:pt x="781" y="60"/>
                  </a:lnTo>
                  <a:lnTo>
                    <a:pt x="541" y="240"/>
                  </a:lnTo>
                  <a:lnTo>
                    <a:pt x="361" y="540"/>
                  </a:lnTo>
                  <a:lnTo>
                    <a:pt x="241" y="721"/>
                  </a:lnTo>
                  <a:lnTo>
                    <a:pt x="301" y="420"/>
                  </a:lnTo>
                  <a:lnTo>
                    <a:pt x="61" y="841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601" y="661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70"/>
            <p:cNvSpPr/>
            <p:nvPr/>
          </p:nvSpPr>
          <p:spPr>
            <a:xfrm>
              <a:off x="1546275" y="4738550"/>
              <a:ext cx="18025" cy="18025"/>
            </a:xfrm>
            <a:custGeom>
              <a:rect b="b" l="l" r="r" t="t"/>
              <a:pathLst>
                <a:path extrusionOk="0" h="721" w="721">
                  <a:moveTo>
                    <a:pt x="720" y="0"/>
                  </a:moveTo>
                  <a:lnTo>
                    <a:pt x="300" y="541"/>
                  </a:lnTo>
                  <a:lnTo>
                    <a:pt x="540" y="0"/>
                  </a:lnTo>
                  <a:lnTo>
                    <a:pt x="540" y="0"/>
                  </a:lnTo>
                  <a:lnTo>
                    <a:pt x="120" y="601"/>
                  </a:lnTo>
                  <a:lnTo>
                    <a:pt x="0" y="721"/>
                  </a:lnTo>
                  <a:lnTo>
                    <a:pt x="480" y="721"/>
                  </a:lnTo>
                  <a:lnTo>
                    <a:pt x="600" y="42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70"/>
            <p:cNvSpPr/>
            <p:nvPr/>
          </p:nvSpPr>
          <p:spPr>
            <a:xfrm>
              <a:off x="1417200" y="49051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70"/>
            <p:cNvSpPr/>
            <p:nvPr/>
          </p:nvSpPr>
          <p:spPr>
            <a:xfrm>
              <a:off x="1454725" y="4740050"/>
              <a:ext cx="9025" cy="16525"/>
            </a:xfrm>
            <a:custGeom>
              <a:rect b="b" l="l" r="r" t="t"/>
              <a:pathLst>
                <a:path extrusionOk="0" h="661" w="361">
                  <a:moveTo>
                    <a:pt x="1" y="0"/>
                  </a:moveTo>
                  <a:lnTo>
                    <a:pt x="61" y="120"/>
                  </a:lnTo>
                  <a:lnTo>
                    <a:pt x="121" y="661"/>
                  </a:lnTo>
                  <a:lnTo>
                    <a:pt x="361" y="661"/>
                  </a:lnTo>
                  <a:lnTo>
                    <a:pt x="301" y="48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70"/>
            <p:cNvSpPr/>
            <p:nvPr/>
          </p:nvSpPr>
          <p:spPr>
            <a:xfrm>
              <a:off x="1483250" y="4855600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20" y="0"/>
                  </a:moveTo>
                  <a:lnTo>
                    <a:pt x="0" y="180"/>
                  </a:lnTo>
                  <a:lnTo>
                    <a:pt x="0" y="2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70"/>
            <p:cNvSpPr/>
            <p:nvPr/>
          </p:nvSpPr>
          <p:spPr>
            <a:xfrm>
              <a:off x="1411200" y="49036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70"/>
            <p:cNvSpPr/>
            <p:nvPr/>
          </p:nvSpPr>
          <p:spPr>
            <a:xfrm>
              <a:off x="1408200" y="489462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" y="0"/>
                  </a:moveTo>
                  <a:lnTo>
                    <a:pt x="1" y="180"/>
                  </a:lnTo>
                  <a:lnTo>
                    <a:pt x="61" y="300"/>
                  </a:lnTo>
                  <a:lnTo>
                    <a:pt x="121" y="300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70"/>
            <p:cNvSpPr/>
            <p:nvPr/>
          </p:nvSpPr>
          <p:spPr>
            <a:xfrm>
              <a:off x="1466725" y="47520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1"/>
                  </a:moveTo>
                  <a:lnTo>
                    <a:pt x="1" y="61"/>
                  </a:lnTo>
                  <a:lnTo>
                    <a:pt x="61" y="181"/>
                  </a:lnTo>
                  <a:lnTo>
                    <a:pt x="61" y="1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0"/>
            <p:cNvSpPr/>
            <p:nvPr/>
          </p:nvSpPr>
          <p:spPr>
            <a:xfrm>
              <a:off x="1472725" y="4846600"/>
              <a:ext cx="4550" cy="4525"/>
            </a:xfrm>
            <a:custGeom>
              <a:rect b="b" l="l" r="r" t="t"/>
              <a:pathLst>
                <a:path extrusionOk="0" h="181" w="182">
                  <a:moveTo>
                    <a:pt x="181" y="0"/>
                  </a:moveTo>
                  <a:lnTo>
                    <a:pt x="1" y="120"/>
                  </a:lnTo>
                  <a:lnTo>
                    <a:pt x="61" y="18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70"/>
            <p:cNvSpPr/>
            <p:nvPr/>
          </p:nvSpPr>
          <p:spPr>
            <a:xfrm>
              <a:off x="1469725" y="4738550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1" y="0"/>
                  </a:moveTo>
                  <a:lnTo>
                    <a:pt x="121" y="541"/>
                  </a:lnTo>
                  <a:lnTo>
                    <a:pt x="121" y="721"/>
                  </a:lnTo>
                  <a:lnTo>
                    <a:pt x="421" y="721"/>
                  </a:lnTo>
                  <a:lnTo>
                    <a:pt x="361" y="661"/>
                  </a:lnTo>
                  <a:lnTo>
                    <a:pt x="121" y="1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70"/>
            <p:cNvSpPr/>
            <p:nvPr/>
          </p:nvSpPr>
          <p:spPr>
            <a:xfrm>
              <a:off x="1462225" y="48391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0"/>
            <p:cNvSpPr/>
            <p:nvPr/>
          </p:nvSpPr>
          <p:spPr>
            <a:xfrm>
              <a:off x="2178050" y="4638000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0"/>
            <p:cNvSpPr/>
            <p:nvPr/>
          </p:nvSpPr>
          <p:spPr>
            <a:xfrm>
              <a:off x="1463725" y="4960650"/>
              <a:ext cx="6025" cy="1525"/>
            </a:xfrm>
            <a:custGeom>
              <a:rect b="b" l="l" r="r" t="t"/>
              <a:pathLst>
                <a:path extrusionOk="0" h="61" w="241">
                  <a:moveTo>
                    <a:pt x="1" y="0"/>
                  </a:moveTo>
                  <a:lnTo>
                    <a:pt x="181" y="60"/>
                  </a:lnTo>
                  <a:lnTo>
                    <a:pt x="241" y="6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0"/>
            <p:cNvSpPr/>
            <p:nvPr/>
          </p:nvSpPr>
          <p:spPr>
            <a:xfrm>
              <a:off x="1438225" y="4960650"/>
              <a:ext cx="19525" cy="6025"/>
            </a:xfrm>
            <a:custGeom>
              <a:rect b="b" l="l" r="r" t="t"/>
              <a:pathLst>
                <a:path extrusionOk="0" h="241" w="781">
                  <a:moveTo>
                    <a:pt x="0" y="0"/>
                  </a:moveTo>
                  <a:lnTo>
                    <a:pt x="60" y="60"/>
                  </a:lnTo>
                  <a:lnTo>
                    <a:pt x="781" y="24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0"/>
            <p:cNvSpPr/>
            <p:nvPr/>
          </p:nvSpPr>
          <p:spPr>
            <a:xfrm>
              <a:off x="1646800" y="4729550"/>
              <a:ext cx="34550" cy="27025"/>
            </a:xfrm>
            <a:custGeom>
              <a:rect b="b" l="l" r="r" t="t"/>
              <a:pathLst>
                <a:path extrusionOk="0" h="1081" w="1382">
                  <a:moveTo>
                    <a:pt x="1" y="0"/>
                  </a:moveTo>
                  <a:lnTo>
                    <a:pt x="181" y="240"/>
                  </a:lnTo>
                  <a:lnTo>
                    <a:pt x="241" y="420"/>
                  </a:lnTo>
                  <a:lnTo>
                    <a:pt x="301" y="660"/>
                  </a:lnTo>
                  <a:lnTo>
                    <a:pt x="361" y="1081"/>
                  </a:lnTo>
                  <a:lnTo>
                    <a:pt x="1382" y="1081"/>
                  </a:lnTo>
                  <a:lnTo>
                    <a:pt x="1261" y="901"/>
                  </a:lnTo>
                  <a:lnTo>
                    <a:pt x="781" y="480"/>
                  </a:lnTo>
                  <a:lnTo>
                    <a:pt x="24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0"/>
            <p:cNvSpPr/>
            <p:nvPr/>
          </p:nvSpPr>
          <p:spPr>
            <a:xfrm>
              <a:off x="1408200" y="4960650"/>
              <a:ext cx="28550" cy="16525"/>
            </a:xfrm>
            <a:custGeom>
              <a:rect b="b" l="l" r="r" t="t"/>
              <a:pathLst>
                <a:path extrusionOk="0" h="661" w="1142">
                  <a:moveTo>
                    <a:pt x="1" y="0"/>
                  </a:moveTo>
                  <a:lnTo>
                    <a:pt x="541" y="300"/>
                  </a:lnTo>
                  <a:lnTo>
                    <a:pt x="1141" y="660"/>
                  </a:lnTo>
                  <a:lnTo>
                    <a:pt x="1141" y="660"/>
                  </a:lnTo>
                  <a:lnTo>
                    <a:pt x="1081" y="540"/>
                  </a:lnTo>
                  <a:lnTo>
                    <a:pt x="961" y="360"/>
                  </a:lnTo>
                  <a:lnTo>
                    <a:pt x="901" y="300"/>
                  </a:lnTo>
                  <a:lnTo>
                    <a:pt x="661" y="12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0"/>
            <p:cNvSpPr/>
            <p:nvPr/>
          </p:nvSpPr>
          <p:spPr>
            <a:xfrm>
              <a:off x="1424725" y="496065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0"/>
                  </a:moveTo>
                  <a:lnTo>
                    <a:pt x="120" y="60"/>
                  </a:lnTo>
                  <a:lnTo>
                    <a:pt x="120" y="6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0"/>
            <p:cNvSpPr/>
            <p:nvPr/>
          </p:nvSpPr>
          <p:spPr>
            <a:xfrm>
              <a:off x="1493750" y="4887100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0" y="1"/>
                  </a:moveTo>
                  <a:lnTo>
                    <a:pt x="60" y="6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0"/>
            <p:cNvSpPr/>
            <p:nvPr/>
          </p:nvSpPr>
          <p:spPr>
            <a:xfrm>
              <a:off x="2158525" y="4611000"/>
              <a:ext cx="13525" cy="1525"/>
            </a:xfrm>
            <a:custGeom>
              <a:rect b="b" l="l" r="r" t="t"/>
              <a:pathLst>
                <a:path extrusionOk="0" h="61" w="541">
                  <a:moveTo>
                    <a:pt x="1" y="0"/>
                  </a:moveTo>
                  <a:lnTo>
                    <a:pt x="541" y="60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0"/>
            <p:cNvSpPr/>
            <p:nvPr/>
          </p:nvSpPr>
          <p:spPr>
            <a:xfrm>
              <a:off x="2154025" y="4624500"/>
              <a:ext cx="24050" cy="6025"/>
            </a:xfrm>
            <a:custGeom>
              <a:rect b="b" l="l" r="r" t="t"/>
              <a:pathLst>
                <a:path extrusionOk="0" h="241" w="962">
                  <a:moveTo>
                    <a:pt x="1" y="0"/>
                  </a:moveTo>
                  <a:lnTo>
                    <a:pt x="421" y="120"/>
                  </a:lnTo>
                  <a:lnTo>
                    <a:pt x="841" y="240"/>
                  </a:lnTo>
                  <a:lnTo>
                    <a:pt x="961" y="240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0"/>
            <p:cNvSpPr/>
            <p:nvPr/>
          </p:nvSpPr>
          <p:spPr>
            <a:xfrm>
              <a:off x="1513250" y="4960650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1" y="0"/>
                  </a:moveTo>
                  <a:lnTo>
                    <a:pt x="61" y="180"/>
                  </a:lnTo>
                  <a:lnTo>
                    <a:pt x="6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0"/>
            <p:cNvSpPr/>
            <p:nvPr/>
          </p:nvSpPr>
          <p:spPr>
            <a:xfrm>
              <a:off x="1603300" y="4729550"/>
              <a:ext cx="10525" cy="27025"/>
            </a:xfrm>
            <a:custGeom>
              <a:rect b="b" l="l" r="r" t="t"/>
              <a:pathLst>
                <a:path extrusionOk="0" h="1081" w="421">
                  <a:moveTo>
                    <a:pt x="360" y="0"/>
                  </a:moveTo>
                  <a:lnTo>
                    <a:pt x="300" y="180"/>
                  </a:lnTo>
                  <a:lnTo>
                    <a:pt x="240" y="600"/>
                  </a:lnTo>
                  <a:lnTo>
                    <a:pt x="60" y="1021"/>
                  </a:lnTo>
                  <a:lnTo>
                    <a:pt x="0" y="1081"/>
                  </a:lnTo>
                  <a:lnTo>
                    <a:pt x="360" y="1081"/>
                  </a:lnTo>
                  <a:lnTo>
                    <a:pt x="420" y="720"/>
                  </a:lnTo>
                  <a:lnTo>
                    <a:pt x="420" y="420"/>
                  </a:lnTo>
                  <a:lnTo>
                    <a:pt x="360" y="240"/>
                  </a:lnTo>
                  <a:lnTo>
                    <a:pt x="360" y="120"/>
                  </a:lnTo>
                  <a:lnTo>
                    <a:pt x="3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0"/>
            <p:cNvSpPr/>
            <p:nvPr/>
          </p:nvSpPr>
          <p:spPr>
            <a:xfrm>
              <a:off x="1594300" y="4729550"/>
              <a:ext cx="7525" cy="27025"/>
            </a:xfrm>
            <a:custGeom>
              <a:rect b="b" l="l" r="r" t="t"/>
              <a:pathLst>
                <a:path extrusionOk="0" h="1081" w="301">
                  <a:moveTo>
                    <a:pt x="300" y="0"/>
                  </a:moveTo>
                  <a:lnTo>
                    <a:pt x="180" y="660"/>
                  </a:lnTo>
                  <a:lnTo>
                    <a:pt x="0" y="1081"/>
                  </a:lnTo>
                  <a:lnTo>
                    <a:pt x="180" y="1081"/>
                  </a:lnTo>
                  <a:lnTo>
                    <a:pt x="240" y="961"/>
                  </a:lnTo>
                  <a:lnTo>
                    <a:pt x="300" y="420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0"/>
            <p:cNvSpPr/>
            <p:nvPr/>
          </p:nvSpPr>
          <p:spPr>
            <a:xfrm>
              <a:off x="1562775" y="4728050"/>
              <a:ext cx="15025" cy="28525"/>
            </a:xfrm>
            <a:custGeom>
              <a:rect b="b" l="l" r="r" t="t"/>
              <a:pathLst>
                <a:path extrusionOk="0" h="1141" w="601">
                  <a:moveTo>
                    <a:pt x="601" y="0"/>
                  </a:moveTo>
                  <a:lnTo>
                    <a:pt x="541" y="240"/>
                  </a:lnTo>
                  <a:lnTo>
                    <a:pt x="121" y="901"/>
                  </a:lnTo>
                  <a:lnTo>
                    <a:pt x="0" y="1141"/>
                  </a:lnTo>
                  <a:lnTo>
                    <a:pt x="361" y="1141"/>
                  </a:lnTo>
                  <a:lnTo>
                    <a:pt x="541" y="660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70"/>
            <p:cNvSpPr/>
            <p:nvPr/>
          </p:nvSpPr>
          <p:spPr>
            <a:xfrm>
              <a:off x="1618300" y="473255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81" y="0"/>
                  </a:moveTo>
                  <a:lnTo>
                    <a:pt x="181" y="120"/>
                  </a:lnTo>
                  <a:lnTo>
                    <a:pt x="181" y="300"/>
                  </a:lnTo>
                  <a:lnTo>
                    <a:pt x="120" y="661"/>
                  </a:lnTo>
                  <a:lnTo>
                    <a:pt x="0" y="961"/>
                  </a:lnTo>
                  <a:lnTo>
                    <a:pt x="241" y="961"/>
                  </a:lnTo>
                  <a:lnTo>
                    <a:pt x="241" y="5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70"/>
            <p:cNvSpPr/>
            <p:nvPr/>
          </p:nvSpPr>
          <p:spPr>
            <a:xfrm>
              <a:off x="1516250" y="49606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70"/>
            <p:cNvSpPr/>
            <p:nvPr/>
          </p:nvSpPr>
          <p:spPr>
            <a:xfrm>
              <a:off x="1400700" y="4960650"/>
              <a:ext cx="24050" cy="25525"/>
            </a:xfrm>
            <a:custGeom>
              <a:rect b="b" l="l" r="r" t="t"/>
              <a:pathLst>
                <a:path extrusionOk="0" h="1021" w="962">
                  <a:moveTo>
                    <a:pt x="121" y="0"/>
                  </a:moveTo>
                  <a:lnTo>
                    <a:pt x="61" y="180"/>
                  </a:lnTo>
                  <a:lnTo>
                    <a:pt x="1" y="240"/>
                  </a:lnTo>
                  <a:lnTo>
                    <a:pt x="121" y="360"/>
                  </a:lnTo>
                  <a:lnTo>
                    <a:pt x="721" y="901"/>
                  </a:lnTo>
                  <a:lnTo>
                    <a:pt x="961" y="1021"/>
                  </a:lnTo>
                  <a:lnTo>
                    <a:pt x="961" y="1021"/>
                  </a:lnTo>
                  <a:lnTo>
                    <a:pt x="541" y="420"/>
                  </a:lnTo>
                  <a:lnTo>
                    <a:pt x="421" y="240"/>
                  </a:lnTo>
                  <a:lnTo>
                    <a:pt x="361" y="24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70"/>
            <p:cNvSpPr/>
            <p:nvPr/>
          </p:nvSpPr>
          <p:spPr>
            <a:xfrm>
              <a:off x="1642300" y="4744550"/>
              <a:ext cx="6025" cy="12025"/>
            </a:xfrm>
            <a:custGeom>
              <a:rect b="b" l="l" r="r" t="t"/>
              <a:pathLst>
                <a:path extrusionOk="0" h="481" w="241">
                  <a:moveTo>
                    <a:pt x="61" y="0"/>
                  </a:moveTo>
                  <a:lnTo>
                    <a:pt x="61" y="120"/>
                  </a:lnTo>
                  <a:lnTo>
                    <a:pt x="1" y="481"/>
                  </a:lnTo>
                  <a:lnTo>
                    <a:pt x="241" y="481"/>
                  </a:lnTo>
                  <a:lnTo>
                    <a:pt x="121" y="18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70"/>
            <p:cNvSpPr/>
            <p:nvPr/>
          </p:nvSpPr>
          <p:spPr>
            <a:xfrm>
              <a:off x="1627300" y="4732550"/>
              <a:ext cx="12025" cy="24025"/>
            </a:xfrm>
            <a:custGeom>
              <a:rect b="b" l="l" r="r" t="t"/>
              <a:pathLst>
                <a:path extrusionOk="0" h="961" w="481">
                  <a:moveTo>
                    <a:pt x="181" y="0"/>
                  </a:moveTo>
                  <a:lnTo>
                    <a:pt x="121" y="600"/>
                  </a:lnTo>
                  <a:lnTo>
                    <a:pt x="1" y="961"/>
                  </a:lnTo>
                  <a:lnTo>
                    <a:pt x="481" y="961"/>
                  </a:lnTo>
                  <a:lnTo>
                    <a:pt x="421" y="600"/>
                  </a:lnTo>
                  <a:lnTo>
                    <a:pt x="241" y="12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70"/>
            <p:cNvSpPr/>
            <p:nvPr/>
          </p:nvSpPr>
          <p:spPr>
            <a:xfrm>
              <a:off x="2533700" y="4403900"/>
              <a:ext cx="24025" cy="55550"/>
            </a:xfrm>
            <a:custGeom>
              <a:rect b="b" l="l" r="r" t="t"/>
              <a:pathLst>
                <a:path extrusionOk="0" h="2222" w="961">
                  <a:moveTo>
                    <a:pt x="0" y="1"/>
                  </a:moveTo>
                  <a:lnTo>
                    <a:pt x="60" y="421"/>
                  </a:lnTo>
                  <a:lnTo>
                    <a:pt x="240" y="1021"/>
                  </a:lnTo>
                  <a:lnTo>
                    <a:pt x="360" y="1741"/>
                  </a:lnTo>
                  <a:lnTo>
                    <a:pt x="360" y="1801"/>
                  </a:lnTo>
                  <a:lnTo>
                    <a:pt x="360" y="2041"/>
                  </a:lnTo>
                  <a:lnTo>
                    <a:pt x="660" y="2222"/>
                  </a:lnTo>
                  <a:lnTo>
                    <a:pt x="961" y="2222"/>
                  </a:lnTo>
                  <a:lnTo>
                    <a:pt x="780" y="1621"/>
                  </a:lnTo>
                  <a:lnTo>
                    <a:pt x="480" y="1021"/>
                  </a:lnTo>
                  <a:lnTo>
                    <a:pt x="240" y="4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70"/>
            <p:cNvSpPr/>
            <p:nvPr/>
          </p:nvSpPr>
          <p:spPr>
            <a:xfrm>
              <a:off x="2136025" y="4726550"/>
              <a:ext cx="30025" cy="12025"/>
            </a:xfrm>
            <a:custGeom>
              <a:rect b="b" l="l" r="r" t="t"/>
              <a:pathLst>
                <a:path extrusionOk="0" h="481" w="1201">
                  <a:moveTo>
                    <a:pt x="901" y="0"/>
                  </a:moveTo>
                  <a:lnTo>
                    <a:pt x="781" y="60"/>
                  </a:lnTo>
                  <a:lnTo>
                    <a:pt x="97" y="459"/>
                  </a:lnTo>
                  <a:lnTo>
                    <a:pt x="97" y="459"/>
                  </a:lnTo>
                  <a:lnTo>
                    <a:pt x="541" y="360"/>
                  </a:lnTo>
                  <a:lnTo>
                    <a:pt x="1201" y="60"/>
                  </a:lnTo>
                  <a:lnTo>
                    <a:pt x="1201" y="0"/>
                  </a:lnTo>
                  <a:close/>
                  <a:moveTo>
                    <a:pt x="97" y="459"/>
                  </a:moveTo>
                  <a:lnTo>
                    <a:pt x="0" y="480"/>
                  </a:lnTo>
                  <a:lnTo>
                    <a:pt x="60" y="480"/>
                  </a:lnTo>
                  <a:lnTo>
                    <a:pt x="97" y="459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0"/>
            <p:cNvSpPr/>
            <p:nvPr/>
          </p:nvSpPr>
          <p:spPr>
            <a:xfrm>
              <a:off x="1153100" y="4920125"/>
              <a:ext cx="12025" cy="4525"/>
            </a:xfrm>
            <a:custGeom>
              <a:rect b="b" l="l" r="r" t="t"/>
              <a:pathLst>
                <a:path extrusionOk="0" h="181" w="481">
                  <a:moveTo>
                    <a:pt x="0" y="0"/>
                  </a:moveTo>
                  <a:lnTo>
                    <a:pt x="181" y="60"/>
                  </a:lnTo>
                  <a:lnTo>
                    <a:pt x="421" y="181"/>
                  </a:lnTo>
                  <a:lnTo>
                    <a:pt x="481" y="18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0"/>
            <p:cNvSpPr/>
            <p:nvPr/>
          </p:nvSpPr>
          <p:spPr>
            <a:xfrm>
              <a:off x="2302600" y="4525450"/>
              <a:ext cx="4525" cy="9025"/>
            </a:xfrm>
            <a:custGeom>
              <a:rect b="b" l="l" r="r" t="t"/>
              <a:pathLst>
                <a:path extrusionOk="0" h="361" w="181">
                  <a:moveTo>
                    <a:pt x="180" y="1"/>
                  </a:moveTo>
                  <a:lnTo>
                    <a:pt x="0" y="301"/>
                  </a:lnTo>
                  <a:lnTo>
                    <a:pt x="60" y="36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0"/>
            <p:cNvSpPr/>
            <p:nvPr/>
          </p:nvSpPr>
          <p:spPr>
            <a:xfrm>
              <a:off x="2389625" y="442640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" y="1"/>
                  </a:moveTo>
                  <a:lnTo>
                    <a:pt x="1" y="121"/>
                  </a:lnTo>
                  <a:lnTo>
                    <a:pt x="121" y="12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0"/>
            <p:cNvSpPr/>
            <p:nvPr/>
          </p:nvSpPr>
          <p:spPr>
            <a:xfrm>
              <a:off x="2314600" y="4532950"/>
              <a:ext cx="7525" cy="16550"/>
            </a:xfrm>
            <a:custGeom>
              <a:rect b="b" l="l" r="r" t="t"/>
              <a:pathLst>
                <a:path extrusionOk="0" h="662" w="301">
                  <a:moveTo>
                    <a:pt x="300" y="1"/>
                  </a:moveTo>
                  <a:lnTo>
                    <a:pt x="0" y="481"/>
                  </a:lnTo>
                  <a:lnTo>
                    <a:pt x="180" y="661"/>
                  </a:lnTo>
                  <a:lnTo>
                    <a:pt x="240" y="42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0"/>
            <p:cNvSpPr/>
            <p:nvPr/>
          </p:nvSpPr>
          <p:spPr>
            <a:xfrm>
              <a:off x="2226050" y="4698025"/>
              <a:ext cx="3025" cy="6025"/>
            </a:xfrm>
            <a:custGeom>
              <a:rect b="b" l="l" r="r" t="t"/>
              <a:pathLst>
                <a:path extrusionOk="0" h="241" w="121">
                  <a:moveTo>
                    <a:pt x="1" y="1"/>
                  </a:moveTo>
                  <a:lnTo>
                    <a:pt x="1" y="241"/>
                  </a:lnTo>
                  <a:lnTo>
                    <a:pt x="121" y="241"/>
                  </a:lnTo>
                  <a:lnTo>
                    <a:pt x="61" y="6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70"/>
            <p:cNvSpPr/>
            <p:nvPr/>
          </p:nvSpPr>
          <p:spPr>
            <a:xfrm>
              <a:off x="2515675" y="4415900"/>
              <a:ext cx="13550" cy="30050"/>
            </a:xfrm>
            <a:custGeom>
              <a:rect b="b" l="l" r="r" t="t"/>
              <a:pathLst>
                <a:path extrusionOk="0" h="1202" w="542">
                  <a:moveTo>
                    <a:pt x="1" y="1"/>
                  </a:moveTo>
                  <a:lnTo>
                    <a:pt x="181" y="781"/>
                  </a:lnTo>
                  <a:lnTo>
                    <a:pt x="181" y="961"/>
                  </a:lnTo>
                  <a:lnTo>
                    <a:pt x="421" y="961"/>
                  </a:lnTo>
                  <a:lnTo>
                    <a:pt x="181" y="1021"/>
                  </a:lnTo>
                  <a:lnTo>
                    <a:pt x="241" y="1141"/>
                  </a:lnTo>
                  <a:lnTo>
                    <a:pt x="541" y="12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70"/>
            <p:cNvSpPr/>
            <p:nvPr/>
          </p:nvSpPr>
          <p:spPr>
            <a:xfrm>
              <a:off x="2467650" y="4417400"/>
              <a:ext cx="12050" cy="16550"/>
            </a:xfrm>
            <a:custGeom>
              <a:rect b="b" l="l" r="r" t="t"/>
              <a:pathLst>
                <a:path extrusionOk="0" h="662" w="482">
                  <a:moveTo>
                    <a:pt x="1" y="1"/>
                  </a:moveTo>
                  <a:lnTo>
                    <a:pt x="61" y="361"/>
                  </a:lnTo>
                  <a:lnTo>
                    <a:pt x="61" y="421"/>
                  </a:lnTo>
                  <a:lnTo>
                    <a:pt x="121" y="421"/>
                  </a:lnTo>
                  <a:lnTo>
                    <a:pt x="241" y="481"/>
                  </a:lnTo>
                  <a:lnTo>
                    <a:pt x="61" y="481"/>
                  </a:lnTo>
                  <a:lnTo>
                    <a:pt x="121" y="661"/>
                  </a:lnTo>
                  <a:lnTo>
                    <a:pt x="481" y="601"/>
                  </a:lnTo>
                  <a:lnTo>
                    <a:pt x="61" y="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0"/>
            <p:cNvSpPr/>
            <p:nvPr/>
          </p:nvSpPr>
          <p:spPr>
            <a:xfrm>
              <a:off x="2436150" y="4421900"/>
              <a:ext cx="3025" cy="4525"/>
            </a:xfrm>
            <a:custGeom>
              <a:rect b="b" l="l" r="r" t="t"/>
              <a:pathLst>
                <a:path extrusionOk="0" h="181" w="121">
                  <a:moveTo>
                    <a:pt x="0" y="1"/>
                  </a:moveTo>
                  <a:lnTo>
                    <a:pt x="60" y="181"/>
                  </a:lnTo>
                  <a:lnTo>
                    <a:pt x="121" y="18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0"/>
            <p:cNvSpPr/>
            <p:nvPr/>
          </p:nvSpPr>
          <p:spPr>
            <a:xfrm>
              <a:off x="2343100" y="4523950"/>
              <a:ext cx="37550" cy="66050"/>
            </a:xfrm>
            <a:custGeom>
              <a:rect b="b" l="l" r="r" t="t"/>
              <a:pathLst>
                <a:path extrusionOk="0" h="2642" w="1502">
                  <a:moveTo>
                    <a:pt x="1501" y="1"/>
                  </a:moveTo>
                  <a:lnTo>
                    <a:pt x="1201" y="661"/>
                  </a:lnTo>
                  <a:lnTo>
                    <a:pt x="901" y="1141"/>
                  </a:lnTo>
                  <a:lnTo>
                    <a:pt x="601" y="1501"/>
                  </a:lnTo>
                  <a:lnTo>
                    <a:pt x="361" y="1741"/>
                  </a:lnTo>
                  <a:lnTo>
                    <a:pt x="361" y="1741"/>
                  </a:lnTo>
                  <a:lnTo>
                    <a:pt x="481" y="1441"/>
                  </a:lnTo>
                  <a:lnTo>
                    <a:pt x="661" y="1141"/>
                  </a:lnTo>
                  <a:lnTo>
                    <a:pt x="721" y="781"/>
                  </a:lnTo>
                  <a:lnTo>
                    <a:pt x="661" y="961"/>
                  </a:lnTo>
                  <a:lnTo>
                    <a:pt x="361" y="1501"/>
                  </a:lnTo>
                  <a:lnTo>
                    <a:pt x="121" y="1921"/>
                  </a:lnTo>
                  <a:lnTo>
                    <a:pt x="1" y="2042"/>
                  </a:lnTo>
                  <a:lnTo>
                    <a:pt x="481" y="2642"/>
                  </a:lnTo>
                  <a:lnTo>
                    <a:pt x="541" y="2582"/>
                  </a:lnTo>
                  <a:lnTo>
                    <a:pt x="781" y="2042"/>
                  </a:lnTo>
                  <a:lnTo>
                    <a:pt x="1081" y="1441"/>
                  </a:lnTo>
                  <a:lnTo>
                    <a:pt x="1321" y="66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0"/>
            <p:cNvSpPr/>
            <p:nvPr/>
          </p:nvSpPr>
          <p:spPr>
            <a:xfrm>
              <a:off x="2182550" y="4726550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60"/>
                  </a:move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0"/>
            <p:cNvSpPr/>
            <p:nvPr/>
          </p:nvSpPr>
          <p:spPr>
            <a:xfrm>
              <a:off x="2331100" y="4487950"/>
              <a:ext cx="21050" cy="85550"/>
            </a:xfrm>
            <a:custGeom>
              <a:rect b="b" l="l" r="r" t="t"/>
              <a:pathLst>
                <a:path extrusionOk="0" h="3422" w="842">
                  <a:moveTo>
                    <a:pt x="661" y="0"/>
                  </a:moveTo>
                  <a:lnTo>
                    <a:pt x="661" y="60"/>
                  </a:lnTo>
                  <a:lnTo>
                    <a:pt x="661" y="720"/>
                  </a:lnTo>
                  <a:lnTo>
                    <a:pt x="661" y="1080"/>
                  </a:lnTo>
                  <a:lnTo>
                    <a:pt x="541" y="1501"/>
                  </a:lnTo>
                  <a:lnTo>
                    <a:pt x="481" y="1861"/>
                  </a:lnTo>
                  <a:lnTo>
                    <a:pt x="241" y="2401"/>
                  </a:lnTo>
                  <a:lnTo>
                    <a:pt x="1" y="2941"/>
                  </a:lnTo>
                  <a:lnTo>
                    <a:pt x="421" y="3421"/>
                  </a:lnTo>
                  <a:lnTo>
                    <a:pt x="481" y="3301"/>
                  </a:lnTo>
                  <a:lnTo>
                    <a:pt x="601" y="2881"/>
                  </a:lnTo>
                  <a:lnTo>
                    <a:pt x="721" y="2281"/>
                  </a:lnTo>
                  <a:lnTo>
                    <a:pt x="781" y="1741"/>
                  </a:lnTo>
                  <a:lnTo>
                    <a:pt x="781" y="1201"/>
                  </a:lnTo>
                  <a:lnTo>
                    <a:pt x="781" y="540"/>
                  </a:lnTo>
                  <a:lnTo>
                    <a:pt x="8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0"/>
            <p:cNvSpPr/>
            <p:nvPr/>
          </p:nvSpPr>
          <p:spPr>
            <a:xfrm>
              <a:off x="2170525" y="4726550"/>
              <a:ext cx="36050" cy="25525"/>
            </a:xfrm>
            <a:custGeom>
              <a:rect b="b" l="l" r="r" t="t"/>
              <a:pathLst>
                <a:path extrusionOk="0" h="1021" w="1442">
                  <a:moveTo>
                    <a:pt x="721" y="0"/>
                  </a:moveTo>
                  <a:lnTo>
                    <a:pt x="661" y="60"/>
                  </a:lnTo>
                  <a:lnTo>
                    <a:pt x="301" y="360"/>
                  </a:lnTo>
                  <a:lnTo>
                    <a:pt x="301" y="420"/>
                  </a:lnTo>
                  <a:lnTo>
                    <a:pt x="121" y="840"/>
                  </a:lnTo>
                  <a:lnTo>
                    <a:pt x="1" y="1021"/>
                  </a:lnTo>
                  <a:lnTo>
                    <a:pt x="961" y="360"/>
                  </a:lnTo>
                  <a:lnTo>
                    <a:pt x="1442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70"/>
            <p:cNvSpPr/>
            <p:nvPr/>
          </p:nvSpPr>
          <p:spPr>
            <a:xfrm>
              <a:off x="1384200" y="48571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0" y="0"/>
                  </a:moveTo>
                  <a:lnTo>
                    <a:pt x="0" y="60"/>
                  </a:lnTo>
                  <a:lnTo>
                    <a:pt x="60" y="12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70"/>
            <p:cNvSpPr/>
            <p:nvPr/>
          </p:nvSpPr>
          <p:spPr>
            <a:xfrm>
              <a:off x="2184050" y="473705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780" y="0"/>
                  </a:moveTo>
                  <a:lnTo>
                    <a:pt x="600" y="180"/>
                  </a:lnTo>
                  <a:lnTo>
                    <a:pt x="0" y="781"/>
                  </a:lnTo>
                  <a:lnTo>
                    <a:pt x="60" y="781"/>
                  </a:lnTo>
                  <a:lnTo>
                    <a:pt x="480" y="420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70"/>
            <p:cNvSpPr/>
            <p:nvPr/>
          </p:nvSpPr>
          <p:spPr>
            <a:xfrm>
              <a:off x="2565200" y="4433925"/>
              <a:ext cx="9025" cy="30025"/>
            </a:xfrm>
            <a:custGeom>
              <a:rect b="b" l="l" r="r" t="t"/>
              <a:pathLst>
                <a:path extrusionOk="0" h="1201" w="361">
                  <a:moveTo>
                    <a:pt x="1" y="0"/>
                  </a:moveTo>
                  <a:lnTo>
                    <a:pt x="1" y="480"/>
                  </a:lnTo>
                  <a:lnTo>
                    <a:pt x="1" y="900"/>
                  </a:lnTo>
                  <a:lnTo>
                    <a:pt x="1" y="1081"/>
                  </a:lnTo>
                  <a:lnTo>
                    <a:pt x="301" y="1141"/>
                  </a:lnTo>
                  <a:lnTo>
                    <a:pt x="181" y="1141"/>
                  </a:lnTo>
                  <a:lnTo>
                    <a:pt x="361" y="1201"/>
                  </a:lnTo>
                  <a:lnTo>
                    <a:pt x="361" y="12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70"/>
            <p:cNvSpPr/>
            <p:nvPr/>
          </p:nvSpPr>
          <p:spPr>
            <a:xfrm>
              <a:off x="2563700" y="4654500"/>
              <a:ext cx="79550" cy="49550"/>
            </a:xfrm>
            <a:custGeom>
              <a:rect b="b" l="l" r="r" t="t"/>
              <a:pathLst>
                <a:path extrusionOk="0" h="1982" w="3182">
                  <a:moveTo>
                    <a:pt x="3182" y="1"/>
                  </a:moveTo>
                  <a:lnTo>
                    <a:pt x="2882" y="301"/>
                  </a:lnTo>
                  <a:lnTo>
                    <a:pt x="2162" y="841"/>
                  </a:lnTo>
                  <a:lnTo>
                    <a:pt x="1561" y="1261"/>
                  </a:lnTo>
                  <a:lnTo>
                    <a:pt x="841" y="1622"/>
                  </a:lnTo>
                  <a:lnTo>
                    <a:pt x="421" y="1802"/>
                  </a:lnTo>
                  <a:lnTo>
                    <a:pt x="1" y="1982"/>
                  </a:lnTo>
                  <a:lnTo>
                    <a:pt x="1921" y="1982"/>
                  </a:lnTo>
                  <a:lnTo>
                    <a:pt x="2282" y="1502"/>
                  </a:lnTo>
                  <a:lnTo>
                    <a:pt x="2582" y="1021"/>
                  </a:lnTo>
                  <a:lnTo>
                    <a:pt x="3002" y="301"/>
                  </a:lnTo>
                  <a:lnTo>
                    <a:pt x="3182" y="6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70"/>
            <p:cNvSpPr/>
            <p:nvPr/>
          </p:nvSpPr>
          <p:spPr>
            <a:xfrm>
              <a:off x="2629725" y="4693525"/>
              <a:ext cx="10525" cy="10525"/>
            </a:xfrm>
            <a:custGeom>
              <a:rect b="b" l="l" r="r" t="t"/>
              <a:pathLst>
                <a:path extrusionOk="0" h="421" w="421">
                  <a:moveTo>
                    <a:pt x="421" y="1"/>
                  </a:moveTo>
                  <a:lnTo>
                    <a:pt x="1" y="421"/>
                  </a:lnTo>
                  <a:lnTo>
                    <a:pt x="121" y="421"/>
                  </a:lnTo>
                  <a:lnTo>
                    <a:pt x="4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70"/>
            <p:cNvSpPr/>
            <p:nvPr/>
          </p:nvSpPr>
          <p:spPr>
            <a:xfrm>
              <a:off x="2197550" y="4645500"/>
              <a:ext cx="10525" cy="54050"/>
            </a:xfrm>
            <a:custGeom>
              <a:rect b="b" l="l" r="r" t="t"/>
              <a:pathLst>
                <a:path extrusionOk="0" h="2162" w="421">
                  <a:moveTo>
                    <a:pt x="180" y="1"/>
                  </a:moveTo>
                  <a:lnTo>
                    <a:pt x="120" y="301"/>
                  </a:lnTo>
                  <a:lnTo>
                    <a:pt x="60" y="721"/>
                  </a:lnTo>
                  <a:lnTo>
                    <a:pt x="0" y="1141"/>
                  </a:lnTo>
                  <a:lnTo>
                    <a:pt x="60" y="1561"/>
                  </a:lnTo>
                  <a:lnTo>
                    <a:pt x="180" y="1862"/>
                  </a:lnTo>
                  <a:lnTo>
                    <a:pt x="300" y="2102"/>
                  </a:lnTo>
                  <a:lnTo>
                    <a:pt x="300" y="2162"/>
                  </a:lnTo>
                  <a:lnTo>
                    <a:pt x="421" y="2162"/>
                  </a:lnTo>
                  <a:lnTo>
                    <a:pt x="300" y="1621"/>
                  </a:lnTo>
                  <a:lnTo>
                    <a:pt x="240" y="1201"/>
                  </a:lnTo>
                  <a:lnTo>
                    <a:pt x="240" y="841"/>
                  </a:lnTo>
                  <a:lnTo>
                    <a:pt x="300" y="481"/>
                  </a:lnTo>
                  <a:lnTo>
                    <a:pt x="240" y="121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0"/>
            <p:cNvSpPr/>
            <p:nvPr/>
          </p:nvSpPr>
          <p:spPr>
            <a:xfrm>
              <a:off x="2382125" y="4300350"/>
              <a:ext cx="6025" cy="4525"/>
            </a:xfrm>
            <a:custGeom>
              <a:rect b="b" l="l" r="r" t="t"/>
              <a:pathLst>
                <a:path extrusionOk="0" h="181" w="241">
                  <a:moveTo>
                    <a:pt x="241" y="1"/>
                  </a:moveTo>
                  <a:lnTo>
                    <a:pt x="1" y="61"/>
                  </a:lnTo>
                  <a:lnTo>
                    <a:pt x="1" y="181"/>
                  </a:lnTo>
                  <a:lnTo>
                    <a:pt x="61" y="121"/>
                  </a:lnTo>
                  <a:lnTo>
                    <a:pt x="121" y="121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70"/>
            <p:cNvSpPr/>
            <p:nvPr/>
          </p:nvSpPr>
          <p:spPr>
            <a:xfrm>
              <a:off x="2287575" y="4779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0"/>
                  </a:moveTo>
                  <a:lnTo>
                    <a:pt x="1" y="0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70"/>
            <p:cNvSpPr/>
            <p:nvPr/>
          </p:nvSpPr>
          <p:spPr>
            <a:xfrm>
              <a:off x="2295100" y="4779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0" y="0"/>
                  </a:moveTo>
                  <a:lnTo>
                    <a:pt x="60" y="360"/>
                  </a:lnTo>
                  <a:lnTo>
                    <a:pt x="120" y="540"/>
                  </a:lnTo>
                  <a:lnTo>
                    <a:pt x="180" y="240"/>
                  </a:lnTo>
                  <a:lnTo>
                    <a:pt x="180" y="12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70"/>
            <p:cNvSpPr/>
            <p:nvPr/>
          </p:nvSpPr>
          <p:spPr>
            <a:xfrm>
              <a:off x="2400125" y="4295850"/>
              <a:ext cx="3025" cy="3025"/>
            </a:xfrm>
            <a:custGeom>
              <a:rect b="b" l="l" r="r" t="t"/>
              <a:pathLst>
                <a:path extrusionOk="0" h="121" w="121">
                  <a:moveTo>
                    <a:pt x="121" y="1"/>
                  </a:moveTo>
                  <a:lnTo>
                    <a:pt x="121" y="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1" y="121"/>
                  </a:lnTo>
                  <a:lnTo>
                    <a:pt x="1" y="12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70"/>
            <p:cNvSpPr/>
            <p:nvPr/>
          </p:nvSpPr>
          <p:spPr>
            <a:xfrm>
              <a:off x="2583200" y="4423400"/>
              <a:ext cx="18050" cy="48050"/>
            </a:xfrm>
            <a:custGeom>
              <a:rect b="b" l="l" r="r" t="t"/>
              <a:pathLst>
                <a:path extrusionOk="0" h="1922" w="722">
                  <a:moveTo>
                    <a:pt x="1" y="1"/>
                  </a:moveTo>
                  <a:lnTo>
                    <a:pt x="121" y="841"/>
                  </a:lnTo>
                  <a:lnTo>
                    <a:pt x="241" y="1742"/>
                  </a:lnTo>
                  <a:lnTo>
                    <a:pt x="661" y="1922"/>
                  </a:lnTo>
                  <a:lnTo>
                    <a:pt x="721" y="1922"/>
                  </a:lnTo>
                  <a:lnTo>
                    <a:pt x="601" y="1442"/>
                  </a:lnTo>
                  <a:lnTo>
                    <a:pt x="421" y="961"/>
                  </a:lnTo>
                  <a:lnTo>
                    <a:pt x="241" y="48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70"/>
            <p:cNvSpPr/>
            <p:nvPr/>
          </p:nvSpPr>
          <p:spPr>
            <a:xfrm>
              <a:off x="2494675" y="4138300"/>
              <a:ext cx="25" cy="0"/>
            </a:xfrm>
            <a:custGeom>
              <a:rect b="b" l="l" r="r" t="t"/>
              <a:pathLst>
                <a:path extrusionOk="0" h="0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0"/>
            <p:cNvSpPr/>
            <p:nvPr/>
          </p:nvSpPr>
          <p:spPr>
            <a:xfrm>
              <a:off x="2247075" y="4348375"/>
              <a:ext cx="1525" cy="4525"/>
            </a:xfrm>
            <a:custGeom>
              <a:rect b="b" l="l" r="r" t="t"/>
              <a:pathLst>
                <a:path extrusionOk="0" h="181" w="61">
                  <a:moveTo>
                    <a:pt x="0" y="1"/>
                  </a:moveTo>
                  <a:lnTo>
                    <a:pt x="0" y="1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70"/>
            <p:cNvSpPr/>
            <p:nvPr/>
          </p:nvSpPr>
          <p:spPr>
            <a:xfrm>
              <a:off x="2592225" y="4474425"/>
              <a:ext cx="9025" cy="3025"/>
            </a:xfrm>
            <a:custGeom>
              <a:rect b="b" l="l" r="r" t="t"/>
              <a:pathLst>
                <a:path extrusionOk="0" h="121" w="361">
                  <a:moveTo>
                    <a:pt x="0" y="1"/>
                  </a:moveTo>
                  <a:lnTo>
                    <a:pt x="300" y="61"/>
                  </a:lnTo>
                  <a:lnTo>
                    <a:pt x="360" y="121"/>
                  </a:lnTo>
                  <a:lnTo>
                    <a:pt x="360" y="6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70"/>
            <p:cNvSpPr/>
            <p:nvPr/>
          </p:nvSpPr>
          <p:spPr>
            <a:xfrm>
              <a:off x="2406125" y="44249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0"/>
            <p:cNvSpPr/>
            <p:nvPr/>
          </p:nvSpPr>
          <p:spPr>
            <a:xfrm>
              <a:off x="2299600" y="44294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0"/>
            <p:cNvSpPr/>
            <p:nvPr/>
          </p:nvSpPr>
          <p:spPr>
            <a:xfrm>
              <a:off x="1382700" y="48601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0"/>
            <p:cNvSpPr/>
            <p:nvPr/>
          </p:nvSpPr>
          <p:spPr>
            <a:xfrm>
              <a:off x="2598225" y="4414400"/>
              <a:ext cx="45025" cy="81075"/>
            </a:xfrm>
            <a:custGeom>
              <a:rect b="b" l="l" r="r" t="t"/>
              <a:pathLst>
                <a:path extrusionOk="0" h="3243" w="1801">
                  <a:moveTo>
                    <a:pt x="0" y="1"/>
                  </a:moveTo>
                  <a:lnTo>
                    <a:pt x="180" y="601"/>
                  </a:lnTo>
                  <a:lnTo>
                    <a:pt x="240" y="1201"/>
                  </a:lnTo>
                  <a:lnTo>
                    <a:pt x="300" y="1862"/>
                  </a:lnTo>
                  <a:lnTo>
                    <a:pt x="300" y="2402"/>
                  </a:lnTo>
                  <a:lnTo>
                    <a:pt x="300" y="2462"/>
                  </a:lnTo>
                  <a:lnTo>
                    <a:pt x="300" y="2522"/>
                  </a:lnTo>
                  <a:lnTo>
                    <a:pt x="841" y="2702"/>
                  </a:lnTo>
                  <a:lnTo>
                    <a:pt x="1201" y="2822"/>
                  </a:lnTo>
                  <a:lnTo>
                    <a:pt x="841" y="2882"/>
                  </a:lnTo>
                  <a:lnTo>
                    <a:pt x="661" y="2882"/>
                  </a:lnTo>
                  <a:lnTo>
                    <a:pt x="1801" y="3242"/>
                  </a:lnTo>
                  <a:lnTo>
                    <a:pt x="1801" y="3242"/>
                  </a:lnTo>
                  <a:lnTo>
                    <a:pt x="1741" y="3062"/>
                  </a:lnTo>
                  <a:lnTo>
                    <a:pt x="1501" y="2342"/>
                  </a:lnTo>
                  <a:lnTo>
                    <a:pt x="1081" y="1561"/>
                  </a:lnTo>
                  <a:lnTo>
                    <a:pt x="600" y="781"/>
                  </a:lnTo>
                  <a:lnTo>
                    <a:pt x="60" y="12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0"/>
            <p:cNvSpPr/>
            <p:nvPr/>
          </p:nvSpPr>
          <p:spPr>
            <a:xfrm>
              <a:off x="2370125" y="4418900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1"/>
                  </a:moveTo>
                  <a:lnTo>
                    <a:pt x="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0"/>
            <p:cNvSpPr/>
            <p:nvPr/>
          </p:nvSpPr>
          <p:spPr>
            <a:xfrm>
              <a:off x="2322100" y="4394900"/>
              <a:ext cx="6025" cy="24025"/>
            </a:xfrm>
            <a:custGeom>
              <a:rect b="b" l="l" r="r" t="t"/>
              <a:pathLst>
                <a:path extrusionOk="0" h="961" w="241">
                  <a:moveTo>
                    <a:pt x="121" y="0"/>
                  </a:moveTo>
                  <a:lnTo>
                    <a:pt x="121" y="361"/>
                  </a:lnTo>
                  <a:lnTo>
                    <a:pt x="61" y="781"/>
                  </a:lnTo>
                  <a:lnTo>
                    <a:pt x="0" y="961"/>
                  </a:lnTo>
                  <a:lnTo>
                    <a:pt x="61" y="901"/>
                  </a:lnTo>
                  <a:lnTo>
                    <a:pt x="61" y="841"/>
                  </a:lnTo>
                  <a:lnTo>
                    <a:pt x="181" y="120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0"/>
            <p:cNvSpPr/>
            <p:nvPr/>
          </p:nvSpPr>
          <p:spPr>
            <a:xfrm>
              <a:off x="2344600" y="4423400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1" y="1"/>
                  </a:moveTo>
                  <a:lnTo>
                    <a:pt x="1" y="121"/>
                  </a:lnTo>
                  <a:lnTo>
                    <a:pt x="6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0"/>
            <p:cNvSpPr/>
            <p:nvPr/>
          </p:nvSpPr>
          <p:spPr>
            <a:xfrm>
              <a:off x="1190625" y="4908125"/>
              <a:ext cx="54050" cy="16525"/>
            </a:xfrm>
            <a:custGeom>
              <a:rect b="b" l="l" r="r" t="t"/>
              <a:pathLst>
                <a:path extrusionOk="0" h="661" w="2162">
                  <a:moveTo>
                    <a:pt x="1081" y="0"/>
                  </a:moveTo>
                  <a:lnTo>
                    <a:pt x="840" y="60"/>
                  </a:lnTo>
                  <a:lnTo>
                    <a:pt x="1561" y="420"/>
                  </a:lnTo>
                  <a:lnTo>
                    <a:pt x="1801" y="540"/>
                  </a:lnTo>
                  <a:lnTo>
                    <a:pt x="1861" y="600"/>
                  </a:lnTo>
                  <a:lnTo>
                    <a:pt x="1801" y="600"/>
                  </a:lnTo>
                  <a:lnTo>
                    <a:pt x="1501" y="540"/>
                  </a:lnTo>
                  <a:lnTo>
                    <a:pt x="900" y="360"/>
                  </a:lnTo>
                  <a:lnTo>
                    <a:pt x="900" y="360"/>
                  </a:lnTo>
                  <a:lnTo>
                    <a:pt x="1261" y="540"/>
                  </a:lnTo>
                  <a:lnTo>
                    <a:pt x="961" y="480"/>
                  </a:lnTo>
                  <a:lnTo>
                    <a:pt x="540" y="420"/>
                  </a:lnTo>
                  <a:lnTo>
                    <a:pt x="480" y="420"/>
                  </a:lnTo>
                  <a:lnTo>
                    <a:pt x="180" y="480"/>
                  </a:lnTo>
                  <a:lnTo>
                    <a:pt x="0" y="480"/>
                  </a:lnTo>
                  <a:lnTo>
                    <a:pt x="300" y="661"/>
                  </a:lnTo>
                  <a:lnTo>
                    <a:pt x="2161" y="661"/>
                  </a:lnTo>
                  <a:lnTo>
                    <a:pt x="1981" y="540"/>
                  </a:lnTo>
                  <a:lnTo>
                    <a:pt x="1381" y="180"/>
                  </a:lnTo>
                  <a:lnTo>
                    <a:pt x="1441" y="180"/>
                  </a:lnTo>
                  <a:lnTo>
                    <a:pt x="1321" y="120"/>
                  </a:lnTo>
                  <a:lnTo>
                    <a:pt x="1141" y="60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0"/>
            <p:cNvSpPr/>
            <p:nvPr/>
          </p:nvSpPr>
          <p:spPr>
            <a:xfrm>
              <a:off x="2107500" y="4544950"/>
              <a:ext cx="1525" cy="25"/>
            </a:xfrm>
            <a:custGeom>
              <a:rect b="b" l="l" r="r" t="t"/>
              <a:pathLst>
                <a:path extrusionOk="0" h="1" w="61">
                  <a:moveTo>
                    <a:pt x="61" y="1"/>
                  </a:moveTo>
                  <a:lnTo>
                    <a:pt x="6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0"/>
            <p:cNvSpPr/>
            <p:nvPr/>
          </p:nvSpPr>
          <p:spPr>
            <a:xfrm>
              <a:off x="1526750" y="4702525"/>
              <a:ext cx="25" cy="1525"/>
            </a:xfrm>
            <a:custGeom>
              <a:rect b="b" l="l" r="r" t="t"/>
              <a:pathLst>
                <a:path extrusionOk="0" h="61" w="1">
                  <a:moveTo>
                    <a:pt x="1" y="1"/>
                  </a:moveTo>
                  <a:lnTo>
                    <a:pt x="1" y="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0"/>
            <p:cNvSpPr/>
            <p:nvPr/>
          </p:nvSpPr>
          <p:spPr>
            <a:xfrm>
              <a:off x="2086500" y="4558475"/>
              <a:ext cx="7525" cy="6025"/>
            </a:xfrm>
            <a:custGeom>
              <a:rect b="b" l="l" r="r" t="t"/>
              <a:pathLst>
                <a:path extrusionOk="0" h="241" w="301">
                  <a:moveTo>
                    <a:pt x="0" y="0"/>
                  </a:moveTo>
                  <a:lnTo>
                    <a:pt x="181" y="240"/>
                  </a:lnTo>
                  <a:lnTo>
                    <a:pt x="301" y="1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0"/>
            <p:cNvSpPr/>
            <p:nvPr/>
          </p:nvSpPr>
          <p:spPr>
            <a:xfrm>
              <a:off x="1795375" y="4683025"/>
              <a:ext cx="39050" cy="21025"/>
            </a:xfrm>
            <a:custGeom>
              <a:rect b="b" l="l" r="r" t="t"/>
              <a:pathLst>
                <a:path extrusionOk="0" h="841" w="1562">
                  <a:moveTo>
                    <a:pt x="1561" y="0"/>
                  </a:moveTo>
                  <a:lnTo>
                    <a:pt x="661" y="421"/>
                  </a:lnTo>
                  <a:lnTo>
                    <a:pt x="0" y="841"/>
                  </a:lnTo>
                  <a:lnTo>
                    <a:pt x="541" y="841"/>
                  </a:lnTo>
                  <a:lnTo>
                    <a:pt x="901" y="481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70"/>
            <p:cNvSpPr/>
            <p:nvPr/>
          </p:nvSpPr>
          <p:spPr>
            <a:xfrm>
              <a:off x="1906425" y="4741550"/>
              <a:ext cx="6025" cy="15025"/>
            </a:xfrm>
            <a:custGeom>
              <a:rect b="b" l="l" r="r" t="t"/>
              <a:pathLst>
                <a:path extrusionOk="0" h="601" w="241">
                  <a:moveTo>
                    <a:pt x="60" y="0"/>
                  </a:moveTo>
                  <a:lnTo>
                    <a:pt x="60" y="240"/>
                  </a:lnTo>
                  <a:lnTo>
                    <a:pt x="0" y="601"/>
                  </a:lnTo>
                  <a:lnTo>
                    <a:pt x="240" y="60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70"/>
            <p:cNvSpPr/>
            <p:nvPr/>
          </p:nvSpPr>
          <p:spPr>
            <a:xfrm>
              <a:off x="2100000" y="4510450"/>
              <a:ext cx="12025" cy="9025"/>
            </a:xfrm>
            <a:custGeom>
              <a:rect b="b" l="l" r="r" t="t"/>
              <a:pathLst>
                <a:path extrusionOk="0" h="361" w="481">
                  <a:moveTo>
                    <a:pt x="121" y="0"/>
                  </a:moveTo>
                  <a:lnTo>
                    <a:pt x="1" y="60"/>
                  </a:lnTo>
                  <a:lnTo>
                    <a:pt x="121" y="120"/>
                  </a:lnTo>
                  <a:lnTo>
                    <a:pt x="481" y="3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0"/>
            <p:cNvSpPr/>
            <p:nvPr/>
          </p:nvSpPr>
          <p:spPr>
            <a:xfrm>
              <a:off x="2082000" y="4414400"/>
              <a:ext cx="3025" cy="13525"/>
            </a:xfrm>
            <a:custGeom>
              <a:rect b="b" l="l" r="r" t="t"/>
              <a:pathLst>
                <a:path extrusionOk="0" h="541" w="121">
                  <a:moveTo>
                    <a:pt x="60" y="1"/>
                  </a:moveTo>
                  <a:lnTo>
                    <a:pt x="0" y="481"/>
                  </a:lnTo>
                  <a:lnTo>
                    <a:pt x="120" y="54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0"/>
            <p:cNvSpPr/>
            <p:nvPr/>
          </p:nvSpPr>
          <p:spPr>
            <a:xfrm>
              <a:off x="2048975" y="4740050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121" y="0"/>
                  </a:moveTo>
                  <a:lnTo>
                    <a:pt x="1" y="180"/>
                  </a:lnTo>
                  <a:lnTo>
                    <a:pt x="1" y="240"/>
                  </a:lnTo>
                  <a:lnTo>
                    <a:pt x="61" y="300"/>
                  </a:lnTo>
                  <a:lnTo>
                    <a:pt x="61" y="240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0"/>
            <p:cNvSpPr/>
            <p:nvPr/>
          </p:nvSpPr>
          <p:spPr>
            <a:xfrm>
              <a:off x="2032475" y="4701025"/>
              <a:ext cx="4525" cy="3025"/>
            </a:xfrm>
            <a:custGeom>
              <a:rect b="b" l="l" r="r" t="t"/>
              <a:pathLst>
                <a:path extrusionOk="0" h="121" w="181">
                  <a:moveTo>
                    <a:pt x="1" y="1"/>
                  </a:moveTo>
                  <a:lnTo>
                    <a:pt x="61" y="121"/>
                  </a:lnTo>
                  <a:lnTo>
                    <a:pt x="181" y="12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0"/>
            <p:cNvSpPr/>
            <p:nvPr/>
          </p:nvSpPr>
          <p:spPr>
            <a:xfrm>
              <a:off x="2064000" y="4588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1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0"/>
            <p:cNvSpPr/>
            <p:nvPr/>
          </p:nvSpPr>
          <p:spPr>
            <a:xfrm>
              <a:off x="2003975" y="4680025"/>
              <a:ext cx="13525" cy="24025"/>
            </a:xfrm>
            <a:custGeom>
              <a:rect b="b" l="l" r="r" t="t"/>
              <a:pathLst>
                <a:path extrusionOk="0" h="961" w="541">
                  <a:moveTo>
                    <a:pt x="0" y="0"/>
                  </a:moveTo>
                  <a:lnTo>
                    <a:pt x="360" y="961"/>
                  </a:lnTo>
                  <a:lnTo>
                    <a:pt x="540" y="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0"/>
            <p:cNvSpPr/>
            <p:nvPr/>
          </p:nvSpPr>
          <p:spPr>
            <a:xfrm>
              <a:off x="2073000" y="4573475"/>
              <a:ext cx="7525" cy="9025"/>
            </a:xfrm>
            <a:custGeom>
              <a:rect b="b" l="l" r="r" t="t"/>
              <a:pathLst>
                <a:path extrusionOk="0" h="361" w="301">
                  <a:moveTo>
                    <a:pt x="0" y="0"/>
                  </a:moveTo>
                  <a:lnTo>
                    <a:pt x="240" y="361"/>
                  </a:lnTo>
                  <a:lnTo>
                    <a:pt x="30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0"/>
            <p:cNvSpPr/>
            <p:nvPr/>
          </p:nvSpPr>
          <p:spPr>
            <a:xfrm>
              <a:off x="1979950" y="4657500"/>
              <a:ext cx="33050" cy="46550"/>
            </a:xfrm>
            <a:custGeom>
              <a:rect b="b" l="l" r="r" t="t"/>
              <a:pathLst>
                <a:path extrusionOk="0" h="1862" w="1322">
                  <a:moveTo>
                    <a:pt x="1" y="1"/>
                  </a:moveTo>
                  <a:lnTo>
                    <a:pt x="241" y="721"/>
                  </a:lnTo>
                  <a:lnTo>
                    <a:pt x="541" y="1502"/>
                  </a:lnTo>
                  <a:lnTo>
                    <a:pt x="721" y="1862"/>
                  </a:lnTo>
                  <a:lnTo>
                    <a:pt x="1321" y="1862"/>
                  </a:lnTo>
                  <a:lnTo>
                    <a:pt x="1021" y="1442"/>
                  </a:lnTo>
                  <a:lnTo>
                    <a:pt x="421" y="66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0"/>
            <p:cNvSpPr/>
            <p:nvPr/>
          </p:nvSpPr>
          <p:spPr>
            <a:xfrm>
              <a:off x="1958950" y="4660500"/>
              <a:ext cx="27025" cy="43550"/>
            </a:xfrm>
            <a:custGeom>
              <a:rect b="b" l="l" r="r" t="t"/>
              <a:pathLst>
                <a:path extrusionOk="0" h="1742" w="1081">
                  <a:moveTo>
                    <a:pt x="0" y="1"/>
                  </a:moveTo>
                  <a:lnTo>
                    <a:pt x="120" y="541"/>
                  </a:lnTo>
                  <a:lnTo>
                    <a:pt x="300" y="1141"/>
                  </a:lnTo>
                  <a:lnTo>
                    <a:pt x="540" y="1742"/>
                  </a:lnTo>
                  <a:lnTo>
                    <a:pt x="1081" y="1742"/>
                  </a:lnTo>
                  <a:lnTo>
                    <a:pt x="1021" y="1562"/>
                  </a:lnTo>
                  <a:lnTo>
                    <a:pt x="540" y="961"/>
                  </a:lnTo>
                  <a:lnTo>
                    <a:pt x="180" y="36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0"/>
            <p:cNvSpPr/>
            <p:nvPr/>
          </p:nvSpPr>
          <p:spPr>
            <a:xfrm>
              <a:off x="1516250" y="4702525"/>
              <a:ext cx="3025" cy="1525"/>
            </a:xfrm>
            <a:custGeom>
              <a:rect b="b" l="l" r="r" t="t"/>
              <a:pathLst>
                <a:path extrusionOk="0" h="61" w="121">
                  <a:moveTo>
                    <a:pt x="1" y="1"/>
                  </a:moveTo>
                  <a:lnTo>
                    <a:pt x="61" y="61"/>
                  </a:lnTo>
                  <a:lnTo>
                    <a:pt x="121" y="61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0"/>
            <p:cNvSpPr/>
            <p:nvPr/>
          </p:nvSpPr>
          <p:spPr>
            <a:xfrm>
              <a:off x="1141100" y="4797075"/>
              <a:ext cx="4525" cy="13525"/>
            </a:xfrm>
            <a:custGeom>
              <a:rect b="b" l="l" r="r" t="t"/>
              <a:pathLst>
                <a:path extrusionOk="0" h="541" w="181">
                  <a:moveTo>
                    <a:pt x="180" y="0"/>
                  </a:moveTo>
                  <a:lnTo>
                    <a:pt x="0" y="541"/>
                  </a:lnTo>
                  <a:lnTo>
                    <a:pt x="180" y="541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0"/>
            <p:cNvSpPr/>
            <p:nvPr/>
          </p:nvSpPr>
          <p:spPr>
            <a:xfrm>
              <a:off x="2116500" y="4417400"/>
              <a:ext cx="1525" cy="9025"/>
            </a:xfrm>
            <a:custGeom>
              <a:rect b="b" l="l" r="r" t="t"/>
              <a:pathLst>
                <a:path extrusionOk="0" h="361" w="61">
                  <a:moveTo>
                    <a:pt x="61" y="1"/>
                  </a:moveTo>
                  <a:lnTo>
                    <a:pt x="1" y="361"/>
                  </a:lnTo>
                  <a:lnTo>
                    <a:pt x="61" y="361"/>
                  </a:lnTo>
                  <a:lnTo>
                    <a:pt x="61" y="181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0"/>
            <p:cNvSpPr/>
            <p:nvPr/>
          </p:nvSpPr>
          <p:spPr>
            <a:xfrm>
              <a:off x="1156100" y="4803075"/>
              <a:ext cx="3025" cy="7525"/>
            </a:xfrm>
            <a:custGeom>
              <a:rect b="b" l="l" r="r" t="t"/>
              <a:pathLst>
                <a:path extrusionOk="0" h="301" w="121">
                  <a:moveTo>
                    <a:pt x="61" y="0"/>
                  </a:moveTo>
                  <a:lnTo>
                    <a:pt x="1" y="301"/>
                  </a:lnTo>
                  <a:lnTo>
                    <a:pt x="121" y="30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0"/>
            <p:cNvSpPr/>
            <p:nvPr/>
          </p:nvSpPr>
          <p:spPr>
            <a:xfrm>
              <a:off x="1124575" y="4792575"/>
              <a:ext cx="10550" cy="18025"/>
            </a:xfrm>
            <a:custGeom>
              <a:rect b="b" l="l" r="r" t="t"/>
              <a:pathLst>
                <a:path extrusionOk="0" h="721" w="422">
                  <a:moveTo>
                    <a:pt x="421" y="0"/>
                  </a:moveTo>
                  <a:lnTo>
                    <a:pt x="361" y="60"/>
                  </a:lnTo>
                  <a:lnTo>
                    <a:pt x="1" y="721"/>
                  </a:lnTo>
                  <a:lnTo>
                    <a:pt x="361" y="721"/>
                  </a:lnTo>
                  <a:lnTo>
                    <a:pt x="42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0"/>
            <p:cNvSpPr/>
            <p:nvPr/>
          </p:nvSpPr>
          <p:spPr>
            <a:xfrm>
              <a:off x="1238625" y="4785075"/>
              <a:ext cx="1525" cy="3025"/>
            </a:xfrm>
            <a:custGeom>
              <a:rect b="b" l="l" r="r" t="t"/>
              <a:pathLst>
                <a:path extrusionOk="0" h="121" w="61">
                  <a:moveTo>
                    <a:pt x="61" y="0"/>
                  </a:moveTo>
                  <a:lnTo>
                    <a:pt x="1" y="120"/>
                  </a:lnTo>
                  <a:lnTo>
                    <a:pt x="61" y="12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0"/>
            <p:cNvSpPr/>
            <p:nvPr/>
          </p:nvSpPr>
          <p:spPr>
            <a:xfrm>
              <a:off x="1112575" y="4803075"/>
              <a:ext cx="6025" cy="7525"/>
            </a:xfrm>
            <a:custGeom>
              <a:rect b="b" l="l" r="r" t="t"/>
              <a:pathLst>
                <a:path extrusionOk="0" h="301" w="241">
                  <a:moveTo>
                    <a:pt x="241" y="0"/>
                  </a:moveTo>
                  <a:lnTo>
                    <a:pt x="121" y="120"/>
                  </a:lnTo>
                  <a:lnTo>
                    <a:pt x="1" y="301"/>
                  </a:lnTo>
                  <a:lnTo>
                    <a:pt x="121" y="301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0"/>
            <p:cNvSpPr/>
            <p:nvPr/>
          </p:nvSpPr>
          <p:spPr>
            <a:xfrm>
              <a:off x="1490750" y="4704025"/>
              <a:ext cx="1525" cy="25"/>
            </a:xfrm>
            <a:custGeom>
              <a:rect b="b" l="l" r="r" t="t"/>
              <a:pathLst>
                <a:path extrusionOk="0" h="1" w="61">
                  <a:moveTo>
                    <a:pt x="0" y="1"/>
                  </a:move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6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0"/>
            <p:cNvSpPr/>
            <p:nvPr/>
          </p:nvSpPr>
          <p:spPr>
            <a:xfrm>
              <a:off x="1259650" y="4785075"/>
              <a:ext cx="25" cy="1525"/>
            </a:xfrm>
            <a:custGeom>
              <a:rect b="b" l="l" r="r" t="t"/>
              <a:pathLst>
                <a:path extrusionOk="0" h="61" w="1">
                  <a:moveTo>
                    <a:pt x="0" y="60"/>
                  </a:moveTo>
                  <a:lnTo>
                    <a:pt x="0" y="6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70"/>
            <p:cNvSpPr/>
            <p:nvPr/>
          </p:nvSpPr>
          <p:spPr>
            <a:xfrm>
              <a:off x="1504250" y="47025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61"/>
                  </a:lnTo>
                  <a:lnTo>
                    <a:pt x="60" y="6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70"/>
            <p:cNvSpPr/>
            <p:nvPr/>
          </p:nvSpPr>
          <p:spPr>
            <a:xfrm>
              <a:off x="2106000" y="4397900"/>
              <a:ext cx="7525" cy="28525"/>
            </a:xfrm>
            <a:custGeom>
              <a:rect b="b" l="l" r="r" t="t"/>
              <a:pathLst>
                <a:path extrusionOk="0" h="1141" w="301">
                  <a:moveTo>
                    <a:pt x="301" y="0"/>
                  </a:moveTo>
                  <a:lnTo>
                    <a:pt x="181" y="481"/>
                  </a:lnTo>
                  <a:lnTo>
                    <a:pt x="1" y="1081"/>
                  </a:lnTo>
                  <a:lnTo>
                    <a:pt x="1" y="1141"/>
                  </a:lnTo>
                  <a:lnTo>
                    <a:pt x="241" y="1141"/>
                  </a:lnTo>
                  <a:lnTo>
                    <a:pt x="241" y="54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70"/>
            <p:cNvSpPr/>
            <p:nvPr/>
          </p:nvSpPr>
          <p:spPr>
            <a:xfrm>
              <a:off x="2057975" y="4608000"/>
              <a:ext cx="4550" cy="6025"/>
            </a:xfrm>
            <a:custGeom>
              <a:rect b="b" l="l" r="r" t="t"/>
              <a:pathLst>
                <a:path extrusionOk="0" h="241" w="182">
                  <a:moveTo>
                    <a:pt x="1" y="0"/>
                  </a:moveTo>
                  <a:lnTo>
                    <a:pt x="121" y="240"/>
                  </a:lnTo>
                  <a:lnTo>
                    <a:pt x="181" y="1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70"/>
            <p:cNvSpPr/>
            <p:nvPr/>
          </p:nvSpPr>
          <p:spPr>
            <a:xfrm>
              <a:off x="1252150" y="4701025"/>
              <a:ext cx="1525" cy="1525"/>
            </a:xfrm>
            <a:custGeom>
              <a:rect b="b" l="l" r="r" t="t"/>
              <a:pathLst>
                <a:path extrusionOk="0" h="61" w="6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0" y="61"/>
                  </a:lnTo>
                  <a:lnTo>
                    <a:pt x="60" y="6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4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70"/>
            <p:cNvSpPr/>
            <p:nvPr/>
          </p:nvSpPr>
          <p:spPr>
            <a:xfrm>
              <a:off x="1315175" y="4186300"/>
              <a:ext cx="381175" cy="381200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70"/>
            <p:cNvSpPr/>
            <p:nvPr/>
          </p:nvSpPr>
          <p:spPr>
            <a:xfrm>
              <a:off x="994025" y="4069250"/>
              <a:ext cx="1886350" cy="1406125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6" name="Google Shape;2816;p70"/>
          <p:cNvSpPr/>
          <p:nvPr/>
        </p:nvSpPr>
        <p:spPr>
          <a:xfrm>
            <a:off x="4580961" y="3543960"/>
            <a:ext cx="3593018" cy="397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Condicional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5"/>
          <p:cNvSpPr txBox="1"/>
          <p:nvPr>
            <p:ph type="title"/>
          </p:nvPr>
        </p:nvSpPr>
        <p:spPr>
          <a:xfrm>
            <a:off x="3982800" y="1374344"/>
            <a:ext cx="37902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Angular</a:t>
            </a:r>
            <a:endParaRPr/>
          </a:p>
        </p:txBody>
      </p:sp>
      <p:sp>
        <p:nvSpPr>
          <p:cNvPr id="748" name="Google Shape;748;p35"/>
          <p:cNvSpPr txBox="1"/>
          <p:nvPr>
            <p:ph idx="1" type="subTitle"/>
          </p:nvPr>
        </p:nvSpPr>
        <p:spPr>
          <a:xfrm>
            <a:off x="3982800" y="2305711"/>
            <a:ext cx="3790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Angular é uma plataforma de aplicações web de código-fonte aberto e front-end baseado em TypeScript liderado pela Equipe Angular do Google e por uma comunidade de indivíduos e corporações. Angular é uma reescrita completa do AngularJS, feito pela mesma equipe que o construiu</a:t>
            </a: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1201725" y="1026450"/>
            <a:ext cx="2318400" cy="2886600"/>
          </a:xfrm>
          <a:prstGeom prst="roundRect">
            <a:avLst>
              <a:gd fmla="val 1579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0" name="Google Shape;7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300" y="1193925"/>
            <a:ext cx="23812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0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Renderização condicional</a:t>
            </a:r>
            <a:endParaRPr/>
          </a:p>
        </p:txBody>
      </p:sp>
      <p:sp>
        <p:nvSpPr>
          <p:cNvPr id="2822" name="Google Shape;2822;p71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Renderização condicional em React funciona da mesma forma que condições funcionam em JavaScript. Use operadores de JavaScript como if ou operador condicional para criar elementos representando o estado atual, e deixe o React atualizar a UI para corresponde-los.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Renderização condicional</a:t>
            </a:r>
            <a:endParaRPr/>
          </a:p>
        </p:txBody>
      </p:sp>
      <p:pic>
        <p:nvPicPr>
          <p:cNvPr id="2828" name="Google Shape;2828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1613" y="1428550"/>
            <a:ext cx="6200775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9" name="Google Shape;2829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1625" y="3278475"/>
            <a:ext cx="53816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Lottie e animações</a:t>
            </a:r>
            <a:endParaRPr/>
          </a:p>
        </p:txBody>
      </p:sp>
      <p:sp>
        <p:nvSpPr>
          <p:cNvPr id="2835" name="Google Shape;2835;p73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Lottie é um formato de arquivo de animação baseado em JSON que permite aos designers enviar animações em qualquer plataforma facilmente. Eles são pequenos arquivos que funcionam em qualquer dispositivo e podem ser aumentados ou reduzidos sem pixelização.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da documentação do Lottie para React </a:t>
            </a:r>
            <a:r>
              <a:rPr lang="en" u="sng">
                <a:solidFill>
                  <a:schemeClr val="hlink"/>
                </a:solidFill>
                <a:hlinkClick r:id="rId3"/>
              </a:rPr>
              <a:t>aqui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do repositório de animações do Lottie </a:t>
            </a:r>
            <a:r>
              <a:rPr lang="en" u="sng">
                <a:solidFill>
                  <a:schemeClr val="hlink"/>
                </a:solidFill>
                <a:hlinkClick r:id="rId4"/>
              </a:rPr>
              <a:t>aqui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criar animação existem algumas formas, uma delas é pelo after effects (software da adobe utilizado na criação de animações e efeitos visuais)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0" name="Google Shape;2840;p74"/>
          <p:cNvGrpSpPr/>
          <p:nvPr/>
        </p:nvGrpSpPr>
        <p:grpSpPr>
          <a:xfrm>
            <a:off x="1246837" y="1322519"/>
            <a:ext cx="2672861" cy="2033318"/>
            <a:chOff x="1408649" y="1490819"/>
            <a:chExt cx="2672861" cy="2033318"/>
          </a:xfrm>
        </p:grpSpPr>
        <p:sp>
          <p:nvSpPr>
            <p:cNvPr id="2841" name="Google Shape;2841;p74"/>
            <p:cNvSpPr/>
            <p:nvPr/>
          </p:nvSpPr>
          <p:spPr>
            <a:xfrm>
              <a:off x="1523304" y="1529048"/>
              <a:ext cx="2558207" cy="1995089"/>
            </a:xfrm>
            <a:custGeom>
              <a:rect b="b" l="l" r="r" t="t"/>
              <a:pathLst>
                <a:path extrusionOk="0" h="59546" w="76353">
                  <a:moveTo>
                    <a:pt x="38177" y="0"/>
                  </a:moveTo>
                  <a:lnTo>
                    <a:pt x="36196" y="60"/>
                  </a:lnTo>
                  <a:lnTo>
                    <a:pt x="34275" y="181"/>
                  </a:lnTo>
                  <a:lnTo>
                    <a:pt x="32354" y="421"/>
                  </a:lnTo>
                  <a:lnTo>
                    <a:pt x="30493" y="781"/>
                  </a:lnTo>
                  <a:lnTo>
                    <a:pt x="28632" y="1201"/>
                  </a:lnTo>
                  <a:lnTo>
                    <a:pt x="26832" y="1741"/>
                  </a:lnTo>
                  <a:lnTo>
                    <a:pt x="25031" y="2341"/>
                  </a:lnTo>
                  <a:lnTo>
                    <a:pt x="23290" y="3002"/>
                  </a:lnTo>
                  <a:lnTo>
                    <a:pt x="21609" y="3782"/>
                  </a:lnTo>
                  <a:lnTo>
                    <a:pt x="19989" y="4622"/>
                  </a:lnTo>
                  <a:lnTo>
                    <a:pt x="18368" y="5523"/>
                  </a:lnTo>
                  <a:lnTo>
                    <a:pt x="16807" y="6543"/>
                  </a:lnTo>
                  <a:lnTo>
                    <a:pt x="15307" y="7624"/>
                  </a:lnTo>
                  <a:lnTo>
                    <a:pt x="13866" y="8704"/>
                  </a:lnTo>
                  <a:lnTo>
                    <a:pt x="12486" y="9905"/>
                  </a:lnTo>
                  <a:lnTo>
                    <a:pt x="11165" y="11165"/>
                  </a:lnTo>
                  <a:lnTo>
                    <a:pt x="9904" y="12546"/>
                  </a:lnTo>
                  <a:lnTo>
                    <a:pt x="8704" y="13926"/>
                  </a:lnTo>
                  <a:lnTo>
                    <a:pt x="7563" y="15367"/>
                  </a:lnTo>
                  <a:lnTo>
                    <a:pt x="6483" y="16868"/>
                  </a:lnTo>
                  <a:lnTo>
                    <a:pt x="5523" y="18368"/>
                  </a:lnTo>
                  <a:lnTo>
                    <a:pt x="4622" y="19989"/>
                  </a:lnTo>
                  <a:lnTo>
                    <a:pt x="3782" y="21670"/>
                  </a:lnTo>
                  <a:lnTo>
                    <a:pt x="3001" y="23350"/>
                  </a:lnTo>
                  <a:lnTo>
                    <a:pt x="2281" y="25091"/>
                  </a:lnTo>
                  <a:lnTo>
                    <a:pt x="1681" y="26832"/>
                  </a:lnTo>
                  <a:lnTo>
                    <a:pt x="1201" y="28633"/>
                  </a:lnTo>
                  <a:lnTo>
                    <a:pt x="781" y="30494"/>
                  </a:lnTo>
                  <a:lnTo>
                    <a:pt x="420" y="32354"/>
                  </a:lnTo>
                  <a:lnTo>
                    <a:pt x="180" y="34275"/>
                  </a:lnTo>
                  <a:lnTo>
                    <a:pt x="60" y="36256"/>
                  </a:lnTo>
                  <a:lnTo>
                    <a:pt x="0" y="38177"/>
                  </a:lnTo>
                  <a:lnTo>
                    <a:pt x="0" y="39677"/>
                  </a:lnTo>
                  <a:lnTo>
                    <a:pt x="120" y="41118"/>
                  </a:lnTo>
                  <a:lnTo>
                    <a:pt x="240" y="42559"/>
                  </a:lnTo>
                  <a:lnTo>
                    <a:pt x="420" y="43999"/>
                  </a:lnTo>
                  <a:lnTo>
                    <a:pt x="660" y="45440"/>
                  </a:lnTo>
                  <a:lnTo>
                    <a:pt x="961" y="46821"/>
                  </a:lnTo>
                  <a:lnTo>
                    <a:pt x="1321" y="48201"/>
                  </a:lnTo>
                  <a:lnTo>
                    <a:pt x="1681" y="49522"/>
                  </a:lnTo>
                  <a:lnTo>
                    <a:pt x="2161" y="50902"/>
                  </a:lnTo>
                  <a:lnTo>
                    <a:pt x="2641" y="52223"/>
                  </a:lnTo>
                  <a:lnTo>
                    <a:pt x="3182" y="53483"/>
                  </a:lnTo>
                  <a:lnTo>
                    <a:pt x="3722" y="54744"/>
                  </a:lnTo>
                  <a:lnTo>
                    <a:pt x="4382" y="56004"/>
                  </a:lnTo>
                  <a:lnTo>
                    <a:pt x="5042" y="57205"/>
                  </a:lnTo>
                  <a:lnTo>
                    <a:pt x="5763" y="58406"/>
                  </a:lnTo>
                  <a:lnTo>
                    <a:pt x="6483" y="59546"/>
                  </a:lnTo>
                  <a:lnTo>
                    <a:pt x="69870" y="59546"/>
                  </a:lnTo>
                  <a:lnTo>
                    <a:pt x="70590" y="58406"/>
                  </a:lnTo>
                  <a:lnTo>
                    <a:pt x="71311" y="57205"/>
                  </a:lnTo>
                  <a:lnTo>
                    <a:pt x="71971" y="56004"/>
                  </a:lnTo>
                  <a:lnTo>
                    <a:pt x="72571" y="54744"/>
                  </a:lnTo>
                  <a:lnTo>
                    <a:pt x="73172" y="53483"/>
                  </a:lnTo>
                  <a:lnTo>
                    <a:pt x="73712" y="52223"/>
                  </a:lnTo>
                  <a:lnTo>
                    <a:pt x="74192" y="50902"/>
                  </a:lnTo>
                  <a:lnTo>
                    <a:pt x="74672" y="49522"/>
                  </a:lnTo>
                  <a:lnTo>
                    <a:pt x="75032" y="48201"/>
                  </a:lnTo>
                  <a:lnTo>
                    <a:pt x="75393" y="46821"/>
                  </a:lnTo>
                  <a:lnTo>
                    <a:pt x="75693" y="45440"/>
                  </a:lnTo>
                  <a:lnTo>
                    <a:pt x="75933" y="43999"/>
                  </a:lnTo>
                  <a:lnTo>
                    <a:pt x="76113" y="42559"/>
                  </a:lnTo>
                  <a:lnTo>
                    <a:pt x="76233" y="41118"/>
                  </a:lnTo>
                  <a:lnTo>
                    <a:pt x="76353" y="39677"/>
                  </a:lnTo>
                  <a:lnTo>
                    <a:pt x="76353" y="38177"/>
                  </a:lnTo>
                  <a:lnTo>
                    <a:pt x="76293" y="36256"/>
                  </a:lnTo>
                  <a:lnTo>
                    <a:pt x="76173" y="34275"/>
                  </a:lnTo>
                  <a:lnTo>
                    <a:pt x="75933" y="32354"/>
                  </a:lnTo>
                  <a:lnTo>
                    <a:pt x="75573" y="30494"/>
                  </a:lnTo>
                  <a:lnTo>
                    <a:pt x="75152" y="28633"/>
                  </a:lnTo>
                  <a:lnTo>
                    <a:pt x="74672" y="26832"/>
                  </a:lnTo>
                  <a:lnTo>
                    <a:pt x="74072" y="25091"/>
                  </a:lnTo>
                  <a:lnTo>
                    <a:pt x="73352" y="23350"/>
                  </a:lnTo>
                  <a:lnTo>
                    <a:pt x="72571" y="21670"/>
                  </a:lnTo>
                  <a:lnTo>
                    <a:pt x="71731" y="19989"/>
                  </a:lnTo>
                  <a:lnTo>
                    <a:pt x="70831" y="18368"/>
                  </a:lnTo>
                  <a:lnTo>
                    <a:pt x="69870" y="16868"/>
                  </a:lnTo>
                  <a:lnTo>
                    <a:pt x="68790" y="15367"/>
                  </a:lnTo>
                  <a:lnTo>
                    <a:pt x="67649" y="13926"/>
                  </a:lnTo>
                  <a:lnTo>
                    <a:pt x="66449" y="12546"/>
                  </a:lnTo>
                  <a:lnTo>
                    <a:pt x="65188" y="11165"/>
                  </a:lnTo>
                  <a:lnTo>
                    <a:pt x="63868" y="9905"/>
                  </a:lnTo>
                  <a:lnTo>
                    <a:pt x="62487" y="8704"/>
                  </a:lnTo>
                  <a:lnTo>
                    <a:pt x="61046" y="7624"/>
                  </a:lnTo>
                  <a:lnTo>
                    <a:pt x="59546" y="6543"/>
                  </a:lnTo>
                  <a:lnTo>
                    <a:pt x="57985" y="5523"/>
                  </a:lnTo>
                  <a:lnTo>
                    <a:pt x="56364" y="4622"/>
                  </a:lnTo>
                  <a:lnTo>
                    <a:pt x="54744" y="3782"/>
                  </a:lnTo>
                  <a:lnTo>
                    <a:pt x="53063" y="3002"/>
                  </a:lnTo>
                  <a:lnTo>
                    <a:pt x="51322" y="2341"/>
                  </a:lnTo>
                  <a:lnTo>
                    <a:pt x="49521" y="1741"/>
                  </a:lnTo>
                  <a:lnTo>
                    <a:pt x="47721" y="1201"/>
                  </a:lnTo>
                  <a:lnTo>
                    <a:pt x="45860" y="781"/>
                  </a:lnTo>
                  <a:lnTo>
                    <a:pt x="43999" y="421"/>
                  </a:lnTo>
                  <a:lnTo>
                    <a:pt x="42078" y="181"/>
                  </a:lnTo>
                  <a:lnTo>
                    <a:pt x="40157" y="60"/>
                  </a:lnTo>
                  <a:lnTo>
                    <a:pt x="3817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2" name="Google Shape;2842;p74"/>
            <p:cNvGrpSpPr/>
            <p:nvPr/>
          </p:nvGrpSpPr>
          <p:grpSpPr>
            <a:xfrm>
              <a:off x="1440848" y="1490819"/>
              <a:ext cx="2489824" cy="1884522"/>
              <a:chOff x="1440848" y="1490819"/>
              <a:chExt cx="2489824" cy="1884522"/>
            </a:xfrm>
          </p:grpSpPr>
          <p:sp>
            <p:nvSpPr>
              <p:cNvPr id="2843" name="Google Shape;2843;p74"/>
              <p:cNvSpPr/>
              <p:nvPr/>
            </p:nvSpPr>
            <p:spPr>
              <a:xfrm>
                <a:off x="1448889" y="2588946"/>
                <a:ext cx="28178" cy="16116"/>
              </a:xfrm>
              <a:custGeom>
                <a:rect b="b" l="l" r="r" t="t"/>
                <a:pathLst>
                  <a:path extrusionOk="0" h="481" w="841">
                    <a:moveTo>
                      <a:pt x="60" y="0"/>
                    </a:moveTo>
                    <a:lnTo>
                      <a:pt x="0" y="480"/>
                    </a:lnTo>
                    <a:lnTo>
                      <a:pt x="300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74"/>
              <p:cNvSpPr/>
              <p:nvPr/>
            </p:nvSpPr>
            <p:spPr>
              <a:xfrm>
                <a:off x="1446879" y="2588946"/>
                <a:ext cx="72438" cy="42250"/>
              </a:xfrm>
              <a:custGeom>
                <a:rect b="b" l="l" r="r" t="t"/>
                <a:pathLst>
                  <a:path extrusionOk="0" h="1261" w="2162">
                    <a:moveTo>
                      <a:pt x="2161" y="0"/>
                    </a:moveTo>
                    <a:lnTo>
                      <a:pt x="1381" y="240"/>
                    </a:lnTo>
                    <a:lnTo>
                      <a:pt x="480" y="600"/>
                    </a:lnTo>
                    <a:lnTo>
                      <a:pt x="0" y="720"/>
                    </a:lnTo>
                    <a:lnTo>
                      <a:pt x="0" y="1261"/>
                    </a:lnTo>
                    <a:lnTo>
                      <a:pt x="781" y="1261"/>
                    </a:lnTo>
                    <a:lnTo>
                      <a:pt x="1021" y="960"/>
                    </a:lnTo>
                    <a:lnTo>
                      <a:pt x="1381" y="600"/>
                    </a:lnTo>
                    <a:lnTo>
                      <a:pt x="1741" y="300"/>
                    </a:lnTo>
                    <a:lnTo>
                      <a:pt x="21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74"/>
              <p:cNvSpPr/>
              <p:nvPr/>
            </p:nvSpPr>
            <p:spPr>
              <a:xfrm>
                <a:off x="1442858" y="2661316"/>
                <a:ext cx="30188" cy="40273"/>
              </a:xfrm>
              <a:custGeom>
                <a:rect b="b" l="l" r="r" t="t"/>
                <a:pathLst>
                  <a:path extrusionOk="0" h="1202" w="901">
                    <a:moveTo>
                      <a:pt x="60" y="1"/>
                    </a:moveTo>
                    <a:lnTo>
                      <a:pt x="0" y="1201"/>
                    </a:lnTo>
                    <a:lnTo>
                      <a:pt x="480" y="1201"/>
                    </a:lnTo>
                    <a:lnTo>
                      <a:pt x="480" y="1141"/>
                    </a:lnTo>
                    <a:lnTo>
                      <a:pt x="540" y="781"/>
                    </a:lnTo>
                    <a:lnTo>
                      <a:pt x="720" y="30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74"/>
              <p:cNvSpPr/>
              <p:nvPr/>
            </p:nvSpPr>
            <p:spPr>
              <a:xfrm>
                <a:off x="1454920" y="2518552"/>
                <a:ext cx="114654" cy="40240"/>
              </a:xfrm>
              <a:custGeom>
                <a:rect b="b" l="l" r="r" t="t"/>
                <a:pathLst>
                  <a:path extrusionOk="0" h="1201" w="3422">
                    <a:moveTo>
                      <a:pt x="180" y="0"/>
                    </a:moveTo>
                    <a:lnTo>
                      <a:pt x="0" y="1201"/>
                    </a:lnTo>
                    <a:lnTo>
                      <a:pt x="1321" y="1201"/>
                    </a:lnTo>
                    <a:lnTo>
                      <a:pt x="1621" y="1081"/>
                    </a:lnTo>
                    <a:lnTo>
                      <a:pt x="1561" y="1081"/>
                    </a:lnTo>
                    <a:lnTo>
                      <a:pt x="721" y="1021"/>
                    </a:lnTo>
                    <a:lnTo>
                      <a:pt x="360" y="1021"/>
                    </a:lnTo>
                    <a:lnTo>
                      <a:pt x="721" y="961"/>
                    </a:lnTo>
                    <a:lnTo>
                      <a:pt x="1561" y="780"/>
                    </a:lnTo>
                    <a:lnTo>
                      <a:pt x="2461" y="660"/>
                    </a:lnTo>
                    <a:lnTo>
                      <a:pt x="2882" y="660"/>
                    </a:lnTo>
                    <a:lnTo>
                      <a:pt x="2341" y="540"/>
                    </a:lnTo>
                    <a:lnTo>
                      <a:pt x="1501" y="480"/>
                    </a:lnTo>
                    <a:lnTo>
                      <a:pt x="1081" y="420"/>
                    </a:lnTo>
                    <a:lnTo>
                      <a:pt x="1501" y="360"/>
                    </a:lnTo>
                    <a:lnTo>
                      <a:pt x="2341" y="300"/>
                    </a:lnTo>
                    <a:lnTo>
                      <a:pt x="2942" y="240"/>
                    </a:lnTo>
                    <a:lnTo>
                      <a:pt x="3422" y="240"/>
                    </a:lnTo>
                    <a:lnTo>
                      <a:pt x="3182" y="180"/>
                    </a:lnTo>
                    <a:lnTo>
                      <a:pt x="3002" y="180"/>
                    </a:lnTo>
                    <a:lnTo>
                      <a:pt x="3002" y="120"/>
                    </a:lnTo>
                    <a:lnTo>
                      <a:pt x="2521" y="120"/>
                    </a:lnTo>
                    <a:lnTo>
                      <a:pt x="2281" y="60"/>
                    </a:lnTo>
                    <a:lnTo>
                      <a:pt x="22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74"/>
              <p:cNvSpPr/>
              <p:nvPr/>
            </p:nvSpPr>
            <p:spPr>
              <a:xfrm>
                <a:off x="1440848" y="2733721"/>
                <a:ext cx="98572" cy="50325"/>
              </a:xfrm>
              <a:custGeom>
                <a:rect b="b" l="l" r="r" t="t"/>
                <a:pathLst>
                  <a:path extrusionOk="0" h="1502" w="2942">
                    <a:moveTo>
                      <a:pt x="0" y="1"/>
                    </a:moveTo>
                    <a:lnTo>
                      <a:pt x="0" y="61"/>
                    </a:lnTo>
                    <a:lnTo>
                      <a:pt x="60" y="1502"/>
                    </a:lnTo>
                    <a:lnTo>
                      <a:pt x="1561" y="1502"/>
                    </a:lnTo>
                    <a:lnTo>
                      <a:pt x="1981" y="1201"/>
                    </a:lnTo>
                    <a:lnTo>
                      <a:pt x="2461" y="1021"/>
                    </a:lnTo>
                    <a:lnTo>
                      <a:pt x="2161" y="1021"/>
                    </a:lnTo>
                    <a:lnTo>
                      <a:pt x="1981" y="1081"/>
                    </a:lnTo>
                    <a:lnTo>
                      <a:pt x="1981" y="1081"/>
                    </a:lnTo>
                    <a:lnTo>
                      <a:pt x="2101" y="961"/>
                    </a:lnTo>
                    <a:lnTo>
                      <a:pt x="2461" y="781"/>
                    </a:lnTo>
                    <a:lnTo>
                      <a:pt x="2461" y="721"/>
                    </a:lnTo>
                    <a:lnTo>
                      <a:pt x="2581" y="721"/>
                    </a:lnTo>
                    <a:lnTo>
                      <a:pt x="2701" y="361"/>
                    </a:lnTo>
                    <a:lnTo>
                      <a:pt x="2941" y="1"/>
                    </a:lnTo>
                    <a:lnTo>
                      <a:pt x="2881" y="1"/>
                    </a:lnTo>
                    <a:lnTo>
                      <a:pt x="2521" y="241"/>
                    </a:lnTo>
                    <a:lnTo>
                      <a:pt x="2401" y="361"/>
                    </a:lnTo>
                    <a:lnTo>
                      <a:pt x="2161" y="601"/>
                    </a:lnTo>
                    <a:lnTo>
                      <a:pt x="2101" y="661"/>
                    </a:lnTo>
                    <a:lnTo>
                      <a:pt x="2161" y="541"/>
                    </a:lnTo>
                    <a:lnTo>
                      <a:pt x="2341" y="301"/>
                    </a:lnTo>
                    <a:lnTo>
                      <a:pt x="2521" y="61"/>
                    </a:lnTo>
                    <a:lnTo>
                      <a:pt x="25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74"/>
              <p:cNvSpPr/>
              <p:nvPr/>
            </p:nvSpPr>
            <p:spPr>
              <a:xfrm>
                <a:off x="1444868" y="2832292"/>
                <a:ext cx="70428" cy="50291"/>
              </a:xfrm>
              <a:custGeom>
                <a:rect b="b" l="l" r="r" t="t"/>
                <a:pathLst>
                  <a:path extrusionOk="0" h="1501" w="2102">
                    <a:moveTo>
                      <a:pt x="0" y="0"/>
                    </a:moveTo>
                    <a:lnTo>
                      <a:pt x="180" y="1501"/>
                    </a:lnTo>
                    <a:lnTo>
                      <a:pt x="1681" y="1501"/>
                    </a:lnTo>
                    <a:lnTo>
                      <a:pt x="1861" y="1141"/>
                    </a:lnTo>
                    <a:lnTo>
                      <a:pt x="2041" y="841"/>
                    </a:lnTo>
                    <a:lnTo>
                      <a:pt x="2101" y="780"/>
                    </a:lnTo>
                    <a:lnTo>
                      <a:pt x="1741" y="901"/>
                    </a:lnTo>
                    <a:lnTo>
                      <a:pt x="1501" y="1081"/>
                    </a:lnTo>
                    <a:lnTo>
                      <a:pt x="1321" y="1201"/>
                    </a:lnTo>
                    <a:lnTo>
                      <a:pt x="1261" y="1321"/>
                    </a:lnTo>
                    <a:lnTo>
                      <a:pt x="1201" y="1381"/>
                    </a:lnTo>
                    <a:lnTo>
                      <a:pt x="1201" y="1321"/>
                    </a:lnTo>
                    <a:lnTo>
                      <a:pt x="1261" y="1141"/>
                    </a:lnTo>
                    <a:lnTo>
                      <a:pt x="1381" y="961"/>
                    </a:lnTo>
                    <a:lnTo>
                      <a:pt x="1561" y="720"/>
                    </a:lnTo>
                    <a:lnTo>
                      <a:pt x="1681" y="600"/>
                    </a:lnTo>
                    <a:lnTo>
                      <a:pt x="1321" y="780"/>
                    </a:lnTo>
                    <a:lnTo>
                      <a:pt x="781" y="1261"/>
                    </a:lnTo>
                    <a:lnTo>
                      <a:pt x="660" y="1381"/>
                    </a:lnTo>
                    <a:lnTo>
                      <a:pt x="600" y="1441"/>
                    </a:lnTo>
                    <a:lnTo>
                      <a:pt x="600" y="1381"/>
                    </a:lnTo>
                    <a:lnTo>
                      <a:pt x="720" y="1201"/>
                    </a:lnTo>
                    <a:lnTo>
                      <a:pt x="1141" y="600"/>
                    </a:lnTo>
                    <a:lnTo>
                      <a:pt x="1441" y="300"/>
                    </a:lnTo>
                    <a:lnTo>
                      <a:pt x="1741" y="0"/>
                    </a:lnTo>
                    <a:lnTo>
                      <a:pt x="1381" y="0"/>
                    </a:lnTo>
                    <a:lnTo>
                      <a:pt x="961" y="12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74"/>
              <p:cNvSpPr/>
              <p:nvPr/>
            </p:nvSpPr>
            <p:spPr>
              <a:xfrm>
                <a:off x="1458940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781" y="1"/>
                    </a:moveTo>
                    <a:lnTo>
                      <a:pt x="421" y="421"/>
                    </a:lnTo>
                    <a:lnTo>
                      <a:pt x="120" y="8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961" y="1201"/>
                    </a:lnTo>
                    <a:lnTo>
                      <a:pt x="1021" y="721"/>
                    </a:lnTo>
                    <a:lnTo>
                      <a:pt x="1141" y="181"/>
                    </a:lnTo>
                    <a:lnTo>
                      <a:pt x="12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74"/>
              <p:cNvSpPr/>
              <p:nvPr/>
            </p:nvSpPr>
            <p:spPr>
              <a:xfrm>
                <a:off x="1529335" y="2615079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360" y="0"/>
                    </a:moveTo>
                    <a:lnTo>
                      <a:pt x="240" y="180"/>
                    </a:lnTo>
                    <a:lnTo>
                      <a:pt x="240" y="240"/>
                    </a:lnTo>
                    <a:lnTo>
                      <a:pt x="120" y="361"/>
                    </a:lnTo>
                    <a:lnTo>
                      <a:pt x="0" y="481"/>
                    </a:lnTo>
                    <a:lnTo>
                      <a:pt x="180" y="481"/>
                    </a:lnTo>
                    <a:lnTo>
                      <a:pt x="180" y="421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74"/>
              <p:cNvSpPr/>
              <p:nvPr/>
            </p:nvSpPr>
            <p:spPr>
              <a:xfrm>
                <a:off x="1483064" y="3055536"/>
                <a:ext cx="199154" cy="54312"/>
              </a:xfrm>
              <a:custGeom>
                <a:rect b="b" l="l" r="r" t="t"/>
                <a:pathLst>
                  <a:path extrusionOk="0" h="1621" w="5944">
                    <a:moveTo>
                      <a:pt x="1" y="0"/>
                    </a:moveTo>
                    <a:lnTo>
                      <a:pt x="481" y="1621"/>
                    </a:lnTo>
                    <a:lnTo>
                      <a:pt x="5463" y="1621"/>
                    </a:lnTo>
                    <a:lnTo>
                      <a:pt x="59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74"/>
              <p:cNvSpPr/>
              <p:nvPr/>
            </p:nvSpPr>
            <p:spPr>
              <a:xfrm>
                <a:off x="1495126" y="2661316"/>
                <a:ext cx="30222" cy="40273"/>
              </a:xfrm>
              <a:custGeom>
                <a:rect b="b" l="l" r="r" t="t"/>
                <a:pathLst>
                  <a:path extrusionOk="0" h="1202" w="902">
                    <a:moveTo>
                      <a:pt x="481" y="1"/>
                    </a:moveTo>
                    <a:lnTo>
                      <a:pt x="361" y="241"/>
                    </a:lnTo>
                    <a:lnTo>
                      <a:pt x="121" y="781"/>
                    </a:lnTo>
                    <a:lnTo>
                      <a:pt x="1" y="1201"/>
                    </a:lnTo>
                    <a:lnTo>
                      <a:pt x="781" y="1201"/>
                    </a:lnTo>
                    <a:lnTo>
                      <a:pt x="781" y="1141"/>
                    </a:lnTo>
                    <a:lnTo>
                      <a:pt x="781" y="901"/>
                    </a:lnTo>
                    <a:lnTo>
                      <a:pt x="84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74"/>
              <p:cNvSpPr/>
              <p:nvPr/>
            </p:nvSpPr>
            <p:spPr>
              <a:xfrm>
                <a:off x="1529335" y="2518552"/>
                <a:ext cx="14106" cy="34"/>
              </a:xfrm>
              <a:custGeom>
                <a:rect b="b" l="l" r="r" t="t"/>
                <a:pathLst>
                  <a:path extrusionOk="0" h="1" w="421">
                    <a:moveTo>
                      <a:pt x="60" y="0"/>
                    </a:moveTo>
                    <a:lnTo>
                      <a:pt x="60" y="0"/>
                    </a:lnTo>
                    <a:lnTo>
                      <a:pt x="300" y="0"/>
                    </a:lnTo>
                    <a:lnTo>
                      <a:pt x="300" y="0"/>
                    </a:lnTo>
                    <a:lnTo>
                      <a:pt x="4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4" name="Google Shape;2854;p74"/>
              <p:cNvSpPr/>
              <p:nvPr/>
            </p:nvSpPr>
            <p:spPr>
              <a:xfrm>
                <a:off x="1515262" y="2874509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300" y="1"/>
                    </a:moveTo>
                    <a:lnTo>
                      <a:pt x="120" y="121"/>
                    </a:lnTo>
                    <a:lnTo>
                      <a:pt x="0" y="241"/>
                    </a:lnTo>
                    <a:lnTo>
                      <a:pt x="120" y="241"/>
                    </a:lnTo>
                    <a:lnTo>
                      <a:pt x="240" y="121"/>
                    </a:lnTo>
                    <a:lnTo>
                      <a:pt x="300" y="6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74"/>
              <p:cNvSpPr/>
              <p:nvPr/>
            </p:nvSpPr>
            <p:spPr>
              <a:xfrm>
                <a:off x="1509232" y="2315411"/>
                <a:ext cx="46270" cy="20137"/>
              </a:xfrm>
              <a:custGeom>
                <a:rect b="b" l="l" r="r" t="t"/>
                <a:pathLst>
                  <a:path extrusionOk="0" h="601" w="1381">
                    <a:moveTo>
                      <a:pt x="180" y="1"/>
                    </a:moveTo>
                    <a:lnTo>
                      <a:pt x="0" y="361"/>
                    </a:lnTo>
                    <a:lnTo>
                      <a:pt x="120" y="361"/>
                    </a:lnTo>
                    <a:lnTo>
                      <a:pt x="840" y="421"/>
                    </a:lnTo>
                    <a:lnTo>
                      <a:pt x="1140" y="541"/>
                    </a:lnTo>
                    <a:lnTo>
                      <a:pt x="1381" y="601"/>
                    </a:lnTo>
                    <a:lnTo>
                      <a:pt x="1381" y="601"/>
                    </a:lnTo>
                    <a:lnTo>
                      <a:pt x="1261" y="481"/>
                    </a:lnTo>
                    <a:lnTo>
                      <a:pt x="780" y="24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74"/>
              <p:cNvSpPr/>
              <p:nvPr/>
            </p:nvSpPr>
            <p:spPr>
              <a:xfrm>
                <a:off x="1479043" y="2611059"/>
                <a:ext cx="30222" cy="20137"/>
              </a:xfrm>
              <a:custGeom>
                <a:rect b="b" l="l" r="r" t="t"/>
                <a:pathLst>
                  <a:path extrusionOk="0" h="601" w="902">
                    <a:moveTo>
                      <a:pt x="901" y="0"/>
                    </a:moveTo>
                    <a:lnTo>
                      <a:pt x="541" y="180"/>
                    </a:lnTo>
                    <a:lnTo>
                      <a:pt x="1" y="601"/>
                    </a:lnTo>
                    <a:lnTo>
                      <a:pt x="421" y="601"/>
                    </a:lnTo>
                    <a:lnTo>
                      <a:pt x="661" y="30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74"/>
              <p:cNvSpPr/>
              <p:nvPr/>
            </p:nvSpPr>
            <p:spPr>
              <a:xfrm>
                <a:off x="1515262" y="1490819"/>
                <a:ext cx="1878458" cy="997578"/>
              </a:xfrm>
              <a:custGeom>
                <a:rect b="b" l="l" r="r" t="t"/>
                <a:pathLst>
                  <a:path extrusionOk="0" h="29774" w="56065">
                    <a:moveTo>
                      <a:pt x="47160" y="13807"/>
                    </a:moveTo>
                    <a:lnTo>
                      <a:pt x="47160" y="13807"/>
                    </a:lnTo>
                    <a:lnTo>
                      <a:pt x="47160" y="13807"/>
                    </a:lnTo>
                    <a:close/>
                    <a:moveTo>
                      <a:pt x="47160" y="13807"/>
                    </a:moveTo>
                    <a:lnTo>
                      <a:pt x="47120" y="13987"/>
                    </a:lnTo>
                    <a:lnTo>
                      <a:pt x="47120" y="14047"/>
                    </a:lnTo>
                    <a:lnTo>
                      <a:pt x="47160" y="13807"/>
                    </a:lnTo>
                    <a:close/>
                    <a:moveTo>
                      <a:pt x="47120" y="14047"/>
                    </a:moveTo>
                    <a:lnTo>
                      <a:pt x="47120" y="14047"/>
                    </a:lnTo>
                    <a:lnTo>
                      <a:pt x="47120" y="14047"/>
                    </a:lnTo>
                    <a:close/>
                    <a:moveTo>
                      <a:pt x="45800" y="16028"/>
                    </a:moveTo>
                    <a:lnTo>
                      <a:pt x="45800" y="16448"/>
                    </a:lnTo>
                    <a:lnTo>
                      <a:pt x="45860" y="16328"/>
                    </a:lnTo>
                    <a:lnTo>
                      <a:pt x="45800" y="16028"/>
                    </a:lnTo>
                    <a:close/>
                    <a:moveTo>
                      <a:pt x="35535" y="19809"/>
                    </a:moveTo>
                    <a:lnTo>
                      <a:pt x="35535" y="19869"/>
                    </a:lnTo>
                    <a:lnTo>
                      <a:pt x="35415" y="19809"/>
                    </a:lnTo>
                    <a:close/>
                    <a:moveTo>
                      <a:pt x="17287" y="9065"/>
                    </a:moveTo>
                    <a:lnTo>
                      <a:pt x="18068" y="9125"/>
                    </a:lnTo>
                    <a:lnTo>
                      <a:pt x="18788" y="9245"/>
                    </a:lnTo>
                    <a:lnTo>
                      <a:pt x="19508" y="9425"/>
                    </a:lnTo>
                    <a:lnTo>
                      <a:pt x="20229" y="9665"/>
                    </a:lnTo>
                    <a:lnTo>
                      <a:pt x="20889" y="9965"/>
                    </a:lnTo>
                    <a:lnTo>
                      <a:pt x="21549" y="10385"/>
                    </a:lnTo>
                    <a:lnTo>
                      <a:pt x="22090" y="10806"/>
                    </a:lnTo>
                    <a:lnTo>
                      <a:pt x="22630" y="11286"/>
                    </a:lnTo>
                    <a:lnTo>
                      <a:pt x="23170" y="11826"/>
                    </a:lnTo>
                    <a:lnTo>
                      <a:pt x="23590" y="12426"/>
                    </a:lnTo>
                    <a:lnTo>
                      <a:pt x="23950" y="13027"/>
                    </a:lnTo>
                    <a:lnTo>
                      <a:pt x="24311" y="13747"/>
                    </a:lnTo>
                    <a:lnTo>
                      <a:pt x="24551" y="14407"/>
                    </a:lnTo>
                    <a:lnTo>
                      <a:pt x="24731" y="15127"/>
                    </a:lnTo>
                    <a:lnTo>
                      <a:pt x="24851" y="15908"/>
                    </a:lnTo>
                    <a:lnTo>
                      <a:pt x="24911" y="16688"/>
                    </a:lnTo>
                    <a:lnTo>
                      <a:pt x="24851" y="17468"/>
                    </a:lnTo>
                    <a:lnTo>
                      <a:pt x="24731" y="18249"/>
                    </a:lnTo>
                    <a:lnTo>
                      <a:pt x="24551" y="18969"/>
                    </a:lnTo>
                    <a:lnTo>
                      <a:pt x="24311" y="19629"/>
                    </a:lnTo>
                    <a:lnTo>
                      <a:pt x="23950" y="20350"/>
                    </a:lnTo>
                    <a:lnTo>
                      <a:pt x="23590" y="20950"/>
                    </a:lnTo>
                    <a:lnTo>
                      <a:pt x="23170" y="21550"/>
                    </a:lnTo>
                    <a:lnTo>
                      <a:pt x="22630" y="22090"/>
                    </a:lnTo>
                    <a:lnTo>
                      <a:pt x="22090" y="22571"/>
                    </a:lnTo>
                    <a:lnTo>
                      <a:pt x="21549" y="22991"/>
                    </a:lnTo>
                    <a:lnTo>
                      <a:pt x="20889" y="23411"/>
                    </a:lnTo>
                    <a:lnTo>
                      <a:pt x="20229" y="23711"/>
                    </a:lnTo>
                    <a:lnTo>
                      <a:pt x="19508" y="23951"/>
                    </a:lnTo>
                    <a:lnTo>
                      <a:pt x="18788" y="24131"/>
                    </a:lnTo>
                    <a:lnTo>
                      <a:pt x="18068" y="24251"/>
                    </a:lnTo>
                    <a:lnTo>
                      <a:pt x="17287" y="24311"/>
                    </a:lnTo>
                    <a:lnTo>
                      <a:pt x="16507" y="24251"/>
                    </a:lnTo>
                    <a:lnTo>
                      <a:pt x="15727" y="24131"/>
                    </a:lnTo>
                    <a:lnTo>
                      <a:pt x="15007" y="23951"/>
                    </a:lnTo>
                    <a:lnTo>
                      <a:pt x="14286" y="23711"/>
                    </a:lnTo>
                    <a:lnTo>
                      <a:pt x="13626" y="23411"/>
                    </a:lnTo>
                    <a:lnTo>
                      <a:pt x="13026" y="22991"/>
                    </a:lnTo>
                    <a:lnTo>
                      <a:pt x="12425" y="22571"/>
                    </a:lnTo>
                    <a:lnTo>
                      <a:pt x="11885" y="22090"/>
                    </a:lnTo>
                    <a:lnTo>
                      <a:pt x="11405" y="21550"/>
                    </a:lnTo>
                    <a:lnTo>
                      <a:pt x="10925" y="20950"/>
                    </a:lnTo>
                    <a:lnTo>
                      <a:pt x="10565" y="20350"/>
                    </a:lnTo>
                    <a:lnTo>
                      <a:pt x="10264" y="19629"/>
                    </a:lnTo>
                    <a:lnTo>
                      <a:pt x="9964" y="18969"/>
                    </a:lnTo>
                    <a:lnTo>
                      <a:pt x="9784" y="18249"/>
                    </a:lnTo>
                    <a:lnTo>
                      <a:pt x="9664" y="17468"/>
                    </a:lnTo>
                    <a:lnTo>
                      <a:pt x="9664" y="16688"/>
                    </a:lnTo>
                    <a:lnTo>
                      <a:pt x="9664" y="15848"/>
                    </a:lnTo>
                    <a:lnTo>
                      <a:pt x="9844" y="15007"/>
                    </a:lnTo>
                    <a:lnTo>
                      <a:pt x="10084" y="14167"/>
                    </a:lnTo>
                    <a:lnTo>
                      <a:pt x="10385" y="13387"/>
                    </a:lnTo>
                    <a:lnTo>
                      <a:pt x="10745" y="12786"/>
                    </a:lnTo>
                    <a:lnTo>
                      <a:pt x="11105" y="12186"/>
                    </a:lnTo>
                    <a:lnTo>
                      <a:pt x="11585" y="11646"/>
                    </a:lnTo>
                    <a:lnTo>
                      <a:pt x="12065" y="11106"/>
                    </a:lnTo>
                    <a:lnTo>
                      <a:pt x="12605" y="10686"/>
                    </a:lnTo>
                    <a:lnTo>
                      <a:pt x="13206" y="10265"/>
                    </a:lnTo>
                    <a:lnTo>
                      <a:pt x="13806" y="9905"/>
                    </a:lnTo>
                    <a:lnTo>
                      <a:pt x="14466" y="9605"/>
                    </a:lnTo>
                    <a:lnTo>
                      <a:pt x="15127" y="9365"/>
                    </a:lnTo>
                    <a:lnTo>
                      <a:pt x="15787" y="9185"/>
                    </a:lnTo>
                    <a:lnTo>
                      <a:pt x="16507" y="9125"/>
                    </a:lnTo>
                    <a:lnTo>
                      <a:pt x="17287" y="9065"/>
                    </a:lnTo>
                    <a:close/>
                    <a:moveTo>
                      <a:pt x="30133" y="27253"/>
                    </a:moveTo>
                    <a:lnTo>
                      <a:pt x="30133" y="27253"/>
                    </a:lnTo>
                    <a:lnTo>
                      <a:pt x="30133" y="27253"/>
                    </a:lnTo>
                    <a:close/>
                    <a:moveTo>
                      <a:pt x="30133" y="27253"/>
                    </a:moveTo>
                    <a:lnTo>
                      <a:pt x="30013" y="27313"/>
                    </a:lnTo>
                    <a:lnTo>
                      <a:pt x="29998" y="27325"/>
                    </a:lnTo>
                    <a:lnTo>
                      <a:pt x="30133" y="27253"/>
                    </a:lnTo>
                    <a:close/>
                    <a:moveTo>
                      <a:pt x="11045" y="29354"/>
                    </a:moveTo>
                    <a:lnTo>
                      <a:pt x="11105" y="29594"/>
                    </a:lnTo>
                    <a:lnTo>
                      <a:pt x="11105" y="29534"/>
                    </a:lnTo>
                    <a:lnTo>
                      <a:pt x="11045" y="29354"/>
                    </a:lnTo>
                    <a:close/>
                    <a:moveTo>
                      <a:pt x="33434" y="1"/>
                    </a:moveTo>
                    <a:lnTo>
                      <a:pt x="31934" y="121"/>
                    </a:lnTo>
                    <a:lnTo>
                      <a:pt x="30493" y="241"/>
                    </a:lnTo>
                    <a:lnTo>
                      <a:pt x="29053" y="481"/>
                    </a:lnTo>
                    <a:lnTo>
                      <a:pt x="27612" y="721"/>
                    </a:lnTo>
                    <a:lnTo>
                      <a:pt x="26171" y="1021"/>
                    </a:lnTo>
                    <a:lnTo>
                      <a:pt x="24791" y="1382"/>
                    </a:lnTo>
                    <a:lnTo>
                      <a:pt x="23410" y="1802"/>
                    </a:lnTo>
                    <a:lnTo>
                      <a:pt x="22030" y="2282"/>
                    </a:lnTo>
                    <a:lnTo>
                      <a:pt x="20709" y="2822"/>
                    </a:lnTo>
                    <a:lnTo>
                      <a:pt x="19448" y="3362"/>
                    </a:lnTo>
                    <a:lnTo>
                      <a:pt x="18128" y="4023"/>
                    </a:lnTo>
                    <a:lnTo>
                      <a:pt x="16927" y="4683"/>
                    </a:lnTo>
                    <a:lnTo>
                      <a:pt x="15667" y="5343"/>
                    </a:lnTo>
                    <a:lnTo>
                      <a:pt x="14526" y="6124"/>
                    </a:lnTo>
                    <a:lnTo>
                      <a:pt x="13326" y="6904"/>
                    </a:lnTo>
                    <a:lnTo>
                      <a:pt x="12245" y="7744"/>
                    </a:lnTo>
                    <a:lnTo>
                      <a:pt x="11105" y="8645"/>
                    </a:lnTo>
                    <a:lnTo>
                      <a:pt x="10084" y="9545"/>
                    </a:lnTo>
                    <a:lnTo>
                      <a:pt x="9064" y="10505"/>
                    </a:lnTo>
                    <a:lnTo>
                      <a:pt x="8044" y="11526"/>
                    </a:lnTo>
                    <a:lnTo>
                      <a:pt x="7143" y="12546"/>
                    </a:lnTo>
                    <a:lnTo>
                      <a:pt x="6183" y="13627"/>
                    </a:lnTo>
                    <a:lnTo>
                      <a:pt x="5342" y="14707"/>
                    </a:lnTo>
                    <a:lnTo>
                      <a:pt x="4502" y="15848"/>
                    </a:lnTo>
                    <a:lnTo>
                      <a:pt x="3722" y="16988"/>
                    </a:lnTo>
                    <a:lnTo>
                      <a:pt x="3001" y="18189"/>
                    </a:lnTo>
                    <a:lnTo>
                      <a:pt x="2281" y="19449"/>
                    </a:lnTo>
                    <a:lnTo>
                      <a:pt x="1621" y="20650"/>
                    </a:lnTo>
                    <a:lnTo>
                      <a:pt x="1021" y="21970"/>
                    </a:lnTo>
                    <a:lnTo>
                      <a:pt x="480" y="23291"/>
                    </a:lnTo>
                    <a:lnTo>
                      <a:pt x="0" y="24612"/>
                    </a:lnTo>
                    <a:lnTo>
                      <a:pt x="60" y="24612"/>
                    </a:lnTo>
                    <a:lnTo>
                      <a:pt x="600" y="24732"/>
                    </a:lnTo>
                    <a:lnTo>
                      <a:pt x="1141" y="24912"/>
                    </a:lnTo>
                    <a:lnTo>
                      <a:pt x="1441" y="25032"/>
                    </a:lnTo>
                    <a:lnTo>
                      <a:pt x="1681" y="25212"/>
                    </a:lnTo>
                    <a:lnTo>
                      <a:pt x="1801" y="25392"/>
                    </a:lnTo>
                    <a:lnTo>
                      <a:pt x="2341" y="25452"/>
                    </a:lnTo>
                    <a:lnTo>
                      <a:pt x="2221" y="25392"/>
                    </a:lnTo>
                    <a:lnTo>
                      <a:pt x="1981" y="25152"/>
                    </a:lnTo>
                    <a:lnTo>
                      <a:pt x="1441" y="24852"/>
                    </a:lnTo>
                    <a:lnTo>
                      <a:pt x="900" y="24612"/>
                    </a:lnTo>
                    <a:lnTo>
                      <a:pt x="720" y="24551"/>
                    </a:lnTo>
                    <a:lnTo>
                      <a:pt x="960" y="24551"/>
                    </a:lnTo>
                    <a:lnTo>
                      <a:pt x="1501" y="24732"/>
                    </a:lnTo>
                    <a:lnTo>
                      <a:pt x="1921" y="24912"/>
                    </a:lnTo>
                    <a:lnTo>
                      <a:pt x="2281" y="25092"/>
                    </a:lnTo>
                    <a:lnTo>
                      <a:pt x="2161" y="24972"/>
                    </a:lnTo>
                    <a:lnTo>
                      <a:pt x="1921" y="24732"/>
                    </a:lnTo>
                    <a:lnTo>
                      <a:pt x="1801" y="24672"/>
                    </a:lnTo>
                    <a:lnTo>
                      <a:pt x="1741" y="24612"/>
                    </a:lnTo>
                    <a:lnTo>
                      <a:pt x="1801" y="24612"/>
                    </a:lnTo>
                    <a:lnTo>
                      <a:pt x="1921" y="24672"/>
                    </a:lnTo>
                    <a:lnTo>
                      <a:pt x="2281" y="24852"/>
                    </a:lnTo>
                    <a:lnTo>
                      <a:pt x="2581" y="25092"/>
                    </a:lnTo>
                    <a:lnTo>
                      <a:pt x="2761" y="25272"/>
                    </a:lnTo>
                    <a:lnTo>
                      <a:pt x="2881" y="25332"/>
                    </a:lnTo>
                    <a:lnTo>
                      <a:pt x="3001" y="25572"/>
                    </a:lnTo>
                    <a:lnTo>
                      <a:pt x="3302" y="25632"/>
                    </a:lnTo>
                    <a:lnTo>
                      <a:pt x="3241" y="25572"/>
                    </a:lnTo>
                    <a:lnTo>
                      <a:pt x="2881" y="25272"/>
                    </a:lnTo>
                    <a:lnTo>
                      <a:pt x="2641" y="25092"/>
                    </a:lnTo>
                    <a:lnTo>
                      <a:pt x="2161" y="24672"/>
                    </a:lnTo>
                    <a:lnTo>
                      <a:pt x="2161" y="24672"/>
                    </a:lnTo>
                    <a:lnTo>
                      <a:pt x="2581" y="24912"/>
                    </a:lnTo>
                    <a:lnTo>
                      <a:pt x="3001" y="24972"/>
                    </a:lnTo>
                    <a:lnTo>
                      <a:pt x="3121" y="25032"/>
                    </a:lnTo>
                    <a:lnTo>
                      <a:pt x="3602" y="25212"/>
                    </a:lnTo>
                    <a:lnTo>
                      <a:pt x="3842" y="25392"/>
                    </a:lnTo>
                    <a:lnTo>
                      <a:pt x="3842" y="25392"/>
                    </a:lnTo>
                    <a:lnTo>
                      <a:pt x="3422" y="24972"/>
                    </a:lnTo>
                    <a:lnTo>
                      <a:pt x="3121" y="24732"/>
                    </a:lnTo>
                    <a:lnTo>
                      <a:pt x="3001" y="24672"/>
                    </a:lnTo>
                    <a:lnTo>
                      <a:pt x="2821" y="24612"/>
                    </a:lnTo>
                    <a:lnTo>
                      <a:pt x="3001" y="24612"/>
                    </a:lnTo>
                    <a:lnTo>
                      <a:pt x="3121" y="24672"/>
                    </a:lnTo>
                    <a:lnTo>
                      <a:pt x="3181" y="24732"/>
                    </a:lnTo>
                    <a:lnTo>
                      <a:pt x="3302" y="24732"/>
                    </a:lnTo>
                    <a:lnTo>
                      <a:pt x="3842" y="24972"/>
                    </a:lnTo>
                    <a:lnTo>
                      <a:pt x="4442" y="25332"/>
                    </a:lnTo>
                    <a:lnTo>
                      <a:pt x="4742" y="25572"/>
                    </a:lnTo>
                    <a:lnTo>
                      <a:pt x="4922" y="25632"/>
                    </a:lnTo>
                    <a:lnTo>
                      <a:pt x="5102" y="25692"/>
                    </a:lnTo>
                    <a:lnTo>
                      <a:pt x="5282" y="25752"/>
                    </a:lnTo>
                    <a:lnTo>
                      <a:pt x="4862" y="25512"/>
                    </a:lnTo>
                    <a:lnTo>
                      <a:pt x="4682" y="25452"/>
                    </a:lnTo>
                    <a:lnTo>
                      <a:pt x="4862" y="25452"/>
                    </a:lnTo>
                    <a:lnTo>
                      <a:pt x="5402" y="25692"/>
                    </a:lnTo>
                    <a:lnTo>
                      <a:pt x="5763" y="25872"/>
                    </a:lnTo>
                    <a:lnTo>
                      <a:pt x="6063" y="26112"/>
                    </a:lnTo>
                    <a:lnTo>
                      <a:pt x="5763" y="25812"/>
                    </a:lnTo>
                    <a:lnTo>
                      <a:pt x="5222" y="25392"/>
                    </a:lnTo>
                    <a:lnTo>
                      <a:pt x="5102" y="25332"/>
                    </a:lnTo>
                    <a:lnTo>
                      <a:pt x="4982" y="25272"/>
                    </a:lnTo>
                    <a:lnTo>
                      <a:pt x="5102" y="25272"/>
                    </a:lnTo>
                    <a:lnTo>
                      <a:pt x="5282" y="25392"/>
                    </a:lnTo>
                    <a:lnTo>
                      <a:pt x="5823" y="25692"/>
                    </a:lnTo>
                    <a:lnTo>
                      <a:pt x="6063" y="25812"/>
                    </a:lnTo>
                    <a:lnTo>
                      <a:pt x="6243" y="25932"/>
                    </a:lnTo>
                    <a:lnTo>
                      <a:pt x="6723" y="26172"/>
                    </a:lnTo>
                    <a:lnTo>
                      <a:pt x="7083" y="26412"/>
                    </a:lnTo>
                    <a:lnTo>
                      <a:pt x="7323" y="26652"/>
                    </a:lnTo>
                    <a:lnTo>
                      <a:pt x="7503" y="26772"/>
                    </a:lnTo>
                    <a:lnTo>
                      <a:pt x="7923" y="27073"/>
                    </a:lnTo>
                    <a:lnTo>
                      <a:pt x="7923" y="27133"/>
                    </a:lnTo>
                    <a:lnTo>
                      <a:pt x="7984" y="27133"/>
                    </a:lnTo>
                    <a:lnTo>
                      <a:pt x="7803" y="26832"/>
                    </a:lnTo>
                    <a:lnTo>
                      <a:pt x="7563" y="26472"/>
                    </a:lnTo>
                    <a:lnTo>
                      <a:pt x="7203" y="26052"/>
                    </a:lnTo>
                    <a:lnTo>
                      <a:pt x="7083" y="25932"/>
                    </a:lnTo>
                    <a:lnTo>
                      <a:pt x="7203" y="25992"/>
                    </a:lnTo>
                    <a:lnTo>
                      <a:pt x="7443" y="26172"/>
                    </a:lnTo>
                    <a:lnTo>
                      <a:pt x="7503" y="26172"/>
                    </a:lnTo>
                    <a:lnTo>
                      <a:pt x="7623" y="26292"/>
                    </a:lnTo>
                    <a:lnTo>
                      <a:pt x="8104" y="26592"/>
                    </a:lnTo>
                    <a:lnTo>
                      <a:pt x="8524" y="27073"/>
                    </a:lnTo>
                    <a:lnTo>
                      <a:pt x="8704" y="27373"/>
                    </a:lnTo>
                    <a:lnTo>
                      <a:pt x="8764" y="27493"/>
                    </a:lnTo>
                    <a:lnTo>
                      <a:pt x="8824" y="27553"/>
                    </a:lnTo>
                    <a:lnTo>
                      <a:pt x="8644" y="27193"/>
                    </a:lnTo>
                    <a:lnTo>
                      <a:pt x="8344" y="26712"/>
                    </a:lnTo>
                    <a:lnTo>
                      <a:pt x="8224" y="26532"/>
                    </a:lnTo>
                    <a:lnTo>
                      <a:pt x="8224" y="26532"/>
                    </a:lnTo>
                    <a:lnTo>
                      <a:pt x="8404" y="26712"/>
                    </a:lnTo>
                    <a:lnTo>
                      <a:pt x="8764" y="27073"/>
                    </a:lnTo>
                    <a:lnTo>
                      <a:pt x="9124" y="27613"/>
                    </a:lnTo>
                    <a:lnTo>
                      <a:pt x="9244" y="27913"/>
                    </a:lnTo>
                    <a:lnTo>
                      <a:pt x="9424" y="28093"/>
                    </a:lnTo>
                    <a:lnTo>
                      <a:pt x="9484" y="28153"/>
                    </a:lnTo>
                    <a:lnTo>
                      <a:pt x="9424" y="27913"/>
                    </a:lnTo>
                    <a:lnTo>
                      <a:pt x="9304" y="27613"/>
                    </a:lnTo>
                    <a:lnTo>
                      <a:pt x="9184" y="27313"/>
                    </a:lnTo>
                    <a:lnTo>
                      <a:pt x="8944" y="27073"/>
                    </a:lnTo>
                    <a:lnTo>
                      <a:pt x="8764" y="26832"/>
                    </a:lnTo>
                    <a:lnTo>
                      <a:pt x="9004" y="27013"/>
                    </a:lnTo>
                    <a:lnTo>
                      <a:pt x="9304" y="27253"/>
                    </a:lnTo>
                    <a:lnTo>
                      <a:pt x="9484" y="27553"/>
                    </a:lnTo>
                    <a:lnTo>
                      <a:pt x="9664" y="27853"/>
                    </a:lnTo>
                    <a:lnTo>
                      <a:pt x="9664" y="27913"/>
                    </a:lnTo>
                    <a:lnTo>
                      <a:pt x="9724" y="27913"/>
                    </a:lnTo>
                    <a:lnTo>
                      <a:pt x="9904" y="28213"/>
                    </a:lnTo>
                    <a:lnTo>
                      <a:pt x="9844" y="27913"/>
                    </a:lnTo>
                    <a:lnTo>
                      <a:pt x="9784" y="27853"/>
                    </a:lnTo>
                    <a:lnTo>
                      <a:pt x="9844" y="27853"/>
                    </a:lnTo>
                    <a:lnTo>
                      <a:pt x="9784" y="27793"/>
                    </a:lnTo>
                    <a:lnTo>
                      <a:pt x="9784" y="27793"/>
                    </a:lnTo>
                    <a:lnTo>
                      <a:pt x="9904" y="27853"/>
                    </a:lnTo>
                    <a:lnTo>
                      <a:pt x="9904" y="27973"/>
                    </a:lnTo>
                    <a:lnTo>
                      <a:pt x="9964" y="27973"/>
                    </a:lnTo>
                    <a:lnTo>
                      <a:pt x="10144" y="28213"/>
                    </a:lnTo>
                    <a:lnTo>
                      <a:pt x="10385" y="28453"/>
                    </a:lnTo>
                    <a:lnTo>
                      <a:pt x="10565" y="28813"/>
                    </a:lnTo>
                    <a:lnTo>
                      <a:pt x="10505" y="28573"/>
                    </a:lnTo>
                    <a:lnTo>
                      <a:pt x="10325" y="28213"/>
                    </a:lnTo>
                    <a:lnTo>
                      <a:pt x="10144" y="27973"/>
                    </a:lnTo>
                    <a:lnTo>
                      <a:pt x="10024" y="27793"/>
                    </a:lnTo>
                    <a:lnTo>
                      <a:pt x="10204" y="27913"/>
                    </a:lnTo>
                    <a:lnTo>
                      <a:pt x="10385" y="28153"/>
                    </a:lnTo>
                    <a:lnTo>
                      <a:pt x="10625" y="28513"/>
                    </a:lnTo>
                    <a:lnTo>
                      <a:pt x="10985" y="29173"/>
                    </a:lnTo>
                    <a:lnTo>
                      <a:pt x="11045" y="29354"/>
                    </a:lnTo>
                    <a:lnTo>
                      <a:pt x="10985" y="29113"/>
                    </a:lnTo>
                    <a:lnTo>
                      <a:pt x="10805" y="28573"/>
                    </a:lnTo>
                    <a:lnTo>
                      <a:pt x="10745" y="28393"/>
                    </a:lnTo>
                    <a:lnTo>
                      <a:pt x="10865" y="28573"/>
                    </a:lnTo>
                    <a:lnTo>
                      <a:pt x="11105" y="29053"/>
                    </a:lnTo>
                    <a:lnTo>
                      <a:pt x="11165" y="29113"/>
                    </a:lnTo>
                    <a:lnTo>
                      <a:pt x="11045" y="28693"/>
                    </a:lnTo>
                    <a:lnTo>
                      <a:pt x="11165" y="28873"/>
                    </a:lnTo>
                    <a:lnTo>
                      <a:pt x="11345" y="29354"/>
                    </a:lnTo>
                    <a:lnTo>
                      <a:pt x="11405" y="29474"/>
                    </a:lnTo>
                    <a:lnTo>
                      <a:pt x="11585" y="29774"/>
                    </a:lnTo>
                    <a:lnTo>
                      <a:pt x="11825" y="29774"/>
                    </a:lnTo>
                    <a:lnTo>
                      <a:pt x="11645" y="29414"/>
                    </a:lnTo>
                    <a:lnTo>
                      <a:pt x="11525" y="29294"/>
                    </a:lnTo>
                    <a:lnTo>
                      <a:pt x="11465" y="29233"/>
                    </a:lnTo>
                    <a:lnTo>
                      <a:pt x="11525" y="29233"/>
                    </a:lnTo>
                    <a:lnTo>
                      <a:pt x="11705" y="29414"/>
                    </a:lnTo>
                    <a:lnTo>
                      <a:pt x="11945" y="29774"/>
                    </a:lnTo>
                    <a:lnTo>
                      <a:pt x="13566" y="29774"/>
                    </a:lnTo>
                    <a:lnTo>
                      <a:pt x="13626" y="29654"/>
                    </a:lnTo>
                    <a:lnTo>
                      <a:pt x="14046" y="29233"/>
                    </a:lnTo>
                    <a:lnTo>
                      <a:pt x="14406" y="28993"/>
                    </a:lnTo>
                    <a:lnTo>
                      <a:pt x="14166" y="29354"/>
                    </a:lnTo>
                    <a:lnTo>
                      <a:pt x="13806" y="29774"/>
                    </a:lnTo>
                    <a:lnTo>
                      <a:pt x="13926" y="29774"/>
                    </a:lnTo>
                    <a:lnTo>
                      <a:pt x="13986" y="29714"/>
                    </a:lnTo>
                    <a:lnTo>
                      <a:pt x="13986" y="29654"/>
                    </a:lnTo>
                    <a:lnTo>
                      <a:pt x="14466" y="29233"/>
                    </a:lnTo>
                    <a:lnTo>
                      <a:pt x="14946" y="28873"/>
                    </a:lnTo>
                    <a:lnTo>
                      <a:pt x="15127" y="28753"/>
                    </a:lnTo>
                    <a:lnTo>
                      <a:pt x="15127" y="28753"/>
                    </a:lnTo>
                    <a:lnTo>
                      <a:pt x="15007" y="28933"/>
                    </a:lnTo>
                    <a:lnTo>
                      <a:pt x="15307" y="28693"/>
                    </a:lnTo>
                    <a:lnTo>
                      <a:pt x="15607" y="28513"/>
                    </a:lnTo>
                    <a:lnTo>
                      <a:pt x="15847" y="28453"/>
                    </a:lnTo>
                    <a:lnTo>
                      <a:pt x="16147" y="28213"/>
                    </a:lnTo>
                    <a:lnTo>
                      <a:pt x="15967" y="28513"/>
                    </a:lnTo>
                    <a:lnTo>
                      <a:pt x="16027" y="28453"/>
                    </a:lnTo>
                    <a:lnTo>
                      <a:pt x="16327" y="28213"/>
                    </a:lnTo>
                    <a:lnTo>
                      <a:pt x="16447" y="28153"/>
                    </a:lnTo>
                    <a:lnTo>
                      <a:pt x="16387" y="28273"/>
                    </a:lnTo>
                    <a:lnTo>
                      <a:pt x="16327" y="28333"/>
                    </a:lnTo>
                    <a:lnTo>
                      <a:pt x="16747" y="28213"/>
                    </a:lnTo>
                    <a:lnTo>
                      <a:pt x="17167" y="27973"/>
                    </a:lnTo>
                    <a:lnTo>
                      <a:pt x="17107" y="28033"/>
                    </a:lnTo>
                    <a:lnTo>
                      <a:pt x="17107" y="28033"/>
                    </a:lnTo>
                    <a:lnTo>
                      <a:pt x="17287" y="27973"/>
                    </a:lnTo>
                    <a:lnTo>
                      <a:pt x="17648" y="27793"/>
                    </a:lnTo>
                    <a:lnTo>
                      <a:pt x="17768" y="27793"/>
                    </a:lnTo>
                    <a:lnTo>
                      <a:pt x="17828" y="27733"/>
                    </a:lnTo>
                    <a:lnTo>
                      <a:pt x="17828" y="27793"/>
                    </a:lnTo>
                    <a:lnTo>
                      <a:pt x="17708" y="27853"/>
                    </a:lnTo>
                    <a:lnTo>
                      <a:pt x="17588" y="27913"/>
                    </a:lnTo>
                    <a:lnTo>
                      <a:pt x="17768" y="27853"/>
                    </a:lnTo>
                    <a:lnTo>
                      <a:pt x="18128" y="27733"/>
                    </a:lnTo>
                    <a:lnTo>
                      <a:pt x="18308" y="27673"/>
                    </a:lnTo>
                    <a:lnTo>
                      <a:pt x="18188" y="27793"/>
                    </a:lnTo>
                    <a:lnTo>
                      <a:pt x="18128" y="27853"/>
                    </a:lnTo>
                    <a:lnTo>
                      <a:pt x="19088" y="27493"/>
                    </a:lnTo>
                    <a:lnTo>
                      <a:pt x="19869" y="27373"/>
                    </a:lnTo>
                    <a:lnTo>
                      <a:pt x="20109" y="27373"/>
                    </a:lnTo>
                    <a:lnTo>
                      <a:pt x="19869" y="27433"/>
                    </a:lnTo>
                    <a:lnTo>
                      <a:pt x="19208" y="27733"/>
                    </a:lnTo>
                    <a:lnTo>
                      <a:pt x="18608" y="28033"/>
                    </a:lnTo>
                    <a:lnTo>
                      <a:pt x="18608" y="28033"/>
                    </a:lnTo>
                    <a:lnTo>
                      <a:pt x="19088" y="27913"/>
                    </a:lnTo>
                    <a:lnTo>
                      <a:pt x="19689" y="27793"/>
                    </a:lnTo>
                    <a:lnTo>
                      <a:pt x="20469" y="27793"/>
                    </a:lnTo>
                    <a:lnTo>
                      <a:pt x="20709" y="27853"/>
                    </a:lnTo>
                    <a:lnTo>
                      <a:pt x="20469" y="27853"/>
                    </a:lnTo>
                    <a:lnTo>
                      <a:pt x="19929" y="27973"/>
                    </a:lnTo>
                    <a:lnTo>
                      <a:pt x="20289" y="28033"/>
                    </a:lnTo>
                    <a:lnTo>
                      <a:pt x="20589" y="28153"/>
                    </a:lnTo>
                    <a:lnTo>
                      <a:pt x="20649" y="28153"/>
                    </a:lnTo>
                    <a:lnTo>
                      <a:pt x="20949" y="28033"/>
                    </a:lnTo>
                    <a:lnTo>
                      <a:pt x="21069" y="28033"/>
                    </a:lnTo>
                    <a:lnTo>
                      <a:pt x="21009" y="28093"/>
                    </a:lnTo>
                    <a:lnTo>
                      <a:pt x="20829" y="28273"/>
                    </a:lnTo>
                    <a:lnTo>
                      <a:pt x="21189" y="28153"/>
                    </a:lnTo>
                    <a:lnTo>
                      <a:pt x="21609" y="28033"/>
                    </a:lnTo>
                    <a:lnTo>
                      <a:pt x="21909" y="27973"/>
                    </a:lnTo>
                    <a:lnTo>
                      <a:pt x="21309" y="28333"/>
                    </a:lnTo>
                    <a:lnTo>
                      <a:pt x="21189" y="28453"/>
                    </a:lnTo>
                    <a:lnTo>
                      <a:pt x="21189" y="28513"/>
                    </a:lnTo>
                    <a:lnTo>
                      <a:pt x="21369" y="28453"/>
                    </a:lnTo>
                    <a:lnTo>
                      <a:pt x="21609" y="28393"/>
                    </a:lnTo>
                    <a:lnTo>
                      <a:pt x="21909" y="28333"/>
                    </a:lnTo>
                    <a:lnTo>
                      <a:pt x="22450" y="28393"/>
                    </a:lnTo>
                    <a:lnTo>
                      <a:pt x="22690" y="28393"/>
                    </a:lnTo>
                    <a:lnTo>
                      <a:pt x="22450" y="28453"/>
                    </a:lnTo>
                    <a:lnTo>
                      <a:pt x="21970" y="28573"/>
                    </a:lnTo>
                    <a:lnTo>
                      <a:pt x="21489" y="28813"/>
                    </a:lnTo>
                    <a:lnTo>
                      <a:pt x="21369" y="28873"/>
                    </a:lnTo>
                    <a:lnTo>
                      <a:pt x="21429" y="28873"/>
                    </a:lnTo>
                    <a:lnTo>
                      <a:pt x="21669" y="28813"/>
                    </a:lnTo>
                    <a:lnTo>
                      <a:pt x="22150" y="28693"/>
                    </a:lnTo>
                    <a:lnTo>
                      <a:pt x="22690" y="28633"/>
                    </a:lnTo>
                    <a:lnTo>
                      <a:pt x="22210" y="28933"/>
                    </a:lnTo>
                    <a:lnTo>
                      <a:pt x="22030" y="28993"/>
                    </a:lnTo>
                    <a:lnTo>
                      <a:pt x="22870" y="28993"/>
                    </a:lnTo>
                    <a:lnTo>
                      <a:pt x="23410" y="29053"/>
                    </a:lnTo>
                    <a:lnTo>
                      <a:pt x="23590" y="29113"/>
                    </a:lnTo>
                    <a:lnTo>
                      <a:pt x="23410" y="29113"/>
                    </a:lnTo>
                    <a:lnTo>
                      <a:pt x="22870" y="29173"/>
                    </a:lnTo>
                    <a:lnTo>
                      <a:pt x="22570" y="29233"/>
                    </a:lnTo>
                    <a:lnTo>
                      <a:pt x="22690" y="29294"/>
                    </a:lnTo>
                    <a:lnTo>
                      <a:pt x="22930" y="29294"/>
                    </a:lnTo>
                    <a:lnTo>
                      <a:pt x="23110" y="29354"/>
                    </a:lnTo>
                    <a:lnTo>
                      <a:pt x="23230" y="29414"/>
                    </a:lnTo>
                    <a:lnTo>
                      <a:pt x="22930" y="29414"/>
                    </a:lnTo>
                    <a:lnTo>
                      <a:pt x="22750" y="29474"/>
                    </a:lnTo>
                    <a:lnTo>
                      <a:pt x="22450" y="29594"/>
                    </a:lnTo>
                    <a:lnTo>
                      <a:pt x="22510" y="29594"/>
                    </a:lnTo>
                    <a:lnTo>
                      <a:pt x="22750" y="29654"/>
                    </a:lnTo>
                    <a:lnTo>
                      <a:pt x="23050" y="29774"/>
                    </a:lnTo>
                    <a:lnTo>
                      <a:pt x="28452" y="29774"/>
                    </a:lnTo>
                    <a:lnTo>
                      <a:pt x="29293" y="28993"/>
                    </a:lnTo>
                    <a:lnTo>
                      <a:pt x="29893" y="28513"/>
                    </a:lnTo>
                    <a:lnTo>
                      <a:pt x="30433" y="28093"/>
                    </a:lnTo>
                    <a:lnTo>
                      <a:pt x="30553" y="28033"/>
                    </a:lnTo>
                    <a:lnTo>
                      <a:pt x="30193" y="28153"/>
                    </a:lnTo>
                    <a:lnTo>
                      <a:pt x="29953" y="28273"/>
                    </a:lnTo>
                    <a:lnTo>
                      <a:pt x="29713" y="28393"/>
                    </a:lnTo>
                    <a:lnTo>
                      <a:pt x="29293" y="28693"/>
                    </a:lnTo>
                    <a:lnTo>
                      <a:pt x="29113" y="28753"/>
                    </a:lnTo>
                    <a:lnTo>
                      <a:pt x="28993" y="28813"/>
                    </a:lnTo>
                    <a:lnTo>
                      <a:pt x="28812" y="28813"/>
                    </a:lnTo>
                    <a:lnTo>
                      <a:pt x="28872" y="28753"/>
                    </a:lnTo>
                    <a:lnTo>
                      <a:pt x="28932" y="28753"/>
                    </a:lnTo>
                    <a:lnTo>
                      <a:pt x="29053" y="28693"/>
                    </a:lnTo>
                    <a:lnTo>
                      <a:pt x="29233" y="28573"/>
                    </a:lnTo>
                    <a:lnTo>
                      <a:pt x="29533" y="28213"/>
                    </a:lnTo>
                    <a:lnTo>
                      <a:pt x="29713" y="27973"/>
                    </a:lnTo>
                    <a:lnTo>
                      <a:pt x="29953" y="27793"/>
                    </a:lnTo>
                    <a:lnTo>
                      <a:pt x="30313" y="27493"/>
                    </a:lnTo>
                    <a:lnTo>
                      <a:pt x="30733" y="27253"/>
                    </a:lnTo>
                    <a:lnTo>
                      <a:pt x="30733" y="27253"/>
                    </a:lnTo>
                    <a:lnTo>
                      <a:pt x="30073" y="27493"/>
                    </a:lnTo>
                    <a:lnTo>
                      <a:pt x="29713" y="27553"/>
                    </a:lnTo>
                    <a:lnTo>
                      <a:pt x="29713" y="27553"/>
                    </a:lnTo>
                    <a:lnTo>
                      <a:pt x="29998" y="27325"/>
                    </a:lnTo>
                    <a:lnTo>
                      <a:pt x="29233" y="27733"/>
                    </a:lnTo>
                    <a:lnTo>
                      <a:pt x="28632" y="28093"/>
                    </a:lnTo>
                    <a:lnTo>
                      <a:pt x="29173" y="27673"/>
                    </a:lnTo>
                    <a:lnTo>
                      <a:pt x="30373" y="26592"/>
                    </a:lnTo>
                    <a:lnTo>
                      <a:pt x="31213" y="25992"/>
                    </a:lnTo>
                    <a:lnTo>
                      <a:pt x="30493" y="26292"/>
                    </a:lnTo>
                    <a:lnTo>
                      <a:pt x="29593" y="26652"/>
                    </a:lnTo>
                    <a:lnTo>
                      <a:pt x="29173" y="26772"/>
                    </a:lnTo>
                    <a:lnTo>
                      <a:pt x="28812" y="26832"/>
                    </a:lnTo>
                    <a:lnTo>
                      <a:pt x="28212" y="26832"/>
                    </a:lnTo>
                    <a:lnTo>
                      <a:pt x="28452" y="26772"/>
                    </a:lnTo>
                    <a:lnTo>
                      <a:pt x="28752" y="26712"/>
                    </a:lnTo>
                    <a:lnTo>
                      <a:pt x="29473" y="26412"/>
                    </a:lnTo>
                    <a:lnTo>
                      <a:pt x="30313" y="25932"/>
                    </a:lnTo>
                    <a:lnTo>
                      <a:pt x="31874" y="24852"/>
                    </a:lnTo>
                    <a:lnTo>
                      <a:pt x="32174" y="24672"/>
                    </a:lnTo>
                    <a:lnTo>
                      <a:pt x="32354" y="24551"/>
                    </a:lnTo>
                    <a:lnTo>
                      <a:pt x="32654" y="24311"/>
                    </a:lnTo>
                    <a:lnTo>
                      <a:pt x="33494" y="23831"/>
                    </a:lnTo>
                    <a:lnTo>
                      <a:pt x="34215" y="23411"/>
                    </a:lnTo>
                    <a:lnTo>
                      <a:pt x="35175" y="22931"/>
                    </a:lnTo>
                    <a:lnTo>
                      <a:pt x="35835" y="22631"/>
                    </a:lnTo>
                    <a:lnTo>
                      <a:pt x="35295" y="22691"/>
                    </a:lnTo>
                    <a:lnTo>
                      <a:pt x="34695" y="22751"/>
                    </a:lnTo>
                    <a:lnTo>
                      <a:pt x="34095" y="22871"/>
                    </a:lnTo>
                    <a:lnTo>
                      <a:pt x="33614" y="23051"/>
                    </a:lnTo>
                    <a:lnTo>
                      <a:pt x="33254" y="23171"/>
                    </a:lnTo>
                    <a:lnTo>
                      <a:pt x="33134" y="23171"/>
                    </a:lnTo>
                    <a:lnTo>
                      <a:pt x="33254" y="23111"/>
                    </a:lnTo>
                    <a:lnTo>
                      <a:pt x="33554" y="22931"/>
                    </a:lnTo>
                    <a:lnTo>
                      <a:pt x="34395" y="22451"/>
                    </a:lnTo>
                    <a:lnTo>
                      <a:pt x="34215" y="22511"/>
                    </a:lnTo>
                    <a:lnTo>
                      <a:pt x="34095" y="22511"/>
                    </a:lnTo>
                    <a:lnTo>
                      <a:pt x="34215" y="22451"/>
                    </a:lnTo>
                    <a:lnTo>
                      <a:pt x="34515" y="22271"/>
                    </a:lnTo>
                    <a:lnTo>
                      <a:pt x="34995" y="22090"/>
                    </a:lnTo>
                    <a:lnTo>
                      <a:pt x="35595" y="21910"/>
                    </a:lnTo>
                    <a:lnTo>
                      <a:pt x="36016" y="21790"/>
                    </a:lnTo>
                    <a:lnTo>
                      <a:pt x="34515" y="21550"/>
                    </a:lnTo>
                    <a:lnTo>
                      <a:pt x="34995" y="21430"/>
                    </a:lnTo>
                    <a:lnTo>
                      <a:pt x="36016" y="21370"/>
                    </a:lnTo>
                    <a:lnTo>
                      <a:pt x="36256" y="21310"/>
                    </a:lnTo>
                    <a:lnTo>
                      <a:pt x="36196" y="21310"/>
                    </a:lnTo>
                    <a:lnTo>
                      <a:pt x="35895" y="21370"/>
                    </a:lnTo>
                    <a:lnTo>
                      <a:pt x="35775" y="21370"/>
                    </a:lnTo>
                    <a:lnTo>
                      <a:pt x="35895" y="21310"/>
                    </a:lnTo>
                    <a:lnTo>
                      <a:pt x="36136" y="21190"/>
                    </a:lnTo>
                    <a:lnTo>
                      <a:pt x="36496" y="21070"/>
                    </a:lnTo>
                    <a:lnTo>
                      <a:pt x="36856" y="21010"/>
                    </a:lnTo>
                    <a:lnTo>
                      <a:pt x="36916" y="21010"/>
                    </a:lnTo>
                    <a:lnTo>
                      <a:pt x="36976" y="20950"/>
                    </a:lnTo>
                    <a:lnTo>
                      <a:pt x="36616" y="20830"/>
                    </a:lnTo>
                    <a:lnTo>
                      <a:pt x="37516" y="20770"/>
                    </a:lnTo>
                    <a:lnTo>
                      <a:pt x="37756" y="20710"/>
                    </a:lnTo>
                    <a:lnTo>
                      <a:pt x="37876" y="20710"/>
                    </a:lnTo>
                    <a:lnTo>
                      <a:pt x="38236" y="20650"/>
                    </a:lnTo>
                    <a:lnTo>
                      <a:pt x="38297" y="20650"/>
                    </a:lnTo>
                    <a:lnTo>
                      <a:pt x="38597" y="20590"/>
                    </a:lnTo>
                    <a:lnTo>
                      <a:pt x="37816" y="20590"/>
                    </a:lnTo>
                    <a:lnTo>
                      <a:pt x="37336" y="20470"/>
                    </a:lnTo>
                    <a:lnTo>
                      <a:pt x="37816" y="20470"/>
                    </a:lnTo>
                    <a:lnTo>
                      <a:pt x="38477" y="20290"/>
                    </a:lnTo>
                    <a:lnTo>
                      <a:pt x="39257" y="20050"/>
                    </a:lnTo>
                    <a:lnTo>
                      <a:pt x="39737" y="19869"/>
                    </a:lnTo>
                    <a:lnTo>
                      <a:pt x="39377" y="19869"/>
                    </a:lnTo>
                    <a:lnTo>
                      <a:pt x="39137" y="19809"/>
                    </a:lnTo>
                    <a:lnTo>
                      <a:pt x="38957" y="19749"/>
                    </a:lnTo>
                    <a:lnTo>
                      <a:pt x="38957" y="19689"/>
                    </a:lnTo>
                    <a:lnTo>
                      <a:pt x="39017" y="19749"/>
                    </a:lnTo>
                    <a:lnTo>
                      <a:pt x="39737" y="19749"/>
                    </a:lnTo>
                    <a:lnTo>
                      <a:pt x="40337" y="19629"/>
                    </a:lnTo>
                    <a:lnTo>
                      <a:pt x="40337" y="19509"/>
                    </a:lnTo>
                    <a:lnTo>
                      <a:pt x="40217" y="19209"/>
                    </a:lnTo>
                    <a:lnTo>
                      <a:pt x="40157" y="18729"/>
                    </a:lnTo>
                    <a:lnTo>
                      <a:pt x="39977" y="18669"/>
                    </a:lnTo>
                    <a:lnTo>
                      <a:pt x="40157" y="18669"/>
                    </a:lnTo>
                    <a:lnTo>
                      <a:pt x="40097" y="18189"/>
                    </a:lnTo>
                    <a:lnTo>
                      <a:pt x="40097" y="17709"/>
                    </a:lnTo>
                    <a:lnTo>
                      <a:pt x="40097" y="17288"/>
                    </a:lnTo>
                    <a:lnTo>
                      <a:pt x="39977" y="17588"/>
                    </a:lnTo>
                    <a:lnTo>
                      <a:pt x="39797" y="18009"/>
                    </a:lnTo>
                    <a:lnTo>
                      <a:pt x="39677" y="18429"/>
                    </a:lnTo>
                    <a:lnTo>
                      <a:pt x="39677" y="18729"/>
                    </a:lnTo>
                    <a:lnTo>
                      <a:pt x="39677" y="18789"/>
                    </a:lnTo>
                    <a:lnTo>
                      <a:pt x="39617" y="18729"/>
                    </a:lnTo>
                    <a:lnTo>
                      <a:pt x="39617" y="18429"/>
                    </a:lnTo>
                    <a:lnTo>
                      <a:pt x="39617" y="18009"/>
                    </a:lnTo>
                    <a:lnTo>
                      <a:pt x="39677" y="17528"/>
                    </a:lnTo>
                    <a:lnTo>
                      <a:pt x="39857" y="16568"/>
                    </a:lnTo>
                    <a:lnTo>
                      <a:pt x="39977" y="16148"/>
                    </a:lnTo>
                    <a:lnTo>
                      <a:pt x="40097" y="15968"/>
                    </a:lnTo>
                    <a:lnTo>
                      <a:pt x="40277" y="15668"/>
                    </a:lnTo>
                    <a:lnTo>
                      <a:pt x="40097" y="15608"/>
                    </a:lnTo>
                    <a:lnTo>
                      <a:pt x="39917" y="15788"/>
                    </a:lnTo>
                    <a:lnTo>
                      <a:pt x="39617" y="16208"/>
                    </a:lnTo>
                    <a:lnTo>
                      <a:pt x="39377" y="16508"/>
                    </a:lnTo>
                    <a:lnTo>
                      <a:pt x="39137" y="16928"/>
                    </a:lnTo>
                    <a:lnTo>
                      <a:pt x="38957" y="17288"/>
                    </a:lnTo>
                    <a:lnTo>
                      <a:pt x="38837" y="17709"/>
                    </a:lnTo>
                    <a:lnTo>
                      <a:pt x="38777" y="17949"/>
                    </a:lnTo>
                    <a:lnTo>
                      <a:pt x="38717" y="17649"/>
                    </a:lnTo>
                    <a:lnTo>
                      <a:pt x="38777" y="17288"/>
                    </a:lnTo>
                    <a:lnTo>
                      <a:pt x="38837" y="16808"/>
                    </a:lnTo>
                    <a:lnTo>
                      <a:pt x="38957" y="16328"/>
                    </a:lnTo>
                    <a:lnTo>
                      <a:pt x="39137" y="15908"/>
                    </a:lnTo>
                    <a:lnTo>
                      <a:pt x="39317" y="15548"/>
                    </a:lnTo>
                    <a:lnTo>
                      <a:pt x="39197" y="15728"/>
                    </a:lnTo>
                    <a:lnTo>
                      <a:pt x="39017" y="15908"/>
                    </a:lnTo>
                    <a:lnTo>
                      <a:pt x="38837" y="16148"/>
                    </a:lnTo>
                    <a:lnTo>
                      <a:pt x="38597" y="16508"/>
                    </a:lnTo>
                    <a:lnTo>
                      <a:pt x="38357" y="16928"/>
                    </a:lnTo>
                    <a:lnTo>
                      <a:pt x="38236" y="17408"/>
                    </a:lnTo>
                    <a:lnTo>
                      <a:pt x="38116" y="17769"/>
                    </a:lnTo>
                    <a:lnTo>
                      <a:pt x="38056" y="18069"/>
                    </a:lnTo>
                    <a:lnTo>
                      <a:pt x="37996" y="17769"/>
                    </a:lnTo>
                    <a:lnTo>
                      <a:pt x="37996" y="17348"/>
                    </a:lnTo>
                    <a:lnTo>
                      <a:pt x="38056" y="16868"/>
                    </a:lnTo>
                    <a:lnTo>
                      <a:pt x="38176" y="16328"/>
                    </a:lnTo>
                    <a:lnTo>
                      <a:pt x="38357" y="15908"/>
                    </a:lnTo>
                    <a:lnTo>
                      <a:pt x="38537" y="15548"/>
                    </a:lnTo>
                    <a:lnTo>
                      <a:pt x="38657" y="15368"/>
                    </a:lnTo>
                    <a:lnTo>
                      <a:pt x="38477" y="15368"/>
                    </a:lnTo>
                    <a:lnTo>
                      <a:pt x="38236" y="15908"/>
                    </a:lnTo>
                    <a:lnTo>
                      <a:pt x="38176" y="16148"/>
                    </a:lnTo>
                    <a:lnTo>
                      <a:pt x="38056" y="16388"/>
                    </a:lnTo>
                    <a:lnTo>
                      <a:pt x="37996" y="16568"/>
                    </a:lnTo>
                    <a:lnTo>
                      <a:pt x="37816" y="17168"/>
                    </a:lnTo>
                    <a:lnTo>
                      <a:pt x="37756" y="17769"/>
                    </a:lnTo>
                    <a:lnTo>
                      <a:pt x="37756" y="18369"/>
                    </a:lnTo>
                    <a:lnTo>
                      <a:pt x="37816" y="18909"/>
                    </a:lnTo>
                    <a:lnTo>
                      <a:pt x="37936" y="19269"/>
                    </a:lnTo>
                    <a:lnTo>
                      <a:pt x="37936" y="19449"/>
                    </a:lnTo>
                    <a:lnTo>
                      <a:pt x="37876" y="19329"/>
                    </a:lnTo>
                    <a:lnTo>
                      <a:pt x="37696" y="18969"/>
                    </a:lnTo>
                    <a:lnTo>
                      <a:pt x="37576" y="18609"/>
                    </a:lnTo>
                    <a:lnTo>
                      <a:pt x="37516" y="18189"/>
                    </a:lnTo>
                    <a:lnTo>
                      <a:pt x="37516" y="18249"/>
                    </a:lnTo>
                    <a:lnTo>
                      <a:pt x="37456" y="18129"/>
                    </a:lnTo>
                    <a:lnTo>
                      <a:pt x="37336" y="17889"/>
                    </a:lnTo>
                    <a:lnTo>
                      <a:pt x="37336" y="17829"/>
                    </a:lnTo>
                    <a:lnTo>
                      <a:pt x="37276" y="17769"/>
                    </a:lnTo>
                    <a:lnTo>
                      <a:pt x="37036" y="17649"/>
                    </a:lnTo>
                    <a:lnTo>
                      <a:pt x="37036" y="17649"/>
                    </a:lnTo>
                    <a:lnTo>
                      <a:pt x="37396" y="18549"/>
                    </a:lnTo>
                    <a:lnTo>
                      <a:pt x="37576" y="18849"/>
                    </a:lnTo>
                    <a:lnTo>
                      <a:pt x="37636" y="18969"/>
                    </a:lnTo>
                    <a:lnTo>
                      <a:pt x="37516" y="18849"/>
                    </a:lnTo>
                    <a:lnTo>
                      <a:pt x="37336" y="18609"/>
                    </a:lnTo>
                    <a:lnTo>
                      <a:pt x="36856" y="18009"/>
                    </a:lnTo>
                    <a:lnTo>
                      <a:pt x="37096" y="18489"/>
                    </a:lnTo>
                    <a:lnTo>
                      <a:pt x="36796" y="18189"/>
                    </a:lnTo>
                    <a:lnTo>
                      <a:pt x="36496" y="17829"/>
                    </a:lnTo>
                    <a:lnTo>
                      <a:pt x="36436" y="17769"/>
                    </a:lnTo>
                    <a:lnTo>
                      <a:pt x="36076" y="17588"/>
                    </a:lnTo>
                    <a:lnTo>
                      <a:pt x="35955" y="17468"/>
                    </a:lnTo>
                    <a:lnTo>
                      <a:pt x="36496" y="18429"/>
                    </a:lnTo>
                    <a:lnTo>
                      <a:pt x="37096" y="19449"/>
                    </a:lnTo>
                    <a:lnTo>
                      <a:pt x="37456" y="19869"/>
                    </a:lnTo>
                    <a:lnTo>
                      <a:pt x="37456" y="19869"/>
                    </a:lnTo>
                    <a:lnTo>
                      <a:pt x="37036" y="19509"/>
                    </a:lnTo>
                    <a:lnTo>
                      <a:pt x="36616" y="19089"/>
                    </a:lnTo>
                    <a:lnTo>
                      <a:pt x="36616" y="19029"/>
                    </a:lnTo>
                    <a:lnTo>
                      <a:pt x="36316" y="18849"/>
                    </a:lnTo>
                    <a:lnTo>
                      <a:pt x="35895" y="18609"/>
                    </a:lnTo>
                    <a:lnTo>
                      <a:pt x="35415" y="18249"/>
                    </a:lnTo>
                    <a:lnTo>
                      <a:pt x="35355" y="18189"/>
                    </a:lnTo>
                    <a:lnTo>
                      <a:pt x="35655" y="18549"/>
                    </a:lnTo>
                    <a:lnTo>
                      <a:pt x="36076" y="19089"/>
                    </a:lnTo>
                    <a:lnTo>
                      <a:pt x="36436" y="19509"/>
                    </a:lnTo>
                    <a:lnTo>
                      <a:pt x="36616" y="19689"/>
                    </a:lnTo>
                    <a:lnTo>
                      <a:pt x="36796" y="19749"/>
                    </a:lnTo>
                    <a:lnTo>
                      <a:pt x="36856" y="19809"/>
                    </a:lnTo>
                    <a:lnTo>
                      <a:pt x="36736" y="19809"/>
                    </a:lnTo>
                    <a:lnTo>
                      <a:pt x="36616" y="19749"/>
                    </a:lnTo>
                    <a:lnTo>
                      <a:pt x="36376" y="19629"/>
                    </a:lnTo>
                    <a:lnTo>
                      <a:pt x="35895" y="19269"/>
                    </a:lnTo>
                    <a:lnTo>
                      <a:pt x="35415" y="18789"/>
                    </a:lnTo>
                    <a:lnTo>
                      <a:pt x="34635" y="17949"/>
                    </a:lnTo>
                    <a:lnTo>
                      <a:pt x="35115" y="18729"/>
                    </a:lnTo>
                    <a:lnTo>
                      <a:pt x="34875" y="18549"/>
                    </a:lnTo>
                    <a:lnTo>
                      <a:pt x="34335" y="18009"/>
                    </a:lnTo>
                    <a:lnTo>
                      <a:pt x="34635" y="18609"/>
                    </a:lnTo>
                    <a:lnTo>
                      <a:pt x="34875" y="19149"/>
                    </a:lnTo>
                    <a:lnTo>
                      <a:pt x="35175" y="19509"/>
                    </a:lnTo>
                    <a:lnTo>
                      <a:pt x="35415" y="19809"/>
                    </a:lnTo>
                    <a:lnTo>
                      <a:pt x="35415" y="19809"/>
                    </a:lnTo>
                    <a:lnTo>
                      <a:pt x="35115" y="19629"/>
                    </a:lnTo>
                    <a:lnTo>
                      <a:pt x="34755" y="19269"/>
                    </a:lnTo>
                    <a:lnTo>
                      <a:pt x="34335" y="18789"/>
                    </a:lnTo>
                    <a:lnTo>
                      <a:pt x="33675" y="17769"/>
                    </a:lnTo>
                    <a:lnTo>
                      <a:pt x="33434" y="17468"/>
                    </a:lnTo>
                    <a:lnTo>
                      <a:pt x="33554" y="17949"/>
                    </a:lnTo>
                    <a:lnTo>
                      <a:pt x="33735" y="18489"/>
                    </a:lnTo>
                    <a:lnTo>
                      <a:pt x="33975" y="19029"/>
                    </a:lnTo>
                    <a:lnTo>
                      <a:pt x="34215" y="19449"/>
                    </a:lnTo>
                    <a:lnTo>
                      <a:pt x="34455" y="19689"/>
                    </a:lnTo>
                    <a:lnTo>
                      <a:pt x="34515" y="19809"/>
                    </a:lnTo>
                    <a:lnTo>
                      <a:pt x="34395" y="19689"/>
                    </a:lnTo>
                    <a:lnTo>
                      <a:pt x="34155" y="19509"/>
                    </a:lnTo>
                    <a:lnTo>
                      <a:pt x="33795" y="19149"/>
                    </a:lnTo>
                    <a:lnTo>
                      <a:pt x="33434" y="18669"/>
                    </a:lnTo>
                    <a:lnTo>
                      <a:pt x="33134" y="18129"/>
                    </a:lnTo>
                    <a:lnTo>
                      <a:pt x="32894" y="17588"/>
                    </a:lnTo>
                    <a:lnTo>
                      <a:pt x="32654" y="16988"/>
                    </a:lnTo>
                    <a:lnTo>
                      <a:pt x="32594" y="16628"/>
                    </a:lnTo>
                    <a:lnTo>
                      <a:pt x="32534" y="16688"/>
                    </a:lnTo>
                    <a:lnTo>
                      <a:pt x="32534" y="16928"/>
                    </a:lnTo>
                    <a:lnTo>
                      <a:pt x="32534" y="17528"/>
                    </a:lnTo>
                    <a:lnTo>
                      <a:pt x="32534" y="18069"/>
                    </a:lnTo>
                    <a:lnTo>
                      <a:pt x="32654" y="18609"/>
                    </a:lnTo>
                    <a:lnTo>
                      <a:pt x="32774" y="19149"/>
                    </a:lnTo>
                    <a:lnTo>
                      <a:pt x="32894" y="19569"/>
                    </a:lnTo>
                    <a:lnTo>
                      <a:pt x="33014" y="19930"/>
                    </a:lnTo>
                    <a:lnTo>
                      <a:pt x="32834" y="19629"/>
                    </a:lnTo>
                    <a:lnTo>
                      <a:pt x="32534" y="19209"/>
                    </a:lnTo>
                    <a:lnTo>
                      <a:pt x="32294" y="18729"/>
                    </a:lnTo>
                    <a:lnTo>
                      <a:pt x="32114" y="18189"/>
                    </a:lnTo>
                    <a:lnTo>
                      <a:pt x="31994" y="17709"/>
                    </a:lnTo>
                    <a:lnTo>
                      <a:pt x="32114" y="18369"/>
                    </a:lnTo>
                    <a:lnTo>
                      <a:pt x="32174" y="18789"/>
                    </a:lnTo>
                    <a:lnTo>
                      <a:pt x="32294" y="19149"/>
                    </a:lnTo>
                    <a:lnTo>
                      <a:pt x="32594" y="19689"/>
                    </a:lnTo>
                    <a:lnTo>
                      <a:pt x="32894" y="20170"/>
                    </a:lnTo>
                    <a:lnTo>
                      <a:pt x="33194" y="20410"/>
                    </a:lnTo>
                    <a:lnTo>
                      <a:pt x="33314" y="20470"/>
                    </a:lnTo>
                    <a:lnTo>
                      <a:pt x="33134" y="20410"/>
                    </a:lnTo>
                    <a:lnTo>
                      <a:pt x="32834" y="20230"/>
                    </a:lnTo>
                    <a:lnTo>
                      <a:pt x="32414" y="19869"/>
                    </a:lnTo>
                    <a:lnTo>
                      <a:pt x="31994" y="19329"/>
                    </a:lnTo>
                    <a:lnTo>
                      <a:pt x="31694" y="18669"/>
                    </a:lnTo>
                    <a:lnTo>
                      <a:pt x="31454" y="18069"/>
                    </a:lnTo>
                    <a:lnTo>
                      <a:pt x="31394" y="17829"/>
                    </a:lnTo>
                    <a:lnTo>
                      <a:pt x="31394" y="18009"/>
                    </a:lnTo>
                    <a:lnTo>
                      <a:pt x="31394" y="18249"/>
                    </a:lnTo>
                    <a:lnTo>
                      <a:pt x="31394" y="18489"/>
                    </a:lnTo>
                    <a:lnTo>
                      <a:pt x="31454" y="19029"/>
                    </a:lnTo>
                    <a:lnTo>
                      <a:pt x="31634" y="19629"/>
                    </a:lnTo>
                    <a:lnTo>
                      <a:pt x="31814" y="20170"/>
                    </a:lnTo>
                    <a:lnTo>
                      <a:pt x="32054" y="20590"/>
                    </a:lnTo>
                    <a:lnTo>
                      <a:pt x="32294" y="20890"/>
                    </a:lnTo>
                    <a:lnTo>
                      <a:pt x="32354" y="21010"/>
                    </a:lnTo>
                    <a:lnTo>
                      <a:pt x="32294" y="20950"/>
                    </a:lnTo>
                    <a:lnTo>
                      <a:pt x="31994" y="20650"/>
                    </a:lnTo>
                    <a:lnTo>
                      <a:pt x="31634" y="20290"/>
                    </a:lnTo>
                    <a:lnTo>
                      <a:pt x="31334" y="19749"/>
                    </a:lnTo>
                    <a:lnTo>
                      <a:pt x="31033" y="19149"/>
                    </a:lnTo>
                    <a:lnTo>
                      <a:pt x="30853" y="18549"/>
                    </a:lnTo>
                    <a:lnTo>
                      <a:pt x="30793" y="18309"/>
                    </a:lnTo>
                    <a:lnTo>
                      <a:pt x="30793" y="18069"/>
                    </a:lnTo>
                    <a:lnTo>
                      <a:pt x="30733" y="18489"/>
                    </a:lnTo>
                    <a:lnTo>
                      <a:pt x="30793" y="18909"/>
                    </a:lnTo>
                    <a:lnTo>
                      <a:pt x="30913" y="19749"/>
                    </a:lnTo>
                    <a:lnTo>
                      <a:pt x="30973" y="20170"/>
                    </a:lnTo>
                    <a:lnTo>
                      <a:pt x="30793" y="19809"/>
                    </a:lnTo>
                    <a:lnTo>
                      <a:pt x="30433" y="19029"/>
                    </a:lnTo>
                    <a:lnTo>
                      <a:pt x="30313" y="18549"/>
                    </a:lnTo>
                    <a:lnTo>
                      <a:pt x="30193" y="18129"/>
                    </a:lnTo>
                    <a:lnTo>
                      <a:pt x="30133" y="18369"/>
                    </a:lnTo>
                    <a:lnTo>
                      <a:pt x="30013" y="18729"/>
                    </a:lnTo>
                    <a:lnTo>
                      <a:pt x="29953" y="19149"/>
                    </a:lnTo>
                    <a:lnTo>
                      <a:pt x="29953" y="19569"/>
                    </a:lnTo>
                    <a:lnTo>
                      <a:pt x="29953" y="19930"/>
                    </a:lnTo>
                    <a:lnTo>
                      <a:pt x="29953" y="20170"/>
                    </a:lnTo>
                    <a:lnTo>
                      <a:pt x="29833" y="19930"/>
                    </a:lnTo>
                    <a:lnTo>
                      <a:pt x="29713" y="19569"/>
                    </a:lnTo>
                    <a:lnTo>
                      <a:pt x="29653" y="19149"/>
                    </a:lnTo>
                    <a:lnTo>
                      <a:pt x="29593" y="18969"/>
                    </a:lnTo>
                    <a:lnTo>
                      <a:pt x="29473" y="19269"/>
                    </a:lnTo>
                    <a:lnTo>
                      <a:pt x="29353" y="19749"/>
                    </a:lnTo>
                    <a:lnTo>
                      <a:pt x="29233" y="20290"/>
                    </a:lnTo>
                    <a:lnTo>
                      <a:pt x="29233" y="20830"/>
                    </a:lnTo>
                    <a:lnTo>
                      <a:pt x="29233" y="21310"/>
                    </a:lnTo>
                    <a:lnTo>
                      <a:pt x="29233" y="21610"/>
                    </a:lnTo>
                    <a:lnTo>
                      <a:pt x="29113" y="21310"/>
                    </a:lnTo>
                    <a:lnTo>
                      <a:pt x="28993" y="20830"/>
                    </a:lnTo>
                    <a:lnTo>
                      <a:pt x="28932" y="20290"/>
                    </a:lnTo>
                    <a:lnTo>
                      <a:pt x="28872" y="19689"/>
                    </a:lnTo>
                    <a:lnTo>
                      <a:pt x="28932" y="19149"/>
                    </a:lnTo>
                    <a:lnTo>
                      <a:pt x="28993" y="18729"/>
                    </a:lnTo>
                    <a:lnTo>
                      <a:pt x="29113" y="18489"/>
                    </a:lnTo>
                    <a:lnTo>
                      <a:pt x="29233" y="18129"/>
                    </a:lnTo>
                    <a:lnTo>
                      <a:pt x="29233" y="18069"/>
                    </a:lnTo>
                    <a:lnTo>
                      <a:pt x="28872" y="18309"/>
                    </a:lnTo>
                    <a:lnTo>
                      <a:pt x="28512" y="18609"/>
                    </a:lnTo>
                    <a:lnTo>
                      <a:pt x="28152" y="18969"/>
                    </a:lnTo>
                    <a:lnTo>
                      <a:pt x="27792" y="19329"/>
                    </a:lnTo>
                    <a:lnTo>
                      <a:pt x="27552" y="19689"/>
                    </a:lnTo>
                    <a:lnTo>
                      <a:pt x="27372" y="19930"/>
                    </a:lnTo>
                    <a:lnTo>
                      <a:pt x="27372" y="19930"/>
                    </a:lnTo>
                    <a:lnTo>
                      <a:pt x="27432" y="19629"/>
                    </a:lnTo>
                    <a:lnTo>
                      <a:pt x="27612" y="19209"/>
                    </a:lnTo>
                    <a:lnTo>
                      <a:pt x="27852" y="18729"/>
                    </a:lnTo>
                    <a:lnTo>
                      <a:pt x="28212" y="18309"/>
                    </a:lnTo>
                    <a:lnTo>
                      <a:pt x="28512" y="17889"/>
                    </a:lnTo>
                    <a:lnTo>
                      <a:pt x="28632" y="17769"/>
                    </a:lnTo>
                    <a:lnTo>
                      <a:pt x="28272" y="17889"/>
                    </a:lnTo>
                    <a:lnTo>
                      <a:pt x="27972" y="18069"/>
                    </a:lnTo>
                    <a:lnTo>
                      <a:pt x="27792" y="18189"/>
                    </a:lnTo>
                    <a:lnTo>
                      <a:pt x="27912" y="18009"/>
                    </a:lnTo>
                    <a:lnTo>
                      <a:pt x="28152" y="17709"/>
                    </a:lnTo>
                    <a:lnTo>
                      <a:pt x="28452" y="17468"/>
                    </a:lnTo>
                    <a:lnTo>
                      <a:pt x="29113" y="17048"/>
                    </a:lnTo>
                    <a:lnTo>
                      <a:pt x="29593" y="16868"/>
                    </a:lnTo>
                    <a:lnTo>
                      <a:pt x="29713" y="16868"/>
                    </a:lnTo>
                    <a:lnTo>
                      <a:pt x="29713" y="16808"/>
                    </a:lnTo>
                    <a:lnTo>
                      <a:pt x="29473" y="16808"/>
                    </a:lnTo>
                    <a:lnTo>
                      <a:pt x="28872" y="16928"/>
                    </a:lnTo>
                    <a:lnTo>
                      <a:pt x="28572" y="16988"/>
                    </a:lnTo>
                    <a:lnTo>
                      <a:pt x="28332" y="17108"/>
                    </a:lnTo>
                    <a:lnTo>
                      <a:pt x="28212" y="17228"/>
                    </a:lnTo>
                    <a:lnTo>
                      <a:pt x="28152" y="17228"/>
                    </a:lnTo>
                    <a:lnTo>
                      <a:pt x="28152" y="17168"/>
                    </a:lnTo>
                    <a:lnTo>
                      <a:pt x="28272" y="16988"/>
                    </a:lnTo>
                    <a:lnTo>
                      <a:pt x="28452" y="16808"/>
                    </a:lnTo>
                    <a:lnTo>
                      <a:pt x="28752" y="16628"/>
                    </a:lnTo>
                    <a:lnTo>
                      <a:pt x="29293" y="16268"/>
                    </a:lnTo>
                    <a:lnTo>
                      <a:pt x="29713" y="16148"/>
                    </a:lnTo>
                    <a:lnTo>
                      <a:pt x="29833" y="16148"/>
                    </a:lnTo>
                    <a:lnTo>
                      <a:pt x="29353" y="16028"/>
                    </a:lnTo>
                    <a:lnTo>
                      <a:pt x="29053" y="15968"/>
                    </a:lnTo>
                    <a:lnTo>
                      <a:pt x="28812" y="15968"/>
                    </a:lnTo>
                    <a:lnTo>
                      <a:pt x="28632" y="16028"/>
                    </a:lnTo>
                    <a:lnTo>
                      <a:pt x="28572" y="16088"/>
                    </a:lnTo>
                    <a:lnTo>
                      <a:pt x="28572" y="16028"/>
                    </a:lnTo>
                    <a:lnTo>
                      <a:pt x="28752" y="15908"/>
                    </a:lnTo>
                    <a:lnTo>
                      <a:pt x="29053" y="15788"/>
                    </a:lnTo>
                    <a:lnTo>
                      <a:pt x="29353" y="15668"/>
                    </a:lnTo>
                    <a:lnTo>
                      <a:pt x="29593" y="15668"/>
                    </a:lnTo>
                    <a:lnTo>
                      <a:pt x="29053" y="15608"/>
                    </a:lnTo>
                    <a:lnTo>
                      <a:pt x="28272" y="15608"/>
                    </a:lnTo>
                    <a:lnTo>
                      <a:pt x="27972" y="15668"/>
                    </a:lnTo>
                    <a:lnTo>
                      <a:pt x="27912" y="15668"/>
                    </a:lnTo>
                    <a:lnTo>
                      <a:pt x="27972" y="15608"/>
                    </a:lnTo>
                    <a:lnTo>
                      <a:pt x="28212" y="15488"/>
                    </a:lnTo>
                    <a:lnTo>
                      <a:pt x="28632" y="15368"/>
                    </a:lnTo>
                    <a:lnTo>
                      <a:pt x="29053" y="15247"/>
                    </a:lnTo>
                    <a:lnTo>
                      <a:pt x="29773" y="15187"/>
                    </a:lnTo>
                    <a:lnTo>
                      <a:pt x="30313" y="15187"/>
                    </a:lnTo>
                    <a:lnTo>
                      <a:pt x="30073" y="15067"/>
                    </a:lnTo>
                    <a:lnTo>
                      <a:pt x="29233" y="14707"/>
                    </a:lnTo>
                    <a:lnTo>
                      <a:pt x="30133" y="14767"/>
                    </a:lnTo>
                    <a:lnTo>
                      <a:pt x="30793" y="14767"/>
                    </a:lnTo>
                    <a:lnTo>
                      <a:pt x="31213" y="14887"/>
                    </a:lnTo>
                    <a:lnTo>
                      <a:pt x="31273" y="14887"/>
                    </a:lnTo>
                    <a:lnTo>
                      <a:pt x="31334" y="14827"/>
                    </a:lnTo>
                    <a:lnTo>
                      <a:pt x="31093" y="14767"/>
                    </a:lnTo>
                    <a:lnTo>
                      <a:pt x="30733" y="14587"/>
                    </a:lnTo>
                    <a:lnTo>
                      <a:pt x="30313" y="14527"/>
                    </a:lnTo>
                    <a:lnTo>
                      <a:pt x="29593" y="14407"/>
                    </a:lnTo>
                    <a:lnTo>
                      <a:pt x="29233" y="14407"/>
                    </a:lnTo>
                    <a:lnTo>
                      <a:pt x="29593" y="14287"/>
                    </a:lnTo>
                    <a:lnTo>
                      <a:pt x="29953" y="14227"/>
                    </a:lnTo>
                    <a:lnTo>
                      <a:pt x="30373" y="14167"/>
                    </a:lnTo>
                    <a:lnTo>
                      <a:pt x="30793" y="14167"/>
                    </a:lnTo>
                    <a:lnTo>
                      <a:pt x="31273" y="14227"/>
                    </a:lnTo>
                    <a:lnTo>
                      <a:pt x="31514" y="14287"/>
                    </a:lnTo>
                    <a:lnTo>
                      <a:pt x="31514" y="14227"/>
                    </a:lnTo>
                    <a:lnTo>
                      <a:pt x="31574" y="14167"/>
                    </a:lnTo>
                    <a:lnTo>
                      <a:pt x="31334" y="14047"/>
                    </a:lnTo>
                    <a:lnTo>
                      <a:pt x="30733" y="13747"/>
                    </a:lnTo>
                    <a:lnTo>
                      <a:pt x="30313" y="13567"/>
                    </a:lnTo>
                    <a:lnTo>
                      <a:pt x="30793" y="13567"/>
                    </a:lnTo>
                    <a:lnTo>
                      <a:pt x="31454" y="13687"/>
                    </a:lnTo>
                    <a:lnTo>
                      <a:pt x="32054" y="13807"/>
                    </a:lnTo>
                    <a:lnTo>
                      <a:pt x="31754" y="13627"/>
                    </a:lnTo>
                    <a:lnTo>
                      <a:pt x="31574" y="13507"/>
                    </a:lnTo>
                    <a:lnTo>
                      <a:pt x="31814" y="13507"/>
                    </a:lnTo>
                    <a:lnTo>
                      <a:pt x="32234" y="13567"/>
                    </a:lnTo>
                    <a:lnTo>
                      <a:pt x="32354" y="13627"/>
                    </a:lnTo>
                    <a:lnTo>
                      <a:pt x="32774" y="13387"/>
                    </a:lnTo>
                    <a:lnTo>
                      <a:pt x="33314" y="13207"/>
                    </a:lnTo>
                    <a:lnTo>
                      <a:pt x="32834" y="13147"/>
                    </a:lnTo>
                    <a:lnTo>
                      <a:pt x="32474" y="13147"/>
                    </a:lnTo>
                    <a:lnTo>
                      <a:pt x="32114" y="13207"/>
                    </a:lnTo>
                    <a:lnTo>
                      <a:pt x="31994" y="13267"/>
                    </a:lnTo>
                    <a:lnTo>
                      <a:pt x="31994" y="13267"/>
                    </a:lnTo>
                    <a:lnTo>
                      <a:pt x="32114" y="13147"/>
                    </a:lnTo>
                    <a:lnTo>
                      <a:pt x="32474" y="13027"/>
                    </a:lnTo>
                    <a:lnTo>
                      <a:pt x="33014" y="12967"/>
                    </a:lnTo>
                    <a:lnTo>
                      <a:pt x="33675" y="12906"/>
                    </a:lnTo>
                    <a:lnTo>
                      <a:pt x="34635" y="12967"/>
                    </a:lnTo>
                    <a:lnTo>
                      <a:pt x="35355" y="13027"/>
                    </a:lnTo>
                    <a:lnTo>
                      <a:pt x="34455" y="12666"/>
                    </a:lnTo>
                    <a:lnTo>
                      <a:pt x="33855" y="12546"/>
                    </a:lnTo>
                    <a:lnTo>
                      <a:pt x="33374" y="12426"/>
                    </a:lnTo>
                    <a:lnTo>
                      <a:pt x="33014" y="12366"/>
                    </a:lnTo>
                    <a:lnTo>
                      <a:pt x="32894" y="12366"/>
                    </a:lnTo>
                    <a:lnTo>
                      <a:pt x="33014" y="12306"/>
                    </a:lnTo>
                    <a:lnTo>
                      <a:pt x="33915" y="12306"/>
                    </a:lnTo>
                    <a:lnTo>
                      <a:pt x="34515" y="12366"/>
                    </a:lnTo>
                    <a:lnTo>
                      <a:pt x="35355" y="12486"/>
                    </a:lnTo>
                    <a:lnTo>
                      <a:pt x="36076" y="12666"/>
                    </a:lnTo>
                    <a:lnTo>
                      <a:pt x="36016" y="12606"/>
                    </a:lnTo>
                    <a:lnTo>
                      <a:pt x="35775" y="12426"/>
                    </a:lnTo>
                    <a:lnTo>
                      <a:pt x="36016" y="12486"/>
                    </a:lnTo>
                    <a:lnTo>
                      <a:pt x="36676" y="12666"/>
                    </a:lnTo>
                    <a:lnTo>
                      <a:pt x="36856" y="12726"/>
                    </a:lnTo>
                    <a:lnTo>
                      <a:pt x="36736" y="12606"/>
                    </a:lnTo>
                    <a:lnTo>
                      <a:pt x="36556" y="12546"/>
                    </a:lnTo>
                    <a:lnTo>
                      <a:pt x="36496" y="12486"/>
                    </a:lnTo>
                    <a:lnTo>
                      <a:pt x="36556" y="12486"/>
                    </a:lnTo>
                    <a:lnTo>
                      <a:pt x="36736" y="12546"/>
                    </a:lnTo>
                    <a:lnTo>
                      <a:pt x="37336" y="12726"/>
                    </a:lnTo>
                    <a:lnTo>
                      <a:pt x="37696" y="12846"/>
                    </a:lnTo>
                    <a:lnTo>
                      <a:pt x="37576" y="12726"/>
                    </a:lnTo>
                    <a:lnTo>
                      <a:pt x="37576" y="12726"/>
                    </a:lnTo>
                    <a:lnTo>
                      <a:pt x="38236" y="13027"/>
                    </a:lnTo>
                    <a:lnTo>
                      <a:pt x="38837" y="13147"/>
                    </a:lnTo>
                    <a:lnTo>
                      <a:pt x="38777" y="13027"/>
                    </a:lnTo>
                    <a:lnTo>
                      <a:pt x="38657" y="12906"/>
                    </a:lnTo>
                    <a:lnTo>
                      <a:pt x="38597" y="12846"/>
                    </a:lnTo>
                    <a:lnTo>
                      <a:pt x="38657" y="12846"/>
                    </a:lnTo>
                    <a:lnTo>
                      <a:pt x="38837" y="12967"/>
                    </a:lnTo>
                    <a:lnTo>
                      <a:pt x="39377" y="13207"/>
                    </a:lnTo>
                    <a:lnTo>
                      <a:pt x="39437" y="13267"/>
                    </a:lnTo>
                    <a:lnTo>
                      <a:pt x="39497" y="13267"/>
                    </a:lnTo>
                    <a:lnTo>
                      <a:pt x="39197" y="12906"/>
                    </a:lnTo>
                    <a:lnTo>
                      <a:pt x="39677" y="13207"/>
                    </a:lnTo>
                    <a:lnTo>
                      <a:pt x="39857" y="13207"/>
                    </a:lnTo>
                    <a:lnTo>
                      <a:pt x="40037" y="13267"/>
                    </a:lnTo>
                    <a:lnTo>
                      <a:pt x="40517" y="13507"/>
                    </a:lnTo>
                    <a:lnTo>
                      <a:pt x="40998" y="13807"/>
                    </a:lnTo>
                    <a:lnTo>
                      <a:pt x="41118" y="13927"/>
                    </a:lnTo>
                    <a:lnTo>
                      <a:pt x="41418" y="14047"/>
                    </a:lnTo>
                    <a:lnTo>
                      <a:pt x="41418" y="14047"/>
                    </a:lnTo>
                    <a:lnTo>
                      <a:pt x="41058" y="13747"/>
                    </a:lnTo>
                    <a:lnTo>
                      <a:pt x="40818" y="13567"/>
                    </a:lnTo>
                    <a:lnTo>
                      <a:pt x="40698" y="13447"/>
                    </a:lnTo>
                    <a:lnTo>
                      <a:pt x="40818" y="13507"/>
                    </a:lnTo>
                    <a:lnTo>
                      <a:pt x="41118" y="13627"/>
                    </a:lnTo>
                    <a:lnTo>
                      <a:pt x="41478" y="13867"/>
                    </a:lnTo>
                    <a:lnTo>
                      <a:pt x="41958" y="14167"/>
                    </a:lnTo>
                    <a:lnTo>
                      <a:pt x="42678" y="14707"/>
                    </a:lnTo>
                    <a:lnTo>
                      <a:pt x="42798" y="14767"/>
                    </a:lnTo>
                    <a:lnTo>
                      <a:pt x="43219" y="15127"/>
                    </a:lnTo>
                    <a:lnTo>
                      <a:pt x="43219" y="15127"/>
                    </a:lnTo>
                    <a:lnTo>
                      <a:pt x="42979" y="14827"/>
                    </a:lnTo>
                    <a:lnTo>
                      <a:pt x="42438" y="14287"/>
                    </a:lnTo>
                    <a:lnTo>
                      <a:pt x="41898" y="13807"/>
                    </a:lnTo>
                    <a:lnTo>
                      <a:pt x="41538" y="13507"/>
                    </a:lnTo>
                    <a:lnTo>
                      <a:pt x="41538" y="13507"/>
                    </a:lnTo>
                    <a:lnTo>
                      <a:pt x="41958" y="13747"/>
                    </a:lnTo>
                    <a:lnTo>
                      <a:pt x="42558" y="14107"/>
                    </a:lnTo>
                    <a:lnTo>
                      <a:pt x="43219" y="14587"/>
                    </a:lnTo>
                    <a:lnTo>
                      <a:pt x="43879" y="15187"/>
                    </a:lnTo>
                    <a:lnTo>
                      <a:pt x="44359" y="15788"/>
                    </a:lnTo>
                    <a:lnTo>
                      <a:pt x="44599" y="16088"/>
                    </a:lnTo>
                    <a:lnTo>
                      <a:pt x="44779" y="16328"/>
                    </a:lnTo>
                    <a:lnTo>
                      <a:pt x="44899" y="16568"/>
                    </a:lnTo>
                    <a:lnTo>
                      <a:pt x="44899" y="16568"/>
                    </a:lnTo>
                    <a:lnTo>
                      <a:pt x="44839" y="16268"/>
                    </a:lnTo>
                    <a:lnTo>
                      <a:pt x="44659" y="15488"/>
                    </a:lnTo>
                    <a:lnTo>
                      <a:pt x="44539" y="15127"/>
                    </a:lnTo>
                    <a:lnTo>
                      <a:pt x="44539" y="15127"/>
                    </a:lnTo>
                    <a:lnTo>
                      <a:pt x="44719" y="15428"/>
                    </a:lnTo>
                    <a:lnTo>
                      <a:pt x="45139" y="16148"/>
                    </a:lnTo>
                    <a:lnTo>
                      <a:pt x="45380" y="16508"/>
                    </a:lnTo>
                    <a:lnTo>
                      <a:pt x="45380" y="16328"/>
                    </a:lnTo>
                    <a:lnTo>
                      <a:pt x="45259" y="16028"/>
                    </a:lnTo>
                    <a:lnTo>
                      <a:pt x="45320" y="16088"/>
                    </a:lnTo>
                    <a:lnTo>
                      <a:pt x="45320" y="16088"/>
                    </a:lnTo>
                    <a:lnTo>
                      <a:pt x="45259" y="15908"/>
                    </a:lnTo>
                    <a:lnTo>
                      <a:pt x="45199" y="15788"/>
                    </a:lnTo>
                    <a:lnTo>
                      <a:pt x="45199" y="15788"/>
                    </a:lnTo>
                    <a:lnTo>
                      <a:pt x="45259" y="15848"/>
                    </a:lnTo>
                    <a:lnTo>
                      <a:pt x="45380" y="16028"/>
                    </a:lnTo>
                    <a:lnTo>
                      <a:pt x="45440" y="15968"/>
                    </a:lnTo>
                    <a:lnTo>
                      <a:pt x="45500" y="15428"/>
                    </a:lnTo>
                    <a:lnTo>
                      <a:pt x="45680" y="14827"/>
                    </a:lnTo>
                    <a:lnTo>
                      <a:pt x="45920" y="14287"/>
                    </a:lnTo>
                    <a:lnTo>
                      <a:pt x="46220" y="13867"/>
                    </a:lnTo>
                    <a:lnTo>
                      <a:pt x="46400" y="13627"/>
                    </a:lnTo>
                    <a:lnTo>
                      <a:pt x="46520" y="13567"/>
                    </a:lnTo>
                    <a:lnTo>
                      <a:pt x="46460" y="13627"/>
                    </a:lnTo>
                    <a:lnTo>
                      <a:pt x="46280" y="13927"/>
                    </a:lnTo>
                    <a:lnTo>
                      <a:pt x="46040" y="14347"/>
                    </a:lnTo>
                    <a:lnTo>
                      <a:pt x="45920" y="14887"/>
                    </a:lnTo>
                    <a:lnTo>
                      <a:pt x="45800" y="15308"/>
                    </a:lnTo>
                    <a:lnTo>
                      <a:pt x="45800" y="15728"/>
                    </a:lnTo>
                    <a:lnTo>
                      <a:pt x="45800" y="16028"/>
                    </a:lnTo>
                    <a:lnTo>
                      <a:pt x="45860" y="15668"/>
                    </a:lnTo>
                    <a:lnTo>
                      <a:pt x="46040" y="15187"/>
                    </a:lnTo>
                    <a:lnTo>
                      <a:pt x="46400" y="14467"/>
                    </a:lnTo>
                    <a:lnTo>
                      <a:pt x="46640" y="13987"/>
                    </a:lnTo>
                    <a:lnTo>
                      <a:pt x="46700" y="13747"/>
                    </a:lnTo>
                    <a:lnTo>
                      <a:pt x="46940" y="12967"/>
                    </a:lnTo>
                    <a:lnTo>
                      <a:pt x="47060" y="12666"/>
                    </a:lnTo>
                    <a:lnTo>
                      <a:pt x="46940" y="13387"/>
                    </a:lnTo>
                    <a:lnTo>
                      <a:pt x="46940" y="13387"/>
                    </a:lnTo>
                    <a:lnTo>
                      <a:pt x="47000" y="13267"/>
                    </a:lnTo>
                    <a:lnTo>
                      <a:pt x="47300" y="12486"/>
                    </a:lnTo>
                    <a:lnTo>
                      <a:pt x="47480" y="12126"/>
                    </a:lnTo>
                    <a:lnTo>
                      <a:pt x="47360" y="12486"/>
                    </a:lnTo>
                    <a:lnTo>
                      <a:pt x="47240" y="13327"/>
                    </a:lnTo>
                    <a:lnTo>
                      <a:pt x="47160" y="13807"/>
                    </a:lnTo>
                    <a:lnTo>
                      <a:pt x="47240" y="13447"/>
                    </a:lnTo>
                    <a:lnTo>
                      <a:pt x="47420" y="12906"/>
                    </a:lnTo>
                    <a:lnTo>
                      <a:pt x="47661" y="12306"/>
                    </a:lnTo>
                    <a:lnTo>
                      <a:pt x="47901" y="11766"/>
                    </a:lnTo>
                    <a:lnTo>
                      <a:pt x="48201" y="11346"/>
                    </a:lnTo>
                    <a:lnTo>
                      <a:pt x="48381" y="11106"/>
                    </a:lnTo>
                    <a:lnTo>
                      <a:pt x="48501" y="10986"/>
                    </a:lnTo>
                    <a:lnTo>
                      <a:pt x="48441" y="11106"/>
                    </a:lnTo>
                    <a:lnTo>
                      <a:pt x="48261" y="11406"/>
                    </a:lnTo>
                    <a:lnTo>
                      <a:pt x="48021" y="11826"/>
                    </a:lnTo>
                    <a:lnTo>
                      <a:pt x="47841" y="12366"/>
                    </a:lnTo>
                    <a:lnTo>
                      <a:pt x="47781" y="12726"/>
                    </a:lnTo>
                    <a:lnTo>
                      <a:pt x="48021" y="12246"/>
                    </a:lnTo>
                    <a:lnTo>
                      <a:pt x="48321" y="11766"/>
                    </a:lnTo>
                    <a:lnTo>
                      <a:pt x="48561" y="11406"/>
                    </a:lnTo>
                    <a:lnTo>
                      <a:pt x="48621" y="11346"/>
                    </a:lnTo>
                    <a:lnTo>
                      <a:pt x="48681" y="11226"/>
                    </a:lnTo>
                    <a:lnTo>
                      <a:pt x="48801" y="11046"/>
                    </a:lnTo>
                    <a:lnTo>
                      <a:pt x="48741" y="11166"/>
                    </a:lnTo>
                    <a:lnTo>
                      <a:pt x="48801" y="11166"/>
                    </a:lnTo>
                    <a:lnTo>
                      <a:pt x="48741" y="11286"/>
                    </a:lnTo>
                    <a:lnTo>
                      <a:pt x="48681" y="11706"/>
                    </a:lnTo>
                    <a:lnTo>
                      <a:pt x="48921" y="11286"/>
                    </a:lnTo>
                    <a:lnTo>
                      <a:pt x="48981" y="11226"/>
                    </a:lnTo>
                    <a:lnTo>
                      <a:pt x="48981" y="11106"/>
                    </a:lnTo>
                    <a:lnTo>
                      <a:pt x="49221" y="10626"/>
                    </a:lnTo>
                    <a:lnTo>
                      <a:pt x="49461" y="10145"/>
                    </a:lnTo>
                    <a:lnTo>
                      <a:pt x="49821" y="9725"/>
                    </a:lnTo>
                    <a:lnTo>
                      <a:pt x="50182" y="9365"/>
                    </a:lnTo>
                    <a:lnTo>
                      <a:pt x="50422" y="9185"/>
                    </a:lnTo>
                    <a:lnTo>
                      <a:pt x="50542" y="9125"/>
                    </a:lnTo>
                    <a:lnTo>
                      <a:pt x="50422" y="9245"/>
                    </a:lnTo>
                    <a:lnTo>
                      <a:pt x="50242" y="9425"/>
                    </a:lnTo>
                    <a:lnTo>
                      <a:pt x="49941" y="9785"/>
                    </a:lnTo>
                    <a:lnTo>
                      <a:pt x="49641" y="10265"/>
                    </a:lnTo>
                    <a:lnTo>
                      <a:pt x="49461" y="10746"/>
                    </a:lnTo>
                    <a:lnTo>
                      <a:pt x="49341" y="11226"/>
                    </a:lnTo>
                    <a:lnTo>
                      <a:pt x="49281" y="11586"/>
                    </a:lnTo>
                    <a:lnTo>
                      <a:pt x="49401" y="11466"/>
                    </a:lnTo>
                    <a:lnTo>
                      <a:pt x="49641" y="11106"/>
                    </a:lnTo>
                    <a:lnTo>
                      <a:pt x="49821" y="10626"/>
                    </a:lnTo>
                    <a:lnTo>
                      <a:pt x="50002" y="10265"/>
                    </a:lnTo>
                    <a:lnTo>
                      <a:pt x="50242" y="9845"/>
                    </a:lnTo>
                    <a:lnTo>
                      <a:pt x="50722" y="9185"/>
                    </a:lnTo>
                    <a:lnTo>
                      <a:pt x="50962" y="8885"/>
                    </a:lnTo>
                    <a:lnTo>
                      <a:pt x="50782" y="9185"/>
                    </a:lnTo>
                    <a:lnTo>
                      <a:pt x="50422" y="9965"/>
                    </a:lnTo>
                    <a:lnTo>
                      <a:pt x="50182" y="10505"/>
                    </a:lnTo>
                    <a:lnTo>
                      <a:pt x="50242" y="10505"/>
                    </a:lnTo>
                    <a:lnTo>
                      <a:pt x="50302" y="10445"/>
                    </a:lnTo>
                    <a:lnTo>
                      <a:pt x="50362" y="10265"/>
                    </a:lnTo>
                    <a:lnTo>
                      <a:pt x="50602" y="9785"/>
                    </a:lnTo>
                    <a:lnTo>
                      <a:pt x="50842" y="9365"/>
                    </a:lnTo>
                    <a:lnTo>
                      <a:pt x="51202" y="9005"/>
                    </a:lnTo>
                    <a:lnTo>
                      <a:pt x="51502" y="8645"/>
                    </a:lnTo>
                    <a:lnTo>
                      <a:pt x="51802" y="8345"/>
                    </a:lnTo>
                    <a:lnTo>
                      <a:pt x="52042" y="8164"/>
                    </a:lnTo>
                    <a:lnTo>
                      <a:pt x="52102" y="8164"/>
                    </a:lnTo>
                    <a:lnTo>
                      <a:pt x="52403" y="7924"/>
                    </a:lnTo>
                    <a:lnTo>
                      <a:pt x="52162" y="8285"/>
                    </a:lnTo>
                    <a:lnTo>
                      <a:pt x="51922" y="8645"/>
                    </a:lnTo>
                    <a:lnTo>
                      <a:pt x="51622" y="9245"/>
                    </a:lnTo>
                    <a:lnTo>
                      <a:pt x="51442" y="9725"/>
                    </a:lnTo>
                    <a:lnTo>
                      <a:pt x="51502" y="9725"/>
                    </a:lnTo>
                    <a:lnTo>
                      <a:pt x="51562" y="9665"/>
                    </a:lnTo>
                    <a:lnTo>
                      <a:pt x="52102" y="9065"/>
                    </a:lnTo>
                    <a:lnTo>
                      <a:pt x="52343" y="8885"/>
                    </a:lnTo>
                    <a:lnTo>
                      <a:pt x="52703" y="8465"/>
                    </a:lnTo>
                    <a:lnTo>
                      <a:pt x="53123" y="8044"/>
                    </a:lnTo>
                    <a:lnTo>
                      <a:pt x="53543" y="7744"/>
                    </a:lnTo>
                    <a:lnTo>
                      <a:pt x="53903" y="7564"/>
                    </a:lnTo>
                    <a:lnTo>
                      <a:pt x="54143" y="7384"/>
                    </a:lnTo>
                    <a:lnTo>
                      <a:pt x="54443" y="7084"/>
                    </a:lnTo>
                    <a:lnTo>
                      <a:pt x="54864" y="6784"/>
                    </a:lnTo>
                    <a:lnTo>
                      <a:pt x="55284" y="6544"/>
                    </a:lnTo>
                    <a:lnTo>
                      <a:pt x="55524" y="6424"/>
                    </a:lnTo>
                    <a:lnTo>
                      <a:pt x="55284" y="6604"/>
                    </a:lnTo>
                    <a:lnTo>
                      <a:pt x="54984" y="6904"/>
                    </a:lnTo>
                    <a:lnTo>
                      <a:pt x="54624" y="7264"/>
                    </a:lnTo>
                    <a:lnTo>
                      <a:pt x="54143" y="7864"/>
                    </a:lnTo>
                    <a:lnTo>
                      <a:pt x="54203" y="7864"/>
                    </a:lnTo>
                    <a:lnTo>
                      <a:pt x="54203" y="7804"/>
                    </a:lnTo>
                    <a:lnTo>
                      <a:pt x="54624" y="7444"/>
                    </a:lnTo>
                    <a:lnTo>
                      <a:pt x="55104" y="7084"/>
                    </a:lnTo>
                    <a:lnTo>
                      <a:pt x="55524" y="6844"/>
                    </a:lnTo>
                    <a:lnTo>
                      <a:pt x="55884" y="6664"/>
                    </a:lnTo>
                    <a:lnTo>
                      <a:pt x="55944" y="6604"/>
                    </a:lnTo>
                    <a:lnTo>
                      <a:pt x="56064" y="6544"/>
                    </a:lnTo>
                    <a:lnTo>
                      <a:pt x="54143" y="5343"/>
                    </a:lnTo>
                    <a:lnTo>
                      <a:pt x="52222" y="4263"/>
                    </a:lnTo>
                    <a:lnTo>
                      <a:pt x="50182" y="3242"/>
                    </a:lnTo>
                    <a:lnTo>
                      <a:pt x="48081" y="2402"/>
                    </a:lnTo>
                    <a:lnTo>
                      <a:pt x="46640" y="1862"/>
                    </a:lnTo>
                    <a:lnTo>
                      <a:pt x="45139" y="1442"/>
                    </a:lnTo>
                    <a:lnTo>
                      <a:pt x="43639" y="1021"/>
                    </a:lnTo>
                    <a:lnTo>
                      <a:pt x="42138" y="661"/>
                    </a:lnTo>
                    <a:lnTo>
                      <a:pt x="40577" y="421"/>
                    </a:lnTo>
                    <a:lnTo>
                      <a:pt x="39017" y="181"/>
                    </a:lnTo>
                    <a:lnTo>
                      <a:pt x="37396" y="61"/>
                    </a:lnTo>
                    <a:lnTo>
                      <a:pt x="357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74"/>
              <p:cNvSpPr/>
              <p:nvPr/>
            </p:nvSpPr>
            <p:spPr>
              <a:xfrm>
                <a:off x="1523304" y="3180208"/>
                <a:ext cx="126716" cy="58366"/>
              </a:xfrm>
              <a:custGeom>
                <a:rect b="b" l="l" r="r" t="t"/>
                <a:pathLst>
                  <a:path extrusionOk="0" h="1742" w="3782">
                    <a:moveTo>
                      <a:pt x="0" y="1"/>
                    </a:moveTo>
                    <a:lnTo>
                      <a:pt x="720" y="1741"/>
                    </a:lnTo>
                    <a:lnTo>
                      <a:pt x="3422" y="1741"/>
                    </a:lnTo>
                    <a:lnTo>
                      <a:pt x="37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74"/>
              <p:cNvSpPr/>
              <p:nvPr/>
            </p:nvSpPr>
            <p:spPr>
              <a:xfrm>
                <a:off x="1464971" y="2349586"/>
                <a:ext cx="339908" cy="142832"/>
              </a:xfrm>
              <a:custGeom>
                <a:rect b="b" l="l" r="r" t="t"/>
                <a:pathLst>
                  <a:path extrusionOk="0" h="4263" w="10145">
                    <a:moveTo>
                      <a:pt x="7197" y="3896"/>
                    </a:moveTo>
                    <a:lnTo>
                      <a:pt x="7204" y="3903"/>
                    </a:lnTo>
                    <a:lnTo>
                      <a:pt x="7264" y="3903"/>
                    </a:lnTo>
                    <a:lnTo>
                      <a:pt x="7197" y="3896"/>
                    </a:lnTo>
                    <a:close/>
                    <a:moveTo>
                      <a:pt x="3062" y="1"/>
                    </a:moveTo>
                    <a:lnTo>
                      <a:pt x="2582" y="61"/>
                    </a:lnTo>
                    <a:lnTo>
                      <a:pt x="2161" y="121"/>
                    </a:lnTo>
                    <a:lnTo>
                      <a:pt x="1561" y="301"/>
                    </a:lnTo>
                    <a:lnTo>
                      <a:pt x="1021" y="541"/>
                    </a:lnTo>
                    <a:lnTo>
                      <a:pt x="961" y="601"/>
                    </a:lnTo>
                    <a:lnTo>
                      <a:pt x="421" y="2402"/>
                    </a:lnTo>
                    <a:lnTo>
                      <a:pt x="0" y="4263"/>
                    </a:lnTo>
                    <a:lnTo>
                      <a:pt x="60" y="4143"/>
                    </a:lnTo>
                    <a:lnTo>
                      <a:pt x="2942" y="4143"/>
                    </a:lnTo>
                    <a:lnTo>
                      <a:pt x="2642" y="3963"/>
                    </a:lnTo>
                    <a:lnTo>
                      <a:pt x="2461" y="3903"/>
                    </a:lnTo>
                    <a:lnTo>
                      <a:pt x="2341" y="3783"/>
                    </a:lnTo>
                    <a:lnTo>
                      <a:pt x="2281" y="3723"/>
                    </a:lnTo>
                    <a:lnTo>
                      <a:pt x="2401" y="3783"/>
                    </a:lnTo>
                    <a:lnTo>
                      <a:pt x="2522" y="3843"/>
                    </a:lnTo>
                    <a:lnTo>
                      <a:pt x="2702" y="3903"/>
                    </a:lnTo>
                    <a:lnTo>
                      <a:pt x="3002" y="3963"/>
                    </a:lnTo>
                    <a:lnTo>
                      <a:pt x="3362" y="4083"/>
                    </a:lnTo>
                    <a:lnTo>
                      <a:pt x="3782" y="4083"/>
                    </a:lnTo>
                    <a:lnTo>
                      <a:pt x="4082" y="4143"/>
                    </a:lnTo>
                    <a:lnTo>
                      <a:pt x="7144" y="4143"/>
                    </a:lnTo>
                    <a:lnTo>
                      <a:pt x="6663" y="3903"/>
                    </a:lnTo>
                    <a:lnTo>
                      <a:pt x="6423" y="3843"/>
                    </a:lnTo>
                    <a:lnTo>
                      <a:pt x="6663" y="3843"/>
                    </a:lnTo>
                    <a:lnTo>
                      <a:pt x="7197" y="3896"/>
                    </a:lnTo>
                    <a:lnTo>
                      <a:pt x="7197" y="3896"/>
                    </a:lnTo>
                    <a:lnTo>
                      <a:pt x="7144" y="3843"/>
                    </a:lnTo>
                    <a:lnTo>
                      <a:pt x="7204" y="3843"/>
                    </a:lnTo>
                    <a:lnTo>
                      <a:pt x="7444" y="3903"/>
                    </a:lnTo>
                    <a:lnTo>
                      <a:pt x="7744" y="3963"/>
                    </a:lnTo>
                    <a:lnTo>
                      <a:pt x="8164" y="4083"/>
                    </a:lnTo>
                    <a:lnTo>
                      <a:pt x="8224" y="4143"/>
                    </a:lnTo>
                    <a:lnTo>
                      <a:pt x="8344" y="4143"/>
                    </a:lnTo>
                    <a:lnTo>
                      <a:pt x="7864" y="3663"/>
                    </a:lnTo>
                    <a:lnTo>
                      <a:pt x="7744" y="3482"/>
                    </a:lnTo>
                    <a:lnTo>
                      <a:pt x="7984" y="3663"/>
                    </a:lnTo>
                    <a:lnTo>
                      <a:pt x="8164" y="3602"/>
                    </a:lnTo>
                    <a:lnTo>
                      <a:pt x="8884" y="3542"/>
                    </a:lnTo>
                    <a:lnTo>
                      <a:pt x="9725" y="3602"/>
                    </a:lnTo>
                    <a:lnTo>
                      <a:pt x="10145" y="3663"/>
                    </a:lnTo>
                    <a:lnTo>
                      <a:pt x="10145" y="3663"/>
                    </a:lnTo>
                    <a:lnTo>
                      <a:pt x="10085" y="3602"/>
                    </a:lnTo>
                    <a:lnTo>
                      <a:pt x="9485" y="3542"/>
                    </a:lnTo>
                    <a:lnTo>
                      <a:pt x="9004" y="3422"/>
                    </a:lnTo>
                    <a:lnTo>
                      <a:pt x="8224" y="3362"/>
                    </a:lnTo>
                    <a:lnTo>
                      <a:pt x="7504" y="3302"/>
                    </a:lnTo>
                    <a:lnTo>
                      <a:pt x="7144" y="3302"/>
                    </a:lnTo>
                    <a:lnTo>
                      <a:pt x="7504" y="3242"/>
                    </a:lnTo>
                    <a:lnTo>
                      <a:pt x="8224" y="3182"/>
                    </a:lnTo>
                    <a:lnTo>
                      <a:pt x="9064" y="3242"/>
                    </a:lnTo>
                    <a:lnTo>
                      <a:pt x="8584" y="3122"/>
                    </a:lnTo>
                    <a:lnTo>
                      <a:pt x="7684" y="3002"/>
                    </a:lnTo>
                    <a:lnTo>
                      <a:pt x="6903" y="3002"/>
                    </a:lnTo>
                    <a:lnTo>
                      <a:pt x="6663" y="3122"/>
                    </a:lnTo>
                    <a:lnTo>
                      <a:pt x="6663" y="3122"/>
                    </a:lnTo>
                    <a:lnTo>
                      <a:pt x="6903" y="2942"/>
                    </a:lnTo>
                    <a:lnTo>
                      <a:pt x="7264" y="2882"/>
                    </a:lnTo>
                    <a:lnTo>
                      <a:pt x="8584" y="2882"/>
                    </a:lnTo>
                    <a:lnTo>
                      <a:pt x="9124" y="2942"/>
                    </a:lnTo>
                    <a:lnTo>
                      <a:pt x="8944" y="2822"/>
                    </a:lnTo>
                    <a:lnTo>
                      <a:pt x="8764" y="2822"/>
                    </a:lnTo>
                    <a:lnTo>
                      <a:pt x="7984" y="2762"/>
                    </a:lnTo>
                    <a:lnTo>
                      <a:pt x="7804" y="2762"/>
                    </a:lnTo>
                    <a:lnTo>
                      <a:pt x="7444" y="2702"/>
                    </a:lnTo>
                    <a:lnTo>
                      <a:pt x="7023" y="2762"/>
                    </a:lnTo>
                    <a:lnTo>
                      <a:pt x="6603" y="2762"/>
                    </a:lnTo>
                    <a:lnTo>
                      <a:pt x="6183" y="2882"/>
                    </a:lnTo>
                    <a:lnTo>
                      <a:pt x="5823" y="3002"/>
                    </a:lnTo>
                    <a:lnTo>
                      <a:pt x="5523" y="3062"/>
                    </a:lnTo>
                    <a:lnTo>
                      <a:pt x="5523" y="3062"/>
                    </a:lnTo>
                    <a:lnTo>
                      <a:pt x="5763" y="2942"/>
                    </a:lnTo>
                    <a:lnTo>
                      <a:pt x="6123" y="2822"/>
                    </a:lnTo>
                    <a:lnTo>
                      <a:pt x="6543" y="2642"/>
                    </a:lnTo>
                    <a:lnTo>
                      <a:pt x="7023" y="2522"/>
                    </a:lnTo>
                    <a:lnTo>
                      <a:pt x="7264" y="2462"/>
                    </a:lnTo>
                    <a:lnTo>
                      <a:pt x="6843" y="2462"/>
                    </a:lnTo>
                    <a:lnTo>
                      <a:pt x="6123" y="2522"/>
                    </a:lnTo>
                    <a:lnTo>
                      <a:pt x="6063" y="2522"/>
                    </a:lnTo>
                    <a:lnTo>
                      <a:pt x="5403" y="2702"/>
                    </a:lnTo>
                    <a:lnTo>
                      <a:pt x="5163" y="2762"/>
                    </a:lnTo>
                    <a:lnTo>
                      <a:pt x="5163" y="2762"/>
                    </a:lnTo>
                    <a:lnTo>
                      <a:pt x="5343" y="2642"/>
                    </a:lnTo>
                    <a:lnTo>
                      <a:pt x="6063" y="2342"/>
                    </a:lnTo>
                    <a:lnTo>
                      <a:pt x="6423" y="2282"/>
                    </a:lnTo>
                    <a:lnTo>
                      <a:pt x="6783" y="2222"/>
                    </a:lnTo>
                    <a:lnTo>
                      <a:pt x="6903" y="2162"/>
                    </a:lnTo>
                    <a:lnTo>
                      <a:pt x="7264" y="2102"/>
                    </a:lnTo>
                    <a:lnTo>
                      <a:pt x="7083" y="2042"/>
                    </a:lnTo>
                    <a:lnTo>
                      <a:pt x="6843" y="2042"/>
                    </a:lnTo>
                    <a:lnTo>
                      <a:pt x="6543" y="1982"/>
                    </a:lnTo>
                    <a:lnTo>
                      <a:pt x="6243" y="2042"/>
                    </a:lnTo>
                    <a:lnTo>
                      <a:pt x="6003" y="2042"/>
                    </a:lnTo>
                    <a:lnTo>
                      <a:pt x="5763" y="2162"/>
                    </a:lnTo>
                    <a:lnTo>
                      <a:pt x="5643" y="2162"/>
                    </a:lnTo>
                    <a:lnTo>
                      <a:pt x="5703" y="2102"/>
                    </a:lnTo>
                    <a:lnTo>
                      <a:pt x="5943" y="2042"/>
                    </a:lnTo>
                    <a:lnTo>
                      <a:pt x="6063" y="1982"/>
                    </a:lnTo>
                    <a:lnTo>
                      <a:pt x="5883" y="1982"/>
                    </a:lnTo>
                    <a:lnTo>
                      <a:pt x="5583" y="2042"/>
                    </a:lnTo>
                    <a:lnTo>
                      <a:pt x="5283" y="2102"/>
                    </a:lnTo>
                    <a:lnTo>
                      <a:pt x="5103" y="2162"/>
                    </a:lnTo>
                    <a:lnTo>
                      <a:pt x="5283" y="2042"/>
                    </a:lnTo>
                    <a:lnTo>
                      <a:pt x="5523" y="1922"/>
                    </a:lnTo>
                    <a:lnTo>
                      <a:pt x="5823" y="1862"/>
                    </a:lnTo>
                    <a:lnTo>
                      <a:pt x="5883" y="1862"/>
                    </a:lnTo>
                    <a:lnTo>
                      <a:pt x="5943" y="1802"/>
                    </a:lnTo>
                    <a:lnTo>
                      <a:pt x="6243" y="1742"/>
                    </a:lnTo>
                    <a:lnTo>
                      <a:pt x="6543" y="1682"/>
                    </a:lnTo>
                    <a:lnTo>
                      <a:pt x="6903" y="1682"/>
                    </a:lnTo>
                    <a:lnTo>
                      <a:pt x="6483" y="1622"/>
                    </a:lnTo>
                    <a:lnTo>
                      <a:pt x="5763" y="1622"/>
                    </a:lnTo>
                    <a:lnTo>
                      <a:pt x="5103" y="1682"/>
                    </a:lnTo>
                    <a:lnTo>
                      <a:pt x="4863" y="1742"/>
                    </a:lnTo>
                    <a:lnTo>
                      <a:pt x="5103" y="1622"/>
                    </a:lnTo>
                    <a:lnTo>
                      <a:pt x="5763" y="1502"/>
                    </a:lnTo>
                    <a:lnTo>
                      <a:pt x="6123" y="1442"/>
                    </a:lnTo>
                    <a:lnTo>
                      <a:pt x="5463" y="1322"/>
                    </a:lnTo>
                    <a:lnTo>
                      <a:pt x="5103" y="1261"/>
                    </a:lnTo>
                    <a:lnTo>
                      <a:pt x="6003" y="1261"/>
                    </a:lnTo>
                    <a:lnTo>
                      <a:pt x="5643" y="1201"/>
                    </a:lnTo>
                    <a:lnTo>
                      <a:pt x="4382" y="1201"/>
                    </a:lnTo>
                    <a:lnTo>
                      <a:pt x="4562" y="1141"/>
                    </a:lnTo>
                    <a:lnTo>
                      <a:pt x="5043" y="1021"/>
                    </a:lnTo>
                    <a:lnTo>
                      <a:pt x="5103" y="1021"/>
                    </a:lnTo>
                    <a:lnTo>
                      <a:pt x="5163" y="961"/>
                    </a:lnTo>
                    <a:lnTo>
                      <a:pt x="4803" y="961"/>
                    </a:lnTo>
                    <a:lnTo>
                      <a:pt x="4382" y="1021"/>
                    </a:lnTo>
                    <a:lnTo>
                      <a:pt x="3842" y="1201"/>
                    </a:lnTo>
                    <a:lnTo>
                      <a:pt x="3722" y="1261"/>
                    </a:lnTo>
                    <a:lnTo>
                      <a:pt x="3662" y="1261"/>
                    </a:lnTo>
                    <a:lnTo>
                      <a:pt x="3842" y="1141"/>
                    </a:lnTo>
                    <a:lnTo>
                      <a:pt x="4322" y="901"/>
                    </a:lnTo>
                    <a:lnTo>
                      <a:pt x="4803" y="781"/>
                    </a:lnTo>
                    <a:lnTo>
                      <a:pt x="5163" y="721"/>
                    </a:lnTo>
                    <a:lnTo>
                      <a:pt x="4923" y="721"/>
                    </a:lnTo>
                    <a:lnTo>
                      <a:pt x="4022" y="661"/>
                    </a:lnTo>
                    <a:lnTo>
                      <a:pt x="3902" y="661"/>
                    </a:lnTo>
                    <a:lnTo>
                      <a:pt x="3602" y="721"/>
                    </a:lnTo>
                    <a:lnTo>
                      <a:pt x="3362" y="781"/>
                    </a:lnTo>
                    <a:lnTo>
                      <a:pt x="3182" y="901"/>
                    </a:lnTo>
                    <a:lnTo>
                      <a:pt x="3122" y="901"/>
                    </a:lnTo>
                    <a:lnTo>
                      <a:pt x="3182" y="841"/>
                    </a:lnTo>
                    <a:lnTo>
                      <a:pt x="3302" y="721"/>
                    </a:lnTo>
                    <a:lnTo>
                      <a:pt x="3602" y="601"/>
                    </a:lnTo>
                    <a:lnTo>
                      <a:pt x="3902" y="541"/>
                    </a:lnTo>
                    <a:lnTo>
                      <a:pt x="4082" y="541"/>
                    </a:lnTo>
                    <a:lnTo>
                      <a:pt x="4803" y="421"/>
                    </a:lnTo>
                    <a:lnTo>
                      <a:pt x="4322" y="301"/>
                    </a:lnTo>
                    <a:lnTo>
                      <a:pt x="4022" y="301"/>
                    </a:lnTo>
                    <a:lnTo>
                      <a:pt x="3662" y="361"/>
                    </a:lnTo>
                    <a:lnTo>
                      <a:pt x="3062" y="481"/>
                    </a:lnTo>
                    <a:lnTo>
                      <a:pt x="2522" y="721"/>
                    </a:lnTo>
                    <a:lnTo>
                      <a:pt x="2341" y="781"/>
                    </a:lnTo>
                    <a:lnTo>
                      <a:pt x="2522" y="661"/>
                    </a:lnTo>
                    <a:lnTo>
                      <a:pt x="3002" y="361"/>
                    </a:lnTo>
                    <a:lnTo>
                      <a:pt x="3362" y="241"/>
                    </a:lnTo>
                    <a:lnTo>
                      <a:pt x="3662" y="121"/>
                    </a:lnTo>
                    <a:lnTo>
                      <a:pt x="3422" y="61"/>
                    </a:lnTo>
                    <a:lnTo>
                      <a:pt x="3182" y="181"/>
                    </a:lnTo>
                    <a:lnTo>
                      <a:pt x="2762" y="361"/>
                    </a:lnTo>
                    <a:lnTo>
                      <a:pt x="2461" y="481"/>
                    </a:lnTo>
                    <a:lnTo>
                      <a:pt x="1921" y="661"/>
                    </a:lnTo>
                    <a:lnTo>
                      <a:pt x="1441" y="961"/>
                    </a:lnTo>
                    <a:lnTo>
                      <a:pt x="1321" y="1081"/>
                    </a:lnTo>
                    <a:lnTo>
                      <a:pt x="1261" y="1081"/>
                    </a:lnTo>
                    <a:lnTo>
                      <a:pt x="1261" y="1021"/>
                    </a:lnTo>
                    <a:lnTo>
                      <a:pt x="1381" y="901"/>
                    </a:lnTo>
                    <a:lnTo>
                      <a:pt x="1861" y="541"/>
                    </a:lnTo>
                    <a:lnTo>
                      <a:pt x="2341" y="241"/>
                    </a:lnTo>
                    <a:lnTo>
                      <a:pt x="2702" y="121"/>
                    </a:lnTo>
                    <a:lnTo>
                      <a:pt x="294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74"/>
              <p:cNvSpPr/>
              <p:nvPr/>
            </p:nvSpPr>
            <p:spPr>
              <a:xfrm>
                <a:off x="1507188" y="2333503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1" y="1"/>
                    </a:moveTo>
                    <a:lnTo>
                      <a:pt x="1" y="121"/>
                    </a:lnTo>
                    <a:lnTo>
                      <a:pt x="181" y="121"/>
                    </a:lnTo>
                    <a:lnTo>
                      <a:pt x="3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74"/>
              <p:cNvSpPr/>
              <p:nvPr/>
            </p:nvSpPr>
            <p:spPr>
              <a:xfrm>
                <a:off x="1585623" y="3316976"/>
                <a:ext cx="40273" cy="58366"/>
              </a:xfrm>
              <a:custGeom>
                <a:rect b="b" l="l" r="r" t="t"/>
                <a:pathLst>
                  <a:path extrusionOk="0" h="1742" w="1202">
                    <a:moveTo>
                      <a:pt x="1" y="0"/>
                    </a:moveTo>
                    <a:lnTo>
                      <a:pt x="961" y="1741"/>
                    </a:lnTo>
                    <a:lnTo>
                      <a:pt x="12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74"/>
              <p:cNvSpPr/>
              <p:nvPr/>
            </p:nvSpPr>
            <p:spPr>
              <a:xfrm>
                <a:off x="1497136" y="2343555"/>
                <a:ext cx="42283" cy="24191"/>
              </a:xfrm>
              <a:custGeom>
                <a:rect b="b" l="l" r="r" t="t"/>
                <a:pathLst>
                  <a:path extrusionOk="0" h="722" w="1262">
                    <a:moveTo>
                      <a:pt x="1021" y="1"/>
                    </a:moveTo>
                    <a:lnTo>
                      <a:pt x="541" y="61"/>
                    </a:lnTo>
                    <a:lnTo>
                      <a:pt x="241" y="121"/>
                    </a:lnTo>
                    <a:lnTo>
                      <a:pt x="181" y="121"/>
                    </a:lnTo>
                    <a:lnTo>
                      <a:pt x="1" y="721"/>
                    </a:lnTo>
                    <a:lnTo>
                      <a:pt x="1" y="721"/>
                    </a:lnTo>
                    <a:lnTo>
                      <a:pt x="61" y="661"/>
                    </a:lnTo>
                    <a:lnTo>
                      <a:pt x="541" y="361"/>
                    </a:lnTo>
                    <a:lnTo>
                      <a:pt x="114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74"/>
              <p:cNvSpPr/>
              <p:nvPr/>
            </p:nvSpPr>
            <p:spPr>
              <a:xfrm>
                <a:off x="3009552" y="237776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120" y="0"/>
                    </a:moveTo>
                    <a:lnTo>
                      <a:pt x="0" y="60"/>
                    </a:lnTo>
                    <a:lnTo>
                      <a:pt x="0" y="120"/>
                    </a:lnTo>
                    <a:lnTo>
                      <a:pt x="0" y="420"/>
                    </a:lnTo>
                    <a:lnTo>
                      <a:pt x="60" y="420"/>
                    </a:lnTo>
                    <a:lnTo>
                      <a:pt x="120" y="12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74"/>
              <p:cNvSpPr/>
              <p:nvPr/>
            </p:nvSpPr>
            <p:spPr>
              <a:xfrm>
                <a:off x="3085977" y="2315411"/>
                <a:ext cx="18126" cy="16116"/>
              </a:xfrm>
              <a:custGeom>
                <a:rect b="b" l="l" r="r" t="t"/>
                <a:pathLst>
                  <a:path extrusionOk="0" h="481" w="541">
                    <a:moveTo>
                      <a:pt x="360" y="1"/>
                    </a:moveTo>
                    <a:lnTo>
                      <a:pt x="60" y="241"/>
                    </a:lnTo>
                    <a:lnTo>
                      <a:pt x="0" y="241"/>
                    </a:lnTo>
                    <a:lnTo>
                      <a:pt x="300" y="421"/>
                    </a:lnTo>
                    <a:lnTo>
                      <a:pt x="360" y="481"/>
                    </a:lnTo>
                    <a:lnTo>
                      <a:pt x="480" y="301"/>
                    </a:lnTo>
                    <a:lnTo>
                      <a:pt x="540" y="24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74"/>
              <p:cNvSpPr/>
              <p:nvPr/>
            </p:nvSpPr>
            <p:spPr>
              <a:xfrm>
                <a:off x="3067851" y="229731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74"/>
              <p:cNvSpPr/>
              <p:nvPr/>
            </p:nvSpPr>
            <p:spPr>
              <a:xfrm>
                <a:off x="3015583" y="2295308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74"/>
              <p:cNvSpPr/>
              <p:nvPr/>
            </p:nvSpPr>
            <p:spPr>
              <a:xfrm>
                <a:off x="3037696" y="2391836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8" name="Google Shape;2868;p74"/>
              <p:cNvSpPr/>
              <p:nvPr/>
            </p:nvSpPr>
            <p:spPr>
              <a:xfrm>
                <a:off x="2999500" y="237977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300"/>
                    </a:lnTo>
                    <a:lnTo>
                      <a:pt x="12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9" name="Google Shape;2869;p74"/>
              <p:cNvSpPr/>
              <p:nvPr/>
            </p:nvSpPr>
            <p:spPr>
              <a:xfrm>
                <a:off x="3001511" y="236570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0" name="Google Shape;2870;p74"/>
              <p:cNvSpPr/>
              <p:nvPr/>
            </p:nvSpPr>
            <p:spPr>
              <a:xfrm>
                <a:off x="3063830" y="2299328"/>
                <a:ext cx="34242" cy="20137"/>
              </a:xfrm>
              <a:custGeom>
                <a:rect b="b" l="l" r="r" t="t"/>
                <a:pathLst>
                  <a:path extrusionOk="0" h="601" w="1022">
                    <a:moveTo>
                      <a:pt x="61" y="0"/>
                    </a:moveTo>
                    <a:lnTo>
                      <a:pt x="1" y="60"/>
                    </a:lnTo>
                    <a:lnTo>
                      <a:pt x="1" y="180"/>
                    </a:lnTo>
                    <a:lnTo>
                      <a:pt x="601" y="601"/>
                    </a:lnTo>
                    <a:lnTo>
                      <a:pt x="661" y="601"/>
                    </a:lnTo>
                    <a:lnTo>
                      <a:pt x="1021" y="481"/>
                    </a:lnTo>
                    <a:lnTo>
                      <a:pt x="961" y="420"/>
                    </a:lnTo>
                    <a:lnTo>
                      <a:pt x="72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1" name="Google Shape;2871;p74"/>
              <p:cNvSpPr/>
              <p:nvPr/>
            </p:nvSpPr>
            <p:spPr>
              <a:xfrm>
                <a:off x="3009552" y="2359671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0" y="0"/>
                    </a:moveTo>
                    <a:lnTo>
                      <a:pt x="0" y="240"/>
                    </a:lnTo>
                    <a:lnTo>
                      <a:pt x="120" y="30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74"/>
              <p:cNvSpPr/>
              <p:nvPr/>
            </p:nvSpPr>
            <p:spPr>
              <a:xfrm>
                <a:off x="3013572" y="2353640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74"/>
              <p:cNvSpPr/>
              <p:nvPr/>
            </p:nvSpPr>
            <p:spPr>
              <a:xfrm>
                <a:off x="3017593" y="2333503"/>
                <a:ext cx="6064" cy="14106"/>
              </a:xfrm>
              <a:custGeom>
                <a:rect b="b" l="l" r="r" t="t"/>
                <a:pathLst>
                  <a:path extrusionOk="0" h="421" w="181">
                    <a:moveTo>
                      <a:pt x="60" y="1"/>
                    </a:moveTo>
                    <a:lnTo>
                      <a:pt x="60" y="121"/>
                    </a:lnTo>
                    <a:lnTo>
                      <a:pt x="0" y="301"/>
                    </a:lnTo>
                    <a:lnTo>
                      <a:pt x="0" y="361"/>
                    </a:lnTo>
                    <a:lnTo>
                      <a:pt x="60" y="421"/>
                    </a:lnTo>
                    <a:lnTo>
                      <a:pt x="1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2995480" y="2353640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2995480" y="2331493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0" y="1"/>
                    </a:moveTo>
                    <a:lnTo>
                      <a:pt x="0" y="301"/>
                    </a:lnTo>
                    <a:lnTo>
                      <a:pt x="60" y="30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2969312" y="228726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0"/>
                    </a:moveTo>
                    <a:lnTo>
                      <a:pt x="121" y="6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2929106" y="2355650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74"/>
              <p:cNvSpPr/>
              <p:nvPr/>
            </p:nvSpPr>
            <p:spPr>
              <a:xfrm>
                <a:off x="2919055" y="2126375"/>
                <a:ext cx="14106" cy="10085"/>
              </a:xfrm>
              <a:custGeom>
                <a:rect b="b" l="l" r="r" t="t"/>
                <a:pathLst>
                  <a:path extrusionOk="0" h="301" w="421">
                    <a:moveTo>
                      <a:pt x="60" y="0"/>
                    </a:moveTo>
                    <a:lnTo>
                      <a:pt x="0" y="300"/>
                    </a:lnTo>
                    <a:lnTo>
                      <a:pt x="420" y="240"/>
                    </a:lnTo>
                    <a:lnTo>
                      <a:pt x="4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74"/>
              <p:cNvSpPr/>
              <p:nvPr/>
            </p:nvSpPr>
            <p:spPr>
              <a:xfrm>
                <a:off x="3061820" y="229329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0" name="Google Shape;2880;p74"/>
              <p:cNvSpPr/>
              <p:nvPr/>
            </p:nvSpPr>
            <p:spPr>
              <a:xfrm>
                <a:off x="2999500" y="239786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80" y="1"/>
                    </a:moveTo>
                    <a:lnTo>
                      <a:pt x="0" y="61"/>
                    </a:lnTo>
                    <a:lnTo>
                      <a:pt x="18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1" name="Google Shape;2881;p74"/>
              <p:cNvSpPr/>
              <p:nvPr/>
            </p:nvSpPr>
            <p:spPr>
              <a:xfrm>
                <a:off x="2961271" y="2759888"/>
                <a:ext cx="14106" cy="24157"/>
              </a:xfrm>
              <a:custGeom>
                <a:rect b="b" l="l" r="r" t="t"/>
                <a:pathLst>
                  <a:path extrusionOk="0" h="721" w="421">
                    <a:moveTo>
                      <a:pt x="121" y="0"/>
                    </a:moveTo>
                    <a:lnTo>
                      <a:pt x="1" y="480"/>
                    </a:lnTo>
                    <a:lnTo>
                      <a:pt x="1" y="721"/>
                    </a:lnTo>
                    <a:lnTo>
                      <a:pt x="421" y="721"/>
                    </a:lnTo>
                    <a:lnTo>
                      <a:pt x="301" y="540"/>
                    </a:lnTo>
                    <a:lnTo>
                      <a:pt x="121" y="12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2" name="Google Shape;2882;p74"/>
              <p:cNvSpPr/>
              <p:nvPr/>
            </p:nvSpPr>
            <p:spPr>
              <a:xfrm>
                <a:off x="2987405" y="2761898"/>
                <a:ext cx="12129" cy="22147"/>
              </a:xfrm>
              <a:custGeom>
                <a:rect b="b" l="l" r="r" t="t"/>
                <a:pathLst>
                  <a:path extrusionOk="0" h="661" w="362">
                    <a:moveTo>
                      <a:pt x="1" y="0"/>
                    </a:moveTo>
                    <a:lnTo>
                      <a:pt x="61" y="24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5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3" name="Google Shape;2883;p74"/>
              <p:cNvSpPr/>
              <p:nvPr/>
            </p:nvSpPr>
            <p:spPr>
              <a:xfrm>
                <a:off x="3228775" y="2661316"/>
                <a:ext cx="28178" cy="40273"/>
              </a:xfrm>
              <a:custGeom>
                <a:rect b="b" l="l" r="r" t="t"/>
                <a:pathLst>
                  <a:path extrusionOk="0" h="1202" w="841">
                    <a:moveTo>
                      <a:pt x="0" y="1"/>
                    </a:moveTo>
                    <a:lnTo>
                      <a:pt x="180" y="421"/>
                    </a:lnTo>
                    <a:lnTo>
                      <a:pt x="480" y="1081"/>
                    </a:lnTo>
                    <a:lnTo>
                      <a:pt x="600" y="1201"/>
                    </a:lnTo>
                    <a:lnTo>
                      <a:pt x="840" y="1201"/>
                    </a:lnTo>
                    <a:lnTo>
                      <a:pt x="600" y="841"/>
                    </a:lnTo>
                    <a:lnTo>
                      <a:pt x="480" y="541"/>
                    </a:lnTo>
                    <a:lnTo>
                      <a:pt x="480" y="24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3206628" y="2615079"/>
                <a:ext cx="36252" cy="16116"/>
              </a:xfrm>
              <a:custGeom>
                <a:rect b="b" l="l" r="r" t="t"/>
                <a:pathLst>
                  <a:path extrusionOk="0" h="481" w="1082">
                    <a:moveTo>
                      <a:pt x="1" y="0"/>
                    </a:moveTo>
                    <a:lnTo>
                      <a:pt x="361" y="421"/>
                    </a:lnTo>
                    <a:lnTo>
                      <a:pt x="421" y="481"/>
                    </a:lnTo>
                    <a:lnTo>
                      <a:pt x="1081" y="481"/>
                    </a:lnTo>
                    <a:lnTo>
                      <a:pt x="961" y="42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2906960" y="2733721"/>
                <a:ext cx="12129" cy="50325"/>
              </a:xfrm>
              <a:custGeom>
                <a:rect b="b" l="l" r="r" t="t"/>
                <a:pathLst>
                  <a:path extrusionOk="0" h="1502" w="362">
                    <a:moveTo>
                      <a:pt x="121" y="1"/>
                    </a:moveTo>
                    <a:lnTo>
                      <a:pt x="61" y="481"/>
                    </a:lnTo>
                    <a:lnTo>
                      <a:pt x="1" y="1201"/>
                    </a:lnTo>
                    <a:lnTo>
                      <a:pt x="61" y="1502"/>
                    </a:lnTo>
                    <a:lnTo>
                      <a:pt x="361" y="1502"/>
                    </a:lnTo>
                    <a:lnTo>
                      <a:pt x="301" y="66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2949209" y="2769940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421"/>
                    </a:lnTo>
                    <a:lnTo>
                      <a:pt x="120" y="421"/>
                    </a:lnTo>
                    <a:lnTo>
                      <a:pt x="6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3184515" y="2590956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2919055" y="2747826"/>
                <a:ext cx="18126" cy="36219"/>
              </a:xfrm>
              <a:custGeom>
                <a:rect b="b" l="l" r="r" t="t"/>
                <a:pathLst>
                  <a:path extrusionOk="0" h="1081" w="541">
                    <a:moveTo>
                      <a:pt x="360" y="0"/>
                    </a:moveTo>
                    <a:lnTo>
                      <a:pt x="240" y="240"/>
                    </a:lnTo>
                    <a:lnTo>
                      <a:pt x="0" y="1081"/>
                    </a:lnTo>
                    <a:lnTo>
                      <a:pt x="540" y="1081"/>
                    </a:lnTo>
                    <a:lnTo>
                      <a:pt x="420" y="48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3009552" y="239786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3019603" y="2375753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0"/>
                    </a:moveTo>
                    <a:lnTo>
                      <a:pt x="60" y="300"/>
                    </a:lnTo>
                    <a:lnTo>
                      <a:pt x="0" y="300"/>
                    </a:lnTo>
                    <a:lnTo>
                      <a:pt x="0" y="420"/>
                    </a:lnTo>
                    <a:lnTo>
                      <a:pt x="0" y="480"/>
                    </a:lnTo>
                    <a:lnTo>
                      <a:pt x="60" y="480"/>
                    </a:lnTo>
                    <a:lnTo>
                      <a:pt x="180" y="24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3180494" y="2615079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0"/>
                    </a:moveTo>
                    <a:lnTo>
                      <a:pt x="60" y="180"/>
                    </a:lnTo>
                    <a:lnTo>
                      <a:pt x="6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2" name="Google Shape;2892;p74"/>
              <p:cNvSpPr/>
              <p:nvPr/>
            </p:nvSpPr>
            <p:spPr>
              <a:xfrm>
                <a:off x="2908970" y="224300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61" y="1"/>
                    </a:moveTo>
                    <a:lnTo>
                      <a:pt x="1" y="61"/>
                    </a:lnTo>
                    <a:lnTo>
                      <a:pt x="121" y="121"/>
                    </a:lnTo>
                    <a:lnTo>
                      <a:pt x="181" y="12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3" name="Google Shape;2893;p74"/>
              <p:cNvSpPr/>
              <p:nvPr/>
            </p:nvSpPr>
            <p:spPr>
              <a:xfrm>
                <a:off x="2923075" y="225506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1"/>
                    </a:moveTo>
                    <a:lnTo>
                      <a:pt x="6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60" y="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4" name="Google Shape;2894;p74"/>
              <p:cNvSpPr/>
              <p:nvPr/>
            </p:nvSpPr>
            <p:spPr>
              <a:xfrm>
                <a:off x="3037696" y="2397866"/>
                <a:ext cx="4054" cy="12095"/>
              </a:xfrm>
              <a:custGeom>
                <a:rect b="b" l="l" r="r" t="t"/>
                <a:pathLst>
                  <a:path extrusionOk="0" h="361" w="121">
                    <a:moveTo>
                      <a:pt x="61" y="1"/>
                    </a:moveTo>
                    <a:lnTo>
                      <a:pt x="1" y="61"/>
                    </a:lnTo>
                    <a:lnTo>
                      <a:pt x="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5" name="Google Shape;2895;p74"/>
              <p:cNvSpPr/>
              <p:nvPr/>
            </p:nvSpPr>
            <p:spPr>
              <a:xfrm>
                <a:off x="3166422" y="2601007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60" y="420"/>
                    </a:lnTo>
                    <a:lnTo>
                      <a:pt x="12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6" name="Google Shape;2896;p74"/>
              <p:cNvSpPr/>
              <p:nvPr/>
            </p:nvSpPr>
            <p:spPr>
              <a:xfrm>
                <a:off x="3019603" y="23958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7" name="Google Shape;2897;p74"/>
              <p:cNvSpPr/>
              <p:nvPr/>
            </p:nvSpPr>
            <p:spPr>
              <a:xfrm>
                <a:off x="3152350" y="2518552"/>
                <a:ext cx="128726" cy="40240"/>
              </a:xfrm>
              <a:custGeom>
                <a:rect b="b" l="l" r="r" t="t"/>
                <a:pathLst>
                  <a:path extrusionOk="0" h="1201" w="3842">
                    <a:moveTo>
                      <a:pt x="540" y="0"/>
                    </a:moveTo>
                    <a:lnTo>
                      <a:pt x="720" y="120"/>
                    </a:lnTo>
                    <a:lnTo>
                      <a:pt x="1020" y="300"/>
                    </a:lnTo>
                    <a:lnTo>
                      <a:pt x="1321" y="420"/>
                    </a:lnTo>
                    <a:lnTo>
                      <a:pt x="1621" y="480"/>
                    </a:lnTo>
                    <a:lnTo>
                      <a:pt x="1321" y="480"/>
                    </a:lnTo>
                    <a:lnTo>
                      <a:pt x="1441" y="540"/>
                    </a:lnTo>
                    <a:lnTo>
                      <a:pt x="1801" y="720"/>
                    </a:lnTo>
                    <a:lnTo>
                      <a:pt x="2101" y="780"/>
                    </a:lnTo>
                    <a:lnTo>
                      <a:pt x="2341" y="840"/>
                    </a:lnTo>
                    <a:lnTo>
                      <a:pt x="1741" y="840"/>
                    </a:lnTo>
                    <a:lnTo>
                      <a:pt x="1381" y="720"/>
                    </a:lnTo>
                    <a:lnTo>
                      <a:pt x="1201" y="720"/>
                    </a:lnTo>
                    <a:lnTo>
                      <a:pt x="900" y="600"/>
                    </a:lnTo>
                    <a:lnTo>
                      <a:pt x="480" y="48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120" y="240"/>
                    </a:lnTo>
                    <a:lnTo>
                      <a:pt x="540" y="600"/>
                    </a:lnTo>
                    <a:lnTo>
                      <a:pt x="1261" y="1021"/>
                    </a:lnTo>
                    <a:lnTo>
                      <a:pt x="1741" y="1201"/>
                    </a:lnTo>
                    <a:lnTo>
                      <a:pt x="3842" y="1201"/>
                    </a:lnTo>
                    <a:lnTo>
                      <a:pt x="3121" y="0"/>
                    </a:lnTo>
                    <a:lnTo>
                      <a:pt x="1861" y="0"/>
                    </a:lnTo>
                    <a:lnTo>
                      <a:pt x="2401" y="120"/>
                    </a:lnTo>
                    <a:lnTo>
                      <a:pt x="2641" y="180"/>
                    </a:lnTo>
                    <a:lnTo>
                      <a:pt x="2341" y="180"/>
                    </a:lnTo>
                    <a:lnTo>
                      <a:pt x="1981" y="120"/>
                    </a:lnTo>
                    <a:lnTo>
                      <a:pt x="1501" y="6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8" name="Google Shape;2898;p74"/>
              <p:cNvSpPr/>
              <p:nvPr/>
            </p:nvSpPr>
            <p:spPr>
              <a:xfrm>
                <a:off x="3061820" y="247831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74"/>
              <p:cNvSpPr/>
              <p:nvPr/>
            </p:nvSpPr>
            <p:spPr>
              <a:xfrm>
                <a:off x="3285064" y="2689494"/>
                <a:ext cx="74448" cy="12095"/>
              </a:xfrm>
              <a:custGeom>
                <a:rect b="b" l="l" r="r" t="t"/>
                <a:pathLst>
                  <a:path extrusionOk="0" h="361" w="2222">
                    <a:moveTo>
                      <a:pt x="1" y="0"/>
                    </a:moveTo>
                    <a:lnTo>
                      <a:pt x="121" y="120"/>
                    </a:lnTo>
                    <a:lnTo>
                      <a:pt x="241" y="180"/>
                    </a:lnTo>
                    <a:lnTo>
                      <a:pt x="721" y="360"/>
                    </a:lnTo>
                    <a:lnTo>
                      <a:pt x="2222" y="360"/>
                    </a:lnTo>
                    <a:lnTo>
                      <a:pt x="2042" y="60"/>
                    </a:lnTo>
                    <a:lnTo>
                      <a:pt x="1802" y="60"/>
                    </a:lnTo>
                    <a:lnTo>
                      <a:pt x="1021" y="120"/>
                    </a:lnTo>
                    <a:lnTo>
                      <a:pt x="12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74"/>
              <p:cNvSpPr/>
              <p:nvPr/>
            </p:nvSpPr>
            <p:spPr>
              <a:xfrm>
                <a:off x="3029655" y="2733721"/>
                <a:ext cx="368086" cy="50325"/>
              </a:xfrm>
              <a:custGeom>
                <a:rect b="b" l="l" r="r" t="t"/>
                <a:pathLst>
                  <a:path extrusionOk="0" h="1502" w="10986">
                    <a:moveTo>
                      <a:pt x="601" y="1"/>
                    </a:moveTo>
                    <a:lnTo>
                      <a:pt x="0" y="181"/>
                    </a:lnTo>
                    <a:lnTo>
                      <a:pt x="241" y="241"/>
                    </a:lnTo>
                    <a:lnTo>
                      <a:pt x="601" y="301"/>
                    </a:lnTo>
                    <a:lnTo>
                      <a:pt x="1021" y="361"/>
                    </a:lnTo>
                    <a:lnTo>
                      <a:pt x="1441" y="301"/>
                    </a:lnTo>
                    <a:lnTo>
                      <a:pt x="1801" y="301"/>
                    </a:lnTo>
                    <a:lnTo>
                      <a:pt x="2041" y="241"/>
                    </a:lnTo>
                    <a:lnTo>
                      <a:pt x="1861" y="361"/>
                    </a:lnTo>
                    <a:lnTo>
                      <a:pt x="1501" y="541"/>
                    </a:lnTo>
                    <a:lnTo>
                      <a:pt x="1081" y="661"/>
                    </a:lnTo>
                    <a:lnTo>
                      <a:pt x="841" y="721"/>
                    </a:lnTo>
                    <a:lnTo>
                      <a:pt x="1201" y="781"/>
                    </a:lnTo>
                    <a:lnTo>
                      <a:pt x="1681" y="901"/>
                    </a:lnTo>
                    <a:lnTo>
                      <a:pt x="2762" y="901"/>
                    </a:lnTo>
                    <a:lnTo>
                      <a:pt x="3242" y="841"/>
                    </a:lnTo>
                    <a:lnTo>
                      <a:pt x="3542" y="781"/>
                    </a:lnTo>
                    <a:lnTo>
                      <a:pt x="3662" y="721"/>
                    </a:lnTo>
                    <a:lnTo>
                      <a:pt x="3602" y="781"/>
                    </a:lnTo>
                    <a:lnTo>
                      <a:pt x="3302" y="961"/>
                    </a:lnTo>
                    <a:lnTo>
                      <a:pt x="2822" y="1141"/>
                    </a:lnTo>
                    <a:lnTo>
                      <a:pt x="2281" y="1261"/>
                    </a:lnTo>
                    <a:lnTo>
                      <a:pt x="1681" y="1321"/>
                    </a:lnTo>
                    <a:lnTo>
                      <a:pt x="1141" y="1381"/>
                    </a:lnTo>
                    <a:lnTo>
                      <a:pt x="721" y="1321"/>
                    </a:lnTo>
                    <a:lnTo>
                      <a:pt x="421" y="1261"/>
                    </a:lnTo>
                    <a:lnTo>
                      <a:pt x="60" y="1141"/>
                    </a:lnTo>
                    <a:lnTo>
                      <a:pt x="301" y="1502"/>
                    </a:lnTo>
                    <a:lnTo>
                      <a:pt x="10985" y="1502"/>
                    </a:lnTo>
                    <a:lnTo>
                      <a:pt x="10265" y="1"/>
                    </a:lnTo>
                    <a:lnTo>
                      <a:pt x="8764" y="1"/>
                    </a:lnTo>
                    <a:lnTo>
                      <a:pt x="9124" y="301"/>
                    </a:lnTo>
                    <a:lnTo>
                      <a:pt x="9364" y="481"/>
                    </a:lnTo>
                    <a:lnTo>
                      <a:pt x="9124" y="361"/>
                    </a:lnTo>
                    <a:lnTo>
                      <a:pt x="8524" y="1"/>
                    </a:lnTo>
                    <a:lnTo>
                      <a:pt x="7804" y="1"/>
                    </a:lnTo>
                    <a:lnTo>
                      <a:pt x="7924" y="121"/>
                    </a:lnTo>
                    <a:lnTo>
                      <a:pt x="77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74"/>
              <p:cNvSpPr/>
              <p:nvPr/>
            </p:nvSpPr>
            <p:spPr>
              <a:xfrm>
                <a:off x="2323738" y="2832292"/>
                <a:ext cx="1114209" cy="50291"/>
              </a:xfrm>
              <a:custGeom>
                <a:rect b="b" l="l" r="r" t="t"/>
                <a:pathLst>
                  <a:path extrusionOk="0" h="1501" w="33255">
                    <a:moveTo>
                      <a:pt x="0" y="0"/>
                    </a:moveTo>
                    <a:lnTo>
                      <a:pt x="481" y="780"/>
                    </a:lnTo>
                    <a:lnTo>
                      <a:pt x="901" y="1501"/>
                    </a:lnTo>
                    <a:lnTo>
                      <a:pt x="33255" y="1501"/>
                    </a:lnTo>
                    <a:lnTo>
                      <a:pt x="32654" y="0"/>
                    </a:lnTo>
                    <a:lnTo>
                      <a:pt x="661" y="0"/>
                    </a:lnTo>
                    <a:lnTo>
                      <a:pt x="901" y="360"/>
                    </a:lnTo>
                    <a:lnTo>
                      <a:pt x="1201" y="72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74"/>
              <p:cNvSpPr/>
              <p:nvPr/>
            </p:nvSpPr>
            <p:spPr>
              <a:xfrm>
                <a:off x="3285064" y="2661316"/>
                <a:ext cx="56355" cy="6098"/>
              </a:xfrm>
              <a:custGeom>
                <a:rect b="b" l="l" r="r" t="t"/>
                <a:pathLst>
                  <a:path extrusionOk="0" h="182" w="1682">
                    <a:moveTo>
                      <a:pt x="1" y="1"/>
                    </a:moveTo>
                    <a:lnTo>
                      <a:pt x="841" y="181"/>
                    </a:lnTo>
                    <a:lnTo>
                      <a:pt x="1681" y="181"/>
                    </a:lnTo>
                    <a:lnTo>
                      <a:pt x="16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74"/>
              <p:cNvSpPr/>
              <p:nvPr/>
            </p:nvSpPr>
            <p:spPr>
              <a:xfrm>
                <a:off x="3254909" y="2665337"/>
                <a:ext cx="98572" cy="24191"/>
              </a:xfrm>
              <a:custGeom>
                <a:rect b="b" l="l" r="r" t="t"/>
                <a:pathLst>
                  <a:path extrusionOk="0" h="722" w="2942">
                    <a:moveTo>
                      <a:pt x="0" y="1"/>
                    </a:moveTo>
                    <a:lnTo>
                      <a:pt x="120" y="61"/>
                    </a:lnTo>
                    <a:lnTo>
                      <a:pt x="661" y="301"/>
                    </a:lnTo>
                    <a:lnTo>
                      <a:pt x="1081" y="481"/>
                    </a:lnTo>
                    <a:lnTo>
                      <a:pt x="1921" y="661"/>
                    </a:lnTo>
                    <a:lnTo>
                      <a:pt x="2702" y="721"/>
                    </a:lnTo>
                    <a:lnTo>
                      <a:pt x="2942" y="721"/>
                    </a:lnTo>
                    <a:lnTo>
                      <a:pt x="2581" y="61"/>
                    </a:lnTo>
                    <a:lnTo>
                      <a:pt x="2401" y="121"/>
                    </a:lnTo>
                    <a:lnTo>
                      <a:pt x="2101" y="181"/>
                    </a:lnTo>
                    <a:lnTo>
                      <a:pt x="541" y="181"/>
                    </a:lnTo>
                    <a:lnTo>
                      <a:pt x="24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74"/>
              <p:cNvSpPr/>
              <p:nvPr/>
            </p:nvSpPr>
            <p:spPr>
              <a:xfrm>
                <a:off x="1776702" y="2948923"/>
                <a:ext cx="62386" cy="24157"/>
              </a:xfrm>
              <a:custGeom>
                <a:rect b="b" l="l" r="r" t="t"/>
                <a:pathLst>
                  <a:path extrusionOk="0" h="721" w="1862">
                    <a:moveTo>
                      <a:pt x="1861" y="1"/>
                    </a:moveTo>
                    <a:lnTo>
                      <a:pt x="1501" y="121"/>
                    </a:lnTo>
                    <a:lnTo>
                      <a:pt x="1201" y="181"/>
                    </a:lnTo>
                    <a:lnTo>
                      <a:pt x="721" y="241"/>
                    </a:lnTo>
                    <a:lnTo>
                      <a:pt x="181" y="241"/>
                    </a:lnTo>
                    <a:lnTo>
                      <a:pt x="0" y="721"/>
                    </a:lnTo>
                    <a:lnTo>
                      <a:pt x="0" y="721"/>
                    </a:lnTo>
                    <a:lnTo>
                      <a:pt x="120" y="661"/>
                    </a:lnTo>
                    <a:lnTo>
                      <a:pt x="661" y="541"/>
                    </a:lnTo>
                    <a:lnTo>
                      <a:pt x="1141" y="361"/>
                    </a:lnTo>
                    <a:lnTo>
                      <a:pt x="1441" y="241"/>
                    </a:lnTo>
                    <a:lnTo>
                      <a:pt x="1741" y="61"/>
                    </a:lnTo>
                    <a:lnTo>
                      <a:pt x="18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74"/>
              <p:cNvSpPr/>
              <p:nvPr/>
            </p:nvSpPr>
            <p:spPr>
              <a:xfrm>
                <a:off x="1782733" y="2932841"/>
                <a:ext cx="64397" cy="24157"/>
              </a:xfrm>
              <a:custGeom>
                <a:rect b="b" l="l" r="r" t="t"/>
                <a:pathLst>
                  <a:path extrusionOk="0" h="721" w="1922">
                    <a:moveTo>
                      <a:pt x="241" y="0"/>
                    </a:moveTo>
                    <a:lnTo>
                      <a:pt x="1" y="661"/>
                    </a:lnTo>
                    <a:lnTo>
                      <a:pt x="61" y="721"/>
                    </a:lnTo>
                    <a:lnTo>
                      <a:pt x="541" y="601"/>
                    </a:lnTo>
                    <a:lnTo>
                      <a:pt x="1201" y="421"/>
                    </a:lnTo>
                    <a:lnTo>
                      <a:pt x="1561" y="301"/>
                    </a:lnTo>
                    <a:lnTo>
                      <a:pt x="1801" y="301"/>
                    </a:lnTo>
                    <a:lnTo>
                      <a:pt x="1921" y="120"/>
                    </a:lnTo>
                    <a:lnTo>
                      <a:pt x="1381" y="301"/>
                    </a:lnTo>
                    <a:lnTo>
                      <a:pt x="901" y="361"/>
                    </a:lnTo>
                    <a:lnTo>
                      <a:pt x="781" y="361"/>
                    </a:lnTo>
                    <a:lnTo>
                      <a:pt x="901" y="301"/>
                    </a:lnTo>
                    <a:lnTo>
                      <a:pt x="1321" y="181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74"/>
              <p:cNvSpPr/>
              <p:nvPr/>
            </p:nvSpPr>
            <p:spPr>
              <a:xfrm>
                <a:off x="2050203" y="2932841"/>
                <a:ext cx="1432004" cy="74448"/>
              </a:xfrm>
              <a:custGeom>
                <a:rect b="b" l="l" r="r" t="t"/>
                <a:pathLst>
                  <a:path extrusionOk="0" h="2222" w="42740">
                    <a:moveTo>
                      <a:pt x="1141" y="0"/>
                    </a:moveTo>
                    <a:lnTo>
                      <a:pt x="1141" y="301"/>
                    </a:lnTo>
                    <a:lnTo>
                      <a:pt x="1141" y="481"/>
                    </a:lnTo>
                    <a:lnTo>
                      <a:pt x="1081" y="361"/>
                    </a:lnTo>
                    <a:lnTo>
                      <a:pt x="961" y="181"/>
                    </a:lnTo>
                    <a:lnTo>
                      <a:pt x="1081" y="541"/>
                    </a:lnTo>
                    <a:lnTo>
                      <a:pt x="1141" y="961"/>
                    </a:lnTo>
                    <a:lnTo>
                      <a:pt x="1141" y="1261"/>
                    </a:lnTo>
                    <a:lnTo>
                      <a:pt x="841" y="601"/>
                    </a:lnTo>
                    <a:lnTo>
                      <a:pt x="721" y="481"/>
                    </a:lnTo>
                    <a:lnTo>
                      <a:pt x="721" y="541"/>
                    </a:lnTo>
                    <a:lnTo>
                      <a:pt x="661" y="541"/>
                    </a:lnTo>
                    <a:lnTo>
                      <a:pt x="721" y="661"/>
                    </a:lnTo>
                    <a:lnTo>
                      <a:pt x="781" y="961"/>
                    </a:lnTo>
                    <a:lnTo>
                      <a:pt x="721" y="1261"/>
                    </a:lnTo>
                    <a:lnTo>
                      <a:pt x="661" y="1801"/>
                    </a:lnTo>
                    <a:lnTo>
                      <a:pt x="601" y="1981"/>
                    </a:lnTo>
                    <a:lnTo>
                      <a:pt x="601" y="1801"/>
                    </a:lnTo>
                    <a:lnTo>
                      <a:pt x="541" y="1261"/>
                    </a:lnTo>
                    <a:lnTo>
                      <a:pt x="361" y="781"/>
                    </a:lnTo>
                    <a:lnTo>
                      <a:pt x="301" y="661"/>
                    </a:lnTo>
                    <a:lnTo>
                      <a:pt x="241" y="661"/>
                    </a:lnTo>
                    <a:lnTo>
                      <a:pt x="301" y="721"/>
                    </a:lnTo>
                    <a:lnTo>
                      <a:pt x="361" y="961"/>
                    </a:lnTo>
                    <a:lnTo>
                      <a:pt x="361" y="1441"/>
                    </a:lnTo>
                    <a:lnTo>
                      <a:pt x="421" y="1981"/>
                    </a:lnTo>
                    <a:lnTo>
                      <a:pt x="421" y="1981"/>
                    </a:lnTo>
                    <a:lnTo>
                      <a:pt x="181" y="1441"/>
                    </a:lnTo>
                    <a:lnTo>
                      <a:pt x="121" y="1321"/>
                    </a:lnTo>
                    <a:lnTo>
                      <a:pt x="121" y="1681"/>
                    </a:lnTo>
                    <a:lnTo>
                      <a:pt x="61" y="2101"/>
                    </a:lnTo>
                    <a:lnTo>
                      <a:pt x="1" y="2221"/>
                    </a:lnTo>
                    <a:lnTo>
                      <a:pt x="42739" y="2221"/>
                    </a:lnTo>
                    <a:lnTo>
                      <a:pt x="41959" y="0"/>
                    </a:lnTo>
                    <a:lnTo>
                      <a:pt x="7324" y="0"/>
                    </a:lnTo>
                    <a:lnTo>
                      <a:pt x="7324" y="60"/>
                    </a:lnTo>
                    <a:lnTo>
                      <a:pt x="7204" y="361"/>
                    </a:lnTo>
                    <a:lnTo>
                      <a:pt x="7144" y="481"/>
                    </a:lnTo>
                    <a:lnTo>
                      <a:pt x="7144" y="361"/>
                    </a:lnTo>
                    <a:lnTo>
                      <a:pt x="7204" y="0"/>
                    </a:lnTo>
                    <a:lnTo>
                      <a:pt x="6244" y="0"/>
                    </a:lnTo>
                    <a:lnTo>
                      <a:pt x="6124" y="301"/>
                    </a:lnTo>
                    <a:lnTo>
                      <a:pt x="6064" y="421"/>
                    </a:lnTo>
                    <a:lnTo>
                      <a:pt x="6064" y="421"/>
                    </a:lnTo>
                    <a:lnTo>
                      <a:pt x="6124" y="241"/>
                    </a:lnTo>
                    <a:lnTo>
                      <a:pt x="6184" y="0"/>
                    </a:lnTo>
                    <a:lnTo>
                      <a:pt x="1442" y="0"/>
                    </a:lnTo>
                    <a:lnTo>
                      <a:pt x="1382" y="120"/>
                    </a:lnTo>
                    <a:lnTo>
                      <a:pt x="13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74"/>
              <p:cNvSpPr/>
              <p:nvPr/>
            </p:nvSpPr>
            <p:spPr>
              <a:xfrm>
                <a:off x="1764640" y="2981122"/>
                <a:ext cx="46270" cy="26167"/>
              </a:xfrm>
              <a:custGeom>
                <a:rect b="b" l="l" r="r" t="t"/>
                <a:pathLst>
                  <a:path extrusionOk="0" h="781" w="1381">
                    <a:moveTo>
                      <a:pt x="1381" y="0"/>
                    </a:moveTo>
                    <a:lnTo>
                      <a:pt x="1261" y="120"/>
                    </a:lnTo>
                    <a:lnTo>
                      <a:pt x="961" y="240"/>
                    </a:lnTo>
                    <a:lnTo>
                      <a:pt x="781" y="360"/>
                    </a:lnTo>
                    <a:lnTo>
                      <a:pt x="901" y="240"/>
                    </a:lnTo>
                    <a:lnTo>
                      <a:pt x="901" y="240"/>
                    </a:lnTo>
                    <a:lnTo>
                      <a:pt x="541" y="360"/>
                    </a:lnTo>
                    <a:lnTo>
                      <a:pt x="120" y="420"/>
                    </a:lnTo>
                    <a:lnTo>
                      <a:pt x="0" y="780"/>
                    </a:lnTo>
                    <a:lnTo>
                      <a:pt x="781" y="780"/>
                    </a:lnTo>
                    <a:lnTo>
                      <a:pt x="781" y="720"/>
                    </a:lnTo>
                    <a:lnTo>
                      <a:pt x="1141" y="360"/>
                    </a:lnTo>
                    <a:lnTo>
                      <a:pt x="13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74"/>
              <p:cNvSpPr/>
              <p:nvPr/>
            </p:nvSpPr>
            <p:spPr>
              <a:xfrm>
                <a:off x="1768661" y="2967016"/>
                <a:ext cx="52301" cy="26201"/>
              </a:xfrm>
              <a:custGeom>
                <a:rect b="b" l="l" r="r" t="t"/>
                <a:pathLst>
                  <a:path extrusionOk="0" h="782" w="1561">
                    <a:moveTo>
                      <a:pt x="1441" y="1"/>
                    </a:moveTo>
                    <a:lnTo>
                      <a:pt x="901" y="121"/>
                    </a:lnTo>
                    <a:lnTo>
                      <a:pt x="360" y="181"/>
                    </a:lnTo>
                    <a:lnTo>
                      <a:pt x="240" y="181"/>
                    </a:lnTo>
                    <a:lnTo>
                      <a:pt x="0" y="781"/>
                    </a:lnTo>
                    <a:lnTo>
                      <a:pt x="360" y="661"/>
                    </a:lnTo>
                    <a:lnTo>
                      <a:pt x="781" y="481"/>
                    </a:lnTo>
                    <a:lnTo>
                      <a:pt x="1021" y="301"/>
                    </a:lnTo>
                    <a:lnTo>
                      <a:pt x="1381" y="121"/>
                    </a:lnTo>
                    <a:lnTo>
                      <a:pt x="1501" y="6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74"/>
              <p:cNvSpPr/>
              <p:nvPr/>
            </p:nvSpPr>
            <p:spPr>
              <a:xfrm>
                <a:off x="3075925" y="2327472"/>
                <a:ext cx="160925" cy="160925"/>
              </a:xfrm>
              <a:custGeom>
                <a:rect b="b" l="l" r="r" t="t"/>
                <a:pathLst>
                  <a:path extrusionOk="0" h="4803" w="4803">
                    <a:moveTo>
                      <a:pt x="960" y="1"/>
                    </a:moveTo>
                    <a:lnTo>
                      <a:pt x="900" y="61"/>
                    </a:lnTo>
                    <a:lnTo>
                      <a:pt x="720" y="181"/>
                    </a:lnTo>
                    <a:lnTo>
                      <a:pt x="1441" y="781"/>
                    </a:lnTo>
                    <a:lnTo>
                      <a:pt x="600" y="301"/>
                    </a:lnTo>
                    <a:lnTo>
                      <a:pt x="480" y="361"/>
                    </a:lnTo>
                    <a:lnTo>
                      <a:pt x="540" y="301"/>
                    </a:lnTo>
                    <a:lnTo>
                      <a:pt x="480" y="24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180" y="121"/>
                    </a:lnTo>
                    <a:lnTo>
                      <a:pt x="600" y="541"/>
                    </a:lnTo>
                    <a:lnTo>
                      <a:pt x="1321" y="1141"/>
                    </a:lnTo>
                    <a:lnTo>
                      <a:pt x="2041" y="1621"/>
                    </a:lnTo>
                    <a:lnTo>
                      <a:pt x="2281" y="1801"/>
                    </a:lnTo>
                    <a:lnTo>
                      <a:pt x="2341" y="1861"/>
                    </a:lnTo>
                    <a:lnTo>
                      <a:pt x="2221" y="1801"/>
                    </a:lnTo>
                    <a:lnTo>
                      <a:pt x="1981" y="1681"/>
                    </a:lnTo>
                    <a:lnTo>
                      <a:pt x="1201" y="1261"/>
                    </a:lnTo>
                    <a:lnTo>
                      <a:pt x="1141" y="1261"/>
                    </a:lnTo>
                    <a:lnTo>
                      <a:pt x="1441" y="1501"/>
                    </a:lnTo>
                    <a:lnTo>
                      <a:pt x="1981" y="2042"/>
                    </a:lnTo>
                    <a:lnTo>
                      <a:pt x="2221" y="2342"/>
                    </a:lnTo>
                    <a:lnTo>
                      <a:pt x="2221" y="2342"/>
                    </a:lnTo>
                    <a:lnTo>
                      <a:pt x="1981" y="2102"/>
                    </a:lnTo>
                    <a:lnTo>
                      <a:pt x="1321" y="1621"/>
                    </a:lnTo>
                    <a:lnTo>
                      <a:pt x="960" y="1381"/>
                    </a:lnTo>
                    <a:lnTo>
                      <a:pt x="1501" y="1921"/>
                    </a:lnTo>
                    <a:lnTo>
                      <a:pt x="2161" y="2462"/>
                    </a:lnTo>
                    <a:lnTo>
                      <a:pt x="2461" y="2702"/>
                    </a:lnTo>
                    <a:lnTo>
                      <a:pt x="2461" y="2702"/>
                    </a:lnTo>
                    <a:lnTo>
                      <a:pt x="2101" y="2522"/>
                    </a:lnTo>
                    <a:lnTo>
                      <a:pt x="1381" y="2042"/>
                    </a:lnTo>
                    <a:lnTo>
                      <a:pt x="180" y="1141"/>
                    </a:lnTo>
                    <a:lnTo>
                      <a:pt x="0" y="1021"/>
                    </a:lnTo>
                    <a:lnTo>
                      <a:pt x="0" y="1141"/>
                    </a:lnTo>
                    <a:lnTo>
                      <a:pt x="360" y="1501"/>
                    </a:lnTo>
                    <a:lnTo>
                      <a:pt x="780" y="1921"/>
                    </a:lnTo>
                    <a:lnTo>
                      <a:pt x="1561" y="2522"/>
                    </a:lnTo>
                    <a:lnTo>
                      <a:pt x="2281" y="3062"/>
                    </a:lnTo>
                    <a:lnTo>
                      <a:pt x="2521" y="3182"/>
                    </a:lnTo>
                    <a:lnTo>
                      <a:pt x="2641" y="3242"/>
                    </a:lnTo>
                    <a:lnTo>
                      <a:pt x="2521" y="3242"/>
                    </a:lnTo>
                    <a:lnTo>
                      <a:pt x="2281" y="3122"/>
                    </a:lnTo>
                    <a:lnTo>
                      <a:pt x="1441" y="2702"/>
                    </a:lnTo>
                    <a:lnTo>
                      <a:pt x="600" y="2162"/>
                    </a:lnTo>
                    <a:lnTo>
                      <a:pt x="180" y="1801"/>
                    </a:lnTo>
                    <a:lnTo>
                      <a:pt x="240" y="1921"/>
                    </a:lnTo>
                    <a:lnTo>
                      <a:pt x="840" y="2402"/>
                    </a:lnTo>
                    <a:lnTo>
                      <a:pt x="1261" y="2762"/>
                    </a:lnTo>
                    <a:lnTo>
                      <a:pt x="2041" y="3362"/>
                    </a:lnTo>
                    <a:lnTo>
                      <a:pt x="2761" y="3842"/>
                    </a:lnTo>
                    <a:lnTo>
                      <a:pt x="3121" y="4082"/>
                    </a:lnTo>
                    <a:lnTo>
                      <a:pt x="3121" y="4082"/>
                    </a:lnTo>
                    <a:lnTo>
                      <a:pt x="2761" y="3902"/>
                    </a:lnTo>
                    <a:lnTo>
                      <a:pt x="1921" y="3482"/>
                    </a:lnTo>
                    <a:lnTo>
                      <a:pt x="1020" y="2942"/>
                    </a:lnTo>
                    <a:lnTo>
                      <a:pt x="1501" y="3362"/>
                    </a:lnTo>
                    <a:lnTo>
                      <a:pt x="2401" y="4022"/>
                    </a:lnTo>
                    <a:lnTo>
                      <a:pt x="2821" y="4323"/>
                    </a:lnTo>
                    <a:lnTo>
                      <a:pt x="3241" y="4503"/>
                    </a:lnTo>
                    <a:lnTo>
                      <a:pt x="3542" y="4563"/>
                    </a:lnTo>
                    <a:lnTo>
                      <a:pt x="3241" y="4563"/>
                    </a:lnTo>
                    <a:lnTo>
                      <a:pt x="2761" y="4443"/>
                    </a:lnTo>
                    <a:lnTo>
                      <a:pt x="2281" y="4142"/>
                    </a:lnTo>
                    <a:lnTo>
                      <a:pt x="1381" y="3602"/>
                    </a:lnTo>
                    <a:lnTo>
                      <a:pt x="840" y="3242"/>
                    </a:lnTo>
                    <a:lnTo>
                      <a:pt x="960" y="3422"/>
                    </a:lnTo>
                    <a:lnTo>
                      <a:pt x="1141" y="3542"/>
                    </a:lnTo>
                    <a:lnTo>
                      <a:pt x="1921" y="4142"/>
                    </a:lnTo>
                    <a:lnTo>
                      <a:pt x="2161" y="4262"/>
                    </a:lnTo>
                    <a:lnTo>
                      <a:pt x="2461" y="4503"/>
                    </a:lnTo>
                    <a:lnTo>
                      <a:pt x="3001" y="4803"/>
                    </a:lnTo>
                    <a:lnTo>
                      <a:pt x="4802" y="4803"/>
                    </a:lnTo>
                    <a:lnTo>
                      <a:pt x="3482" y="2942"/>
                    </a:lnTo>
                    <a:lnTo>
                      <a:pt x="2101" y="1201"/>
                    </a:lnTo>
                    <a:lnTo>
                      <a:pt x="1921" y="1321"/>
                    </a:lnTo>
                    <a:lnTo>
                      <a:pt x="1741" y="1381"/>
                    </a:lnTo>
                    <a:lnTo>
                      <a:pt x="1861" y="1261"/>
                    </a:lnTo>
                    <a:lnTo>
                      <a:pt x="2041" y="1141"/>
                    </a:lnTo>
                    <a:lnTo>
                      <a:pt x="9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74"/>
              <p:cNvSpPr/>
              <p:nvPr/>
            </p:nvSpPr>
            <p:spPr>
              <a:xfrm>
                <a:off x="3409769" y="2588946"/>
                <a:ext cx="261473" cy="42250"/>
              </a:xfrm>
              <a:custGeom>
                <a:rect b="b" l="l" r="r" t="t"/>
                <a:pathLst>
                  <a:path extrusionOk="0" h="1261" w="7804">
                    <a:moveTo>
                      <a:pt x="0" y="0"/>
                    </a:moveTo>
                    <a:lnTo>
                      <a:pt x="661" y="1261"/>
                    </a:lnTo>
                    <a:lnTo>
                      <a:pt x="7383" y="1261"/>
                    </a:lnTo>
                    <a:lnTo>
                      <a:pt x="7624" y="600"/>
                    </a:lnTo>
                    <a:lnTo>
                      <a:pt x="7804" y="0"/>
                    </a:lnTo>
                    <a:lnTo>
                      <a:pt x="7504" y="0"/>
                    </a:lnTo>
                    <a:lnTo>
                      <a:pt x="6963" y="540"/>
                    </a:lnTo>
                    <a:lnTo>
                      <a:pt x="6723" y="720"/>
                    </a:lnTo>
                    <a:lnTo>
                      <a:pt x="6603" y="780"/>
                    </a:lnTo>
                    <a:lnTo>
                      <a:pt x="6663" y="720"/>
                    </a:lnTo>
                    <a:lnTo>
                      <a:pt x="6903" y="420"/>
                    </a:lnTo>
                    <a:lnTo>
                      <a:pt x="71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74"/>
              <p:cNvSpPr/>
              <p:nvPr/>
            </p:nvSpPr>
            <p:spPr>
              <a:xfrm>
                <a:off x="3675229" y="2588946"/>
                <a:ext cx="56355" cy="42250"/>
              </a:xfrm>
              <a:custGeom>
                <a:rect b="b" l="l" r="r" t="t"/>
                <a:pathLst>
                  <a:path extrusionOk="0" h="1261" w="1682">
                    <a:moveTo>
                      <a:pt x="661" y="0"/>
                    </a:moveTo>
                    <a:lnTo>
                      <a:pt x="541" y="240"/>
                    </a:lnTo>
                    <a:lnTo>
                      <a:pt x="301" y="780"/>
                    </a:lnTo>
                    <a:lnTo>
                      <a:pt x="1" y="1261"/>
                    </a:lnTo>
                    <a:lnTo>
                      <a:pt x="1681" y="1261"/>
                    </a:lnTo>
                    <a:lnTo>
                      <a:pt x="1561" y="60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74"/>
              <p:cNvSpPr/>
              <p:nvPr/>
            </p:nvSpPr>
            <p:spPr>
              <a:xfrm>
                <a:off x="2283499" y="2733721"/>
                <a:ext cx="623495" cy="50325"/>
              </a:xfrm>
              <a:custGeom>
                <a:rect b="b" l="l" r="r" t="t"/>
                <a:pathLst>
                  <a:path extrusionOk="0" h="1502" w="18609">
                    <a:moveTo>
                      <a:pt x="301" y="1"/>
                    </a:moveTo>
                    <a:lnTo>
                      <a:pt x="481" y="121"/>
                    </a:lnTo>
                    <a:lnTo>
                      <a:pt x="601" y="241"/>
                    </a:lnTo>
                    <a:lnTo>
                      <a:pt x="841" y="481"/>
                    </a:lnTo>
                    <a:lnTo>
                      <a:pt x="1021" y="541"/>
                    </a:lnTo>
                    <a:lnTo>
                      <a:pt x="1081" y="601"/>
                    </a:lnTo>
                    <a:lnTo>
                      <a:pt x="1021" y="601"/>
                    </a:lnTo>
                    <a:lnTo>
                      <a:pt x="781" y="541"/>
                    </a:lnTo>
                    <a:lnTo>
                      <a:pt x="541" y="421"/>
                    </a:lnTo>
                    <a:lnTo>
                      <a:pt x="361" y="301"/>
                    </a:lnTo>
                    <a:lnTo>
                      <a:pt x="181" y="241"/>
                    </a:lnTo>
                    <a:lnTo>
                      <a:pt x="1" y="241"/>
                    </a:lnTo>
                    <a:lnTo>
                      <a:pt x="841" y="781"/>
                    </a:lnTo>
                    <a:lnTo>
                      <a:pt x="1562" y="1261"/>
                    </a:lnTo>
                    <a:lnTo>
                      <a:pt x="1802" y="1502"/>
                    </a:lnTo>
                    <a:lnTo>
                      <a:pt x="18609" y="1502"/>
                    </a:lnTo>
                    <a:lnTo>
                      <a:pt x="18549" y="1261"/>
                    </a:lnTo>
                    <a:lnTo>
                      <a:pt x="18429" y="901"/>
                    </a:lnTo>
                    <a:lnTo>
                      <a:pt x="18309" y="481"/>
                    </a:lnTo>
                    <a:lnTo>
                      <a:pt x="18249" y="1"/>
                    </a:lnTo>
                    <a:lnTo>
                      <a:pt x="17889" y="1"/>
                    </a:lnTo>
                    <a:lnTo>
                      <a:pt x="17769" y="541"/>
                    </a:lnTo>
                    <a:lnTo>
                      <a:pt x="17709" y="541"/>
                    </a:lnTo>
                    <a:lnTo>
                      <a:pt x="17709" y="1"/>
                    </a:lnTo>
                    <a:lnTo>
                      <a:pt x="9965" y="1"/>
                    </a:lnTo>
                    <a:lnTo>
                      <a:pt x="10025" y="121"/>
                    </a:lnTo>
                    <a:lnTo>
                      <a:pt x="10025" y="121"/>
                    </a:lnTo>
                    <a:lnTo>
                      <a:pt x="9905" y="1"/>
                    </a:lnTo>
                    <a:lnTo>
                      <a:pt x="8284" y="1"/>
                    </a:lnTo>
                    <a:lnTo>
                      <a:pt x="8344" y="301"/>
                    </a:lnTo>
                    <a:lnTo>
                      <a:pt x="8465" y="421"/>
                    </a:lnTo>
                    <a:lnTo>
                      <a:pt x="8465" y="481"/>
                    </a:lnTo>
                    <a:lnTo>
                      <a:pt x="8405" y="421"/>
                    </a:lnTo>
                    <a:lnTo>
                      <a:pt x="8344" y="301"/>
                    </a:lnTo>
                    <a:lnTo>
                      <a:pt x="8164" y="1"/>
                    </a:lnTo>
                    <a:lnTo>
                      <a:pt x="961" y="1"/>
                    </a:lnTo>
                    <a:lnTo>
                      <a:pt x="1201" y="1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74"/>
              <p:cNvSpPr/>
              <p:nvPr/>
            </p:nvSpPr>
            <p:spPr>
              <a:xfrm>
                <a:off x="2876805" y="2070054"/>
                <a:ext cx="14106" cy="48281"/>
              </a:xfrm>
              <a:custGeom>
                <a:rect b="b" l="l" r="r" t="t"/>
                <a:pathLst>
                  <a:path extrusionOk="0" h="1441" w="421">
                    <a:moveTo>
                      <a:pt x="421" y="0"/>
                    </a:moveTo>
                    <a:lnTo>
                      <a:pt x="241" y="361"/>
                    </a:lnTo>
                    <a:lnTo>
                      <a:pt x="121" y="841"/>
                    </a:lnTo>
                    <a:lnTo>
                      <a:pt x="1" y="1441"/>
                    </a:lnTo>
                    <a:lnTo>
                      <a:pt x="361" y="1441"/>
                    </a:lnTo>
                    <a:lnTo>
                      <a:pt x="361" y="1321"/>
                    </a:lnTo>
                    <a:lnTo>
                      <a:pt x="361" y="24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74"/>
              <p:cNvSpPr/>
              <p:nvPr/>
            </p:nvSpPr>
            <p:spPr>
              <a:xfrm>
                <a:off x="2896908" y="212436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61" y="0"/>
                    </a:moveTo>
                    <a:lnTo>
                      <a:pt x="1" y="480"/>
                    </a:lnTo>
                    <a:lnTo>
                      <a:pt x="1" y="480"/>
                    </a:lnTo>
                    <a:lnTo>
                      <a:pt x="361" y="420"/>
                    </a:lnTo>
                    <a:lnTo>
                      <a:pt x="481" y="360"/>
                    </a:lnTo>
                    <a:lnTo>
                      <a:pt x="481" y="60"/>
                    </a:lnTo>
                    <a:lnTo>
                      <a:pt x="421" y="60"/>
                    </a:lnTo>
                    <a:lnTo>
                      <a:pt x="421" y="240"/>
                    </a:lnTo>
                    <a:lnTo>
                      <a:pt x="3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74"/>
              <p:cNvSpPr/>
              <p:nvPr/>
            </p:nvSpPr>
            <p:spPr>
              <a:xfrm>
                <a:off x="3196577" y="2588946"/>
                <a:ext cx="126749" cy="42250"/>
              </a:xfrm>
              <a:custGeom>
                <a:rect b="b" l="l" r="r" t="t"/>
                <a:pathLst>
                  <a:path extrusionOk="0" h="1261" w="3783">
                    <a:moveTo>
                      <a:pt x="301" y="0"/>
                    </a:moveTo>
                    <a:lnTo>
                      <a:pt x="661" y="180"/>
                    </a:lnTo>
                    <a:lnTo>
                      <a:pt x="1081" y="360"/>
                    </a:lnTo>
                    <a:lnTo>
                      <a:pt x="1741" y="540"/>
                    </a:lnTo>
                    <a:lnTo>
                      <a:pt x="1981" y="600"/>
                    </a:lnTo>
                    <a:lnTo>
                      <a:pt x="1741" y="600"/>
                    </a:lnTo>
                    <a:lnTo>
                      <a:pt x="1021" y="540"/>
                    </a:lnTo>
                    <a:lnTo>
                      <a:pt x="481" y="420"/>
                    </a:lnTo>
                    <a:lnTo>
                      <a:pt x="1" y="240"/>
                    </a:lnTo>
                    <a:lnTo>
                      <a:pt x="241" y="420"/>
                    </a:lnTo>
                    <a:lnTo>
                      <a:pt x="1381" y="1080"/>
                    </a:lnTo>
                    <a:lnTo>
                      <a:pt x="1801" y="1261"/>
                    </a:lnTo>
                    <a:lnTo>
                      <a:pt x="3782" y="1261"/>
                    </a:lnTo>
                    <a:lnTo>
                      <a:pt x="3062" y="0"/>
                    </a:lnTo>
                    <a:lnTo>
                      <a:pt x="781" y="0"/>
                    </a:lnTo>
                    <a:lnTo>
                      <a:pt x="961" y="120"/>
                    </a:lnTo>
                    <a:lnTo>
                      <a:pt x="1201" y="240"/>
                    </a:lnTo>
                    <a:lnTo>
                      <a:pt x="9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74"/>
              <p:cNvSpPr/>
              <p:nvPr/>
            </p:nvSpPr>
            <p:spPr>
              <a:xfrm>
                <a:off x="2866754" y="2120345"/>
                <a:ext cx="24157" cy="28178"/>
              </a:xfrm>
              <a:custGeom>
                <a:rect b="b" l="l" r="r" t="t"/>
                <a:pathLst>
                  <a:path extrusionOk="0" h="841" w="721">
                    <a:moveTo>
                      <a:pt x="0" y="0"/>
                    </a:moveTo>
                    <a:lnTo>
                      <a:pt x="0" y="420"/>
                    </a:lnTo>
                    <a:lnTo>
                      <a:pt x="0" y="720"/>
                    </a:lnTo>
                    <a:lnTo>
                      <a:pt x="0" y="840"/>
                    </a:lnTo>
                    <a:lnTo>
                      <a:pt x="240" y="780"/>
                    </a:lnTo>
                    <a:lnTo>
                      <a:pt x="721" y="660"/>
                    </a:lnTo>
                    <a:lnTo>
                      <a:pt x="661" y="120"/>
                    </a:lnTo>
                    <a:lnTo>
                      <a:pt x="301" y="60"/>
                    </a:lnTo>
                    <a:lnTo>
                      <a:pt x="240" y="60"/>
                    </a:lnTo>
                    <a:lnTo>
                      <a:pt x="240" y="240"/>
                    </a:lnTo>
                    <a:lnTo>
                      <a:pt x="240" y="540"/>
                    </a:lnTo>
                    <a:lnTo>
                      <a:pt x="240" y="660"/>
                    </a:lnTo>
                    <a:lnTo>
                      <a:pt x="180" y="540"/>
                    </a:lnTo>
                    <a:lnTo>
                      <a:pt x="12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74"/>
              <p:cNvSpPr/>
              <p:nvPr/>
            </p:nvSpPr>
            <p:spPr>
              <a:xfrm>
                <a:off x="2906960" y="2413949"/>
                <a:ext cx="124739" cy="74448"/>
              </a:xfrm>
              <a:custGeom>
                <a:rect b="b" l="l" r="r" t="t"/>
                <a:pathLst>
                  <a:path extrusionOk="0" h="2222" w="3723">
                    <a:moveTo>
                      <a:pt x="121" y="1"/>
                    </a:moveTo>
                    <a:lnTo>
                      <a:pt x="121" y="181"/>
                    </a:lnTo>
                    <a:lnTo>
                      <a:pt x="301" y="301"/>
                    </a:lnTo>
                    <a:lnTo>
                      <a:pt x="721" y="601"/>
                    </a:lnTo>
                    <a:lnTo>
                      <a:pt x="1081" y="781"/>
                    </a:lnTo>
                    <a:lnTo>
                      <a:pt x="1502" y="961"/>
                    </a:lnTo>
                    <a:lnTo>
                      <a:pt x="1922" y="1141"/>
                    </a:lnTo>
                    <a:lnTo>
                      <a:pt x="2282" y="1201"/>
                    </a:lnTo>
                    <a:lnTo>
                      <a:pt x="2582" y="1261"/>
                    </a:lnTo>
                    <a:lnTo>
                      <a:pt x="2282" y="1321"/>
                    </a:lnTo>
                    <a:lnTo>
                      <a:pt x="1442" y="1321"/>
                    </a:lnTo>
                    <a:lnTo>
                      <a:pt x="901" y="1261"/>
                    </a:lnTo>
                    <a:lnTo>
                      <a:pt x="481" y="1081"/>
                    </a:lnTo>
                    <a:lnTo>
                      <a:pt x="121" y="961"/>
                    </a:lnTo>
                    <a:lnTo>
                      <a:pt x="301" y="1081"/>
                    </a:lnTo>
                    <a:lnTo>
                      <a:pt x="481" y="1201"/>
                    </a:lnTo>
                    <a:lnTo>
                      <a:pt x="781" y="1381"/>
                    </a:lnTo>
                    <a:lnTo>
                      <a:pt x="1141" y="1561"/>
                    </a:lnTo>
                    <a:lnTo>
                      <a:pt x="1622" y="1742"/>
                    </a:lnTo>
                    <a:lnTo>
                      <a:pt x="2042" y="1862"/>
                    </a:lnTo>
                    <a:lnTo>
                      <a:pt x="2462" y="1922"/>
                    </a:lnTo>
                    <a:lnTo>
                      <a:pt x="2882" y="1922"/>
                    </a:lnTo>
                    <a:lnTo>
                      <a:pt x="2762" y="1982"/>
                    </a:lnTo>
                    <a:lnTo>
                      <a:pt x="2462" y="2042"/>
                    </a:lnTo>
                    <a:lnTo>
                      <a:pt x="2042" y="2102"/>
                    </a:lnTo>
                    <a:lnTo>
                      <a:pt x="1562" y="2102"/>
                    </a:lnTo>
                    <a:lnTo>
                      <a:pt x="1021" y="1982"/>
                    </a:lnTo>
                    <a:lnTo>
                      <a:pt x="541" y="1862"/>
                    </a:lnTo>
                    <a:lnTo>
                      <a:pt x="181" y="1742"/>
                    </a:lnTo>
                    <a:lnTo>
                      <a:pt x="1" y="1621"/>
                    </a:lnTo>
                    <a:lnTo>
                      <a:pt x="1" y="1802"/>
                    </a:lnTo>
                    <a:lnTo>
                      <a:pt x="601" y="1982"/>
                    </a:lnTo>
                    <a:lnTo>
                      <a:pt x="841" y="2042"/>
                    </a:lnTo>
                    <a:lnTo>
                      <a:pt x="1081" y="2102"/>
                    </a:lnTo>
                    <a:lnTo>
                      <a:pt x="1321" y="2162"/>
                    </a:lnTo>
                    <a:lnTo>
                      <a:pt x="1502" y="2222"/>
                    </a:lnTo>
                    <a:lnTo>
                      <a:pt x="3122" y="2222"/>
                    </a:lnTo>
                    <a:lnTo>
                      <a:pt x="3662" y="2102"/>
                    </a:lnTo>
                    <a:lnTo>
                      <a:pt x="3722" y="2042"/>
                    </a:lnTo>
                    <a:lnTo>
                      <a:pt x="3662" y="1982"/>
                    </a:lnTo>
                    <a:lnTo>
                      <a:pt x="3542" y="1802"/>
                    </a:lnTo>
                    <a:lnTo>
                      <a:pt x="3362" y="1441"/>
                    </a:lnTo>
                    <a:lnTo>
                      <a:pt x="3242" y="1021"/>
                    </a:lnTo>
                    <a:lnTo>
                      <a:pt x="3242" y="661"/>
                    </a:lnTo>
                    <a:lnTo>
                      <a:pt x="3242" y="301"/>
                    </a:lnTo>
                    <a:lnTo>
                      <a:pt x="2942" y="361"/>
                    </a:lnTo>
                    <a:lnTo>
                      <a:pt x="2522" y="421"/>
                    </a:lnTo>
                    <a:lnTo>
                      <a:pt x="2042" y="421"/>
                    </a:lnTo>
                    <a:lnTo>
                      <a:pt x="1021" y="301"/>
                    </a:lnTo>
                    <a:lnTo>
                      <a:pt x="661" y="241"/>
                    </a:lnTo>
                    <a:lnTo>
                      <a:pt x="421" y="1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74"/>
              <p:cNvSpPr/>
              <p:nvPr/>
            </p:nvSpPr>
            <p:spPr>
              <a:xfrm>
                <a:off x="2967302" y="2540665"/>
                <a:ext cx="18126" cy="18126"/>
              </a:xfrm>
              <a:custGeom>
                <a:rect b="b" l="l" r="r" t="t"/>
                <a:pathLst>
                  <a:path extrusionOk="0" h="541" w="541">
                    <a:moveTo>
                      <a:pt x="541" y="0"/>
                    </a:moveTo>
                    <a:lnTo>
                      <a:pt x="121" y="361"/>
                    </a:lnTo>
                    <a:lnTo>
                      <a:pt x="1" y="541"/>
                    </a:lnTo>
                    <a:lnTo>
                      <a:pt x="181" y="361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74"/>
              <p:cNvSpPr/>
              <p:nvPr/>
            </p:nvSpPr>
            <p:spPr>
              <a:xfrm>
                <a:off x="2949209" y="2315411"/>
                <a:ext cx="38229" cy="22147"/>
              </a:xfrm>
              <a:custGeom>
                <a:rect b="b" l="l" r="r" t="t"/>
                <a:pathLst>
                  <a:path extrusionOk="0" h="661" w="1141">
                    <a:moveTo>
                      <a:pt x="60" y="1"/>
                    </a:moveTo>
                    <a:lnTo>
                      <a:pt x="0" y="121"/>
                    </a:lnTo>
                    <a:lnTo>
                      <a:pt x="361" y="241"/>
                    </a:lnTo>
                    <a:lnTo>
                      <a:pt x="781" y="481"/>
                    </a:lnTo>
                    <a:lnTo>
                      <a:pt x="1081" y="661"/>
                    </a:lnTo>
                    <a:lnTo>
                      <a:pt x="1141" y="481"/>
                    </a:lnTo>
                    <a:lnTo>
                      <a:pt x="1141" y="421"/>
                    </a:lnTo>
                    <a:lnTo>
                      <a:pt x="901" y="421"/>
                    </a:lnTo>
                    <a:lnTo>
                      <a:pt x="901" y="361"/>
                    </a:lnTo>
                    <a:lnTo>
                      <a:pt x="421" y="2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74"/>
              <p:cNvSpPr/>
              <p:nvPr/>
            </p:nvSpPr>
            <p:spPr>
              <a:xfrm>
                <a:off x="2921065" y="2542675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74"/>
              <p:cNvSpPr/>
              <p:nvPr/>
            </p:nvSpPr>
            <p:spPr>
              <a:xfrm>
                <a:off x="3041717" y="2424000"/>
                <a:ext cx="4054" cy="14139"/>
              </a:xfrm>
              <a:custGeom>
                <a:rect b="b" l="l" r="r" t="t"/>
                <a:pathLst>
                  <a:path extrusionOk="0" h="422" w="121">
                    <a:moveTo>
                      <a:pt x="61" y="1"/>
                    </a:moveTo>
                    <a:lnTo>
                      <a:pt x="61" y="61"/>
                    </a:lnTo>
                    <a:lnTo>
                      <a:pt x="1" y="241"/>
                    </a:lnTo>
                    <a:lnTo>
                      <a:pt x="61" y="421"/>
                    </a:lnTo>
                    <a:lnTo>
                      <a:pt x="12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74"/>
              <p:cNvSpPr/>
              <p:nvPr/>
            </p:nvSpPr>
            <p:spPr>
              <a:xfrm>
                <a:off x="2989415" y="2361681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18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74"/>
              <p:cNvSpPr/>
              <p:nvPr/>
            </p:nvSpPr>
            <p:spPr>
              <a:xfrm>
                <a:off x="2915001" y="2522572"/>
                <a:ext cx="20170" cy="6064"/>
              </a:xfrm>
              <a:custGeom>
                <a:rect b="b" l="l" r="r" t="t"/>
                <a:pathLst>
                  <a:path extrusionOk="0" h="181" w="602">
                    <a:moveTo>
                      <a:pt x="1" y="0"/>
                    </a:moveTo>
                    <a:lnTo>
                      <a:pt x="61" y="180"/>
                    </a:lnTo>
                    <a:lnTo>
                      <a:pt x="121" y="120"/>
                    </a:lnTo>
                    <a:lnTo>
                      <a:pt x="601" y="0"/>
                    </a:lnTo>
                    <a:lnTo>
                      <a:pt x="18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74"/>
              <p:cNvSpPr/>
              <p:nvPr/>
            </p:nvSpPr>
            <p:spPr>
              <a:xfrm>
                <a:off x="2965292" y="2407918"/>
                <a:ext cx="50325" cy="16116"/>
              </a:xfrm>
              <a:custGeom>
                <a:rect b="b" l="l" r="r" t="t"/>
                <a:pathLst>
                  <a:path extrusionOk="0" h="481" w="1502">
                    <a:moveTo>
                      <a:pt x="1261" y="1"/>
                    </a:moveTo>
                    <a:lnTo>
                      <a:pt x="1021" y="61"/>
                    </a:lnTo>
                    <a:lnTo>
                      <a:pt x="1081" y="181"/>
                    </a:lnTo>
                    <a:lnTo>
                      <a:pt x="1081" y="241"/>
                    </a:lnTo>
                    <a:lnTo>
                      <a:pt x="1021" y="181"/>
                    </a:lnTo>
                    <a:lnTo>
                      <a:pt x="1021" y="61"/>
                    </a:lnTo>
                    <a:lnTo>
                      <a:pt x="901" y="121"/>
                    </a:lnTo>
                    <a:lnTo>
                      <a:pt x="481" y="121"/>
                    </a:lnTo>
                    <a:lnTo>
                      <a:pt x="1" y="181"/>
                    </a:lnTo>
                    <a:lnTo>
                      <a:pt x="361" y="241"/>
                    </a:lnTo>
                    <a:lnTo>
                      <a:pt x="781" y="421"/>
                    </a:lnTo>
                    <a:lnTo>
                      <a:pt x="1201" y="481"/>
                    </a:lnTo>
                    <a:lnTo>
                      <a:pt x="1501" y="481"/>
                    </a:lnTo>
                    <a:lnTo>
                      <a:pt x="1501" y="361"/>
                    </a:lnTo>
                    <a:lnTo>
                      <a:pt x="1501" y="241"/>
                    </a:lnTo>
                    <a:lnTo>
                      <a:pt x="1501" y="181"/>
                    </a:lnTo>
                    <a:lnTo>
                      <a:pt x="1441" y="1"/>
                    </a:lnTo>
                    <a:lnTo>
                      <a:pt x="1381" y="1"/>
                    </a:lnTo>
                    <a:lnTo>
                      <a:pt x="1321" y="121"/>
                    </a:lnTo>
                    <a:lnTo>
                      <a:pt x="1381" y="241"/>
                    </a:lnTo>
                    <a:lnTo>
                      <a:pt x="1381" y="241"/>
                    </a:lnTo>
                    <a:lnTo>
                      <a:pt x="1321" y="181"/>
                    </a:lnTo>
                    <a:lnTo>
                      <a:pt x="1321" y="121"/>
                    </a:lnTo>
                    <a:lnTo>
                      <a:pt x="1261" y="61"/>
                    </a:lnTo>
                    <a:lnTo>
                      <a:pt x="12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74"/>
              <p:cNvSpPr/>
              <p:nvPr/>
            </p:nvSpPr>
            <p:spPr>
              <a:xfrm>
                <a:off x="3051768" y="2444137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1" y="0"/>
                    </a:moveTo>
                    <a:lnTo>
                      <a:pt x="1" y="300"/>
                    </a:lnTo>
                    <a:lnTo>
                      <a:pt x="1" y="5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74"/>
              <p:cNvSpPr/>
              <p:nvPr/>
            </p:nvSpPr>
            <p:spPr>
              <a:xfrm>
                <a:off x="1812887" y="2832292"/>
                <a:ext cx="80479" cy="50291"/>
              </a:xfrm>
              <a:custGeom>
                <a:rect b="b" l="l" r="r" t="t"/>
                <a:pathLst>
                  <a:path extrusionOk="0" h="1501" w="2402">
                    <a:moveTo>
                      <a:pt x="721" y="0"/>
                    </a:moveTo>
                    <a:lnTo>
                      <a:pt x="1" y="1501"/>
                    </a:lnTo>
                    <a:lnTo>
                      <a:pt x="1021" y="1501"/>
                    </a:lnTo>
                    <a:lnTo>
                      <a:pt x="1201" y="1441"/>
                    </a:lnTo>
                    <a:lnTo>
                      <a:pt x="1622" y="1141"/>
                    </a:lnTo>
                    <a:lnTo>
                      <a:pt x="2102" y="841"/>
                    </a:lnTo>
                    <a:lnTo>
                      <a:pt x="2342" y="600"/>
                    </a:lnTo>
                    <a:lnTo>
                      <a:pt x="2402" y="480"/>
                    </a:lnTo>
                    <a:lnTo>
                      <a:pt x="2402" y="480"/>
                    </a:lnTo>
                    <a:lnTo>
                      <a:pt x="2102" y="720"/>
                    </a:lnTo>
                    <a:lnTo>
                      <a:pt x="1862" y="901"/>
                    </a:lnTo>
                    <a:lnTo>
                      <a:pt x="1622" y="961"/>
                    </a:lnTo>
                    <a:lnTo>
                      <a:pt x="1562" y="961"/>
                    </a:lnTo>
                    <a:lnTo>
                      <a:pt x="1081" y="1141"/>
                    </a:lnTo>
                    <a:lnTo>
                      <a:pt x="961" y="1141"/>
                    </a:lnTo>
                    <a:lnTo>
                      <a:pt x="1081" y="1081"/>
                    </a:lnTo>
                    <a:lnTo>
                      <a:pt x="1502" y="901"/>
                    </a:lnTo>
                    <a:lnTo>
                      <a:pt x="1622" y="780"/>
                    </a:lnTo>
                    <a:lnTo>
                      <a:pt x="1562" y="780"/>
                    </a:lnTo>
                    <a:lnTo>
                      <a:pt x="1922" y="540"/>
                    </a:lnTo>
                    <a:lnTo>
                      <a:pt x="2102" y="360"/>
                    </a:lnTo>
                    <a:lnTo>
                      <a:pt x="2282" y="240"/>
                    </a:lnTo>
                    <a:lnTo>
                      <a:pt x="2342" y="120"/>
                    </a:lnTo>
                    <a:lnTo>
                      <a:pt x="2102" y="240"/>
                    </a:lnTo>
                    <a:lnTo>
                      <a:pt x="1982" y="300"/>
                    </a:lnTo>
                    <a:lnTo>
                      <a:pt x="1442" y="540"/>
                    </a:lnTo>
                    <a:lnTo>
                      <a:pt x="841" y="720"/>
                    </a:lnTo>
                    <a:lnTo>
                      <a:pt x="661" y="720"/>
                    </a:lnTo>
                    <a:lnTo>
                      <a:pt x="841" y="660"/>
                    </a:lnTo>
                    <a:lnTo>
                      <a:pt x="1381" y="420"/>
                    </a:lnTo>
                    <a:lnTo>
                      <a:pt x="1442" y="420"/>
                    </a:lnTo>
                    <a:lnTo>
                      <a:pt x="1742" y="240"/>
                    </a:lnTo>
                    <a:lnTo>
                      <a:pt x="2042" y="0"/>
                    </a:lnTo>
                    <a:lnTo>
                      <a:pt x="1862" y="0"/>
                    </a:lnTo>
                    <a:lnTo>
                      <a:pt x="1622" y="120"/>
                    </a:lnTo>
                    <a:lnTo>
                      <a:pt x="1261" y="240"/>
                    </a:lnTo>
                    <a:lnTo>
                      <a:pt x="961" y="300"/>
                    </a:lnTo>
                    <a:lnTo>
                      <a:pt x="15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74"/>
              <p:cNvSpPr/>
              <p:nvPr/>
            </p:nvSpPr>
            <p:spPr>
              <a:xfrm>
                <a:off x="3069861" y="246826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61" y="121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74"/>
              <p:cNvSpPr/>
              <p:nvPr/>
            </p:nvSpPr>
            <p:spPr>
              <a:xfrm>
                <a:off x="1601739" y="266131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74"/>
              <p:cNvSpPr/>
              <p:nvPr/>
            </p:nvSpPr>
            <p:spPr>
              <a:xfrm>
                <a:off x="1674143" y="26995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74"/>
              <p:cNvSpPr/>
              <p:nvPr/>
            </p:nvSpPr>
            <p:spPr>
              <a:xfrm>
                <a:off x="1690226" y="26854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480"/>
                    </a:lnTo>
                    <a:lnTo>
                      <a:pt x="240" y="480"/>
                    </a:lnTo>
                    <a:lnTo>
                      <a:pt x="120" y="18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74"/>
              <p:cNvSpPr/>
              <p:nvPr/>
            </p:nvSpPr>
            <p:spPr>
              <a:xfrm>
                <a:off x="1567530" y="2661316"/>
                <a:ext cx="32232" cy="22180"/>
              </a:xfrm>
              <a:custGeom>
                <a:rect b="b" l="l" r="r" t="t"/>
                <a:pathLst>
                  <a:path extrusionOk="0" h="662" w="962">
                    <a:moveTo>
                      <a:pt x="121" y="1"/>
                    </a:moveTo>
                    <a:lnTo>
                      <a:pt x="1" y="481"/>
                    </a:lnTo>
                    <a:lnTo>
                      <a:pt x="1" y="661"/>
                    </a:lnTo>
                    <a:lnTo>
                      <a:pt x="721" y="301"/>
                    </a:lnTo>
                    <a:lnTo>
                      <a:pt x="361" y="301"/>
                    </a:lnTo>
                    <a:lnTo>
                      <a:pt x="601" y="241"/>
                    </a:lnTo>
                    <a:lnTo>
                      <a:pt x="961" y="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74"/>
              <p:cNvSpPr/>
              <p:nvPr/>
            </p:nvSpPr>
            <p:spPr>
              <a:xfrm>
                <a:off x="2711893" y="2518552"/>
                <a:ext cx="112644" cy="40240"/>
              </a:xfrm>
              <a:custGeom>
                <a:rect b="b" l="l" r="r" t="t"/>
                <a:pathLst>
                  <a:path extrusionOk="0" h="1201" w="3362">
                    <a:moveTo>
                      <a:pt x="0" y="0"/>
                    </a:moveTo>
                    <a:lnTo>
                      <a:pt x="421" y="720"/>
                    </a:lnTo>
                    <a:lnTo>
                      <a:pt x="721" y="1201"/>
                    </a:lnTo>
                    <a:lnTo>
                      <a:pt x="3302" y="1201"/>
                    </a:lnTo>
                    <a:lnTo>
                      <a:pt x="3362" y="961"/>
                    </a:lnTo>
                    <a:lnTo>
                      <a:pt x="3242" y="840"/>
                    </a:lnTo>
                    <a:lnTo>
                      <a:pt x="3242" y="901"/>
                    </a:lnTo>
                    <a:lnTo>
                      <a:pt x="3182" y="961"/>
                    </a:lnTo>
                    <a:lnTo>
                      <a:pt x="3182" y="901"/>
                    </a:lnTo>
                    <a:lnTo>
                      <a:pt x="3242" y="780"/>
                    </a:lnTo>
                    <a:lnTo>
                      <a:pt x="3062" y="600"/>
                    </a:lnTo>
                    <a:lnTo>
                      <a:pt x="2642" y="0"/>
                    </a:lnTo>
                    <a:lnTo>
                      <a:pt x="1741" y="0"/>
                    </a:lnTo>
                    <a:lnTo>
                      <a:pt x="1921" y="180"/>
                    </a:lnTo>
                    <a:lnTo>
                      <a:pt x="2101" y="300"/>
                    </a:lnTo>
                    <a:lnTo>
                      <a:pt x="2101" y="300"/>
                    </a:lnTo>
                    <a:lnTo>
                      <a:pt x="1921" y="240"/>
                    </a:lnTo>
                    <a:lnTo>
                      <a:pt x="1741" y="120"/>
                    </a:lnTo>
                    <a:lnTo>
                      <a:pt x="1561" y="0"/>
                    </a:lnTo>
                    <a:lnTo>
                      <a:pt x="721" y="0"/>
                    </a:lnTo>
                    <a:lnTo>
                      <a:pt x="841" y="180"/>
                    </a:lnTo>
                    <a:lnTo>
                      <a:pt x="1021" y="480"/>
                    </a:lnTo>
                    <a:lnTo>
                      <a:pt x="1141" y="600"/>
                    </a:lnTo>
                    <a:lnTo>
                      <a:pt x="1021" y="540"/>
                    </a:lnTo>
                    <a:lnTo>
                      <a:pt x="72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74"/>
              <p:cNvSpPr/>
              <p:nvPr/>
            </p:nvSpPr>
            <p:spPr>
              <a:xfrm>
                <a:off x="2810432" y="2518552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600"/>
                    </a:lnTo>
                    <a:lnTo>
                      <a:pt x="361" y="60"/>
                    </a:lnTo>
                    <a:lnTo>
                      <a:pt x="421" y="0"/>
                    </a:lnTo>
                    <a:lnTo>
                      <a:pt x="301" y="0"/>
                    </a:lnTo>
                    <a:lnTo>
                      <a:pt x="30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74"/>
              <p:cNvSpPr/>
              <p:nvPr/>
            </p:nvSpPr>
            <p:spPr>
              <a:xfrm>
                <a:off x="2649541" y="2518552"/>
                <a:ext cx="42283" cy="40240"/>
              </a:xfrm>
              <a:custGeom>
                <a:rect b="b" l="l" r="r" t="t"/>
                <a:pathLst>
                  <a:path extrusionOk="0" h="1201" w="1262">
                    <a:moveTo>
                      <a:pt x="1" y="0"/>
                    </a:moveTo>
                    <a:lnTo>
                      <a:pt x="121" y="600"/>
                    </a:lnTo>
                    <a:lnTo>
                      <a:pt x="241" y="1201"/>
                    </a:lnTo>
                    <a:lnTo>
                      <a:pt x="1261" y="1201"/>
                    </a:lnTo>
                    <a:lnTo>
                      <a:pt x="901" y="901"/>
                    </a:lnTo>
                    <a:lnTo>
                      <a:pt x="601" y="5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74"/>
              <p:cNvSpPr/>
              <p:nvPr/>
            </p:nvSpPr>
            <p:spPr>
              <a:xfrm>
                <a:off x="2679695" y="2518552"/>
                <a:ext cx="40273" cy="40240"/>
              </a:xfrm>
              <a:custGeom>
                <a:rect b="b" l="l" r="r" t="t"/>
                <a:pathLst>
                  <a:path extrusionOk="0" h="1201" w="1202">
                    <a:moveTo>
                      <a:pt x="1" y="0"/>
                    </a:moveTo>
                    <a:lnTo>
                      <a:pt x="121" y="300"/>
                    </a:lnTo>
                    <a:lnTo>
                      <a:pt x="361" y="780"/>
                    </a:lnTo>
                    <a:lnTo>
                      <a:pt x="601" y="1201"/>
                    </a:lnTo>
                    <a:lnTo>
                      <a:pt x="1201" y="1201"/>
                    </a:lnTo>
                    <a:lnTo>
                      <a:pt x="1021" y="96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74"/>
              <p:cNvSpPr/>
              <p:nvPr/>
            </p:nvSpPr>
            <p:spPr>
              <a:xfrm>
                <a:off x="1971768" y="2743806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121" y="24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74"/>
              <p:cNvSpPr/>
              <p:nvPr/>
            </p:nvSpPr>
            <p:spPr>
              <a:xfrm>
                <a:off x="2830535" y="2588946"/>
                <a:ext cx="12129" cy="42250"/>
              </a:xfrm>
              <a:custGeom>
                <a:rect b="b" l="l" r="r" t="t"/>
                <a:pathLst>
                  <a:path extrusionOk="0" h="1261" w="362">
                    <a:moveTo>
                      <a:pt x="301" y="0"/>
                    </a:moveTo>
                    <a:lnTo>
                      <a:pt x="61" y="900"/>
                    </a:lnTo>
                    <a:lnTo>
                      <a:pt x="1" y="1261"/>
                    </a:lnTo>
                    <a:lnTo>
                      <a:pt x="361" y="1261"/>
                    </a:lnTo>
                    <a:lnTo>
                      <a:pt x="301" y="6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74"/>
              <p:cNvSpPr/>
              <p:nvPr/>
            </p:nvSpPr>
            <p:spPr>
              <a:xfrm>
                <a:off x="2953230" y="2588946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481" y="0"/>
                    </a:moveTo>
                    <a:lnTo>
                      <a:pt x="121" y="240"/>
                    </a:lnTo>
                    <a:lnTo>
                      <a:pt x="0" y="360"/>
                    </a:lnTo>
                    <a:lnTo>
                      <a:pt x="0" y="360"/>
                    </a:lnTo>
                    <a:lnTo>
                      <a:pt x="181" y="24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74"/>
              <p:cNvSpPr/>
              <p:nvPr/>
            </p:nvSpPr>
            <p:spPr>
              <a:xfrm>
                <a:off x="2665623" y="2588946"/>
                <a:ext cx="158914" cy="42250"/>
              </a:xfrm>
              <a:custGeom>
                <a:rect b="b" l="l" r="r" t="t"/>
                <a:pathLst>
                  <a:path extrusionOk="0" h="1261" w="4743">
                    <a:moveTo>
                      <a:pt x="1" y="0"/>
                    </a:moveTo>
                    <a:lnTo>
                      <a:pt x="361" y="780"/>
                    </a:lnTo>
                    <a:lnTo>
                      <a:pt x="661" y="1201"/>
                    </a:lnTo>
                    <a:lnTo>
                      <a:pt x="661" y="1261"/>
                    </a:lnTo>
                    <a:lnTo>
                      <a:pt x="4683" y="1261"/>
                    </a:lnTo>
                    <a:lnTo>
                      <a:pt x="4683" y="840"/>
                    </a:lnTo>
                    <a:lnTo>
                      <a:pt x="4743" y="0"/>
                    </a:lnTo>
                    <a:lnTo>
                      <a:pt x="2822" y="0"/>
                    </a:lnTo>
                    <a:lnTo>
                      <a:pt x="3122" y="240"/>
                    </a:lnTo>
                    <a:lnTo>
                      <a:pt x="3302" y="360"/>
                    </a:lnTo>
                    <a:lnTo>
                      <a:pt x="3062" y="300"/>
                    </a:lnTo>
                    <a:lnTo>
                      <a:pt x="26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74"/>
              <p:cNvSpPr/>
              <p:nvPr/>
            </p:nvSpPr>
            <p:spPr>
              <a:xfrm>
                <a:off x="3007542" y="2588946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20" y="0"/>
                    </a:moveTo>
                    <a:lnTo>
                      <a:pt x="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74"/>
              <p:cNvSpPr/>
              <p:nvPr/>
            </p:nvSpPr>
            <p:spPr>
              <a:xfrm>
                <a:off x="3011562" y="2588946"/>
                <a:ext cx="20137" cy="14106"/>
              </a:xfrm>
              <a:custGeom>
                <a:rect b="b" l="l" r="r" t="t"/>
                <a:pathLst>
                  <a:path extrusionOk="0" h="421" w="601">
                    <a:moveTo>
                      <a:pt x="300" y="0"/>
                    </a:moveTo>
                    <a:lnTo>
                      <a:pt x="0" y="420"/>
                    </a:lnTo>
                    <a:lnTo>
                      <a:pt x="540" y="6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74"/>
              <p:cNvSpPr/>
              <p:nvPr/>
            </p:nvSpPr>
            <p:spPr>
              <a:xfrm>
                <a:off x="2440369" y="2661316"/>
                <a:ext cx="108657" cy="40273"/>
              </a:xfrm>
              <a:custGeom>
                <a:rect b="b" l="l" r="r" t="t"/>
                <a:pathLst>
                  <a:path extrusionOk="0" h="1202" w="3243">
                    <a:moveTo>
                      <a:pt x="661" y="1"/>
                    </a:moveTo>
                    <a:lnTo>
                      <a:pt x="1" y="1201"/>
                    </a:lnTo>
                    <a:lnTo>
                      <a:pt x="3242" y="1201"/>
                    </a:lnTo>
                    <a:lnTo>
                      <a:pt x="3242" y="1141"/>
                    </a:lnTo>
                    <a:lnTo>
                      <a:pt x="3122" y="241"/>
                    </a:lnTo>
                    <a:lnTo>
                      <a:pt x="3122" y="1"/>
                    </a:lnTo>
                    <a:lnTo>
                      <a:pt x="2402" y="1"/>
                    </a:lnTo>
                    <a:lnTo>
                      <a:pt x="2402" y="541"/>
                    </a:lnTo>
                    <a:lnTo>
                      <a:pt x="2402" y="721"/>
                    </a:lnTo>
                    <a:lnTo>
                      <a:pt x="2342" y="541"/>
                    </a:lnTo>
                    <a:lnTo>
                      <a:pt x="22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74"/>
              <p:cNvSpPr/>
              <p:nvPr/>
            </p:nvSpPr>
            <p:spPr>
              <a:xfrm>
                <a:off x="2631448" y="2588946"/>
                <a:ext cx="54345" cy="42250"/>
              </a:xfrm>
              <a:custGeom>
                <a:rect b="b" l="l" r="r" t="t"/>
                <a:pathLst>
                  <a:path extrusionOk="0" h="1261" w="1622">
                    <a:moveTo>
                      <a:pt x="0" y="0"/>
                    </a:moveTo>
                    <a:lnTo>
                      <a:pt x="0" y="300"/>
                    </a:lnTo>
                    <a:lnTo>
                      <a:pt x="0" y="1261"/>
                    </a:lnTo>
                    <a:lnTo>
                      <a:pt x="1621" y="1261"/>
                    </a:lnTo>
                    <a:lnTo>
                      <a:pt x="1261" y="840"/>
                    </a:lnTo>
                    <a:lnTo>
                      <a:pt x="961" y="48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74"/>
              <p:cNvSpPr/>
              <p:nvPr/>
            </p:nvSpPr>
            <p:spPr>
              <a:xfrm>
                <a:off x="2098484" y="2864457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1"/>
                    </a:moveTo>
                    <a:lnTo>
                      <a:pt x="61" y="541"/>
                    </a:lnTo>
                    <a:lnTo>
                      <a:pt x="181" y="5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74"/>
              <p:cNvSpPr/>
              <p:nvPr/>
            </p:nvSpPr>
            <p:spPr>
              <a:xfrm>
                <a:off x="2593219" y="2661316"/>
                <a:ext cx="277589" cy="40273"/>
              </a:xfrm>
              <a:custGeom>
                <a:rect b="b" l="l" r="r" t="t"/>
                <a:pathLst>
                  <a:path extrusionOk="0" h="1202" w="8285">
                    <a:moveTo>
                      <a:pt x="1" y="1"/>
                    </a:moveTo>
                    <a:lnTo>
                      <a:pt x="61" y="61"/>
                    </a:lnTo>
                    <a:lnTo>
                      <a:pt x="181" y="661"/>
                    </a:lnTo>
                    <a:lnTo>
                      <a:pt x="361" y="1201"/>
                    </a:lnTo>
                    <a:lnTo>
                      <a:pt x="8284" y="1201"/>
                    </a:lnTo>
                    <a:lnTo>
                      <a:pt x="8284" y="781"/>
                    </a:lnTo>
                    <a:lnTo>
                      <a:pt x="8284" y="661"/>
                    </a:lnTo>
                    <a:lnTo>
                      <a:pt x="8104" y="361"/>
                    </a:lnTo>
                    <a:lnTo>
                      <a:pt x="7864" y="1"/>
                    </a:lnTo>
                    <a:lnTo>
                      <a:pt x="7804" y="1"/>
                    </a:lnTo>
                    <a:lnTo>
                      <a:pt x="7804" y="601"/>
                    </a:lnTo>
                    <a:lnTo>
                      <a:pt x="7924" y="1021"/>
                    </a:lnTo>
                    <a:lnTo>
                      <a:pt x="7984" y="1141"/>
                    </a:lnTo>
                    <a:lnTo>
                      <a:pt x="7864" y="1021"/>
                    </a:lnTo>
                    <a:lnTo>
                      <a:pt x="7744" y="661"/>
                    </a:lnTo>
                    <a:lnTo>
                      <a:pt x="7564" y="1"/>
                    </a:lnTo>
                    <a:lnTo>
                      <a:pt x="6964" y="1"/>
                    </a:lnTo>
                    <a:lnTo>
                      <a:pt x="6964" y="181"/>
                    </a:lnTo>
                    <a:lnTo>
                      <a:pt x="6904" y="1"/>
                    </a:lnTo>
                    <a:lnTo>
                      <a:pt x="1381" y="1"/>
                    </a:lnTo>
                    <a:lnTo>
                      <a:pt x="1441" y="181"/>
                    </a:lnTo>
                    <a:lnTo>
                      <a:pt x="1321" y="1"/>
                    </a:lnTo>
                    <a:lnTo>
                      <a:pt x="1201" y="1"/>
                    </a:lnTo>
                    <a:lnTo>
                      <a:pt x="1321" y="361"/>
                    </a:lnTo>
                    <a:lnTo>
                      <a:pt x="1502" y="661"/>
                    </a:lnTo>
                    <a:lnTo>
                      <a:pt x="1622" y="841"/>
                    </a:lnTo>
                    <a:lnTo>
                      <a:pt x="1682" y="1081"/>
                    </a:lnTo>
                    <a:lnTo>
                      <a:pt x="1562" y="901"/>
                    </a:lnTo>
                    <a:lnTo>
                      <a:pt x="1381" y="721"/>
                    </a:lnTo>
                    <a:lnTo>
                      <a:pt x="1201" y="42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74"/>
              <p:cNvSpPr/>
              <p:nvPr/>
            </p:nvSpPr>
            <p:spPr>
              <a:xfrm>
                <a:off x="2526879" y="2588946"/>
                <a:ext cx="16116" cy="42250"/>
              </a:xfrm>
              <a:custGeom>
                <a:rect b="b" l="l" r="r" t="t"/>
                <a:pathLst>
                  <a:path extrusionOk="0" h="1261" w="481">
                    <a:moveTo>
                      <a:pt x="480" y="0"/>
                    </a:moveTo>
                    <a:lnTo>
                      <a:pt x="240" y="540"/>
                    </a:lnTo>
                    <a:lnTo>
                      <a:pt x="0" y="1261"/>
                    </a:lnTo>
                    <a:lnTo>
                      <a:pt x="480" y="1261"/>
                    </a:lnTo>
                    <a:lnTo>
                      <a:pt x="480" y="540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74"/>
              <p:cNvSpPr/>
              <p:nvPr/>
            </p:nvSpPr>
            <p:spPr>
              <a:xfrm>
                <a:off x="1925531" y="2832292"/>
                <a:ext cx="66407" cy="50291"/>
              </a:xfrm>
              <a:custGeom>
                <a:rect b="b" l="l" r="r" t="t"/>
                <a:pathLst>
                  <a:path extrusionOk="0" h="1501" w="1982">
                    <a:moveTo>
                      <a:pt x="541" y="0"/>
                    </a:moveTo>
                    <a:lnTo>
                      <a:pt x="541" y="60"/>
                    </a:lnTo>
                    <a:lnTo>
                      <a:pt x="360" y="660"/>
                    </a:lnTo>
                    <a:lnTo>
                      <a:pt x="180" y="1081"/>
                    </a:lnTo>
                    <a:lnTo>
                      <a:pt x="120" y="1201"/>
                    </a:lnTo>
                    <a:lnTo>
                      <a:pt x="0" y="1441"/>
                    </a:lnTo>
                    <a:lnTo>
                      <a:pt x="0" y="1501"/>
                    </a:lnTo>
                    <a:lnTo>
                      <a:pt x="1201" y="1501"/>
                    </a:lnTo>
                    <a:lnTo>
                      <a:pt x="901" y="1201"/>
                    </a:lnTo>
                    <a:lnTo>
                      <a:pt x="781" y="1021"/>
                    </a:lnTo>
                    <a:lnTo>
                      <a:pt x="781" y="1021"/>
                    </a:lnTo>
                    <a:lnTo>
                      <a:pt x="961" y="1201"/>
                    </a:lnTo>
                    <a:lnTo>
                      <a:pt x="1201" y="1381"/>
                    </a:lnTo>
                    <a:lnTo>
                      <a:pt x="1561" y="1501"/>
                    </a:lnTo>
                    <a:lnTo>
                      <a:pt x="1741" y="1501"/>
                    </a:lnTo>
                    <a:lnTo>
                      <a:pt x="1441" y="1201"/>
                    </a:lnTo>
                    <a:lnTo>
                      <a:pt x="1441" y="1201"/>
                    </a:lnTo>
                    <a:lnTo>
                      <a:pt x="1981" y="1501"/>
                    </a:lnTo>
                    <a:lnTo>
                      <a:pt x="1441" y="1021"/>
                    </a:lnTo>
                    <a:lnTo>
                      <a:pt x="901" y="420"/>
                    </a:lnTo>
                    <a:lnTo>
                      <a:pt x="841" y="300"/>
                    </a:lnTo>
                    <a:lnTo>
                      <a:pt x="841" y="360"/>
                    </a:lnTo>
                    <a:lnTo>
                      <a:pt x="781" y="480"/>
                    </a:lnTo>
                    <a:lnTo>
                      <a:pt x="721" y="660"/>
                    </a:lnTo>
                    <a:lnTo>
                      <a:pt x="661" y="720"/>
                    </a:lnTo>
                    <a:lnTo>
                      <a:pt x="661" y="660"/>
                    </a:lnTo>
                    <a:lnTo>
                      <a:pt x="721" y="480"/>
                    </a:lnTo>
                    <a:lnTo>
                      <a:pt x="781" y="180"/>
                    </a:lnTo>
                    <a:lnTo>
                      <a:pt x="781" y="6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74"/>
              <p:cNvSpPr/>
              <p:nvPr/>
            </p:nvSpPr>
            <p:spPr>
              <a:xfrm>
                <a:off x="1963727" y="276591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" y="0"/>
                    </a:moveTo>
                    <a:lnTo>
                      <a:pt x="1" y="120"/>
                    </a:lnTo>
                    <a:lnTo>
                      <a:pt x="1" y="300"/>
                    </a:lnTo>
                    <a:lnTo>
                      <a:pt x="61" y="541"/>
                    </a:lnTo>
                    <a:lnTo>
                      <a:pt x="181" y="54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74"/>
              <p:cNvSpPr/>
              <p:nvPr/>
            </p:nvSpPr>
            <p:spPr>
              <a:xfrm>
                <a:off x="1953675" y="2775970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6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1"/>
                    </a:lnTo>
                    <a:lnTo>
                      <a:pt x="121" y="241"/>
                    </a:lnTo>
                    <a:lnTo>
                      <a:pt x="121" y="18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74"/>
              <p:cNvSpPr/>
              <p:nvPr/>
            </p:nvSpPr>
            <p:spPr>
              <a:xfrm>
                <a:off x="2016028" y="2876519"/>
                <a:ext cx="10085" cy="6064"/>
              </a:xfrm>
              <a:custGeom>
                <a:rect b="b" l="l" r="r" t="t"/>
                <a:pathLst>
                  <a:path extrusionOk="0" h="181" w="301">
                    <a:moveTo>
                      <a:pt x="0" y="1"/>
                    </a:moveTo>
                    <a:lnTo>
                      <a:pt x="241" y="181"/>
                    </a:lnTo>
                    <a:lnTo>
                      <a:pt x="301" y="181"/>
                    </a:lnTo>
                    <a:lnTo>
                      <a:pt x="241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74"/>
              <p:cNvSpPr/>
              <p:nvPr/>
            </p:nvSpPr>
            <p:spPr>
              <a:xfrm>
                <a:off x="1897353" y="2755867"/>
                <a:ext cx="30222" cy="28178"/>
              </a:xfrm>
              <a:custGeom>
                <a:rect b="b" l="l" r="r" t="t"/>
                <a:pathLst>
                  <a:path extrusionOk="0" h="841" w="902">
                    <a:moveTo>
                      <a:pt x="901" y="0"/>
                    </a:moveTo>
                    <a:lnTo>
                      <a:pt x="661" y="240"/>
                    </a:lnTo>
                    <a:lnTo>
                      <a:pt x="181" y="660"/>
                    </a:lnTo>
                    <a:lnTo>
                      <a:pt x="1" y="841"/>
                    </a:lnTo>
                    <a:lnTo>
                      <a:pt x="181" y="841"/>
                    </a:lnTo>
                    <a:lnTo>
                      <a:pt x="541" y="420"/>
                    </a:lnTo>
                    <a:lnTo>
                      <a:pt x="90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74"/>
              <p:cNvSpPr/>
              <p:nvPr/>
            </p:nvSpPr>
            <p:spPr>
              <a:xfrm>
                <a:off x="2615366" y="2598997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0" y="0"/>
                    </a:moveTo>
                    <a:lnTo>
                      <a:pt x="120" y="600"/>
                    </a:lnTo>
                    <a:lnTo>
                      <a:pt x="180" y="961"/>
                    </a:lnTo>
                    <a:lnTo>
                      <a:pt x="2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74"/>
              <p:cNvSpPr/>
              <p:nvPr/>
            </p:nvSpPr>
            <p:spPr>
              <a:xfrm>
                <a:off x="2565075" y="2621110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1" y="0"/>
                    </a:moveTo>
                    <a:lnTo>
                      <a:pt x="1" y="301"/>
                    </a:lnTo>
                    <a:lnTo>
                      <a:pt x="61" y="3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74"/>
              <p:cNvSpPr/>
              <p:nvPr/>
            </p:nvSpPr>
            <p:spPr>
              <a:xfrm>
                <a:off x="2587188" y="2588946"/>
                <a:ext cx="20170" cy="42250"/>
              </a:xfrm>
              <a:custGeom>
                <a:rect b="b" l="l" r="r" t="t"/>
                <a:pathLst>
                  <a:path extrusionOk="0" h="1261" w="602">
                    <a:moveTo>
                      <a:pt x="1" y="0"/>
                    </a:moveTo>
                    <a:lnTo>
                      <a:pt x="1" y="180"/>
                    </a:lnTo>
                    <a:lnTo>
                      <a:pt x="1" y="540"/>
                    </a:lnTo>
                    <a:lnTo>
                      <a:pt x="61" y="1261"/>
                    </a:lnTo>
                    <a:lnTo>
                      <a:pt x="601" y="1261"/>
                    </a:lnTo>
                    <a:lnTo>
                      <a:pt x="541" y="1080"/>
                    </a:lnTo>
                    <a:lnTo>
                      <a:pt x="30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74"/>
              <p:cNvSpPr/>
              <p:nvPr/>
            </p:nvSpPr>
            <p:spPr>
              <a:xfrm>
                <a:off x="2480608" y="2588946"/>
                <a:ext cx="42250" cy="42250"/>
              </a:xfrm>
              <a:custGeom>
                <a:rect b="b" l="l" r="r" t="t"/>
                <a:pathLst>
                  <a:path extrusionOk="0" h="1261" w="1261">
                    <a:moveTo>
                      <a:pt x="841" y="0"/>
                    </a:moveTo>
                    <a:lnTo>
                      <a:pt x="120" y="1141"/>
                    </a:lnTo>
                    <a:lnTo>
                      <a:pt x="0" y="1261"/>
                    </a:lnTo>
                    <a:lnTo>
                      <a:pt x="1081" y="1261"/>
                    </a:lnTo>
                    <a:lnTo>
                      <a:pt x="1201" y="420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74"/>
              <p:cNvSpPr/>
              <p:nvPr/>
            </p:nvSpPr>
            <p:spPr>
              <a:xfrm>
                <a:off x="2557033" y="2661316"/>
                <a:ext cx="40240" cy="40273"/>
              </a:xfrm>
              <a:custGeom>
                <a:rect b="b" l="l" r="r" t="t"/>
                <a:pathLst>
                  <a:path extrusionOk="0" h="1202" w="1201">
                    <a:moveTo>
                      <a:pt x="120" y="1"/>
                    </a:moveTo>
                    <a:lnTo>
                      <a:pt x="60" y="24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1201" y="1201"/>
                    </a:lnTo>
                    <a:lnTo>
                      <a:pt x="961" y="721"/>
                    </a:lnTo>
                    <a:lnTo>
                      <a:pt x="721" y="181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74"/>
              <p:cNvSpPr/>
              <p:nvPr/>
            </p:nvSpPr>
            <p:spPr>
              <a:xfrm>
                <a:off x="1981853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74"/>
              <p:cNvSpPr/>
              <p:nvPr/>
            </p:nvSpPr>
            <p:spPr>
              <a:xfrm>
                <a:off x="1977832" y="274581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0"/>
                    </a:moveTo>
                    <a:lnTo>
                      <a:pt x="0" y="180"/>
                    </a:lnTo>
                    <a:lnTo>
                      <a:pt x="12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74"/>
              <p:cNvSpPr/>
              <p:nvPr/>
            </p:nvSpPr>
            <p:spPr>
              <a:xfrm>
                <a:off x="1985874" y="2733721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0" y="1"/>
                    </a:moveTo>
                    <a:lnTo>
                      <a:pt x="0" y="61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74"/>
              <p:cNvSpPr/>
              <p:nvPr/>
            </p:nvSpPr>
            <p:spPr>
              <a:xfrm>
                <a:off x="2852681" y="2345565"/>
                <a:ext cx="10085" cy="12129"/>
              </a:xfrm>
              <a:custGeom>
                <a:rect b="b" l="l" r="r" t="t"/>
                <a:pathLst>
                  <a:path extrusionOk="0" h="362" w="301">
                    <a:moveTo>
                      <a:pt x="120" y="1"/>
                    </a:moveTo>
                    <a:lnTo>
                      <a:pt x="0" y="181"/>
                    </a:lnTo>
                    <a:lnTo>
                      <a:pt x="180" y="361"/>
                    </a:lnTo>
                    <a:lnTo>
                      <a:pt x="300" y="121"/>
                    </a:lnTo>
                    <a:lnTo>
                      <a:pt x="18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74"/>
              <p:cNvSpPr/>
              <p:nvPr/>
            </p:nvSpPr>
            <p:spPr>
              <a:xfrm>
                <a:off x="1969758" y="2733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74"/>
              <p:cNvSpPr/>
              <p:nvPr/>
            </p:nvSpPr>
            <p:spPr>
              <a:xfrm>
                <a:off x="1977832" y="2735731"/>
                <a:ext cx="0" cy="2044"/>
              </a:xfrm>
              <a:custGeom>
                <a:rect b="b" l="l" r="r" t="t"/>
                <a:pathLst>
                  <a:path extrusionOk="0" h="61" w="0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74"/>
              <p:cNvSpPr/>
              <p:nvPr/>
            </p:nvSpPr>
            <p:spPr>
              <a:xfrm>
                <a:off x="1989894" y="26814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74"/>
              <p:cNvSpPr/>
              <p:nvPr/>
            </p:nvSpPr>
            <p:spPr>
              <a:xfrm>
                <a:off x="1921511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240" y="0"/>
                    </a:moveTo>
                    <a:lnTo>
                      <a:pt x="0" y="12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74"/>
              <p:cNvSpPr/>
              <p:nvPr/>
            </p:nvSpPr>
            <p:spPr>
              <a:xfrm>
                <a:off x="2001956" y="2699546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20" y="0"/>
                    </a:moveTo>
                    <a:lnTo>
                      <a:pt x="0" y="60"/>
                    </a:lnTo>
                    <a:lnTo>
                      <a:pt x="180" y="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74"/>
              <p:cNvSpPr/>
              <p:nvPr/>
            </p:nvSpPr>
            <p:spPr>
              <a:xfrm>
                <a:off x="2038141" y="2779991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0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74"/>
              <p:cNvSpPr/>
              <p:nvPr/>
            </p:nvSpPr>
            <p:spPr>
              <a:xfrm>
                <a:off x="2078381" y="270155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74"/>
              <p:cNvSpPr/>
              <p:nvPr/>
            </p:nvSpPr>
            <p:spPr>
              <a:xfrm>
                <a:off x="1977832" y="2757878"/>
                <a:ext cx="4054" cy="34"/>
              </a:xfrm>
              <a:custGeom>
                <a:rect b="b" l="l" r="r" t="t"/>
                <a:pathLst>
                  <a:path extrusionOk="0" h="1" w="121">
                    <a:moveTo>
                      <a:pt x="0" y="0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12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74"/>
              <p:cNvSpPr/>
              <p:nvPr/>
            </p:nvSpPr>
            <p:spPr>
              <a:xfrm>
                <a:off x="2180940" y="266533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74"/>
              <p:cNvSpPr/>
              <p:nvPr/>
            </p:nvSpPr>
            <p:spPr>
              <a:xfrm>
                <a:off x="2084412" y="2733721"/>
                <a:ext cx="16116" cy="36252"/>
              </a:xfrm>
              <a:custGeom>
                <a:rect b="b" l="l" r="r" t="t"/>
                <a:pathLst>
                  <a:path extrusionOk="0" h="1082" w="481">
                    <a:moveTo>
                      <a:pt x="240" y="1"/>
                    </a:moveTo>
                    <a:lnTo>
                      <a:pt x="180" y="61"/>
                    </a:lnTo>
                    <a:lnTo>
                      <a:pt x="60" y="361"/>
                    </a:lnTo>
                    <a:lnTo>
                      <a:pt x="60" y="421"/>
                    </a:lnTo>
                    <a:lnTo>
                      <a:pt x="0" y="361"/>
                    </a:lnTo>
                    <a:lnTo>
                      <a:pt x="0" y="421"/>
                    </a:lnTo>
                    <a:lnTo>
                      <a:pt x="60" y="601"/>
                    </a:lnTo>
                    <a:lnTo>
                      <a:pt x="240" y="901"/>
                    </a:lnTo>
                    <a:lnTo>
                      <a:pt x="300" y="1081"/>
                    </a:lnTo>
                    <a:lnTo>
                      <a:pt x="421" y="541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74"/>
              <p:cNvSpPr/>
              <p:nvPr/>
            </p:nvSpPr>
            <p:spPr>
              <a:xfrm>
                <a:off x="2261385" y="269753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" y="0"/>
                    </a:moveTo>
                    <a:lnTo>
                      <a:pt x="241" y="120"/>
                    </a:lnTo>
                    <a:lnTo>
                      <a:pt x="3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74"/>
              <p:cNvSpPr/>
              <p:nvPr/>
            </p:nvSpPr>
            <p:spPr>
              <a:xfrm>
                <a:off x="1973778" y="2763909"/>
                <a:ext cx="30222" cy="10085"/>
              </a:xfrm>
              <a:custGeom>
                <a:rect b="b" l="l" r="r" t="t"/>
                <a:pathLst>
                  <a:path extrusionOk="0" h="301" w="902">
                    <a:moveTo>
                      <a:pt x="1" y="0"/>
                    </a:moveTo>
                    <a:lnTo>
                      <a:pt x="1" y="120"/>
                    </a:lnTo>
                    <a:lnTo>
                      <a:pt x="1" y="240"/>
                    </a:lnTo>
                    <a:lnTo>
                      <a:pt x="1" y="300"/>
                    </a:lnTo>
                    <a:lnTo>
                      <a:pt x="181" y="300"/>
                    </a:lnTo>
                    <a:lnTo>
                      <a:pt x="721" y="60"/>
                    </a:lnTo>
                    <a:lnTo>
                      <a:pt x="901" y="0"/>
                    </a:lnTo>
                    <a:lnTo>
                      <a:pt x="301" y="0"/>
                    </a:lnTo>
                    <a:lnTo>
                      <a:pt x="241" y="60"/>
                    </a:lnTo>
                    <a:lnTo>
                      <a:pt x="241" y="0"/>
                    </a:lnTo>
                    <a:lnTo>
                      <a:pt x="121" y="0"/>
                    </a:lnTo>
                    <a:lnTo>
                      <a:pt x="121" y="60"/>
                    </a:lnTo>
                    <a:lnTo>
                      <a:pt x="121" y="180"/>
                    </a:lnTo>
                    <a:lnTo>
                      <a:pt x="121" y="240"/>
                    </a:lnTo>
                    <a:lnTo>
                      <a:pt x="61" y="180"/>
                    </a:lnTo>
                    <a:lnTo>
                      <a:pt x="61" y="12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74"/>
              <p:cNvSpPr/>
              <p:nvPr/>
            </p:nvSpPr>
            <p:spPr>
              <a:xfrm>
                <a:off x="1973778" y="2759888"/>
                <a:ext cx="68417" cy="24157"/>
              </a:xfrm>
              <a:custGeom>
                <a:rect b="b" l="l" r="r" t="t"/>
                <a:pathLst>
                  <a:path extrusionOk="0" h="721" w="2042">
                    <a:moveTo>
                      <a:pt x="1982" y="0"/>
                    </a:moveTo>
                    <a:lnTo>
                      <a:pt x="1802" y="120"/>
                    </a:lnTo>
                    <a:lnTo>
                      <a:pt x="1382" y="240"/>
                    </a:lnTo>
                    <a:lnTo>
                      <a:pt x="781" y="420"/>
                    </a:lnTo>
                    <a:lnTo>
                      <a:pt x="481" y="480"/>
                    </a:lnTo>
                    <a:lnTo>
                      <a:pt x="181" y="480"/>
                    </a:lnTo>
                    <a:lnTo>
                      <a:pt x="1" y="420"/>
                    </a:lnTo>
                    <a:lnTo>
                      <a:pt x="61" y="721"/>
                    </a:lnTo>
                    <a:lnTo>
                      <a:pt x="1261" y="721"/>
                    </a:lnTo>
                    <a:lnTo>
                      <a:pt x="1622" y="420"/>
                    </a:lnTo>
                    <a:lnTo>
                      <a:pt x="1862" y="180"/>
                    </a:lnTo>
                    <a:lnTo>
                      <a:pt x="2042" y="120"/>
                    </a:lnTo>
                    <a:lnTo>
                      <a:pt x="19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74"/>
              <p:cNvSpPr/>
              <p:nvPr/>
            </p:nvSpPr>
            <p:spPr>
              <a:xfrm>
                <a:off x="2215148" y="2661316"/>
                <a:ext cx="239360" cy="40273"/>
              </a:xfrm>
              <a:custGeom>
                <a:rect b="b" l="l" r="r" t="t"/>
                <a:pathLst>
                  <a:path extrusionOk="0" h="1202" w="7144">
                    <a:moveTo>
                      <a:pt x="0" y="1"/>
                    </a:moveTo>
                    <a:lnTo>
                      <a:pt x="300" y="181"/>
                    </a:lnTo>
                    <a:lnTo>
                      <a:pt x="540" y="301"/>
                    </a:lnTo>
                    <a:lnTo>
                      <a:pt x="660" y="301"/>
                    </a:lnTo>
                    <a:lnTo>
                      <a:pt x="900" y="421"/>
                    </a:lnTo>
                    <a:lnTo>
                      <a:pt x="1981" y="1021"/>
                    </a:lnTo>
                    <a:lnTo>
                      <a:pt x="2521" y="1201"/>
                    </a:lnTo>
                    <a:lnTo>
                      <a:pt x="6663" y="1201"/>
                    </a:lnTo>
                    <a:lnTo>
                      <a:pt x="714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74"/>
              <p:cNvSpPr/>
              <p:nvPr/>
            </p:nvSpPr>
            <p:spPr>
              <a:xfrm>
                <a:off x="2088432" y="2761898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0" y="0"/>
                    </a:moveTo>
                    <a:lnTo>
                      <a:pt x="0" y="60"/>
                    </a:lnTo>
                    <a:lnTo>
                      <a:pt x="120" y="24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74"/>
              <p:cNvSpPr/>
              <p:nvPr/>
            </p:nvSpPr>
            <p:spPr>
              <a:xfrm>
                <a:off x="2251334" y="2832292"/>
                <a:ext cx="14106" cy="50291"/>
              </a:xfrm>
              <a:custGeom>
                <a:rect b="b" l="l" r="r" t="t"/>
                <a:pathLst>
                  <a:path extrusionOk="0" h="1501" w="421">
                    <a:moveTo>
                      <a:pt x="301" y="0"/>
                    </a:moveTo>
                    <a:lnTo>
                      <a:pt x="241" y="600"/>
                    </a:lnTo>
                    <a:lnTo>
                      <a:pt x="61" y="1201"/>
                    </a:lnTo>
                    <a:lnTo>
                      <a:pt x="1" y="1501"/>
                    </a:lnTo>
                    <a:lnTo>
                      <a:pt x="421" y="1501"/>
                    </a:lnTo>
                    <a:lnTo>
                      <a:pt x="361" y="780"/>
                    </a:lnTo>
                    <a:lnTo>
                      <a:pt x="361" y="600"/>
                    </a:lnTo>
                    <a:lnTo>
                      <a:pt x="361" y="360"/>
                    </a:lnTo>
                    <a:lnTo>
                      <a:pt x="301" y="12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74"/>
              <p:cNvSpPr/>
              <p:nvPr/>
            </p:nvSpPr>
            <p:spPr>
              <a:xfrm>
                <a:off x="1917490" y="285842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74"/>
              <p:cNvSpPr/>
              <p:nvPr/>
            </p:nvSpPr>
            <p:spPr>
              <a:xfrm>
                <a:off x="1867199" y="2874509"/>
                <a:ext cx="12095" cy="8075"/>
              </a:xfrm>
              <a:custGeom>
                <a:rect b="b" l="l" r="r" t="t"/>
                <a:pathLst>
                  <a:path extrusionOk="0" h="241" w="361">
                    <a:moveTo>
                      <a:pt x="361" y="1"/>
                    </a:moveTo>
                    <a:lnTo>
                      <a:pt x="1" y="241"/>
                    </a:lnTo>
                    <a:lnTo>
                      <a:pt x="61" y="24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74"/>
              <p:cNvSpPr/>
              <p:nvPr/>
            </p:nvSpPr>
            <p:spPr>
              <a:xfrm>
                <a:off x="1929552" y="2840334"/>
                <a:ext cx="6064" cy="28178"/>
              </a:xfrm>
              <a:custGeom>
                <a:rect b="b" l="l" r="r" t="t"/>
                <a:pathLst>
                  <a:path extrusionOk="0" h="841" w="181">
                    <a:moveTo>
                      <a:pt x="180" y="0"/>
                    </a:moveTo>
                    <a:lnTo>
                      <a:pt x="120" y="180"/>
                    </a:lnTo>
                    <a:lnTo>
                      <a:pt x="60" y="300"/>
                    </a:lnTo>
                    <a:lnTo>
                      <a:pt x="0" y="841"/>
                    </a:lnTo>
                    <a:lnTo>
                      <a:pt x="0" y="841"/>
                    </a:lnTo>
                    <a:lnTo>
                      <a:pt x="120" y="36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74"/>
              <p:cNvSpPr/>
              <p:nvPr/>
            </p:nvSpPr>
            <p:spPr>
              <a:xfrm>
                <a:off x="1923521" y="2844354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74"/>
              <p:cNvSpPr/>
              <p:nvPr/>
            </p:nvSpPr>
            <p:spPr>
              <a:xfrm>
                <a:off x="3029655" y="2484343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81" y="1"/>
                    </a:moveTo>
                    <a:lnTo>
                      <a:pt x="0" y="61"/>
                    </a:lnTo>
                    <a:lnTo>
                      <a:pt x="0" y="121"/>
                    </a:lnTo>
                    <a:lnTo>
                      <a:pt x="241" y="121"/>
                    </a:lnTo>
                    <a:lnTo>
                      <a:pt x="24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74"/>
              <p:cNvSpPr/>
              <p:nvPr/>
            </p:nvSpPr>
            <p:spPr>
              <a:xfrm>
                <a:off x="2066319" y="2588946"/>
                <a:ext cx="418343" cy="42250"/>
              </a:xfrm>
              <a:custGeom>
                <a:rect b="b" l="l" r="r" t="t"/>
                <a:pathLst>
                  <a:path extrusionOk="0" h="1261" w="12486">
                    <a:moveTo>
                      <a:pt x="0" y="0"/>
                    </a:moveTo>
                    <a:lnTo>
                      <a:pt x="180" y="60"/>
                    </a:lnTo>
                    <a:lnTo>
                      <a:pt x="720" y="180"/>
                    </a:lnTo>
                    <a:lnTo>
                      <a:pt x="1141" y="240"/>
                    </a:lnTo>
                    <a:lnTo>
                      <a:pt x="1501" y="180"/>
                    </a:lnTo>
                    <a:lnTo>
                      <a:pt x="1501" y="180"/>
                    </a:lnTo>
                    <a:lnTo>
                      <a:pt x="1141" y="300"/>
                    </a:lnTo>
                    <a:lnTo>
                      <a:pt x="660" y="360"/>
                    </a:lnTo>
                    <a:lnTo>
                      <a:pt x="1141" y="360"/>
                    </a:lnTo>
                    <a:lnTo>
                      <a:pt x="1201" y="420"/>
                    </a:lnTo>
                    <a:lnTo>
                      <a:pt x="1381" y="360"/>
                    </a:lnTo>
                    <a:lnTo>
                      <a:pt x="1321" y="420"/>
                    </a:lnTo>
                    <a:lnTo>
                      <a:pt x="1381" y="420"/>
                    </a:lnTo>
                    <a:lnTo>
                      <a:pt x="1981" y="360"/>
                    </a:lnTo>
                    <a:lnTo>
                      <a:pt x="1741" y="480"/>
                    </a:lnTo>
                    <a:lnTo>
                      <a:pt x="1801" y="480"/>
                    </a:lnTo>
                    <a:lnTo>
                      <a:pt x="2281" y="540"/>
                    </a:lnTo>
                    <a:lnTo>
                      <a:pt x="2461" y="600"/>
                    </a:lnTo>
                    <a:lnTo>
                      <a:pt x="2521" y="660"/>
                    </a:lnTo>
                    <a:lnTo>
                      <a:pt x="3362" y="660"/>
                    </a:lnTo>
                    <a:lnTo>
                      <a:pt x="2461" y="960"/>
                    </a:lnTo>
                    <a:lnTo>
                      <a:pt x="2701" y="960"/>
                    </a:lnTo>
                    <a:lnTo>
                      <a:pt x="3121" y="1020"/>
                    </a:lnTo>
                    <a:lnTo>
                      <a:pt x="3422" y="1141"/>
                    </a:lnTo>
                    <a:lnTo>
                      <a:pt x="3602" y="1261"/>
                    </a:lnTo>
                    <a:lnTo>
                      <a:pt x="11945" y="1261"/>
                    </a:lnTo>
                    <a:lnTo>
                      <a:pt x="12065" y="960"/>
                    </a:lnTo>
                    <a:lnTo>
                      <a:pt x="12485" y="0"/>
                    </a:lnTo>
                    <a:lnTo>
                      <a:pt x="11825" y="0"/>
                    </a:lnTo>
                    <a:lnTo>
                      <a:pt x="10985" y="900"/>
                    </a:lnTo>
                    <a:lnTo>
                      <a:pt x="11345" y="360"/>
                    </a:lnTo>
                    <a:lnTo>
                      <a:pt x="11525" y="0"/>
                    </a:lnTo>
                    <a:lnTo>
                      <a:pt x="6843" y="0"/>
                    </a:lnTo>
                    <a:lnTo>
                      <a:pt x="6843" y="120"/>
                    </a:lnTo>
                    <a:lnTo>
                      <a:pt x="6783" y="300"/>
                    </a:lnTo>
                    <a:lnTo>
                      <a:pt x="6783" y="120"/>
                    </a:lnTo>
                    <a:lnTo>
                      <a:pt x="6783" y="0"/>
                    </a:lnTo>
                    <a:lnTo>
                      <a:pt x="4862" y="0"/>
                    </a:lnTo>
                    <a:lnTo>
                      <a:pt x="4802" y="120"/>
                    </a:lnTo>
                    <a:lnTo>
                      <a:pt x="4742" y="180"/>
                    </a:lnTo>
                    <a:lnTo>
                      <a:pt x="4742" y="60"/>
                    </a:lnTo>
                    <a:lnTo>
                      <a:pt x="4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74"/>
              <p:cNvSpPr/>
              <p:nvPr/>
            </p:nvSpPr>
            <p:spPr>
              <a:xfrm>
                <a:off x="3019603" y="2518552"/>
                <a:ext cx="38229" cy="40240"/>
              </a:xfrm>
              <a:custGeom>
                <a:rect b="b" l="l" r="r" t="t"/>
                <a:pathLst>
                  <a:path extrusionOk="0" h="1201" w="1141">
                    <a:moveTo>
                      <a:pt x="661" y="0"/>
                    </a:moveTo>
                    <a:lnTo>
                      <a:pt x="541" y="120"/>
                    </a:lnTo>
                    <a:lnTo>
                      <a:pt x="541" y="180"/>
                    </a:lnTo>
                    <a:lnTo>
                      <a:pt x="360" y="480"/>
                    </a:lnTo>
                    <a:lnTo>
                      <a:pt x="0" y="1201"/>
                    </a:lnTo>
                    <a:lnTo>
                      <a:pt x="120" y="1201"/>
                    </a:lnTo>
                    <a:lnTo>
                      <a:pt x="661" y="720"/>
                    </a:lnTo>
                    <a:lnTo>
                      <a:pt x="1021" y="240"/>
                    </a:lnTo>
                    <a:lnTo>
                      <a:pt x="1141" y="12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74"/>
              <p:cNvSpPr/>
              <p:nvPr/>
            </p:nvSpPr>
            <p:spPr>
              <a:xfrm>
                <a:off x="1863178" y="2733721"/>
                <a:ext cx="66407" cy="50325"/>
              </a:xfrm>
              <a:custGeom>
                <a:rect b="b" l="l" r="r" t="t"/>
                <a:pathLst>
                  <a:path extrusionOk="0" h="1502" w="1982">
                    <a:moveTo>
                      <a:pt x="1261" y="361"/>
                    </a:moveTo>
                    <a:lnTo>
                      <a:pt x="1101" y="521"/>
                    </a:lnTo>
                    <a:lnTo>
                      <a:pt x="1101" y="521"/>
                    </a:lnTo>
                    <a:lnTo>
                      <a:pt x="1261" y="421"/>
                    </a:lnTo>
                    <a:lnTo>
                      <a:pt x="1261" y="361"/>
                    </a:lnTo>
                    <a:close/>
                    <a:moveTo>
                      <a:pt x="961" y="1"/>
                    </a:moveTo>
                    <a:lnTo>
                      <a:pt x="721" y="421"/>
                    </a:lnTo>
                    <a:lnTo>
                      <a:pt x="781" y="481"/>
                    </a:lnTo>
                    <a:lnTo>
                      <a:pt x="661" y="421"/>
                    </a:lnTo>
                    <a:lnTo>
                      <a:pt x="1" y="1502"/>
                    </a:lnTo>
                    <a:lnTo>
                      <a:pt x="841" y="1502"/>
                    </a:lnTo>
                    <a:lnTo>
                      <a:pt x="1141" y="1261"/>
                    </a:lnTo>
                    <a:lnTo>
                      <a:pt x="1561" y="781"/>
                    </a:lnTo>
                    <a:lnTo>
                      <a:pt x="1801" y="481"/>
                    </a:lnTo>
                    <a:lnTo>
                      <a:pt x="1981" y="241"/>
                    </a:lnTo>
                    <a:lnTo>
                      <a:pt x="1981" y="121"/>
                    </a:lnTo>
                    <a:lnTo>
                      <a:pt x="1861" y="241"/>
                    </a:lnTo>
                    <a:lnTo>
                      <a:pt x="1201" y="901"/>
                    </a:lnTo>
                    <a:lnTo>
                      <a:pt x="721" y="1261"/>
                    </a:lnTo>
                    <a:lnTo>
                      <a:pt x="1081" y="841"/>
                    </a:lnTo>
                    <a:lnTo>
                      <a:pt x="1381" y="481"/>
                    </a:lnTo>
                    <a:lnTo>
                      <a:pt x="1201" y="661"/>
                    </a:lnTo>
                    <a:lnTo>
                      <a:pt x="781" y="1021"/>
                    </a:lnTo>
                    <a:lnTo>
                      <a:pt x="661" y="1141"/>
                    </a:lnTo>
                    <a:lnTo>
                      <a:pt x="661" y="1141"/>
                    </a:lnTo>
                    <a:lnTo>
                      <a:pt x="781" y="961"/>
                    </a:lnTo>
                    <a:lnTo>
                      <a:pt x="1081" y="541"/>
                    </a:lnTo>
                    <a:lnTo>
                      <a:pt x="1101" y="521"/>
                    </a:lnTo>
                    <a:lnTo>
                      <a:pt x="1101" y="521"/>
                    </a:lnTo>
                    <a:lnTo>
                      <a:pt x="781" y="721"/>
                    </a:lnTo>
                    <a:lnTo>
                      <a:pt x="601" y="841"/>
                    </a:lnTo>
                    <a:lnTo>
                      <a:pt x="601" y="841"/>
                    </a:lnTo>
                    <a:lnTo>
                      <a:pt x="721" y="721"/>
                    </a:lnTo>
                    <a:lnTo>
                      <a:pt x="1141" y="30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74"/>
              <p:cNvSpPr/>
              <p:nvPr/>
            </p:nvSpPr>
            <p:spPr>
              <a:xfrm>
                <a:off x="1820929" y="2661316"/>
                <a:ext cx="20170" cy="40273"/>
              </a:xfrm>
              <a:custGeom>
                <a:rect b="b" l="l" r="r" t="t"/>
                <a:pathLst>
                  <a:path extrusionOk="0" h="1202" w="602">
                    <a:moveTo>
                      <a:pt x="1" y="1"/>
                    </a:moveTo>
                    <a:lnTo>
                      <a:pt x="61" y="301"/>
                    </a:lnTo>
                    <a:lnTo>
                      <a:pt x="181" y="1021"/>
                    </a:lnTo>
                    <a:lnTo>
                      <a:pt x="241" y="1201"/>
                    </a:lnTo>
                    <a:lnTo>
                      <a:pt x="601" y="1201"/>
                    </a:lnTo>
                    <a:lnTo>
                      <a:pt x="481" y="1021"/>
                    </a:lnTo>
                    <a:lnTo>
                      <a:pt x="241" y="48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74"/>
              <p:cNvSpPr/>
              <p:nvPr/>
            </p:nvSpPr>
            <p:spPr>
              <a:xfrm>
                <a:off x="1847096" y="2870488"/>
                <a:ext cx="30188" cy="12095"/>
              </a:xfrm>
              <a:custGeom>
                <a:rect b="b" l="l" r="r" t="t"/>
                <a:pathLst>
                  <a:path extrusionOk="0" h="361" w="901">
                    <a:moveTo>
                      <a:pt x="901" y="1"/>
                    </a:moveTo>
                    <a:lnTo>
                      <a:pt x="661" y="121"/>
                    </a:lnTo>
                    <a:lnTo>
                      <a:pt x="180" y="301"/>
                    </a:lnTo>
                    <a:lnTo>
                      <a:pt x="0" y="361"/>
                    </a:lnTo>
                    <a:lnTo>
                      <a:pt x="541" y="36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74"/>
              <p:cNvSpPr/>
              <p:nvPr/>
            </p:nvSpPr>
            <p:spPr>
              <a:xfrm>
                <a:off x="2040152" y="2993183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20"/>
                    </a:lnTo>
                    <a:lnTo>
                      <a:pt x="121" y="420"/>
                    </a:lnTo>
                    <a:lnTo>
                      <a:pt x="121" y="30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74"/>
              <p:cNvSpPr/>
              <p:nvPr/>
            </p:nvSpPr>
            <p:spPr>
              <a:xfrm>
                <a:off x="2291573" y="2844354"/>
                <a:ext cx="18126" cy="38229"/>
              </a:xfrm>
              <a:custGeom>
                <a:rect b="b" l="l" r="r" t="t"/>
                <a:pathLst>
                  <a:path extrusionOk="0" h="1141" w="541">
                    <a:moveTo>
                      <a:pt x="0" y="0"/>
                    </a:moveTo>
                    <a:lnTo>
                      <a:pt x="60" y="300"/>
                    </a:lnTo>
                    <a:lnTo>
                      <a:pt x="120" y="1141"/>
                    </a:lnTo>
                    <a:lnTo>
                      <a:pt x="540" y="1141"/>
                    </a:lnTo>
                    <a:lnTo>
                      <a:pt x="420" y="721"/>
                    </a:lnTo>
                    <a:lnTo>
                      <a:pt x="18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74"/>
              <p:cNvSpPr/>
              <p:nvPr/>
            </p:nvSpPr>
            <p:spPr>
              <a:xfrm>
                <a:off x="2072350" y="294691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74"/>
              <p:cNvSpPr/>
              <p:nvPr/>
            </p:nvSpPr>
            <p:spPr>
              <a:xfrm>
                <a:off x="2299614" y="2832292"/>
                <a:ext cx="48281" cy="50291"/>
              </a:xfrm>
              <a:custGeom>
                <a:rect b="b" l="l" r="r" t="t"/>
                <a:pathLst>
                  <a:path extrusionOk="0" h="1501" w="1441">
                    <a:moveTo>
                      <a:pt x="0" y="0"/>
                    </a:moveTo>
                    <a:lnTo>
                      <a:pt x="240" y="540"/>
                    </a:lnTo>
                    <a:lnTo>
                      <a:pt x="360" y="1081"/>
                    </a:lnTo>
                    <a:lnTo>
                      <a:pt x="420" y="1501"/>
                    </a:lnTo>
                    <a:lnTo>
                      <a:pt x="1441" y="1501"/>
                    </a:lnTo>
                    <a:lnTo>
                      <a:pt x="961" y="96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74"/>
              <p:cNvSpPr/>
              <p:nvPr/>
            </p:nvSpPr>
            <p:spPr>
              <a:xfrm>
                <a:off x="1885292" y="2874509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61" y="1"/>
                    </a:moveTo>
                    <a:lnTo>
                      <a:pt x="1" y="121"/>
                    </a:lnTo>
                    <a:lnTo>
                      <a:pt x="1" y="121"/>
                    </a:lnTo>
                    <a:lnTo>
                      <a:pt x="6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74"/>
              <p:cNvSpPr/>
              <p:nvPr/>
            </p:nvSpPr>
            <p:spPr>
              <a:xfrm>
                <a:off x="1971768" y="2844354"/>
                <a:ext cx="38263" cy="30188"/>
              </a:xfrm>
              <a:custGeom>
                <a:rect b="b" l="l" r="r" t="t"/>
                <a:pathLst>
                  <a:path extrusionOk="0" h="901" w="1142">
                    <a:moveTo>
                      <a:pt x="1" y="0"/>
                    </a:moveTo>
                    <a:lnTo>
                      <a:pt x="61" y="60"/>
                    </a:lnTo>
                    <a:lnTo>
                      <a:pt x="541" y="481"/>
                    </a:lnTo>
                    <a:lnTo>
                      <a:pt x="1141" y="901"/>
                    </a:lnTo>
                    <a:lnTo>
                      <a:pt x="721" y="601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74"/>
              <p:cNvSpPr/>
              <p:nvPr/>
            </p:nvSpPr>
            <p:spPr>
              <a:xfrm>
                <a:off x="1973778" y="3001225"/>
                <a:ext cx="16149" cy="6064"/>
              </a:xfrm>
              <a:custGeom>
                <a:rect b="b" l="l" r="r" t="t"/>
                <a:pathLst>
                  <a:path extrusionOk="0" h="181" w="482">
                    <a:moveTo>
                      <a:pt x="481" y="0"/>
                    </a:moveTo>
                    <a:lnTo>
                      <a:pt x="241" y="60"/>
                    </a:lnTo>
                    <a:lnTo>
                      <a:pt x="61" y="120"/>
                    </a:lnTo>
                    <a:lnTo>
                      <a:pt x="1" y="180"/>
                    </a:lnTo>
                    <a:lnTo>
                      <a:pt x="361" y="180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74"/>
              <p:cNvSpPr/>
              <p:nvPr/>
            </p:nvSpPr>
            <p:spPr>
              <a:xfrm>
                <a:off x="1792784" y="2932841"/>
                <a:ext cx="203174" cy="74448"/>
              </a:xfrm>
              <a:custGeom>
                <a:rect b="b" l="l" r="r" t="t"/>
                <a:pathLst>
                  <a:path extrusionOk="0" h="2222" w="6064">
                    <a:moveTo>
                      <a:pt x="2222" y="0"/>
                    </a:moveTo>
                    <a:lnTo>
                      <a:pt x="2222" y="120"/>
                    </a:lnTo>
                    <a:lnTo>
                      <a:pt x="2222" y="301"/>
                    </a:lnTo>
                    <a:lnTo>
                      <a:pt x="2342" y="0"/>
                    </a:lnTo>
                    <a:close/>
                    <a:moveTo>
                      <a:pt x="2222" y="301"/>
                    </a:moveTo>
                    <a:lnTo>
                      <a:pt x="2192" y="436"/>
                    </a:lnTo>
                    <a:lnTo>
                      <a:pt x="2192" y="436"/>
                    </a:lnTo>
                    <a:lnTo>
                      <a:pt x="2222" y="361"/>
                    </a:lnTo>
                    <a:lnTo>
                      <a:pt x="2222" y="301"/>
                    </a:lnTo>
                    <a:close/>
                    <a:moveTo>
                      <a:pt x="2642" y="0"/>
                    </a:moveTo>
                    <a:lnTo>
                      <a:pt x="2582" y="120"/>
                    </a:lnTo>
                    <a:lnTo>
                      <a:pt x="2282" y="481"/>
                    </a:lnTo>
                    <a:lnTo>
                      <a:pt x="2102" y="841"/>
                    </a:lnTo>
                    <a:lnTo>
                      <a:pt x="2192" y="436"/>
                    </a:lnTo>
                    <a:lnTo>
                      <a:pt x="2192" y="436"/>
                    </a:lnTo>
                    <a:lnTo>
                      <a:pt x="2102" y="661"/>
                    </a:lnTo>
                    <a:lnTo>
                      <a:pt x="1981" y="961"/>
                    </a:lnTo>
                    <a:lnTo>
                      <a:pt x="1921" y="1021"/>
                    </a:lnTo>
                    <a:lnTo>
                      <a:pt x="1921" y="1021"/>
                    </a:lnTo>
                    <a:lnTo>
                      <a:pt x="1981" y="901"/>
                    </a:lnTo>
                    <a:lnTo>
                      <a:pt x="1981" y="661"/>
                    </a:lnTo>
                    <a:lnTo>
                      <a:pt x="2042" y="541"/>
                    </a:lnTo>
                    <a:lnTo>
                      <a:pt x="1861" y="781"/>
                    </a:lnTo>
                    <a:lnTo>
                      <a:pt x="1681" y="1141"/>
                    </a:lnTo>
                    <a:lnTo>
                      <a:pt x="1381" y="1501"/>
                    </a:lnTo>
                    <a:lnTo>
                      <a:pt x="1321" y="1561"/>
                    </a:lnTo>
                    <a:lnTo>
                      <a:pt x="1261" y="1621"/>
                    </a:lnTo>
                    <a:lnTo>
                      <a:pt x="1261" y="1561"/>
                    </a:lnTo>
                    <a:lnTo>
                      <a:pt x="1381" y="1441"/>
                    </a:lnTo>
                    <a:lnTo>
                      <a:pt x="1621" y="1081"/>
                    </a:lnTo>
                    <a:lnTo>
                      <a:pt x="1741" y="601"/>
                    </a:lnTo>
                    <a:lnTo>
                      <a:pt x="1861" y="361"/>
                    </a:lnTo>
                    <a:lnTo>
                      <a:pt x="1861" y="241"/>
                    </a:lnTo>
                    <a:lnTo>
                      <a:pt x="1561" y="541"/>
                    </a:lnTo>
                    <a:lnTo>
                      <a:pt x="1561" y="721"/>
                    </a:lnTo>
                    <a:lnTo>
                      <a:pt x="1501" y="901"/>
                    </a:lnTo>
                    <a:lnTo>
                      <a:pt x="1381" y="1201"/>
                    </a:lnTo>
                    <a:lnTo>
                      <a:pt x="1141" y="1501"/>
                    </a:lnTo>
                    <a:lnTo>
                      <a:pt x="721" y="1981"/>
                    </a:lnTo>
                    <a:lnTo>
                      <a:pt x="1021" y="1441"/>
                    </a:lnTo>
                    <a:lnTo>
                      <a:pt x="1201" y="1081"/>
                    </a:lnTo>
                    <a:lnTo>
                      <a:pt x="1261" y="961"/>
                    </a:lnTo>
                    <a:lnTo>
                      <a:pt x="1141" y="1081"/>
                    </a:lnTo>
                    <a:lnTo>
                      <a:pt x="1021" y="1321"/>
                    </a:lnTo>
                    <a:lnTo>
                      <a:pt x="361" y="1861"/>
                    </a:lnTo>
                    <a:lnTo>
                      <a:pt x="1" y="2221"/>
                    </a:lnTo>
                    <a:lnTo>
                      <a:pt x="4082" y="2221"/>
                    </a:lnTo>
                    <a:lnTo>
                      <a:pt x="3782" y="2101"/>
                    </a:lnTo>
                    <a:lnTo>
                      <a:pt x="3602" y="2041"/>
                    </a:lnTo>
                    <a:lnTo>
                      <a:pt x="4443" y="2041"/>
                    </a:lnTo>
                    <a:lnTo>
                      <a:pt x="4803" y="1981"/>
                    </a:lnTo>
                    <a:lnTo>
                      <a:pt x="5103" y="1861"/>
                    </a:lnTo>
                    <a:lnTo>
                      <a:pt x="5343" y="1801"/>
                    </a:lnTo>
                    <a:lnTo>
                      <a:pt x="5223" y="1801"/>
                    </a:lnTo>
                    <a:lnTo>
                      <a:pt x="4683" y="1681"/>
                    </a:lnTo>
                    <a:lnTo>
                      <a:pt x="4503" y="1621"/>
                    </a:lnTo>
                    <a:lnTo>
                      <a:pt x="4443" y="1561"/>
                    </a:lnTo>
                    <a:lnTo>
                      <a:pt x="4563" y="1561"/>
                    </a:lnTo>
                    <a:lnTo>
                      <a:pt x="4683" y="1621"/>
                    </a:lnTo>
                    <a:lnTo>
                      <a:pt x="5223" y="1561"/>
                    </a:lnTo>
                    <a:lnTo>
                      <a:pt x="5703" y="1441"/>
                    </a:lnTo>
                    <a:lnTo>
                      <a:pt x="5883" y="1381"/>
                    </a:lnTo>
                    <a:lnTo>
                      <a:pt x="5283" y="1261"/>
                    </a:lnTo>
                    <a:lnTo>
                      <a:pt x="4743" y="1021"/>
                    </a:lnTo>
                    <a:lnTo>
                      <a:pt x="4563" y="901"/>
                    </a:lnTo>
                    <a:lnTo>
                      <a:pt x="4803" y="961"/>
                    </a:lnTo>
                    <a:lnTo>
                      <a:pt x="5343" y="1021"/>
                    </a:lnTo>
                    <a:lnTo>
                      <a:pt x="5763" y="1021"/>
                    </a:lnTo>
                    <a:lnTo>
                      <a:pt x="5583" y="961"/>
                    </a:lnTo>
                    <a:lnTo>
                      <a:pt x="5223" y="841"/>
                    </a:lnTo>
                    <a:lnTo>
                      <a:pt x="4803" y="721"/>
                    </a:lnTo>
                    <a:lnTo>
                      <a:pt x="4443" y="481"/>
                    </a:lnTo>
                    <a:lnTo>
                      <a:pt x="4202" y="241"/>
                    </a:lnTo>
                    <a:lnTo>
                      <a:pt x="4022" y="60"/>
                    </a:lnTo>
                    <a:lnTo>
                      <a:pt x="4262" y="181"/>
                    </a:lnTo>
                    <a:lnTo>
                      <a:pt x="4503" y="361"/>
                    </a:lnTo>
                    <a:lnTo>
                      <a:pt x="4923" y="481"/>
                    </a:lnTo>
                    <a:lnTo>
                      <a:pt x="5283" y="601"/>
                    </a:lnTo>
                    <a:lnTo>
                      <a:pt x="6063" y="601"/>
                    </a:lnTo>
                    <a:lnTo>
                      <a:pt x="5883" y="541"/>
                    </a:lnTo>
                    <a:lnTo>
                      <a:pt x="5463" y="421"/>
                    </a:lnTo>
                    <a:lnTo>
                      <a:pt x="5103" y="241"/>
                    </a:lnTo>
                    <a:lnTo>
                      <a:pt x="4743" y="0"/>
                    </a:lnTo>
                    <a:lnTo>
                      <a:pt x="3002" y="0"/>
                    </a:lnTo>
                    <a:lnTo>
                      <a:pt x="2822" y="241"/>
                    </a:lnTo>
                    <a:lnTo>
                      <a:pt x="2762" y="301"/>
                    </a:lnTo>
                    <a:lnTo>
                      <a:pt x="2702" y="421"/>
                    </a:lnTo>
                    <a:lnTo>
                      <a:pt x="2642" y="541"/>
                    </a:lnTo>
                    <a:lnTo>
                      <a:pt x="2582" y="601"/>
                    </a:lnTo>
                    <a:lnTo>
                      <a:pt x="2582" y="541"/>
                    </a:lnTo>
                    <a:lnTo>
                      <a:pt x="2642" y="421"/>
                    </a:lnTo>
                    <a:lnTo>
                      <a:pt x="27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74"/>
              <p:cNvSpPr/>
              <p:nvPr/>
            </p:nvSpPr>
            <p:spPr>
              <a:xfrm>
                <a:off x="2009997" y="2991173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241" y="0"/>
                    </a:moveTo>
                    <a:lnTo>
                      <a:pt x="180" y="60"/>
                    </a:lnTo>
                    <a:lnTo>
                      <a:pt x="60" y="360"/>
                    </a:lnTo>
                    <a:lnTo>
                      <a:pt x="0" y="480"/>
                    </a:lnTo>
                    <a:lnTo>
                      <a:pt x="180" y="480"/>
                    </a:lnTo>
                    <a:lnTo>
                      <a:pt x="24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74"/>
              <p:cNvSpPr/>
              <p:nvPr/>
            </p:nvSpPr>
            <p:spPr>
              <a:xfrm>
                <a:off x="2026080" y="298715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181" y="0"/>
                    </a:moveTo>
                    <a:lnTo>
                      <a:pt x="181" y="60"/>
                    </a:lnTo>
                    <a:lnTo>
                      <a:pt x="121" y="360"/>
                    </a:lnTo>
                    <a:lnTo>
                      <a:pt x="1" y="600"/>
                    </a:lnTo>
                    <a:lnTo>
                      <a:pt x="301" y="600"/>
                    </a:lnTo>
                    <a:lnTo>
                      <a:pt x="301" y="30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74"/>
              <p:cNvSpPr/>
              <p:nvPr/>
            </p:nvSpPr>
            <p:spPr>
              <a:xfrm>
                <a:off x="2094463" y="2733721"/>
                <a:ext cx="30188" cy="50325"/>
              </a:xfrm>
              <a:custGeom>
                <a:rect b="b" l="l" r="r" t="t"/>
                <a:pathLst>
                  <a:path extrusionOk="0" h="1502" w="901">
                    <a:moveTo>
                      <a:pt x="841" y="1"/>
                    </a:moveTo>
                    <a:lnTo>
                      <a:pt x="781" y="61"/>
                    </a:lnTo>
                    <a:lnTo>
                      <a:pt x="421" y="601"/>
                    </a:lnTo>
                    <a:lnTo>
                      <a:pt x="301" y="781"/>
                    </a:lnTo>
                    <a:lnTo>
                      <a:pt x="61" y="1261"/>
                    </a:lnTo>
                    <a:lnTo>
                      <a:pt x="181" y="1441"/>
                    </a:lnTo>
                    <a:lnTo>
                      <a:pt x="0" y="1321"/>
                    </a:lnTo>
                    <a:lnTo>
                      <a:pt x="0" y="1381"/>
                    </a:lnTo>
                    <a:lnTo>
                      <a:pt x="61" y="1502"/>
                    </a:lnTo>
                    <a:lnTo>
                      <a:pt x="781" y="1502"/>
                    </a:lnTo>
                    <a:lnTo>
                      <a:pt x="781" y="1381"/>
                    </a:lnTo>
                    <a:lnTo>
                      <a:pt x="841" y="1081"/>
                    </a:lnTo>
                    <a:lnTo>
                      <a:pt x="901" y="481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74"/>
              <p:cNvSpPr/>
              <p:nvPr/>
            </p:nvSpPr>
            <p:spPr>
              <a:xfrm>
                <a:off x="2106525" y="2832292"/>
                <a:ext cx="108657" cy="50291"/>
              </a:xfrm>
              <a:custGeom>
                <a:rect b="b" l="l" r="r" t="t"/>
                <a:pathLst>
                  <a:path extrusionOk="0" h="1501" w="3243">
                    <a:moveTo>
                      <a:pt x="181" y="0"/>
                    </a:moveTo>
                    <a:lnTo>
                      <a:pt x="61" y="120"/>
                    </a:lnTo>
                    <a:lnTo>
                      <a:pt x="121" y="240"/>
                    </a:lnTo>
                    <a:lnTo>
                      <a:pt x="61" y="240"/>
                    </a:lnTo>
                    <a:lnTo>
                      <a:pt x="61" y="180"/>
                    </a:lnTo>
                    <a:lnTo>
                      <a:pt x="1" y="240"/>
                    </a:lnTo>
                    <a:lnTo>
                      <a:pt x="121" y="540"/>
                    </a:lnTo>
                    <a:lnTo>
                      <a:pt x="181" y="720"/>
                    </a:lnTo>
                    <a:lnTo>
                      <a:pt x="61" y="600"/>
                    </a:lnTo>
                    <a:lnTo>
                      <a:pt x="1" y="540"/>
                    </a:lnTo>
                    <a:lnTo>
                      <a:pt x="1" y="540"/>
                    </a:lnTo>
                    <a:lnTo>
                      <a:pt x="181" y="1501"/>
                    </a:lnTo>
                    <a:lnTo>
                      <a:pt x="2822" y="1501"/>
                    </a:lnTo>
                    <a:lnTo>
                      <a:pt x="3002" y="1141"/>
                    </a:lnTo>
                    <a:lnTo>
                      <a:pt x="3122" y="720"/>
                    </a:lnTo>
                    <a:lnTo>
                      <a:pt x="3242" y="120"/>
                    </a:lnTo>
                    <a:lnTo>
                      <a:pt x="3242" y="0"/>
                    </a:lnTo>
                    <a:lnTo>
                      <a:pt x="2702" y="0"/>
                    </a:lnTo>
                    <a:lnTo>
                      <a:pt x="2462" y="300"/>
                    </a:lnTo>
                    <a:lnTo>
                      <a:pt x="2282" y="480"/>
                    </a:lnTo>
                    <a:lnTo>
                      <a:pt x="2402" y="240"/>
                    </a:lnTo>
                    <a:lnTo>
                      <a:pt x="2522" y="0"/>
                    </a:lnTo>
                    <a:lnTo>
                      <a:pt x="2162" y="0"/>
                    </a:lnTo>
                    <a:lnTo>
                      <a:pt x="1801" y="480"/>
                    </a:lnTo>
                    <a:lnTo>
                      <a:pt x="1441" y="841"/>
                    </a:lnTo>
                    <a:lnTo>
                      <a:pt x="1201" y="1081"/>
                    </a:lnTo>
                    <a:lnTo>
                      <a:pt x="1081" y="1141"/>
                    </a:lnTo>
                    <a:lnTo>
                      <a:pt x="1141" y="1021"/>
                    </a:lnTo>
                    <a:lnTo>
                      <a:pt x="1381" y="780"/>
                    </a:lnTo>
                    <a:lnTo>
                      <a:pt x="1621" y="480"/>
                    </a:lnTo>
                    <a:lnTo>
                      <a:pt x="18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74"/>
              <p:cNvSpPr/>
              <p:nvPr/>
            </p:nvSpPr>
            <p:spPr>
              <a:xfrm>
                <a:off x="3071905" y="2661316"/>
                <a:ext cx="168966" cy="40273"/>
              </a:xfrm>
              <a:custGeom>
                <a:rect b="b" l="l" r="r" t="t"/>
                <a:pathLst>
                  <a:path extrusionOk="0" h="1202" w="5043">
                    <a:moveTo>
                      <a:pt x="1321" y="1"/>
                    </a:moveTo>
                    <a:lnTo>
                      <a:pt x="1080" y="301"/>
                    </a:lnTo>
                    <a:lnTo>
                      <a:pt x="720" y="721"/>
                    </a:lnTo>
                    <a:lnTo>
                      <a:pt x="180" y="1081"/>
                    </a:lnTo>
                    <a:lnTo>
                      <a:pt x="0" y="1201"/>
                    </a:lnTo>
                    <a:lnTo>
                      <a:pt x="5042" y="1201"/>
                    </a:lnTo>
                    <a:lnTo>
                      <a:pt x="4682" y="721"/>
                    </a:lnTo>
                    <a:lnTo>
                      <a:pt x="4442" y="301"/>
                    </a:lnTo>
                    <a:lnTo>
                      <a:pt x="4502" y="481"/>
                    </a:lnTo>
                    <a:lnTo>
                      <a:pt x="4622" y="961"/>
                    </a:lnTo>
                    <a:lnTo>
                      <a:pt x="4682" y="1081"/>
                    </a:lnTo>
                    <a:lnTo>
                      <a:pt x="4562" y="961"/>
                    </a:lnTo>
                    <a:lnTo>
                      <a:pt x="4442" y="781"/>
                    </a:lnTo>
                    <a:lnTo>
                      <a:pt x="4322" y="541"/>
                    </a:lnTo>
                    <a:lnTo>
                      <a:pt x="4142" y="61"/>
                    </a:lnTo>
                    <a:lnTo>
                      <a:pt x="4082" y="1"/>
                    </a:lnTo>
                    <a:lnTo>
                      <a:pt x="4022" y="1"/>
                    </a:lnTo>
                    <a:lnTo>
                      <a:pt x="4082" y="61"/>
                    </a:lnTo>
                    <a:lnTo>
                      <a:pt x="4322" y="841"/>
                    </a:lnTo>
                    <a:lnTo>
                      <a:pt x="4022" y="301"/>
                    </a:lnTo>
                    <a:lnTo>
                      <a:pt x="3662" y="1"/>
                    </a:lnTo>
                    <a:lnTo>
                      <a:pt x="3301" y="1"/>
                    </a:lnTo>
                    <a:lnTo>
                      <a:pt x="3421" y="301"/>
                    </a:lnTo>
                    <a:lnTo>
                      <a:pt x="3241" y="121"/>
                    </a:lnTo>
                    <a:lnTo>
                      <a:pt x="3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74"/>
              <p:cNvSpPr/>
              <p:nvPr/>
            </p:nvSpPr>
            <p:spPr>
              <a:xfrm>
                <a:off x="2203053" y="2832292"/>
                <a:ext cx="34242" cy="50291"/>
              </a:xfrm>
              <a:custGeom>
                <a:rect b="b" l="l" r="r" t="t"/>
                <a:pathLst>
                  <a:path extrusionOk="0" h="1501" w="1022">
                    <a:moveTo>
                      <a:pt x="661" y="0"/>
                    </a:moveTo>
                    <a:lnTo>
                      <a:pt x="661" y="180"/>
                    </a:lnTo>
                    <a:lnTo>
                      <a:pt x="421" y="780"/>
                    </a:lnTo>
                    <a:lnTo>
                      <a:pt x="181" y="1201"/>
                    </a:lnTo>
                    <a:lnTo>
                      <a:pt x="1" y="1501"/>
                    </a:lnTo>
                    <a:lnTo>
                      <a:pt x="1021" y="1501"/>
                    </a:lnTo>
                    <a:lnTo>
                      <a:pt x="961" y="7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74"/>
              <p:cNvSpPr/>
              <p:nvPr/>
            </p:nvSpPr>
            <p:spPr>
              <a:xfrm>
                <a:off x="2874795" y="269552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1" y="0"/>
                    </a:moveTo>
                    <a:lnTo>
                      <a:pt x="0" y="180"/>
                    </a:lnTo>
                    <a:lnTo>
                      <a:pt x="121" y="18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74"/>
              <p:cNvSpPr/>
              <p:nvPr/>
            </p:nvSpPr>
            <p:spPr>
              <a:xfrm>
                <a:off x="2287519" y="2759888"/>
                <a:ext cx="54345" cy="24157"/>
              </a:xfrm>
              <a:custGeom>
                <a:rect b="b" l="l" r="r" t="t"/>
                <a:pathLst>
                  <a:path extrusionOk="0" h="721" w="1622">
                    <a:moveTo>
                      <a:pt x="1" y="0"/>
                    </a:moveTo>
                    <a:lnTo>
                      <a:pt x="421" y="300"/>
                    </a:lnTo>
                    <a:lnTo>
                      <a:pt x="1021" y="721"/>
                    </a:lnTo>
                    <a:lnTo>
                      <a:pt x="1622" y="721"/>
                    </a:lnTo>
                    <a:lnTo>
                      <a:pt x="1382" y="600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74"/>
              <p:cNvSpPr/>
              <p:nvPr/>
            </p:nvSpPr>
            <p:spPr>
              <a:xfrm>
                <a:off x="2042162" y="284234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0"/>
                    </a:moveTo>
                    <a:lnTo>
                      <a:pt x="6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lnTo>
                      <a:pt x="6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74"/>
              <p:cNvSpPr/>
              <p:nvPr/>
            </p:nvSpPr>
            <p:spPr>
              <a:xfrm>
                <a:off x="2001956" y="2846364"/>
                <a:ext cx="12095" cy="10085"/>
              </a:xfrm>
              <a:custGeom>
                <a:rect b="b" l="l" r="r" t="t"/>
                <a:pathLst>
                  <a:path extrusionOk="0" h="301" w="361">
                    <a:moveTo>
                      <a:pt x="0" y="0"/>
                    </a:moveTo>
                    <a:lnTo>
                      <a:pt x="300" y="240"/>
                    </a:lnTo>
                    <a:lnTo>
                      <a:pt x="360" y="300"/>
                    </a:lnTo>
                    <a:lnTo>
                      <a:pt x="360" y="300"/>
                    </a:lnTo>
                    <a:lnTo>
                      <a:pt x="30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74"/>
              <p:cNvSpPr/>
              <p:nvPr/>
            </p:nvSpPr>
            <p:spPr>
              <a:xfrm>
                <a:off x="2241282" y="2856416"/>
                <a:ext cx="4054" cy="26167"/>
              </a:xfrm>
              <a:custGeom>
                <a:rect b="b" l="l" r="r" t="t"/>
                <a:pathLst>
                  <a:path extrusionOk="0" h="781" w="121">
                    <a:moveTo>
                      <a:pt x="120" y="0"/>
                    </a:moveTo>
                    <a:lnTo>
                      <a:pt x="60" y="421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120" y="42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74"/>
              <p:cNvSpPr/>
              <p:nvPr/>
            </p:nvSpPr>
            <p:spPr>
              <a:xfrm>
                <a:off x="3037696" y="2480322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2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241"/>
                    </a:lnTo>
                    <a:lnTo>
                      <a:pt x="181" y="24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74"/>
              <p:cNvSpPr/>
              <p:nvPr/>
            </p:nvSpPr>
            <p:spPr>
              <a:xfrm>
                <a:off x="3085977" y="2518552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0" y="0"/>
                    </a:moveTo>
                    <a:lnTo>
                      <a:pt x="120" y="540"/>
                    </a:lnTo>
                    <a:lnTo>
                      <a:pt x="420" y="1201"/>
                    </a:lnTo>
                    <a:lnTo>
                      <a:pt x="240" y="720"/>
                    </a:lnTo>
                    <a:lnTo>
                      <a:pt x="180" y="420"/>
                    </a:lnTo>
                    <a:lnTo>
                      <a:pt x="180" y="360"/>
                    </a:lnTo>
                    <a:lnTo>
                      <a:pt x="12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74"/>
              <p:cNvSpPr/>
              <p:nvPr/>
            </p:nvSpPr>
            <p:spPr>
              <a:xfrm>
                <a:off x="3037696" y="2518552"/>
                <a:ext cx="60376" cy="40240"/>
              </a:xfrm>
              <a:custGeom>
                <a:rect b="b" l="l" r="r" t="t"/>
                <a:pathLst>
                  <a:path extrusionOk="0" h="1201" w="1802">
                    <a:moveTo>
                      <a:pt x="721" y="0"/>
                    </a:moveTo>
                    <a:lnTo>
                      <a:pt x="841" y="480"/>
                    </a:lnTo>
                    <a:lnTo>
                      <a:pt x="901" y="660"/>
                    </a:lnTo>
                    <a:lnTo>
                      <a:pt x="781" y="480"/>
                    </a:lnTo>
                    <a:lnTo>
                      <a:pt x="661" y="240"/>
                    </a:lnTo>
                    <a:lnTo>
                      <a:pt x="661" y="180"/>
                    </a:lnTo>
                    <a:lnTo>
                      <a:pt x="601" y="300"/>
                    </a:lnTo>
                    <a:lnTo>
                      <a:pt x="1" y="1201"/>
                    </a:lnTo>
                    <a:lnTo>
                      <a:pt x="841" y="1201"/>
                    </a:lnTo>
                    <a:lnTo>
                      <a:pt x="901" y="1141"/>
                    </a:lnTo>
                    <a:lnTo>
                      <a:pt x="901" y="1201"/>
                    </a:lnTo>
                    <a:lnTo>
                      <a:pt x="1801" y="1201"/>
                    </a:lnTo>
                    <a:lnTo>
                      <a:pt x="1381" y="600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74"/>
              <p:cNvSpPr/>
              <p:nvPr/>
            </p:nvSpPr>
            <p:spPr>
              <a:xfrm>
                <a:off x="3001511" y="2588946"/>
                <a:ext cx="152883" cy="42250"/>
              </a:xfrm>
              <a:custGeom>
                <a:rect b="b" l="l" r="r" t="t"/>
                <a:pathLst>
                  <a:path extrusionOk="0" h="1261" w="4563">
                    <a:moveTo>
                      <a:pt x="1381" y="0"/>
                    </a:moveTo>
                    <a:lnTo>
                      <a:pt x="1021" y="360"/>
                    </a:lnTo>
                    <a:lnTo>
                      <a:pt x="120" y="1141"/>
                    </a:lnTo>
                    <a:lnTo>
                      <a:pt x="0" y="1261"/>
                    </a:lnTo>
                    <a:lnTo>
                      <a:pt x="180" y="1261"/>
                    </a:lnTo>
                    <a:lnTo>
                      <a:pt x="840" y="960"/>
                    </a:lnTo>
                    <a:lnTo>
                      <a:pt x="1321" y="720"/>
                    </a:lnTo>
                    <a:lnTo>
                      <a:pt x="1681" y="420"/>
                    </a:lnTo>
                    <a:lnTo>
                      <a:pt x="1921" y="180"/>
                    </a:lnTo>
                    <a:lnTo>
                      <a:pt x="2041" y="60"/>
                    </a:lnTo>
                    <a:lnTo>
                      <a:pt x="1981" y="180"/>
                    </a:lnTo>
                    <a:lnTo>
                      <a:pt x="1801" y="480"/>
                    </a:lnTo>
                    <a:lnTo>
                      <a:pt x="1441" y="840"/>
                    </a:lnTo>
                    <a:lnTo>
                      <a:pt x="1021" y="1261"/>
                    </a:lnTo>
                    <a:lnTo>
                      <a:pt x="4562" y="1261"/>
                    </a:lnTo>
                    <a:lnTo>
                      <a:pt x="4322" y="720"/>
                    </a:lnTo>
                    <a:lnTo>
                      <a:pt x="4262" y="420"/>
                    </a:lnTo>
                    <a:lnTo>
                      <a:pt x="4082" y="240"/>
                    </a:lnTo>
                    <a:lnTo>
                      <a:pt x="3962" y="60"/>
                    </a:lnTo>
                    <a:lnTo>
                      <a:pt x="3902" y="0"/>
                    </a:lnTo>
                    <a:lnTo>
                      <a:pt x="4082" y="360"/>
                    </a:lnTo>
                    <a:lnTo>
                      <a:pt x="4202" y="540"/>
                    </a:lnTo>
                    <a:lnTo>
                      <a:pt x="4262" y="660"/>
                    </a:lnTo>
                    <a:lnTo>
                      <a:pt x="4202" y="600"/>
                    </a:lnTo>
                    <a:lnTo>
                      <a:pt x="4022" y="420"/>
                    </a:lnTo>
                    <a:lnTo>
                      <a:pt x="3722" y="0"/>
                    </a:lnTo>
                    <a:lnTo>
                      <a:pt x="3482" y="0"/>
                    </a:lnTo>
                    <a:lnTo>
                      <a:pt x="3602" y="240"/>
                    </a:lnTo>
                    <a:lnTo>
                      <a:pt x="3722" y="480"/>
                    </a:lnTo>
                    <a:lnTo>
                      <a:pt x="3722" y="480"/>
                    </a:lnTo>
                    <a:lnTo>
                      <a:pt x="3542" y="300"/>
                    </a:lnTo>
                    <a:lnTo>
                      <a:pt x="33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74"/>
              <p:cNvSpPr/>
              <p:nvPr/>
            </p:nvSpPr>
            <p:spPr>
              <a:xfrm>
                <a:off x="3104070" y="2522572"/>
                <a:ext cx="34" cy="6064"/>
              </a:xfrm>
              <a:custGeom>
                <a:rect b="b" l="l" r="r" t="t"/>
                <a:pathLst>
                  <a:path extrusionOk="0" h="18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74"/>
              <p:cNvSpPr/>
              <p:nvPr/>
            </p:nvSpPr>
            <p:spPr>
              <a:xfrm>
                <a:off x="3037696" y="2446147"/>
                <a:ext cx="4054" cy="34209"/>
              </a:xfrm>
              <a:custGeom>
                <a:rect b="b" l="l" r="r" t="t"/>
                <a:pathLst>
                  <a:path extrusionOk="0" h="1021" w="121">
                    <a:moveTo>
                      <a:pt x="61" y="0"/>
                    </a:moveTo>
                    <a:lnTo>
                      <a:pt x="1" y="480"/>
                    </a:lnTo>
                    <a:lnTo>
                      <a:pt x="1" y="1021"/>
                    </a:lnTo>
                    <a:lnTo>
                      <a:pt x="121" y="1021"/>
                    </a:lnTo>
                    <a:lnTo>
                      <a:pt x="121" y="961"/>
                    </a:lnTo>
                    <a:lnTo>
                      <a:pt x="61" y="540"/>
                    </a:lnTo>
                    <a:lnTo>
                      <a:pt x="61" y="24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74"/>
              <p:cNvSpPr/>
              <p:nvPr/>
            </p:nvSpPr>
            <p:spPr>
              <a:xfrm>
                <a:off x="3108090" y="255674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74"/>
              <p:cNvSpPr/>
              <p:nvPr/>
            </p:nvSpPr>
            <p:spPr>
              <a:xfrm>
                <a:off x="3116131" y="2540665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74"/>
              <p:cNvSpPr/>
              <p:nvPr/>
            </p:nvSpPr>
            <p:spPr>
              <a:xfrm>
                <a:off x="3178484" y="2552727"/>
                <a:ext cx="14106" cy="6064"/>
              </a:xfrm>
              <a:custGeom>
                <a:rect b="b" l="l" r="r" t="t"/>
                <a:pathLst>
                  <a:path extrusionOk="0" h="181" w="421">
                    <a:moveTo>
                      <a:pt x="0" y="1"/>
                    </a:moveTo>
                    <a:lnTo>
                      <a:pt x="240" y="181"/>
                    </a:lnTo>
                    <a:lnTo>
                      <a:pt x="4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74"/>
              <p:cNvSpPr/>
              <p:nvPr/>
            </p:nvSpPr>
            <p:spPr>
              <a:xfrm>
                <a:off x="1824983" y="2440116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80"/>
                    </a:lnTo>
                    <a:lnTo>
                      <a:pt x="300" y="360"/>
                    </a:lnTo>
                    <a:lnTo>
                      <a:pt x="24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74"/>
              <p:cNvSpPr/>
              <p:nvPr/>
            </p:nvSpPr>
            <p:spPr>
              <a:xfrm>
                <a:off x="3367519" y="1712053"/>
                <a:ext cx="30222" cy="20170"/>
              </a:xfrm>
              <a:custGeom>
                <a:rect b="b" l="l" r="r" t="t"/>
                <a:pathLst>
                  <a:path extrusionOk="0" h="602" w="902">
                    <a:moveTo>
                      <a:pt x="781" y="1"/>
                    </a:moveTo>
                    <a:lnTo>
                      <a:pt x="721" y="61"/>
                    </a:lnTo>
                    <a:lnTo>
                      <a:pt x="601" y="121"/>
                    </a:lnTo>
                    <a:lnTo>
                      <a:pt x="1" y="601"/>
                    </a:lnTo>
                    <a:lnTo>
                      <a:pt x="1" y="601"/>
                    </a:lnTo>
                    <a:lnTo>
                      <a:pt x="301" y="421"/>
                    </a:lnTo>
                    <a:lnTo>
                      <a:pt x="601" y="241"/>
                    </a:lnTo>
                    <a:lnTo>
                      <a:pt x="841" y="121"/>
                    </a:lnTo>
                    <a:lnTo>
                      <a:pt x="901" y="6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74"/>
              <p:cNvSpPr/>
              <p:nvPr/>
            </p:nvSpPr>
            <p:spPr>
              <a:xfrm>
                <a:off x="3216680" y="1772395"/>
                <a:ext cx="388189" cy="195133"/>
              </a:xfrm>
              <a:custGeom>
                <a:rect b="b" l="l" r="r" t="t"/>
                <a:pathLst>
                  <a:path extrusionOk="0" h="5824" w="11586">
                    <a:moveTo>
                      <a:pt x="7504" y="1"/>
                    </a:moveTo>
                    <a:lnTo>
                      <a:pt x="7144" y="61"/>
                    </a:lnTo>
                    <a:lnTo>
                      <a:pt x="6484" y="181"/>
                    </a:lnTo>
                    <a:lnTo>
                      <a:pt x="5883" y="361"/>
                    </a:lnTo>
                    <a:lnTo>
                      <a:pt x="6784" y="241"/>
                    </a:lnTo>
                    <a:lnTo>
                      <a:pt x="7264" y="181"/>
                    </a:lnTo>
                    <a:lnTo>
                      <a:pt x="6784" y="301"/>
                    </a:lnTo>
                    <a:lnTo>
                      <a:pt x="5763" y="601"/>
                    </a:lnTo>
                    <a:lnTo>
                      <a:pt x="6304" y="601"/>
                    </a:lnTo>
                    <a:lnTo>
                      <a:pt x="7324" y="781"/>
                    </a:lnTo>
                    <a:lnTo>
                      <a:pt x="7804" y="841"/>
                    </a:lnTo>
                    <a:lnTo>
                      <a:pt x="6304" y="841"/>
                    </a:lnTo>
                    <a:lnTo>
                      <a:pt x="5763" y="901"/>
                    </a:lnTo>
                    <a:lnTo>
                      <a:pt x="5283" y="961"/>
                    </a:lnTo>
                    <a:lnTo>
                      <a:pt x="4623" y="1141"/>
                    </a:lnTo>
                    <a:lnTo>
                      <a:pt x="4443" y="1201"/>
                    </a:lnTo>
                    <a:lnTo>
                      <a:pt x="5163" y="1081"/>
                    </a:lnTo>
                    <a:lnTo>
                      <a:pt x="5703" y="1081"/>
                    </a:lnTo>
                    <a:lnTo>
                      <a:pt x="6123" y="1141"/>
                    </a:lnTo>
                    <a:lnTo>
                      <a:pt x="6244" y="1201"/>
                    </a:lnTo>
                    <a:lnTo>
                      <a:pt x="6304" y="1201"/>
                    </a:lnTo>
                    <a:lnTo>
                      <a:pt x="6784" y="1321"/>
                    </a:lnTo>
                    <a:lnTo>
                      <a:pt x="7144" y="1441"/>
                    </a:lnTo>
                    <a:lnTo>
                      <a:pt x="7444" y="1561"/>
                    </a:lnTo>
                    <a:lnTo>
                      <a:pt x="7144" y="1501"/>
                    </a:lnTo>
                    <a:lnTo>
                      <a:pt x="6724" y="1441"/>
                    </a:lnTo>
                    <a:lnTo>
                      <a:pt x="5943" y="1441"/>
                    </a:lnTo>
                    <a:lnTo>
                      <a:pt x="6123" y="1501"/>
                    </a:lnTo>
                    <a:lnTo>
                      <a:pt x="6484" y="1621"/>
                    </a:lnTo>
                    <a:lnTo>
                      <a:pt x="6123" y="1561"/>
                    </a:lnTo>
                    <a:lnTo>
                      <a:pt x="5223" y="1561"/>
                    </a:lnTo>
                    <a:lnTo>
                      <a:pt x="4803" y="1681"/>
                    </a:lnTo>
                    <a:lnTo>
                      <a:pt x="4383" y="1741"/>
                    </a:lnTo>
                    <a:lnTo>
                      <a:pt x="4143" y="1801"/>
                    </a:lnTo>
                    <a:lnTo>
                      <a:pt x="4683" y="1861"/>
                    </a:lnTo>
                    <a:lnTo>
                      <a:pt x="4923" y="1921"/>
                    </a:lnTo>
                    <a:lnTo>
                      <a:pt x="5463" y="1921"/>
                    </a:lnTo>
                    <a:lnTo>
                      <a:pt x="6063" y="2041"/>
                    </a:lnTo>
                    <a:lnTo>
                      <a:pt x="6664" y="2161"/>
                    </a:lnTo>
                    <a:lnTo>
                      <a:pt x="7144" y="2342"/>
                    </a:lnTo>
                    <a:lnTo>
                      <a:pt x="7504" y="2462"/>
                    </a:lnTo>
                    <a:lnTo>
                      <a:pt x="7144" y="2402"/>
                    </a:lnTo>
                    <a:lnTo>
                      <a:pt x="6664" y="2282"/>
                    </a:lnTo>
                    <a:lnTo>
                      <a:pt x="6063" y="2282"/>
                    </a:lnTo>
                    <a:lnTo>
                      <a:pt x="6003" y="2222"/>
                    </a:lnTo>
                    <a:lnTo>
                      <a:pt x="5403" y="2222"/>
                    </a:lnTo>
                    <a:lnTo>
                      <a:pt x="4863" y="2282"/>
                    </a:lnTo>
                    <a:lnTo>
                      <a:pt x="4203" y="2402"/>
                    </a:lnTo>
                    <a:lnTo>
                      <a:pt x="4563" y="2462"/>
                    </a:lnTo>
                    <a:lnTo>
                      <a:pt x="5343" y="2522"/>
                    </a:lnTo>
                    <a:lnTo>
                      <a:pt x="6003" y="2702"/>
                    </a:lnTo>
                    <a:lnTo>
                      <a:pt x="6604" y="2882"/>
                    </a:lnTo>
                    <a:lnTo>
                      <a:pt x="6964" y="3002"/>
                    </a:lnTo>
                    <a:lnTo>
                      <a:pt x="7084" y="3062"/>
                    </a:lnTo>
                    <a:lnTo>
                      <a:pt x="6964" y="3062"/>
                    </a:lnTo>
                    <a:lnTo>
                      <a:pt x="6544" y="2942"/>
                    </a:lnTo>
                    <a:lnTo>
                      <a:pt x="6003" y="2822"/>
                    </a:lnTo>
                    <a:lnTo>
                      <a:pt x="5343" y="2762"/>
                    </a:lnTo>
                    <a:lnTo>
                      <a:pt x="4623" y="2762"/>
                    </a:lnTo>
                    <a:lnTo>
                      <a:pt x="3963" y="2822"/>
                    </a:lnTo>
                    <a:lnTo>
                      <a:pt x="3482" y="2882"/>
                    </a:lnTo>
                    <a:lnTo>
                      <a:pt x="3182" y="2942"/>
                    </a:lnTo>
                    <a:lnTo>
                      <a:pt x="1982" y="3242"/>
                    </a:lnTo>
                    <a:lnTo>
                      <a:pt x="1682" y="3302"/>
                    </a:lnTo>
                    <a:lnTo>
                      <a:pt x="1501" y="3482"/>
                    </a:lnTo>
                    <a:lnTo>
                      <a:pt x="2282" y="3302"/>
                    </a:lnTo>
                    <a:lnTo>
                      <a:pt x="3602" y="3122"/>
                    </a:lnTo>
                    <a:lnTo>
                      <a:pt x="4263" y="3062"/>
                    </a:lnTo>
                    <a:lnTo>
                      <a:pt x="4623" y="3062"/>
                    </a:lnTo>
                    <a:lnTo>
                      <a:pt x="4863" y="3122"/>
                    </a:lnTo>
                    <a:lnTo>
                      <a:pt x="5103" y="3182"/>
                    </a:lnTo>
                    <a:lnTo>
                      <a:pt x="5223" y="3242"/>
                    </a:lnTo>
                    <a:lnTo>
                      <a:pt x="5343" y="3302"/>
                    </a:lnTo>
                    <a:lnTo>
                      <a:pt x="5223" y="3302"/>
                    </a:lnTo>
                    <a:lnTo>
                      <a:pt x="5103" y="3242"/>
                    </a:lnTo>
                    <a:lnTo>
                      <a:pt x="4863" y="3182"/>
                    </a:lnTo>
                    <a:lnTo>
                      <a:pt x="4323" y="3182"/>
                    </a:lnTo>
                    <a:lnTo>
                      <a:pt x="3662" y="3362"/>
                    </a:lnTo>
                    <a:lnTo>
                      <a:pt x="2342" y="3662"/>
                    </a:lnTo>
                    <a:lnTo>
                      <a:pt x="1562" y="3902"/>
                    </a:lnTo>
                    <a:lnTo>
                      <a:pt x="2882" y="3722"/>
                    </a:lnTo>
                    <a:lnTo>
                      <a:pt x="4023" y="3602"/>
                    </a:lnTo>
                    <a:lnTo>
                      <a:pt x="4503" y="3602"/>
                    </a:lnTo>
                    <a:lnTo>
                      <a:pt x="4023" y="3722"/>
                    </a:lnTo>
                    <a:lnTo>
                      <a:pt x="2942" y="3902"/>
                    </a:lnTo>
                    <a:lnTo>
                      <a:pt x="1742" y="4202"/>
                    </a:lnTo>
                    <a:lnTo>
                      <a:pt x="1081" y="4442"/>
                    </a:lnTo>
                    <a:lnTo>
                      <a:pt x="121" y="4683"/>
                    </a:lnTo>
                    <a:lnTo>
                      <a:pt x="1" y="4743"/>
                    </a:lnTo>
                    <a:lnTo>
                      <a:pt x="661" y="4563"/>
                    </a:lnTo>
                    <a:lnTo>
                      <a:pt x="1261" y="4442"/>
                    </a:lnTo>
                    <a:lnTo>
                      <a:pt x="1922" y="4382"/>
                    </a:lnTo>
                    <a:lnTo>
                      <a:pt x="2522" y="4322"/>
                    </a:lnTo>
                    <a:lnTo>
                      <a:pt x="3362" y="4322"/>
                    </a:lnTo>
                    <a:lnTo>
                      <a:pt x="3722" y="4082"/>
                    </a:lnTo>
                    <a:lnTo>
                      <a:pt x="3482" y="4322"/>
                    </a:lnTo>
                    <a:lnTo>
                      <a:pt x="2822" y="5283"/>
                    </a:lnTo>
                    <a:lnTo>
                      <a:pt x="2822" y="5283"/>
                    </a:lnTo>
                    <a:lnTo>
                      <a:pt x="3182" y="5043"/>
                    </a:lnTo>
                    <a:lnTo>
                      <a:pt x="3722" y="4803"/>
                    </a:lnTo>
                    <a:lnTo>
                      <a:pt x="4203" y="4623"/>
                    </a:lnTo>
                    <a:lnTo>
                      <a:pt x="4563" y="4502"/>
                    </a:lnTo>
                    <a:lnTo>
                      <a:pt x="4683" y="4502"/>
                    </a:lnTo>
                    <a:lnTo>
                      <a:pt x="4563" y="4563"/>
                    </a:lnTo>
                    <a:lnTo>
                      <a:pt x="4443" y="4623"/>
                    </a:lnTo>
                    <a:lnTo>
                      <a:pt x="4443" y="4623"/>
                    </a:lnTo>
                    <a:lnTo>
                      <a:pt x="5343" y="4382"/>
                    </a:lnTo>
                    <a:lnTo>
                      <a:pt x="5763" y="4322"/>
                    </a:lnTo>
                    <a:lnTo>
                      <a:pt x="5763" y="4322"/>
                    </a:lnTo>
                    <a:lnTo>
                      <a:pt x="5403" y="4502"/>
                    </a:lnTo>
                    <a:lnTo>
                      <a:pt x="4923" y="4743"/>
                    </a:lnTo>
                    <a:lnTo>
                      <a:pt x="4443" y="5103"/>
                    </a:lnTo>
                    <a:lnTo>
                      <a:pt x="3963" y="5463"/>
                    </a:lnTo>
                    <a:lnTo>
                      <a:pt x="3542" y="5823"/>
                    </a:lnTo>
                    <a:lnTo>
                      <a:pt x="3542" y="5823"/>
                    </a:lnTo>
                    <a:lnTo>
                      <a:pt x="4203" y="5523"/>
                    </a:lnTo>
                    <a:lnTo>
                      <a:pt x="5223" y="5223"/>
                    </a:lnTo>
                    <a:lnTo>
                      <a:pt x="6063" y="4983"/>
                    </a:lnTo>
                    <a:lnTo>
                      <a:pt x="6964" y="4803"/>
                    </a:lnTo>
                    <a:lnTo>
                      <a:pt x="7384" y="4743"/>
                    </a:lnTo>
                    <a:lnTo>
                      <a:pt x="7564" y="4683"/>
                    </a:lnTo>
                    <a:lnTo>
                      <a:pt x="7924" y="4623"/>
                    </a:lnTo>
                    <a:lnTo>
                      <a:pt x="9785" y="4262"/>
                    </a:lnTo>
                    <a:lnTo>
                      <a:pt x="10685" y="4082"/>
                    </a:lnTo>
                    <a:lnTo>
                      <a:pt x="11466" y="3782"/>
                    </a:lnTo>
                    <a:lnTo>
                      <a:pt x="11586" y="3722"/>
                    </a:lnTo>
                    <a:lnTo>
                      <a:pt x="10685" y="2702"/>
                    </a:lnTo>
                    <a:lnTo>
                      <a:pt x="9725" y="1741"/>
                    </a:lnTo>
                    <a:lnTo>
                      <a:pt x="8705" y="841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74"/>
              <p:cNvSpPr/>
              <p:nvPr/>
            </p:nvSpPr>
            <p:spPr>
              <a:xfrm>
                <a:off x="3391676" y="197352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74"/>
              <p:cNvSpPr/>
              <p:nvPr/>
            </p:nvSpPr>
            <p:spPr>
              <a:xfrm>
                <a:off x="3395697" y="1722104"/>
                <a:ext cx="14106" cy="18160"/>
              </a:xfrm>
              <a:custGeom>
                <a:rect b="b" l="l" r="r" t="t"/>
                <a:pathLst>
                  <a:path extrusionOk="0" h="542" w="421">
                    <a:moveTo>
                      <a:pt x="420" y="1"/>
                    </a:moveTo>
                    <a:lnTo>
                      <a:pt x="360" y="61"/>
                    </a:lnTo>
                    <a:lnTo>
                      <a:pt x="360" y="121"/>
                    </a:lnTo>
                    <a:lnTo>
                      <a:pt x="0" y="541"/>
                    </a:lnTo>
                    <a:lnTo>
                      <a:pt x="360" y="421"/>
                    </a:lnTo>
                    <a:lnTo>
                      <a:pt x="360" y="241"/>
                    </a:lnTo>
                    <a:lnTo>
                      <a:pt x="420" y="121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74"/>
              <p:cNvSpPr/>
              <p:nvPr/>
            </p:nvSpPr>
            <p:spPr>
              <a:xfrm>
                <a:off x="3168433" y="1885005"/>
                <a:ext cx="12095" cy="20170"/>
              </a:xfrm>
              <a:custGeom>
                <a:rect b="b" l="l" r="r" t="t"/>
                <a:pathLst>
                  <a:path extrusionOk="0" h="602" w="361">
                    <a:moveTo>
                      <a:pt x="300" y="1"/>
                    </a:moveTo>
                    <a:lnTo>
                      <a:pt x="60" y="541"/>
                    </a:lnTo>
                    <a:lnTo>
                      <a:pt x="60" y="541"/>
                    </a:lnTo>
                    <a:lnTo>
                      <a:pt x="300" y="301"/>
                    </a:lnTo>
                    <a:lnTo>
                      <a:pt x="360" y="181"/>
                    </a:lnTo>
                    <a:lnTo>
                      <a:pt x="300" y="1"/>
                    </a:lnTo>
                    <a:close/>
                    <a:moveTo>
                      <a:pt x="60" y="541"/>
                    </a:moveTo>
                    <a:lnTo>
                      <a:pt x="0" y="601"/>
                    </a:lnTo>
                    <a:lnTo>
                      <a:pt x="60" y="541"/>
                    </a:lnTo>
                    <a:lnTo>
                      <a:pt x="60" y="54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74"/>
              <p:cNvSpPr/>
              <p:nvPr/>
            </p:nvSpPr>
            <p:spPr>
              <a:xfrm>
                <a:off x="3146286" y="1891070"/>
                <a:ext cx="6098" cy="26167"/>
              </a:xfrm>
              <a:custGeom>
                <a:rect b="b" l="l" r="r" t="t"/>
                <a:pathLst>
                  <a:path extrusionOk="0" h="781" w="182">
                    <a:moveTo>
                      <a:pt x="181" y="0"/>
                    </a:moveTo>
                    <a:lnTo>
                      <a:pt x="61" y="240"/>
                    </a:lnTo>
                    <a:lnTo>
                      <a:pt x="1" y="360"/>
                    </a:lnTo>
                    <a:lnTo>
                      <a:pt x="61" y="780"/>
                    </a:lnTo>
                    <a:lnTo>
                      <a:pt x="181" y="4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74"/>
              <p:cNvSpPr/>
              <p:nvPr/>
            </p:nvSpPr>
            <p:spPr>
              <a:xfrm>
                <a:off x="3192556" y="1854851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1" y="1"/>
                    </a:moveTo>
                    <a:lnTo>
                      <a:pt x="61" y="181"/>
                    </a:lnTo>
                    <a:lnTo>
                      <a:pt x="1" y="421"/>
                    </a:lnTo>
                    <a:lnTo>
                      <a:pt x="1" y="541"/>
                    </a:lnTo>
                    <a:lnTo>
                      <a:pt x="61" y="481"/>
                    </a:lnTo>
                    <a:lnTo>
                      <a:pt x="181" y="361"/>
                    </a:lnTo>
                    <a:lnTo>
                      <a:pt x="18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74"/>
              <p:cNvSpPr/>
              <p:nvPr/>
            </p:nvSpPr>
            <p:spPr>
              <a:xfrm>
                <a:off x="3212659" y="1830727"/>
                <a:ext cx="8075" cy="22147"/>
              </a:xfrm>
              <a:custGeom>
                <a:rect b="b" l="l" r="r" t="t"/>
                <a:pathLst>
                  <a:path extrusionOk="0" h="661" w="241">
                    <a:moveTo>
                      <a:pt x="241" y="0"/>
                    </a:moveTo>
                    <a:lnTo>
                      <a:pt x="181" y="60"/>
                    </a:lnTo>
                    <a:lnTo>
                      <a:pt x="121" y="300"/>
                    </a:lnTo>
                    <a:lnTo>
                      <a:pt x="1" y="661"/>
                    </a:lnTo>
                    <a:lnTo>
                      <a:pt x="181" y="48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74"/>
              <p:cNvSpPr/>
              <p:nvPr/>
            </p:nvSpPr>
            <p:spPr>
              <a:xfrm>
                <a:off x="3071905" y="1995639"/>
                <a:ext cx="0" cy="34"/>
              </a:xfrm>
              <a:custGeom>
                <a:rect b="b" l="l" r="r" t="t"/>
                <a:pathLst>
                  <a:path extrusionOk="0" h="1" w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74"/>
              <p:cNvSpPr/>
              <p:nvPr/>
            </p:nvSpPr>
            <p:spPr>
              <a:xfrm>
                <a:off x="3096028" y="1991618"/>
                <a:ext cx="4054" cy="14106"/>
              </a:xfrm>
              <a:custGeom>
                <a:rect b="b" l="l" r="r" t="t"/>
                <a:pathLst>
                  <a:path extrusionOk="0" h="421" w="121">
                    <a:moveTo>
                      <a:pt x="0" y="0"/>
                    </a:moveTo>
                    <a:lnTo>
                      <a:pt x="0" y="60"/>
                    </a:lnTo>
                    <a:lnTo>
                      <a:pt x="0" y="421"/>
                    </a:lnTo>
                    <a:lnTo>
                      <a:pt x="120" y="2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74"/>
              <p:cNvSpPr/>
              <p:nvPr/>
            </p:nvSpPr>
            <p:spPr>
              <a:xfrm>
                <a:off x="3120152" y="1945348"/>
                <a:ext cx="8075" cy="20170"/>
              </a:xfrm>
              <a:custGeom>
                <a:rect b="b" l="l" r="r" t="t"/>
                <a:pathLst>
                  <a:path extrusionOk="0" h="602" w="241">
                    <a:moveTo>
                      <a:pt x="181" y="1"/>
                    </a:moveTo>
                    <a:lnTo>
                      <a:pt x="1" y="181"/>
                    </a:lnTo>
                    <a:lnTo>
                      <a:pt x="1" y="421"/>
                    </a:lnTo>
                    <a:lnTo>
                      <a:pt x="1" y="601"/>
                    </a:lnTo>
                    <a:lnTo>
                      <a:pt x="241" y="30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74"/>
              <p:cNvSpPr/>
              <p:nvPr/>
            </p:nvSpPr>
            <p:spPr>
              <a:xfrm>
                <a:off x="3122162" y="1882995"/>
                <a:ext cx="18126" cy="62386"/>
              </a:xfrm>
              <a:custGeom>
                <a:rect b="b" l="l" r="r" t="t"/>
                <a:pathLst>
                  <a:path extrusionOk="0" h="1862" w="541">
                    <a:moveTo>
                      <a:pt x="541" y="1"/>
                    </a:moveTo>
                    <a:lnTo>
                      <a:pt x="241" y="601"/>
                    </a:lnTo>
                    <a:lnTo>
                      <a:pt x="121" y="1141"/>
                    </a:lnTo>
                    <a:lnTo>
                      <a:pt x="1" y="1622"/>
                    </a:lnTo>
                    <a:lnTo>
                      <a:pt x="1" y="1862"/>
                    </a:lnTo>
                    <a:lnTo>
                      <a:pt x="61" y="1802"/>
                    </a:lnTo>
                    <a:lnTo>
                      <a:pt x="61" y="1742"/>
                    </a:lnTo>
                    <a:lnTo>
                      <a:pt x="121" y="1502"/>
                    </a:lnTo>
                    <a:lnTo>
                      <a:pt x="181" y="1201"/>
                    </a:lnTo>
                    <a:lnTo>
                      <a:pt x="361" y="721"/>
                    </a:lnTo>
                    <a:lnTo>
                      <a:pt x="421" y="601"/>
                    </a:lnTo>
                    <a:lnTo>
                      <a:pt x="481" y="181"/>
                    </a:lnTo>
                    <a:lnTo>
                      <a:pt x="5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74"/>
              <p:cNvSpPr/>
              <p:nvPr/>
            </p:nvSpPr>
            <p:spPr>
              <a:xfrm>
                <a:off x="3472122" y="2277215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360" y="0"/>
                    </a:moveTo>
                    <a:lnTo>
                      <a:pt x="300" y="180"/>
                    </a:lnTo>
                    <a:lnTo>
                      <a:pt x="0" y="660"/>
                    </a:lnTo>
                    <a:lnTo>
                      <a:pt x="0" y="660"/>
                    </a:lnTo>
                    <a:lnTo>
                      <a:pt x="420" y="180"/>
                    </a:lnTo>
                    <a:lnTo>
                      <a:pt x="48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74"/>
              <p:cNvSpPr/>
              <p:nvPr/>
            </p:nvSpPr>
            <p:spPr>
              <a:xfrm>
                <a:off x="3252899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74"/>
              <p:cNvSpPr/>
              <p:nvPr/>
            </p:nvSpPr>
            <p:spPr>
              <a:xfrm>
                <a:off x="3500266" y="2295308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74"/>
              <p:cNvSpPr/>
              <p:nvPr/>
            </p:nvSpPr>
            <p:spPr>
              <a:xfrm>
                <a:off x="3283053" y="21987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74"/>
              <p:cNvSpPr/>
              <p:nvPr/>
            </p:nvSpPr>
            <p:spPr>
              <a:xfrm>
                <a:off x="3238827" y="1818666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74"/>
              <p:cNvSpPr/>
              <p:nvPr/>
            </p:nvSpPr>
            <p:spPr>
              <a:xfrm>
                <a:off x="3707428" y="235565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0" y="0"/>
                    </a:moveTo>
                    <a:lnTo>
                      <a:pt x="60" y="60"/>
                    </a:lnTo>
                    <a:lnTo>
                      <a:pt x="60" y="12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74"/>
              <p:cNvSpPr/>
              <p:nvPr/>
            </p:nvSpPr>
            <p:spPr>
              <a:xfrm>
                <a:off x="3453996" y="2255068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" y="601"/>
                    </a:lnTo>
                    <a:lnTo>
                      <a:pt x="61" y="481"/>
                    </a:lnTo>
                    <a:lnTo>
                      <a:pt x="18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74"/>
              <p:cNvSpPr/>
              <p:nvPr/>
            </p:nvSpPr>
            <p:spPr>
              <a:xfrm>
                <a:off x="3751654" y="2456199"/>
                <a:ext cx="54345" cy="32198"/>
              </a:xfrm>
              <a:custGeom>
                <a:rect b="b" l="l" r="r" t="t"/>
                <a:pathLst>
                  <a:path extrusionOk="0" h="961" w="1622">
                    <a:moveTo>
                      <a:pt x="1" y="0"/>
                    </a:moveTo>
                    <a:lnTo>
                      <a:pt x="181" y="180"/>
                    </a:lnTo>
                    <a:lnTo>
                      <a:pt x="541" y="481"/>
                    </a:lnTo>
                    <a:lnTo>
                      <a:pt x="721" y="781"/>
                    </a:lnTo>
                    <a:lnTo>
                      <a:pt x="781" y="961"/>
                    </a:lnTo>
                    <a:lnTo>
                      <a:pt x="1621" y="961"/>
                    </a:lnTo>
                    <a:lnTo>
                      <a:pt x="1441" y="841"/>
                    </a:lnTo>
                    <a:lnTo>
                      <a:pt x="1081" y="541"/>
                    </a:lnTo>
                    <a:lnTo>
                      <a:pt x="601" y="2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74"/>
              <p:cNvSpPr/>
              <p:nvPr/>
            </p:nvSpPr>
            <p:spPr>
              <a:xfrm>
                <a:off x="3178484" y="2204811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60" y="0"/>
                    </a:moveTo>
                    <a:lnTo>
                      <a:pt x="0" y="60"/>
                    </a:lnTo>
                    <a:lnTo>
                      <a:pt x="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74"/>
              <p:cNvSpPr/>
              <p:nvPr/>
            </p:nvSpPr>
            <p:spPr>
              <a:xfrm>
                <a:off x="3146286" y="2210842"/>
                <a:ext cx="6098" cy="18126"/>
              </a:xfrm>
              <a:custGeom>
                <a:rect b="b" l="l" r="r" t="t"/>
                <a:pathLst>
                  <a:path extrusionOk="0" h="541" w="182">
                    <a:moveTo>
                      <a:pt x="181" y="0"/>
                    </a:moveTo>
                    <a:lnTo>
                      <a:pt x="1" y="60"/>
                    </a:lnTo>
                    <a:lnTo>
                      <a:pt x="1" y="300"/>
                    </a:lnTo>
                    <a:lnTo>
                      <a:pt x="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74"/>
              <p:cNvSpPr/>
              <p:nvPr/>
            </p:nvSpPr>
            <p:spPr>
              <a:xfrm>
                <a:off x="3425852" y="2383794"/>
                <a:ext cx="92541" cy="32198"/>
              </a:xfrm>
              <a:custGeom>
                <a:rect b="b" l="l" r="r" t="t"/>
                <a:pathLst>
                  <a:path extrusionOk="0" h="961" w="2762">
                    <a:moveTo>
                      <a:pt x="2762" y="0"/>
                    </a:moveTo>
                    <a:lnTo>
                      <a:pt x="1741" y="361"/>
                    </a:lnTo>
                    <a:lnTo>
                      <a:pt x="421" y="841"/>
                    </a:lnTo>
                    <a:lnTo>
                      <a:pt x="368" y="856"/>
                    </a:lnTo>
                    <a:lnTo>
                      <a:pt x="368" y="856"/>
                    </a:lnTo>
                    <a:lnTo>
                      <a:pt x="781" y="781"/>
                    </a:lnTo>
                    <a:lnTo>
                      <a:pt x="1441" y="541"/>
                    </a:lnTo>
                    <a:lnTo>
                      <a:pt x="2161" y="240"/>
                    </a:lnTo>
                    <a:lnTo>
                      <a:pt x="2762" y="0"/>
                    </a:lnTo>
                    <a:close/>
                    <a:moveTo>
                      <a:pt x="368" y="856"/>
                    </a:moveTo>
                    <a:lnTo>
                      <a:pt x="121" y="901"/>
                    </a:lnTo>
                    <a:lnTo>
                      <a:pt x="1" y="961"/>
                    </a:lnTo>
                    <a:lnTo>
                      <a:pt x="368" y="8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74"/>
              <p:cNvSpPr/>
              <p:nvPr/>
            </p:nvSpPr>
            <p:spPr>
              <a:xfrm>
                <a:off x="3596794" y="2057992"/>
                <a:ext cx="309754" cy="434426"/>
              </a:xfrm>
              <a:custGeom>
                <a:rect b="b" l="l" r="r" t="t"/>
                <a:pathLst>
                  <a:path extrusionOk="0" h="12966" w="9245">
                    <a:moveTo>
                      <a:pt x="5283" y="2401"/>
                    </a:moveTo>
                    <a:lnTo>
                      <a:pt x="5403" y="2581"/>
                    </a:lnTo>
                    <a:lnTo>
                      <a:pt x="5403" y="2581"/>
                    </a:lnTo>
                    <a:lnTo>
                      <a:pt x="5283" y="2461"/>
                    </a:lnTo>
                    <a:lnTo>
                      <a:pt x="5283" y="2401"/>
                    </a:lnTo>
                    <a:close/>
                    <a:moveTo>
                      <a:pt x="2282" y="0"/>
                    </a:moveTo>
                    <a:lnTo>
                      <a:pt x="3002" y="360"/>
                    </a:lnTo>
                    <a:lnTo>
                      <a:pt x="3722" y="781"/>
                    </a:lnTo>
                    <a:lnTo>
                      <a:pt x="4082" y="1081"/>
                    </a:lnTo>
                    <a:lnTo>
                      <a:pt x="4443" y="1381"/>
                    </a:lnTo>
                    <a:lnTo>
                      <a:pt x="4983" y="1981"/>
                    </a:lnTo>
                    <a:lnTo>
                      <a:pt x="5163" y="2161"/>
                    </a:lnTo>
                    <a:lnTo>
                      <a:pt x="5283" y="2401"/>
                    </a:lnTo>
                    <a:lnTo>
                      <a:pt x="5283" y="2401"/>
                    </a:lnTo>
                    <a:lnTo>
                      <a:pt x="4863" y="2041"/>
                    </a:lnTo>
                    <a:lnTo>
                      <a:pt x="4263" y="1621"/>
                    </a:lnTo>
                    <a:lnTo>
                      <a:pt x="3482" y="1141"/>
                    </a:lnTo>
                    <a:lnTo>
                      <a:pt x="2942" y="961"/>
                    </a:lnTo>
                    <a:lnTo>
                      <a:pt x="2942" y="961"/>
                    </a:lnTo>
                    <a:lnTo>
                      <a:pt x="3302" y="1321"/>
                    </a:lnTo>
                    <a:lnTo>
                      <a:pt x="3902" y="1981"/>
                    </a:lnTo>
                    <a:lnTo>
                      <a:pt x="4563" y="2701"/>
                    </a:lnTo>
                    <a:lnTo>
                      <a:pt x="5163" y="3482"/>
                    </a:lnTo>
                    <a:lnTo>
                      <a:pt x="5403" y="3842"/>
                    </a:lnTo>
                    <a:lnTo>
                      <a:pt x="5583" y="4142"/>
                    </a:lnTo>
                    <a:lnTo>
                      <a:pt x="5703" y="4442"/>
                    </a:lnTo>
                    <a:lnTo>
                      <a:pt x="5763" y="4682"/>
                    </a:lnTo>
                    <a:lnTo>
                      <a:pt x="5763" y="4862"/>
                    </a:lnTo>
                    <a:lnTo>
                      <a:pt x="5703" y="4682"/>
                    </a:lnTo>
                    <a:lnTo>
                      <a:pt x="5583" y="4502"/>
                    </a:lnTo>
                    <a:lnTo>
                      <a:pt x="5463" y="4202"/>
                    </a:lnTo>
                    <a:lnTo>
                      <a:pt x="5223" y="3962"/>
                    </a:lnTo>
                    <a:lnTo>
                      <a:pt x="4923" y="3662"/>
                    </a:lnTo>
                    <a:lnTo>
                      <a:pt x="4263" y="3002"/>
                    </a:lnTo>
                    <a:lnTo>
                      <a:pt x="3122" y="2101"/>
                    </a:lnTo>
                    <a:lnTo>
                      <a:pt x="3482" y="2761"/>
                    </a:lnTo>
                    <a:lnTo>
                      <a:pt x="3782" y="3422"/>
                    </a:lnTo>
                    <a:lnTo>
                      <a:pt x="4082" y="4262"/>
                    </a:lnTo>
                    <a:lnTo>
                      <a:pt x="4263" y="5042"/>
                    </a:lnTo>
                    <a:lnTo>
                      <a:pt x="4323" y="5523"/>
                    </a:lnTo>
                    <a:lnTo>
                      <a:pt x="4142" y="5042"/>
                    </a:lnTo>
                    <a:lnTo>
                      <a:pt x="3782" y="4382"/>
                    </a:lnTo>
                    <a:lnTo>
                      <a:pt x="3362" y="3602"/>
                    </a:lnTo>
                    <a:lnTo>
                      <a:pt x="2882" y="2881"/>
                    </a:lnTo>
                    <a:lnTo>
                      <a:pt x="2342" y="2281"/>
                    </a:lnTo>
                    <a:lnTo>
                      <a:pt x="2102" y="1981"/>
                    </a:lnTo>
                    <a:lnTo>
                      <a:pt x="1922" y="1801"/>
                    </a:lnTo>
                    <a:lnTo>
                      <a:pt x="1681" y="1501"/>
                    </a:lnTo>
                    <a:lnTo>
                      <a:pt x="1501" y="1321"/>
                    </a:lnTo>
                    <a:lnTo>
                      <a:pt x="1922" y="2101"/>
                    </a:lnTo>
                    <a:lnTo>
                      <a:pt x="2342" y="3002"/>
                    </a:lnTo>
                    <a:lnTo>
                      <a:pt x="2642" y="3902"/>
                    </a:lnTo>
                    <a:lnTo>
                      <a:pt x="2822" y="4742"/>
                    </a:lnTo>
                    <a:lnTo>
                      <a:pt x="2822" y="5042"/>
                    </a:lnTo>
                    <a:lnTo>
                      <a:pt x="2882" y="5282"/>
                    </a:lnTo>
                    <a:lnTo>
                      <a:pt x="2882" y="5463"/>
                    </a:lnTo>
                    <a:lnTo>
                      <a:pt x="2822" y="5282"/>
                    </a:lnTo>
                    <a:lnTo>
                      <a:pt x="2762" y="5042"/>
                    </a:lnTo>
                    <a:lnTo>
                      <a:pt x="2642" y="4742"/>
                    </a:lnTo>
                    <a:lnTo>
                      <a:pt x="2402" y="4022"/>
                    </a:lnTo>
                    <a:lnTo>
                      <a:pt x="1922" y="3182"/>
                    </a:lnTo>
                    <a:lnTo>
                      <a:pt x="1621" y="2641"/>
                    </a:lnTo>
                    <a:lnTo>
                      <a:pt x="1201" y="2161"/>
                    </a:lnTo>
                    <a:lnTo>
                      <a:pt x="1201" y="2161"/>
                    </a:lnTo>
                    <a:lnTo>
                      <a:pt x="1621" y="2701"/>
                    </a:lnTo>
                    <a:lnTo>
                      <a:pt x="1982" y="3422"/>
                    </a:lnTo>
                    <a:lnTo>
                      <a:pt x="2282" y="4022"/>
                    </a:lnTo>
                    <a:lnTo>
                      <a:pt x="2402" y="4502"/>
                    </a:lnTo>
                    <a:lnTo>
                      <a:pt x="2162" y="4082"/>
                    </a:lnTo>
                    <a:lnTo>
                      <a:pt x="1801" y="3542"/>
                    </a:lnTo>
                    <a:lnTo>
                      <a:pt x="1261" y="3002"/>
                    </a:lnTo>
                    <a:lnTo>
                      <a:pt x="121" y="1921"/>
                    </a:lnTo>
                    <a:lnTo>
                      <a:pt x="1" y="1741"/>
                    </a:lnTo>
                    <a:lnTo>
                      <a:pt x="361" y="2581"/>
                    </a:lnTo>
                    <a:lnTo>
                      <a:pt x="601" y="3482"/>
                    </a:lnTo>
                    <a:lnTo>
                      <a:pt x="721" y="4262"/>
                    </a:lnTo>
                    <a:lnTo>
                      <a:pt x="721" y="4562"/>
                    </a:lnTo>
                    <a:lnTo>
                      <a:pt x="1501" y="4862"/>
                    </a:lnTo>
                    <a:lnTo>
                      <a:pt x="2162" y="5222"/>
                    </a:lnTo>
                    <a:lnTo>
                      <a:pt x="2762" y="5583"/>
                    </a:lnTo>
                    <a:lnTo>
                      <a:pt x="3122" y="5883"/>
                    </a:lnTo>
                    <a:lnTo>
                      <a:pt x="2702" y="5703"/>
                    </a:lnTo>
                    <a:lnTo>
                      <a:pt x="2102" y="5463"/>
                    </a:lnTo>
                    <a:lnTo>
                      <a:pt x="1321" y="5282"/>
                    </a:lnTo>
                    <a:lnTo>
                      <a:pt x="61" y="5042"/>
                    </a:lnTo>
                    <a:lnTo>
                      <a:pt x="61" y="5042"/>
                    </a:lnTo>
                    <a:lnTo>
                      <a:pt x="961" y="5463"/>
                    </a:lnTo>
                    <a:lnTo>
                      <a:pt x="1982" y="6063"/>
                    </a:lnTo>
                    <a:lnTo>
                      <a:pt x="2702" y="6543"/>
                    </a:lnTo>
                    <a:lnTo>
                      <a:pt x="3242" y="7023"/>
                    </a:lnTo>
                    <a:lnTo>
                      <a:pt x="3542" y="7383"/>
                    </a:lnTo>
                    <a:lnTo>
                      <a:pt x="3662" y="7563"/>
                    </a:lnTo>
                    <a:lnTo>
                      <a:pt x="3662" y="7563"/>
                    </a:lnTo>
                    <a:lnTo>
                      <a:pt x="3542" y="7443"/>
                    </a:lnTo>
                    <a:lnTo>
                      <a:pt x="3122" y="7143"/>
                    </a:lnTo>
                    <a:lnTo>
                      <a:pt x="2702" y="6843"/>
                    </a:lnTo>
                    <a:lnTo>
                      <a:pt x="2222" y="6603"/>
                    </a:lnTo>
                    <a:lnTo>
                      <a:pt x="2642" y="7203"/>
                    </a:lnTo>
                    <a:lnTo>
                      <a:pt x="2942" y="7684"/>
                    </a:lnTo>
                    <a:lnTo>
                      <a:pt x="3062" y="7744"/>
                    </a:lnTo>
                    <a:lnTo>
                      <a:pt x="3662" y="7984"/>
                    </a:lnTo>
                    <a:lnTo>
                      <a:pt x="3902" y="8104"/>
                    </a:lnTo>
                    <a:lnTo>
                      <a:pt x="3602" y="8164"/>
                    </a:lnTo>
                    <a:lnTo>
                      <a:pt x="3182" y="8164"/>
                    </a:lnTo>
                    <a:lnTo>
                      <a:pt x="3902" y="8404"/>
                    </a:lnTo>
                    <a:lnTo>
                      <a:pt x="4683" y="8764"/>
                    </a:lnTo>
                    <a:lnTo>
                      <a:pt x="5223" y="9064"/>
                    </a:lnTo>
                    <a:lnTo>
                      <a:pt x="4623" y="9004"/>
                    </a:lnTo>
                    <a:lnTo>
                      <a:pt x="3782" y="8884"/>
                    </a:lnTo>
                    <a:lnTo>
                      <a:pt x="3482" y="8884"/>
                    </a:lnTo>
                    <a:lnTo>
                      <a:pt x="3482" y="9004"/>
                    </a:lnTo>
                    <a:lnTo>
                      <a:pt x="3782" y="9124"/>
                    </a:lnTo>
                    <a:lnTo>
                      <a:pt x="4263" y="9364"/>
                    </a:lnTo>
                    <a:lnTo>
                      <a:pt x="4743" y="9724"/>
                    </a:lnTo>
                    <a:lnTo>
                      <a:pt x="5223" y="10085"/>
                    </a:lnTo>
                    <a:lnTo>
                      <a:pt x="5523" y="10385"/>
                    </a:lnTo>
                    <a:lnTo>
                      <a:pt x="5823" y="10685"/>
                    </a:lnTo>
                    <a:lnTo>
                      <a:pt x="5463" y="10505"/>
                    </a:lnTo>
                    <a:lnTo>
                      <a:pt x="5043" y="10265"/>
                    </a:lnTo>
                    <a:lnTo>
                      <a:pt x="4563" y="10085"/>
                    </a:lnTo>
                    <a:lnTo>
                      <a:pt x="4082" y="9904"/>
                    </a:lnTo>
                    <a:lnTo>
                      <a:pt x="3602" y="9844"/>
                    </a:lnTo>
                    <a:lnTo>
                      <a:pt x="3242" y="9784"/>
                    </a:lnTo>
                    <a:lnTo>
                      <a:pt x="3242" y="9784"/>
                    </a:lnTo>
                    <a:lnTo>
                      <a:pt x="3302" y="9904"/>
                    </a:lnTo>
                    <a:lnTo>
                      <a:pt x="3362" y="9904"/>
                    </a:lnTo>
                    <a:lnTo>
                      <a:pt x="3842" y="10085"/>
                    </a:lnTo>
                    <a:lnTo>
                      <a:pt x="4623" y="10445"/>
                    </a:lnTo>
                    <a:lnTo>
                      <a:pt x="5643" y="11045"/>
                    </a:lnTo>
                    <a:lnTo>
                      <a:pt x="4503" y="10865"/>
                    </a:lnTo>
                    <a:lnTo>
                      <a:pt x="4142" y="10805"/>
                    </a:lnTo>
                    <a:lnTo>
                      <a:pt x="4743" y="11225"/>
                    </a:lnTo>
                    <a:lnTo>
                      <a:pt x="5103" y="11465"/>
                    </a:lnTo>
                    <a:lnTo>
                      <a:pt x="5463" y="11825"/>
                    </a:lnTo>
                    <a:lnTo>
                      <a:pt x="5883" y="12245"/>
                    </a:lnTo>
                    <a:lnTo>
                      <a:pt x="6183" y="12606"/>
                    </a:lnTo>
                    <a:lnTo>
                      <a:pt x="6303" y="12846"/>
                    </a:lnTo>
                    <a:lnTo>
                      <a:pt x="9219" y="12846"/>
                    </a:lnTo>
                    <a:lnTo>
                      <a:pt x="8885" y="11285"/>
                    </a:lnTo>
                    <a:lnTo>
                      <a:pt x="8404" y="9604"/>
                    </a:lnTo>
                    <a:lnTo>
                      <a:pt x="7924" y="7984"/>
                    </a:lnTo>
                    <a:lnTo>
                      <a:pt x="7324" y="6363"/>
                    </a:lnTo>
                    <a:lnTo>
                      <a:pt x="6604" y="4802"/>
                    </a:lnTo>
                    <a:lnTo>
                      <a:pt x="5883" y="3302"/>
                    </a:lnTo>
                    <a:lnTo>
                      <a:pt x="5103" y="1801"/>
                    </a:lnTo>
                    <a:lnTo>
                      <a:pt x="4203" y="360"/>
                    </a:lnTo>
                    <a:lnTo>
                      <a:pt x="4022" y="360"/>
                    </a:lnTo>
                    <a:lnTo>
                      <a:pt x="2282" y="0"/>
                    </a:lnTo>
                    <a:close/>
                    <a:moveTo>
                      <a:pt x="9219" y="12846"/>
                    </a:moveTo>
                    <a:lnTo>
                      <a:pt x="9245" y="12966"/>
                    </a:lnTo>
                    <a:lnTo>
                      <a:pt x="9245" y="128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74"/>
              <p:cNvSpPr/>
              <p:nvPr/>
            </p:nvSpPr>
            <p:spPr>
              <a:xfrm>
                <a:off x="3425852" y="2311390"/>
                <a:ext cx="58366" cy="40240"/>
              </a:xfrm>
              <a:custGeom>
                <a:rect b="b" l="l" r="r" t="t"/>
                <a:pathLst>
                  <a:path extrusionOk="0" h="1201" w="1742">
                    <a:moveTo>
                      <a:pt x="1741" y="0"/>
                    </a:moveTo>
                    <a:lnTo>
                      <a:pt x="1681" y="60"/>
                    </a:lnTo>
                    <a:lnTo>
                      <a:pt x="1681" y="60"/>
                    </a:lnTo>
                    <a:lnTo>
                      <a:pt x="1741" y="0"/>
                    </a:lnTo>
                    <a:close/>
                    <a:moveTo>
                      <a:pt x="1681" y="60"/>
                    </a:moveTo>
                    <a:lnTo>
                      <a:pt x="1261" y="361"/>
                    </a:lnTo>
                    <a:lnTo>
                      <a:pt x="781" y="661"/>
                    </a:lnTo>
                    <a:lnTo>
                      <a:pt x="241" y="961"/>
                    </a:lnTo>
                    <a:lnTo>
                      <a:pt x="1" y="1201"/>
                    </a:lnTo>
                    <a:lnTo>
                      <a:pt x="601" y="1081"/>
                    </a:lnTo>
                    <a:lnTo>
                      <a:pt x="1261" y="481"/>
                    </a:lnTo>
                    <a:lnTo>
                      <a:pt x="1681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74"/>
              <p:cNvSpPr/>
              <p:nvPr/>
            </p:nvSpPr>
            <p:spPr>
              <a:xfrm>
                <a:off x="3464081" y="2357660"/>
                <a:ext cx="30188" cy="10085"/>
              </a:xfrm>
              <a:custGeom>
                <a:rect b="b" l="l" r="r" t="t"/>
                <a:pathLst>
                  <a:path extrusionOk="0" h="301" w="901">
                    <a:moveTo>
                      <a:pt x="600" y="0"/>
                    </a:moveTo>
                    <a:lnTo>
                      <a:pt x="0" y="300"/>
                    </a:lnTo>
                    <a:lnTo>
                      <a:pt x="660" y="60"/>
                    </a:lnTo>
                    <a:lnTo>
                      <a:pt x="9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74"/>
              <p:cNvSpPr/>
              <p:nvPr/>
            </p:nvSpPr>
            <p:spPr>
              <a:xfrm>
                <a:off x="3528410" y="2365702"/>
                <a:ext cx="24191" cy="12095"/>
              </a:xfrm>
              <a:custGeom>
                <a:rect b="b" l="l" r="r" t="t"/>
                <a:pathLst>
                  <a:path extrusionOk="0" h="361" w="722">
                    <a:moveTo>
                      <a:pt x="541" y="0"/>
                    </a:moveTo>
                    <a:lnTo>
                      <a:pt x="1" y="360"/>
                    </a:lnTo>
                    <a:lnTo>
                      <a:pt x="1" y="360"/>
                    </a:lnTo>
                    <a:lnTo>
                      <a:pt x="48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74"/>
              <p:cNvSpPr/>
              <p:nvPr/>
            </p:nvSpPr>
            <p:spPr>
              <a:xfrm>
                <a:off x="1845086" y="2442127"/>
                <a:ext cx="4054" cy="16116"/>
              </a:xfrm>
              <a:custGeom>
                <a:rect b="b" l="l" r="r" t="t"/>
                <a:pathLst>
                  <a:path extrusionOk="0" h="481" w="121">
                    <a:moveTo>
                      <a:pt x="0" y="0"/>
                    </a:moveTo>
                    <a:lnTo>
                      <a:pt x="0" y="300"/>
                    </a:lnTo>
                    <a:lnTo>
                      <a:pt x="120" y="480"/>
                    </a:lnTo>
                    <a:lnTo>
                      <a:pt x="120" y="180"/>
                    </a:lnTo>
                    <a:lnTo>
                      <a:pt x="6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74"/>
              <p:cNvSpPr/>
              <p:nvPr/>
            </p:nvSpPr>
            <p:spPr>
              <a:xfrm>
                <a:off x="1649986" y="2349586"/>
                <a:ext cx="10085" cy="8108"/>
              </a:xfrm>
              <a:custGeom>
                <a:rect b="b" l="l" r="r" t="t"/>
                <a:pathLst>
                  <a:path extrusionOk="0" h="242" w="301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24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74"/>
              <p:cNvSpPr/>
              <p:nvPr/>
            </p:nvSpPr>
            <p:spPr>
              <a:xfrm>
                <a:off x="1647976" y="237173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74"/>
              <p:cNvSpPr/>
              <p:nvPr/>
            </p:nvSpPr>
            <p:spPr>
              <a:xfrm>
                <a:off x="1639935" y="2349586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6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74"/>
              <p:cNvSpPr/>
              <p:nvPr/>
            </p:nvSpPr>
            <p:spPr>
              <a:xfrm>
                <a:off x="3244858" y="182871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0"/>
                    </a:moveTo>
                    <a:lnTo>
                      <a:pt x="60" y="60"/>
                    </a:lnTo>
                    <a:lnTo>
                      <a:pt x="0" y="180"/>
                    </a:lnTo>
                    <a:lnTo>
                      <a:pt x="12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74"/>
              <p:cNvSpPr/>
              <p:nvPr/>
            </p:nvSpPr>
            <p:spPr>
              <a:xfrm>
                <a:off x="1716359" y="2375753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120"/>
                    </a:moveTo>
                    <a:lnTo>
                      <a:pt x="61" y="12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61" y="120"/>
                    </a:lnTo>
                    <a:lnTo>
                      <a:pt x="61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74"/>
              <p:cNvSpPr/>
              <p:nvPr/>
            </p:nvSpPr>
            <p:spPr>
              <a:xfrm>
                <a:off x="1662048" y="2349586"/>
                <a:ext cx="14139" cy="14139"/>
              </a:xfrm>
              <a:custGeom>
                <a:rect b="b" l="l" r="r" t="t"/>
                <a:pathLst>
                  <a:path extrusionOk="0" h="422" w="422">
                    <a:moveTo>
                      <a:pt x="1" y="1"/>
                    </a:moveTo>
                    <a:lnTo>
                      <a:pt x="121" y="241"/>
                    </a:lnTo>
                    <a:lnTo>
                      <a:pt x="181" y="301"/>
                    </a:lnTo>
                    <a:lnTo>
                      <a:pt x="421" y="4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74"/>
              <p:cNvSpPr/>
              <p:nvPr/>
            </p:nvSpPr>
            <p:spPr>
              <a:xfrm>
                <a:off x="1670123" y="2381784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20" y="0"/>
                    </a:moveTo>
                    <a:lnTo>
                      <a:pt x="0" y="60"/>
                    </a:lnTo>
                    <a:lnTo>
                      <a:pt x="240" y="6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74"/>
              <p:cNvSpPr/>
              <p:nvPr/>
            </p:nvSpPr>
            <p:spPr>
              <a:xfrm>
                <a:off x="3566640" y="193127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596" y="352"/>
                    </a:moveTo>
                    <a:lnTo>
                      <a:pt x="541" y="361"/>
                    </a:lnTo>
                    <a:lnTo>
                      <a:pt x="360" y="421"/>
                    </a:lnTo>
                    <a:lnTo>
                      <a:pt x="360" y="421"/>
                    </a:lnTo>
                    <a:lnTo>
                      <a:pt x="596" y="352"/>
                    </a:lnTo>
                    <a:close/>
                    <a:moveTo>
                      <a:pt x="1921" y="1"/>
                    </a:moveTo>
                    <a:lnTo>
                      <a:pt x="1381" y="121"/>
                    </a:lnTo>
                    <a:lnTo>
                      <a:pt x="596" y="352"/>
                    </a:lnTo>
                    <a:lnTo>
                      <a:pt x="596" y="352"/>
                    </a:lnTo>
                    <a:lnTo>
                      <a:pt x="901" y="301"/>
                    </a:lnTo>
                    <a:lnTo>
                      <a:pt x="1021" y="301"/>
                    </a:lnTo>
                    <a:lnTo>
                      <a:pt x="901" y="361"/>
                    </a:lnTo>
                    <a:lnTo>
                      <a:pt x="601" y="481"/>
                    </a:lnTo>
                    <a:lnTo>
                      <a:pt x="0" y="841"/>
                    </a:lnTo>
                    <a:lnTo>
                      <a:pt x="421" y="721"/>
                    </a:lnTo>
                    <a:lnTo>
                      <a:pt x="901" y="661"/>
                    </a:lnTo>
                    <a:lnTo>
                      <a:pt x="1501" y="661"/>
                    </a:lnTo>
                    <a:lnTo>
                      <a:pt x="1981" y="721"/>
                    </a:lnTo>
                    <a:lnTo>
                      <a:pt x="2161" y="721"/>
                    </a:lnTo>
                    <a:lnTo>
                      <a:pt x="2281" y="661"/>
                    </a:lnTo>
                    <a:lnTo>
                      <a:pt x="2341" y="601"/>
                    </a:lnTo>
                    <a:lnTo>
                      <a:pt x="2401" y="601"/>
                    </a:lnTo>
                    <a:lnTo>
                      <a:pt x="2281" y="661"/>
                    </a:lnTo>
                    <a:lnTo>
                      <a:pt x="2161" y="781"/>
                    </a:lnTo>
                    <a:lnTo>
                      <a:pt x="1981" y="841"/>
                    </a:lnTo>
                    <a:lnTo>
                      <a:pt x="1501" y="961"/>
                    </a:lnTo>
                    <a:lnTo>
                      <a:pt x="1201" y="1021"/>
                    </a:lnTo>
                    <a:lnTo>
                      <a:pt x="961" y="1081"/>
                    </a:lnTo>
                    <a:lnTo>
                      <a:pt x="661" y="1201"/>
                    </a:lnTo>
                    <a:lnTo>
                      <a:pt x="781" y="1201"/>
                    </a:lnTo>
                    <a:lnTo>
                      <a:pt x="1441" y="1141"/>
                    </a:lnTo>
                    <a:lnTo>
                      <a:pt x="2221" y="1081"/>
                    </a:lnTo>
                    <a:lnTo>
                      <a:pt x="2762" y="1021"/>
                    </a:lnTo>
                    <a:lnTo>
                      <a:pt x="2942" y="1021"/>
                    </a:lnTo>
                    <a:lnTo>
                      <a:pt x="2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74"/>
              <p:cNvSpPr/>
              <p:nvPr/>
            </p:nvSpPr>
            <p:spPr>
              <a:xfrm>
                <a:off x="3456006" y="1762344"/>
                <a:ext cx="12129" cy="4054"/>
              </a:xfrm>
              <a:custGeom>
                <a:rect b="b" l="l" r="r" t="t"/>
                <a:pathLst>
                  <a:path extrusionOk="0" h="121" w="362">
                    <a:moveTo>
                      <a:pt x="61" y="0"/>
                    </a:moveTo>
                    <a:lnTo>
                      <a:pt x="1" y="60"/>
                    </a:lnTo>
                    <a:lnTo>
                      <a:pt x="121" y="60"/>
                    </a:lnTo>
                    <a:lnTo>
                      <a:pt x="241" y="120"/>
                    </a:lnTo>
                    <a:lnTo>
                      <a:pt x="36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74"/>
              <p:cNvSpPr/>
              <p:nvPr/>
            </p:nvSpPr>
            <p:spPr>
              <a:xfrm>
                <a:off x="3524390" y="1899111"/>
                <a:ext cx="110667" cy="40240"/>
              </a:xfrm>
              <a:custGeom>
                <a:rect b="b" l="l" r="r" t="t"/>
                <a:pathLst>
                  <a:path extrusionOk="0" h="1201" w="3303">
                    <a:moveTo>
                      <a:pt x="2462" y="0"/>
                    </a:moveTo>
                    <a:lnTo>
                      <a:pt x="2402" y="60"/>
                    </a:lnTo>
                    <a:lnTo>
                      <a:pt x="2342" y="120"/>
                    </a:lnTo>
                    <a:lnTo>
                      <a:pt x="1982" y="300"/>
                    </a:lnTo>
                    <a:lnTo>
                      <a:pt x="1621" y="540"/>
                    </a:lnTo>
                    <a:lnTo>
                      <a:pt x="721" y="901"/>
                    </a:lnTo>
                    <a:lnTo>
                      <a:pt x="1" y="1201"/>
                    </a:lnTo>
                    <a:lnTo>
                      <a:pt x="1021" y="1081"/>
                    </a:lnTo>
                    <a:lnTo>
                      <a:pt x="2642" y="961"/>
                    </a:lnTo>
                    <a:lnTo>
                      <a:pt x="3122" y="961"/>
                    </a:lnTo>
                    <a:lnTo>
                      <a:pt x="3302" y="901"/>
                    </a:lnTo>
                    <a:lnTo>
                      <a:pt x="246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74"/>
              <p:cNvSpPr/>
              <p:nvPr/>
            </p:nvSpPr>
            <p:spPr>
              <a:xfrm>
                <a:off x="3687291" y="2001670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1" y="0"/>
                    </a:moveTo>
                    <a:lnTo>
                      <a:pt x="1" y="61"/>
                    </a:lnTo>
                    <a:lnTo>
                      <a:pt x="241" y="12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74"/>
              <p:cNvSpPr/>
              <p:nvPr/>
            </p:nvSpPr>
            <p:spPr>
              <a:xfrm>
                <a:off x="3687291" y="2033835"/>
                <a:ext cx="34242" cy="10119"/>
              </a:xfrm>
              <a:custGeom>
                <a:rect b="b" l="l" r="r" t="t"/>
                <a:pathLst>
                  <a:path extrusionOk="0" h="302" w="1022">
                    <a:moveTo>
                      <a:pt x="1" y="1"/>
                    </a:moveTo>
                    <a:lnTo>
                      <a:pt x="781" y="241"/>
                    </a:lnTo>
                    <a:lnTo>
                      <a:pt x="1021" y="301"/>
                    </a:lnTo>
                    <a:lnTo>
                      <a:pt x="7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74"/>
              <p:cNvSpPr/>
              <p:nvPr/>
            </p:nvSpPr>
            <p:spPr>
              <a:xfrm>
                <a:off x="1722390" y="2359671"/>
                <a:ext cx="26201" cy="24157"/>
              </a:xfrm>
              <a:custGeom>
                <a:rect b="b" l="l" r="r" t="t"/>
                <a:pathLst>
                  <a:path extrusionOk="0" h="721" w="782">
                    <a:moveTo>
                      <a:pt x="1" y="0"/>
                    </a:moveTo>
                    <a:lnTo>
                      <a:pt x="301" y="300"/>
                    </a:lnTo>
                    <a:lnTo>
                      <a:pt x="481" y="480"/>
                    </a:lnTo>
                    <a:lnTo>
                      <a:pt x="601" y="540"/>
                    </a:lnTo>
                    <a:lnTo>
                      <a:pt x="781" y="720"/>
                    </a:lnTo>
                    <a:lnTo>
                      <a:pt x="481" y="3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74"/>
              <p:cNvSpPr/>
              <p:nvPr/>
            </p:nvSpPr>
            <p:spPr>
              <a:xfrm>
                <a:off x="3610866" y="1975536"/>
                <a:ext cx="70428" cy="16116"/>
              </a:xfrm>
              <a:custGeom>
                <a:rect b="b" l="l" r="r" t="t"/>
                <a:pathLst>
                  <a:path extrusionOk="0" h="481" w="2102">
                    <a:moveTo>
                      <a:pt x="1682" y="0"/>
                    </a:moveTo>
                    <a:lnTo>
                      <a:pt x="961" y="180"/>
                    </a:lnTo>
                    <a:lnTo>
                      <a:pt x="1" y="480"/>
                    </a:lnTo>
                    <a:lnTo>
                      <a:pt x="841" y="360"/>
                    </a:lnTo>
                    <a:lnTo>
                      <a:pt x="2102" y="360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74"/>
              <p:cNvSpPr/>
              <p:nvPr/>
            </p:nvSpPr>
            <p:spPr>
              <a:xfrm>
                <a:off x="1680174" y="2355650"/>
                <a:ext cx="20137" cy="16116"/>
              </a:xfrm>
              <a:custGeom>
                <a:rect b="b" l="l" r="r" t="t"/>
                <a:pathLst>
                  <a:path extrusionOk="0" h="481" w="601">
                    <a:moveTo>
                      <a:pt x="0" y="0"/>
                    </a:moveTo>
                    <a:lnTo>
                      <a:pt x="120" y="240"/>
                    </a:lnTo>
                    <a:lnTo>
                      <a:pt x="180" y="300"/>
                    </a:lnTo>
                    <a:lnTo>
                      <a:pt x="600" y="480"/>
                    </a:lnTo>
                    <a:lnTo>
                      <a:pt x="36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74"/>
              <p:cNvSpPr/>
              <p:nvPr/>
            </p:nvSpPr>
            <p:spPr>
              <a:xfrm>
                <a:off x="1732442" y="2383794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74"/>
              <p:cNvSpPr/>
              <p:nvPr/>
            </p:nvSpPr>
            <p:spPr>
              <a:xfrm>
                <a:off x="3359478" y="1730179"/>
                <a:ext cx="28211" cy="28178"/>
              </a:xfrm>
              <a:custGeom>
                <a:rect b="b" l="l" r="r" t="t"/>
                <a:pathLst>
                  <a:path extrusionOk="0" h="841" w="842">
                    <a:moveTo>
                      <a:pt x="841" y="0"/>
                    </a:moveTo>
                    <a:lnTo>
                      <a:pt x="301" y="540"/>
                    </a:lnTo>
                    <a:lnTo>
                      <a:pt x="1" y="840"/>
                    </a:lnTo>
                    <a:lnTo>
                      <a:pt x="601" y="540"/>
                    </a:lnTo>
                    <a:lnTo>
                      <a:pt x="661" y="42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74"/>
              <p:cNvSpPr/>
              <p:nvPr/>
            </p:nvSpPr>
            <p:spPr>
              <a:xfrm>
                <a:off x="3333344" y="1768375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60" y="61"/>
                    </a:ln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74"/>
              <p:cNvSpPr/>
              <p:nvPr/>
            </p:nvSpPr>
            <p:spPr>
              <a:xfrm>
                <a:off x="3309221" y="1782447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120" y="1"/>
                    </a:moveTo>
                    <a:lnTo>
                      <a:pt x="0" y="181"/>
                    </a:lnTo>
                    <a:lnTo>
                      <a:pt x="0" y="181"/>
                    </a:lnTo>
                    <a:lnTo>
                      <a:pt x="60" y="12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74"/>
              <p:cNvSpPr/>
              <p:nvPr/>
            </p:nvSpPr>
            <p:spPr>
              <a:xfrm>
                <a:off x="3287074" y="1744251"/>
                <a:ext cx="36252" cy="40240"/>
              </a:xfrm>
              <a:custGeom>
                <a:rect b="b" l="l" r="r" t="t"/>
                <a:pathLst>
                  <a:path extrusionOk="0" h="1201" w="1082">
                    <a:moveTo>
                      <a:pt x="1081" y="0"/>
                    </a:moveTo>
                    <a:lnTo>
                      <a:pt x="1021" y="60"/>
                    </a:lnTo>
                    <a:lnTo>
                      <a:pt x="721" y="300"/>
                    </a:lnTo>
                    <a:lnTo>
                      <a:pt x="421" y="660"/>
                    </a:lnTo>
                    <a:lnTo>
                      <a:pt x="1" y="1201"/>
                    </a:lnTo>
                    <a:lnTo>
                      <a:pt x="301" y="961"/>
                    </a:lnTo>
                    <a:lnTo>
                      <a:pt x="421" y="841"/>
                    </a:lnTo>
                    <a:lnTo>
                      <a:pt x="481" y="841"/>
                    </a:lnTo>
                    <a:lnTo>
                      <a:pt x="661" y="48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74"/>
              <p:cNvSpPr/>
              <p:nvPr/>
            </p:nvSpPr>
            <p:spPr>
              <a:xfrm>
                <a:off x="3437913" y="175028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0"/>
                    </a:moveTo>
                    <a:lnTo>
                      <a:pt x="1" y="0"/>
                    </a:lnTo>
                    <a:lnTo>
                      <a:pt x="61" y="0"/>
                    </a:lnTo>
                    <a:lnTo>
                      <a:pt x="6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74"/>
              <p:cNvSpPr/>
              <p:nvPr/>
            </p:nvSpPr>
            <p:spPr>
              <a:xfrm>
                <a:off x="3395697" y="1770385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180" y="1"/>
                    </a:moveTo>
                    <a:lnTo>
                      <a:pt x="0" y="121"/>
                    </a:lnTo>
                    <a:lnTo>
                      <a:pt x="120" y="121"/>
                    </a:lnTo>
                    <a:lnTo>
                      <a:pt x="36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74"/>
              <p:cNvSpPr/>
              <p:nvPr/>
            </p:nvSpPr>
            <p:spPr>
              <a:xfrm>
                <a:off x="1810877" y="2419980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61" y="241"/>
                    </a:lnTo>
                    <a:lnTo>
                      <a:pt x="121" y="361"/>
                    </a:lnTo>
                    <a:lnTo>
                      <a:pt x="181" y="361"/>
                    </a:lnTo>
                    <a:lnTo>
                      <a:pt x="121" y="30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74"/>
              <p:cNvSpPr/>
              <p:nvPr/>
            </p:nvSpPr>
            <p:spPr>
              <a:xfrm>
                <a:off x="1782733" y="239987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74"/>
              <p:cNvSpPr/>
              <p:nvPr/>
            </p:nvSpPr>
            <p:spPr>
              <a:xfrm>
                <a:off x="1794795" y="2407918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" y="1"/>
                    </a:moveTo>
                    <a:lnTo>
                      <a:pt x="61" y="301"/>
                    </a:lnTo>
                    <a:lnTo>
                      <a:pt x="241" y="421"/>
                    </a:lnTo>
                    <a:lnTo>
                      <a:pt x="241" y="421"/>
                    </a:lnTo>
                    <a:lnTo>
                      <a:pt x="12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74"/>
              <p:cNvSpPr/>
              <p:nvPr/>
            </p:nvSpPr>
            <p:spPr>
              <a:xfrm>
                <a:off x="1776702" y="2407918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0" y="121"/>
                    </a:moveTo>
                    <a:lnTo>
                      <a:pt x="120" y="12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lnTo>
                      <a:pt x="12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74"/>
              <p:cNvSpPr/>
              <p:nvPr/>
            </p:nvSpPr>
            <p:spPr>
              <a:xfrm>
                <a:off x="1851117" y="2434085"/>
                <a:ext cx="18126" cy="40240"/>
              </a:xfrm>
              <a:custGeom>
                <a:rect b="b" l="l" r="r" t="t"/>
                <a:pathLst>
                  <a:path extrusionOk="0" h="1201" w="541">
                    <a:moveTo>
                      <a:pt x="0" y="0"/>
                    </a:moveTo>
                    <a:lnTo>
                      <a:pt x="60" y="120"/>
                    </a:lnTo>
                    <a:lnTo>
                      <a:pt x="120" y="420"/>
                    </a:lnTo>
                    <a:lnTo>
                      <a:pt x="180" y="480"/>
                    </a:lnTo>
                    <a:lnTo>
                      <a:pt x="301" y="780"/>
                    </a:lnTo>
                    <a:lnTo>
                      <a:pt x="421" y="960"/>
                    </a:lnTo>
                    <a:lnTo>
                      <a:pt x="421" y="1141"/>
                    </a:lnTo>
                    <a:lnTo>
                      <a:pt x="481" y="1141"/>
                    </a:lnTo>
                    <a:lnTo>
                      <a:pt x="541" y="1201"/>
                    </a:lnTo>
                    <a:lnTo>
                      <a:pt x="481" y="1020"/>
                    </a:lnTo>
                    <a:lnTo>
                      <a:pt x="361" y="720"/>
                    </a:lnTo>
                    <a:lnTo>
                      <a:pt x="240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74"/>
              <p:cNvSpPr/>
              <p:nvPr/>
            </p:nvSpPr>
            <p:spPr>
              <a:xfrm>
                <a:off x="1865189" y="2474291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" y="1"/>
                    </a:moveTo>
                    <a:lnTo>
                      <a:pt x="1" y="181"/>
                    </a:lnTo>
                    <a:lnTo>
                      <a:pt x="181" y="361"/>
                    </a:lnTo>
                    <a:lnTo>
                      <a:pt x="121" y="2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74"/>
              <p:cNvSpPr/>
              <p:nvPr/>
            </p:nvSpPr>
            <p:spPr>
              <a:xfrm>
                <a:off x="1963727" y="2691504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74"/>
              <p:cNvSpPr/>
              <p:nvPr/>
            </p:nvSpPr>
            <p:spPr>
              <a:xfrm>
                <a:off x="3731551" y="2468260"/>
                <a:ext cx="44260" cy="20137"/>
              </a:xfrm>
              <a:custGeom>
                <a:rect b="b" l="l" r="r" t="t"/>
                <a:pathLst>
                  <a:path extrusionOk="0" h="601" w="1321">
                    <a:moveTo>
                      <a:pt x="0" y="0"/>
                    </a:moveTo>
                    <a:lnTo>
                      <a:pt x="120" y="60"/>
                    </a:lnTo>
                    <a:lnTo>
                      <a:pt x="241" y="241"/>
                    </a:lnTo>
                    <a:lnTo>
                      <a:pt x="421" y="481"/>
                    </a:lnTo>
                    <a:lnTo>
                      <a:pt x="481" y="601"/>
                    </a:lnTo>
                    <a:lnTo>
                      <a:pt x="1321" y="601"/>
                    </a:lnTo>
                    <a:lnTo>
                      <a:pt x="1201" y="481"/>
                    </a:lnTo>
                    <a:lnTo>
                      <a:pt x="961" y="301"/>
                    </a:lnTo>
                    <a:lnTo>
                      <a:pt x="601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74"/>
              <p:cNvSpPr/>
              <p:nvPr/>
            </p:nvSpPr>
            <p:spPr>
              <a:xfrm>
                <a:off x="1732442" y="2472281"/>
                <a:ext cx="88520" cy="16116"/>
              </a:xfrm>
              <a:custGeom>
                <a:rect b="b" l="l" r="r" t="t"/>
                <a:pathLst>
                  <a:path extrusionOk="0" h="481" w="2642">
                    <a:moveTo>
                      <a:pt x="1" y="1"/>
                    </a:moveTo>
                    <a:lnTo>
                      <a:pt x="541" y="301"/>
                    </a:lnTo>
                    <a:lnTo>
                      <a:pt x="481" y="241"/>
                    </a:lnTo>
                    <a:lnTo>
                      <a:pt x="541" y="241"/>
                    </a:lnTo>
                    <a:lnTo>
                      <a:pt x="721" y="301"/>
                    </a:lnTo>
                    <a:lnTo>
                      <a:pt x="1141" y="301"/>
                    </a:lnTo>
                    <a:lnTo>
                      <a:pt x="1261" y="361"/>
                    </a:lnTo>
                    <a:lnTo>
                      <a:pt x="1562" y="361"/>
                    </a:lnTo>
                    <a:lnTo>
                      <a:pt x="2402" y="421"/>
                    </a:lnTo>
                    <a:lnTo>
                      <a:pt x="2522" y="481"/>
                    </a:lnTo>
                    <a:lnTo>
                      <a:pt x="2642" y="481"/>
                    </a:lnTo>
                    <a:lnTo>
                      <a:pt x="2582" y="421"/>
                    </a:lnTo>
                    <a:lnTo>
                      <a:pt x="2162" y="301"/>
                    </a:lnTo>
                    <a:lnTo>
                      <a:pt x="1682" y="181"/>
                    </a:lnTo>
                    <a:lnTo>
                      <a:pt x="901" y="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74"/>
              <p:cNvSpPr/>
              <p:nvPr/>
            </p:nvSpPr>
            <p:spPr>
              <a:xfrm>
                <a:off x="1660038" y="2601007"/>
                <a:ext cx="10119" cy="26167"/>
              </a:xfrm>
              <a:custGeom>
                <a:rect b="b" l="l" r="r" t="t"/>
                <a:pathLst>
                  <a:path extrusionOk="0" h="781" w="302">
                    <a:moveTo>
                      <a:pt x="301" y="0"/>
                    </a:moveTo>
                    <a:lnTo>
                      <a:pt x="70" y="600"/>
                    </a:lnTo>
                    <a:lnTo>
                      <a:pt x="241" y="600"/>
                    </a:lnTo>
                    <a:lnTo>
                      <a:pt x="241" y="480"/>
                    </a:lnTo>
                    <a:lnTo>
                      <a:pt x="301" y="0"/>
                    </a:lnTo>
                    <a:close/>
                    <a:moveTo>
                      <a:pt x="61" y="600"/>
                    </a:moveTo>
                    <a:lnTo>
                      <a:pt x="69" y="603"/>
                    </a:lnTo>
                    <a:lnTo>
                      <a:pt x="69" y="603"/>
                    </a:lnTo>
                    <a:lnTo>
                      <a:pt x="70" y="600"/>
                    </a:lnTo>
                    <a:close/>
                    <a:moveTo>
                      <a:pt x="69" y="603"/>
                    </a:moveTo>
                    <a:lnTo>
                      <a:pt x="1" y="781"/>
                    </a:lnTo>
                    <a:lnTo>
                      <a:pt x="241" y="720"/>
                    </a:lnTo>
                    <a:lnTo>
                      <a:pt x="241" y="660"/>
                    </a:lnTo>
                    <a:lnTo>
                      <a:pt x="69" y="60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74"/>
              <p:cNvSpPr/>
              <p:nvPr/>
            </p:nvSpPr>
            <p:spPr>
              <a:xfrm>
                <a:off x="1702287" y="2594976"/>
                <a:ext cx="10085" cy="16116"/>
              </a:xfrm>
              <a:custGeom>
                <a:rect b="b" l="l" r="r" t="t"/>
                <a:pathLst>
                  <a:path extrusionOk="0" h="481" w="301">
                    <a:moveTo>
                      <a:pt x="301" y="0"/>
                    </a:moveTo>
                    <a:lnTo>
                      <a:pt x="241" y="60"/>
                    </a:lnTo>
                    <a:lnTo>
                      <a:pt x="0" y="480"/>
                    </a:lnTo>
                    <a:lnTo>
                      <a:pt x="241" y="480"/>
                    </a:lnTo>
                    <a:lnTo>
                      <a:pt x="241" y="360"/>
                    </a:lnTo>
                    <a:lnTo>
                      <a:pt x="241" y="30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74"/>
              <p:cNvSpPr/>
              <p:nvPr/>
            </p:nvSpPr>
            <p:spPr>
              <a:xfrm>
                <a:off x="1706308" y="2733721"/>
                <a:ext cx="118708" cy="50325"/>
              </a:xfrm>
              <a:custGeom>
                <a:rect b="b" l="l" r="r" t="t"/>
                <a:pathLst>
                  <a:path extrusionOk="0" h="1502" w="3543">
                    <a:moveTo>
                      <a:pt x="1" y="1"/>
                    </a:moveTo>
                    <a:lnTo>
                      <a:pt x="361" y="601"/>
                    </a:lnTo>
                    <a:lnTo>
                      <a:pt x="661" y="1021"/>
                    </a:lnTo>
                    <a:lnTo>
                      <a:pt x="961" y="1321"/>
                    </a:lnTo>
                    <a:lnTo>
                      <a:pt x="1201" y="1502"/>
                    </a:lnTo>
                    <a:lnTo>
                      <a:pt x="2642" y="1502"/>
                    </a:lnTo>
                    <a:lnTo>
                      <a:pt x="3542" y="61"/>
                    </a:lnTo>
                    <a:lnTo>
                      <a:pt x="3482" y="1"/>
                    </a:lnTo>
                    <a:lnTo>
                      <a:pt x="2882" y="1"/>
                    </a:lnTo>
                    <a:lnTo>
                      <a:pt x="3002" y="121"/>
                    </a:lnTo>
                    <a:lnTo>
                      <a:pt x="3062" y="181"/>
                    </a:lnTo>
                    <a:lnTo>
                      <a:pt x="2942" y="121"/>
                    </a:lnTo>
                    <a:lnTo>
                      <a:pt x="2762" y="1"/>
                    </a:lnTo>
                    <a:lnTo>
                      <a:pt x="2642" y="1"/>
                    </a:lnTo>
                    <a:lnTo>
                      <a:pt x="2762" y="181"/>
                    </a:lnTo>
                    <a:lnTo>
                      <a:pt x="2942" y="361"/>
                    </a:lnTo>
                    <a:lnTo>
                      <a:pt x="2942" y="361"/>
                    </a:lnTo>
                    <a:lnTo>
                      <a:pt x="2702" y="241"/>
                    </a:lnTo>
                    <a:lnTo>
                      <a:pt x="2402" y="1"/>
                    </a:lnTo>
                    <a:lnTo>
                      <a:pt x="1921" y="1"/>
                    </a:lnTo>
                    <a:lnTo>
                      <a:pt x="2101" y="181"/>
                    </a:lnTo>
                    <a:lnTo>
                      <a:pt x="2161" y="241"/>
                    </a:lnTo>
                    <a:lnTo>
                      <a:pt x="2041" y="181"/>
                    </a:lnTo>
                    <a:lnTo>
                      <a:pt x="1861" y="61"/>
                    </a:lnTo>
                    <a:lnTo>
                      <a:pt x="1801" y="1"/>
                    </a:lnTo>
                    <a:lnTo>
                      <a:pt x="1021" y="1"/>
                    </a:lnTo>
                    <a:lnTo>
                      <a:pt x="1081" y="181"/>
                    </a:lnTo>
                    <a:lnTo>
                      <a:pt x="901" y="1"/>
                    </a:lnTo>
                    <a:lnTo>
                      <a:pt x="361" y="1"/>
                    </a:lnTo>
                    <a:lnTo>
                      <a:pt x="541" y="421"/>
                    </a:lnTo>
                    <a:lnTo>
                      <a:pt x="661" y="601"/>
                    </a:lnTo>
                    <a:lnTo>
                      <a:pt x="481" y="42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74"/>
              <p:cNvSpPr/>
              <p:nvPr/>
            </p:nvSpPr>
            <p:spPr>
              <a:xfrm>
                <a:off x="1555468" y="2691504"/>
                <a:ext cx="26167" cy="10085"/>
              </a:xfrm>
              <a:custGeom>
                <a:rect b="b" l="l" r="r" t="t"/>
                <a:pathLst>
                  <a:path extrusionOk="0" h="301" w="781">
                    <a:moveTo>
                      <a:pt x="781" y="0"/>
                    </a:moveTo>
                    <a:lnTo>
                      <a:pt x="1" y="300"/>
                    </a:lnTo>
                    <a:lnTo>
                      <a:pt x="301" y="300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74"/>
              <p:cNvSpPr/>
              <p:nvPr/>
            </p:nvSpPr>
            <p:spPr>
              <a:xfrm>
                <a:off x="1639935" y="2590956"/>
                <a:ext cx="14106" cy="40240"/>
              </a:xfrm>
              <a:custGeom>
                <a:rect b="b" l="l" r="r" t="t"/>
                <a:pathLst>
                  <a:path extrusionOk="0" h="1201" w="421">
                    <a:moveTo>
                      <a:pt x="421" y="0"/>
                    </a:moveTo>
                    <a:lnTo>
                      <a:pt x="241" y="360"/>
                    </a:lnTo>
                    <a:lnTo>
                      <a:pt x="1" y="1141"/>
                    </a:lnTo>
                    <a:lnTo>
                      <a:pt x="1" y="1201"/>
                    </a:lnTo>
                    <a:lnTo>
                      <a:pt x="301" y="1201"/>
                    </a:lnTo>
                    <a:lnTo>
                      <a:pt x="361" y="30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74"/>
              <p:cNvSpPr/>
              <p:nvPr/>
            </p:nvSpPr>
            <p:spPr>
              <a:xfrm>
                <a:off x="1778712" y="2596987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74"/>
              <p:cNvSpPr/>
              <p:nvPr/>
            </p:nvSpPr>
            <p:spPr>
              <a:xfrm>
                <a:off x="1837044" y="2588946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0" y="0"/>
                    </a:moveTo>
                    <a:lnTo>
                      <a:pt x="0" y="180"/>
                    </a:lnTo>
                    <a:lnTo>
                      <a:pt x="218" y="235"/>
                    </a:lnTo>
                    <a:lnTo>
                      <a:pt x="218" y="235"/>
                    </a:lnTo>
                    <a:lnTo>
                      <a:pt x="180" y="120"/>
                    </a:lnTo>
                    <a:lnTo>
                      <a:pt x="60" y="0"/>
                    </a:lnTo>
                    <a:close/>
                    <a:moveTo>
                      <a:pt x="218" y="235"/>
                    </a:moveTo>
                    <a:lnTo>
                      <a:pt x="240" y="300"/>
                    </a:lnTo>
                    <a:lnTo>
                      <a:pt x="240" y="240"/>
                    </a:lnTo>
                    <a:lnTo>
                      <a:pt x="218" y="2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74"/>
              <p:cNvSpPr/>
              <p:nvPr/>
            </p:nvSpPr>
            <p:spPr>
              <a:xfrm>
                <a:off x="3196577" y="1919214"/>
                <a:ext cx="130770" cy="40240"/>
              </a:xfrm>
              <a:custGeom>
                <a:rect b="b" l="l" r="r" t="t"/>
                <a:pathLst>
                  <a:path extrusionOk="0" h="1201" w="3903">
                    <a:moveTo>
                      <a:pt x="3209" y="481"/>
                    </a:moveTo>
                    <a:lnTo>
                      <a:pt x="3122" y="541"/>
                    </a:lnTo>
                    <a:lnTo>
                      <a:pt x="3182" y="541"/>
                    </a:lnTo>
                    <a:lnTo>
                      <a:pt x="3242" y="481"/>
                    </a:lnTo>
                    <a:close/>
                    <a:moveTo>
                      <a:pt x="3662" y="0"/>
                    </a:moveTo>
                    <a:lnTo>
                      <a:pt x="3122" y="60"/>
                    </a:lnTo>
                    <a:lnTo>
                      <a:pt x="2522" y="241"/>
                    </a:lnTo>
                    <a:lnTo>
                      <a:pt x="1921" y="361"/>
                    </a:lnTo>
                    <a:lnTo>
                      <a:pt x="1381" y="541"/>
                    </a:lnTo>
                    <a:lnTo>
                      <a:pt x="721" y="841"/>
                    </a:lnTo>
                    <a:lnTo>
                      <a:pt x="121" y="1081"/>
                    </a:lnTo>
                    <a:lnTo>
                      <a:pt x="1" y="1201"/>
                    </a:lnTo>
                    <a:lnTo>
                      <a:pt x="301" y="1081"/>
                    </a:lnTo>
                    <a:lnTo>
                      <a:pt x="1621" y="841"/>
                    </a:lnTo>
                    <a:lnTo>
                      <a:pt x="1653" y="777"/>
                    </a:lnTo>
                    <a:lnTo>
                      <a:pt x="1653" y="777"/>
                    </a:lnTo>
                    <a:lnTo>
                      <a:pt x="2101" y="721"/>
                    </a:lnTo>
                    <a:lnTo>
                      <a:pt x="2222" y="721"/>
                    </a:lnTo>
                    <a:lnTo>
                      <a:pt x="2282" y="601"/>
                    </a:lnTo>
                    <a:lnTo>
                      <a:pt x="2282" y="661"/>
                    </a:lnTo>
                    <a:lnTo>
                      <a:pt x="2822" y="601"/>
                    </a:lnTo>
                    <a:lnTo>
                      <a:pt x="2882" y="601"/>
                    </a:lnTo>
                    <a:lnTo>
                      <a:pt x="3182" y="481"/>
                    </a:lnTo>
                    <a:lnTo>
                      <a:pt x="3209" y="481"/>
                    </a:lnTo>
                    <a:lnTo>
                      <a:pt x="39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74"/>
              <p:cNvSpPr/>
              <p:nvPr/>
            </p:nvSpPr>
            <p:spPr>
              <a:xfrm>
                <a:off x="1919500" y="2518552"/>
                <a:ext cx="2044" cy="10085"/>
              </a:xfrm>
              <a:custGeom>
                <a:rect b="b" l="l" r="r" t="t"/>
                <a:pathLst>
                  <a:path extrusionOk="0" h="301" w="61">
                    <a:moveTo>
                      <a:pt x="0" y="0"/>
                    </a:moveTo>
                    <a:lnTo>
                      <a:pt x="60" y="30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74"/>
              <p:cNvSpPr/>
              <p:nvPr/>
            </p:nvSpPr>
            <p:spPr>
              <a:xfrm>
                <a:off x="1816908" y="2588946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1" y="0"/>
                    </a:moveTo>
                    <a:lnTo>
                      <a:pt x="1" y="60"/>
                    </a:lnTo>
                    <a:lnTo>
                      <a:pt x="6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74"/>
              <p:cNvSpPr/>
              <p:nvPr/>
            </p:nvSpPr>
            <p:spPr>
              <a:xfrm>
                <a:off x="3365509" y="2518552"/>
                <a:ext cx="253432" cy="40240"/>
              </a:xfrm>
              <a:custGeom>
                <a:rect b="b" l="l" r="r" t="t"/>
                <a:pathLst>
                  <a:path extrusionOk="0" h="1201" w="7564">
                    <a:moveTo>
                      <a:pt x="1" y="0"/>
                    </a:moveTo>
                    <a:lnTo>
                      <a:pt x="781" y="1201"/>
                    </a:lnTo>
                    <a:lnTo>
                      <a:pt x="6363" y="1201"/>
                    </a:lnTo>
                    <a:lnTo>
                      <a:pt x="6604" y="1021"/>
                    </a:lnTo>
                    <a:lnTo>
                      <a:pt x="7084" y="540"/>
                    </a:lnTo>
                    <a:lnTo>
                      <a:pt x="7564" y="0"/>
                    </a:lnTo>
                    <a:lnTo>
                      <a:pt x="7084" y="0"/>
                    </a:lnTo>
                    <a:lnTo>
                      <a:pt x="6724" y="240"/>
                    </a:lnTo>
                    <a:lnTo>
                      <a:pt x="6363" y="420"/>
                    </a:lnTo>
                    <a:lnTo>
                      <a:pt x="5943" y="600"/>
                    </a:lnTo>
                    <a:lnTo>
                      <a:pt x="5523" y="720"/>
                    </a:lnTo>
                    <a:lnTo>
                      <a:pt x="4803" y="901"/>
                    </a:lnTo>
                    <a:lnTo>
                      <a:pt x="4323" y="901"/>
                    </a:lnTo>
                    <a:lnTo>
                      <a:pt x="4143" y="840"/>
                    </a:lnTo>
                    <a:lnTo>
                      <a:pt x="4323" y="840"/>
                    </a:lnTo>
                    <a:lnTo>
                      <a:pt x="4803" y="720"/>
                    </a:lnTo>
                    <a:lnTo>
                      <a:pt x="5463" y="480"/>
                    </a:lnTo>
                    <a:lnTo>
                      <a:pt x="5763" y="300"/>
                    </a:lnTo>
                    <a:lnTo>
                      <a:pt x="6123" y="60"/>
                    </a:lnTo>
                    <a:lnTo>
                      <a:pt x="6243" y="0"/>
                    </a:lnTo>
                    <a:lnTo>
                      <a:pt x="5763" y="0"/>
                    </a:lnTo>
                    <a:lnTo>
                      <a:pt x="5223" y="240"/>
                    </a:lnTo>
                    <a:lnTo>
                      <a:pt x="4863" y="420"/>
                    </a:lnTo>
                    <a:lnTo>
                      <a:pt x="4683" y="480"/>
                    </a:lnTo>
                    <a:lnTo>
                      <a:pt x="4683" y="480"/>
                    </a:lnTo>
                    <a:lnTo>
                      <a:pt x="4803" y="360"/>
                    </a:lnTo>
                    <a:lnTo>
                      <a:pt x="5163" y="120"/>
                    </a:lnTo>
                    <a:lnTo>
                      <a:pt x="53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74"/>
              <p:cNvSpPr/>
              <p:nvPr/>
            </p:nvSpPr>
            <p:spPr>
              <a:xfrm>
                <a:off x="3178484" y="2114280"/>
                <a:ext cx="12095" cy="16149"/>
              </a:xfrm>
              <a:custGeom>
                <a:rect b="b" l="l" r="r" t="t"/>
                <a:pathLst>
                  <a:path extrusionOk="0" h="482" w="361">
                    <a:moveTo>
                      <a:pt x="361" y="1"/>
                    </a:moveTo>
                    <a:lnTo>
                      <a:pt x="120" y="241"/>
                    </a:lnTo>
                    <a:lnTo>
                      <a:pt x="0" y="481"/>
                    </a:lnTo>
                    <a:lnTo>
                      <a:pt x="60" y="481"/>
                    </a:lnTo>
                    <a:lnTo>
                      <a:pt x="361" y="361"/>
                    </a:lnTo>
                    <a:lnTo>
                      <a:pt x="3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74"/>
              <p:cNvSpPr/>
              <p:nvPr/>
            </p:nvSpPr>
            <p:spPr>
              <a:xfrm>
                <a:off x="1593698" y="2832292"/>
                <a:ext cx="174997" cy="50291"/>
              </a:xfrm>
              <a:custGeom>
                <a:rect b="b" l="l" r="r" t="t"/>
                <a:pathLst>
                  <a:path extrusionOk="0" h="1501" w="5223">
                    <a:moveTo>
                      <a:pt x="0" y="0"/>
                    </a:moveTo>
                    <a:lnTo>
                      <a:pt x="180" y="240"/>
                    </a:lnTo>
                    <a:lnTo>
                      <a:pt x="420" y="540"/>
                    </a:lnTo>
                    <a:lnTo>
                      <a:pt x="780" y="901"/>
                    </a:lnTo>
                    <a:lnTo>
                      <a:pt x="1141" y="1201"/>
                    </a:lnTo>
                    <a:lnTo>
                      <a:pt x="1501" y="1381"/>
                    </a:lnTo>
                    <a:lnTo>
                      <a:pt x="1741" y="1501"/>
                    </a:lnTo>
                    <a:lnTo>
                      <a:pt x="4502" y="1501"/>
                    </a:lnTo>
                    <a:lnTo>
                      <a:pt x="5222" y="0"/>
                    </a:lnTo>
                    <a:lnTo>
                      <a:pt x="2521" y="0"/>
                    </a:lnTo>
                    <a:lnTo>
                      <a:pt x="2941" y="180"/>
                    </a:lnTo>
                    <a:lnTo>
                      <a:pt x="3241" y="180"/>
                    </a:lnTo>
                    <a:lnTo>
                      <a:pt x="2941" y="240"/>
                    </a:lnTo>
                    <a:lnTo>
                      <a:pt x="2521" y="180"/>
                    </a:lnTo>
                    <a:lnTo>
                      <a:pt x="1981" y="120"/>
                    </a:lnTo>
                    <a:lnTo>
                      <a:pt x="1681" y="0"/>
                    </a:lnTo>
                    <a:lnTo>
                      <a:pt x="1141" y="0"/>
                    </a:lnTo>
                    <a:lnTo>
                      <a:pt x="1441" y="240"/>
                    </a:lnTo>
                    <a:lnTo>
                      <a:pt x="1861" y="480"/>
                    </a:lnTo>
                    <a:lnTo>
                      <a:pt x="2281" y="600"/>
                    </a:lnTo>
                    <a:lnTo>
                      <a:pt x="2521" y="660"/>
                    </a:lnTo>
                    <a:lnTo>
                      <a:pt x="1801" y="660"/>
                    </a:lnTo>
                    <a:lnTo>
                      <a:pt x="1321" y="480"/>
                    </a:lnTo>
                    <a:lnTo>
                      <a:pt x="840" y="30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74"/>
              <p:cNvSpPr/>
              <p:nvPr/>
            </p:nvSpPr>
            <p:spPr>
              <a:xfrm>
                <a:off x="3240837" y="1953389"/>
                <a:ext cx="18126" cy="6064"/>
              </a:xfrm>
              <a:custGeom>
                <a:rect b="b" l="l" r="r" t="t"/>
                <a:pathLst>
                  <a:path extrusionOk="0" h="181" w="541">
                    <a:moveTo>
                      <a:pt x="540" y="1"/>
                    </a:moveTo>
                    <a:lnTo>
                      <a:pt x="97" y="167"/>
                    </a:lnTo>
                    <a:lnTo>
                      <a:pt x="97" y="167"/>
                    </a:lnTo>
                    <a:lnTo>
                      <a:pt x="420" y="121"/>
                    </a:lnTo>
                    <a:lnTo>
                      <a:pt x="540" y="1"/>
                    </a:lnTo>
                    <a:close/>
                    <a:moveTo>
                      <a:pt x="97" y="167"/>
                    </a:moveTo>
                    <a:lnTo>
                      <a:pt x="0" y="181"/>
                    </a:lnTo>
                    <a:lnTo>
                      <a:pt x="60" y="181"/>
                    </a:lnTo>
                    <a:lnTo>
                      <a:pt x="97" y="1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74"/>
              <p:cNvSpPr/>
              <p:nvPr/>
            </p:nvSpPr>
            <p:spPr>
              <a:xfrm>
                <a:off x="3236816" y="2208831"/>
                <a:ext cx="331867" cy="279566"/>
              </a:xfrm>
              <a:custGeom>
                <a:rect b="b" l="l" r="r" t="t"/>
                <a:pathLst>
                  <a:path extrusionOk="0" h="8344" w="9905">
                    <a:moveTo>
                      <a:pt x="3602" y="0"/>
                    </a:moveTo>
                    <a:lnTo>
                      <a:pt x="3662" y="480"/>
                    </a:lnTo>
                    <a:lnTo>
                      <a:pt x="3602" y="780"/>
                    </a:lnTo>
                    <a:lnTo>
                      <a:pt x="3482" y="1261"/>
                    </a:lnTo>
                    <a:lnTo>
                      <a:pt x="3302" y="1861"/>
                    </a:lnTo>
                    <a:lnTo>
                      <a:pt x="3061" y="2461"/>
                    </a:lnTo>
                    <a:lnTo>
                      <a:pt x="2761" y="3061"/>
                    </a:lnTo>
                    <a:lnTo>
                      <a:pt x="2521" y="3542"/>
                    </a:lnTo>
                    <a:lnTo>
                      <a:pt x="2221" y="3782"/>
                    </a:lnTo>
                    <a:lnTo>
                      <a:pt x="2401" y="3482"/>
                    </a:lnTo>
                    <a:lnTo>
                      <a:pt x="2521" y="2941"/>
                    </a:lnTo>
                    <a:lnTo>
                      <a:pt x="2641" y="2341"/>
                    </a:lnTo>
                    <a:lnTo>
                      <a:pt x="2701" y="1921"/>
                    </a:lnTo>
                    <a:lnTo>
                      <a:pt x="2461" y="2401"/>
                    </a:lnTo>
                    <a:lnTo>
                      <a:pt x="2101" y="2941"/>
                    </a:lnTo>
                    <a:lnTo>
                      <a:pt x="1681" y="3482"/>
                    </a:lnTo>
                    <a:lnTo>
                      <a:pt x="1261" y="3962"/>
                    </a:lnTo>
                    <a:lnTo>
                      <a:pt x="961" y="4202"/>
                    </a:lnTo>
                    <a:lnTo>
                      <a:pt x="840" y="4322"/>
                    </a:lnTo>
                    <a:lnTo>
                      <a:pt x="900" y="4202"/>
                    </a:lnTo>
                    <a:lnTo>
                      <a:pt x="1141" y="3842"/>
                    </a:lnTo>
                    <a:lnTo>
                      <a:pt x="1441" y="3362"/>
                    </a:lnTo>
                    <a:lnTo>
                      <a:pt x="1741" y="2701"/>
                    </a:lnTo>
                    <a:lnTo>
                      <a:pt x="1441" y="3182"/>
                    </a:lnTo>
                    <a:lnTo>
                      <a:pt x="1141" y="3542"/>
                    </a:lnTo>
                    <a:lnTo>
                      <a:pt x="840" y="3842"/>
                    </a:lnTo>
                    <a:lnTo>
                      <a:pt x="1021" y="3482"/>
                    </a:lnTo>
                    <a:lnTo>
                      <a:pt x="1261" y="3001"/>
                    </a:lnTo>
                    <a:lnTo>
                      <a:pt x="1441" y="2401"/>
                    </a:lnTo>
                    <a:lnTo>
                      <a:pt x="1621" y="1801"/>
                    </a:lnTo>
                    <a:lnTo>
                      <a:pt x="1681" y="1261"/>
                    </a:lnTo>
                    <a:lnTo>
                      <a:pt x="1681" y="1261"/>
                    </a:lnTo>
                    <a:lnTo>
                      <a:pt x="1561" y="1561"/>
                    </a:lnTo>
                    <a:lnTo>
                      <a:pt x="1261" y="2161"/>
                    </a:lnTo>
                    <a:lnTo>
                      <a:pt x="840" y="2761"/>
                    </a:lnTo>
                    <a:lnTo>
                      <a:pt x="420" y="3302"/>
                    </a:lnTo>
                    <a:lnTo>
                      <a:pt x="60" y="3782"/>
                    </a:lnTo>
                    <a:lnTo>
                      <a:pt x="0" y="3842"/>
                    </a:lnTo>
                    <a:lnTo>
                      <a:pt x="840" y="4922"/>
                    </a:lnTo>
                    <a:lnTo>
                      <a:pt x="1681" y="6003"/>
                    </a:lnTo>
                    <a:lnTo>
                      <a:pt x="2521" y="7143"/>
                    </a:lnTo>
                    <a:lnTo>
                      <a:pt x="3302" y="8344"/>
                    </a:lnTo>
                    <a:lnTo>
                      <a:pt x="7683" y="8344"/>
                    </a:lnTo>
                    <a:lnTo>
                      <a:pt x="8284" y="8044"/>
                    </a:lnTo>
                    <a:lnTo>
                      <a:pt x="8824" y="7623"/>
                    </a:lnTo>
                    <a:lnTo>
                      <a:pt x="9424" y="7143"/>
                    </a:lnTo>
                    <a:lnTo>
                      <a:pt x="9904" y="6663"/>
                    </a:lnTo>
                    <a:lnTo>
                      <a:pt x="9424" y="6903"/>
                    </a:lnTo>
                    <a:lnTo>
                      <a:pt x="8764" y="7203"/>
                    </a:lnTo>
                    <a:lnTo>
                      <a:pt x="7984" y="7503"/>
                    </a:lnTo>
                    <a:lnTo>
                      <a:pt x="7263" y="7743"/>
                    </a:lnTo>
                    <a:lnTo>
                      <a:pt x="6603" y="7864"/>
                    </a:lnTo>
                    <a:lnTo>
                      <a:pt x="6123" y="7864"/>
                    </a:lnTo>
                    <a:lnTo>
                      <a:pt x="6543" y="7743"/>
                    </a:lnTo>
                    <a:lnTo>
                      <a:pt x="7143" y="7503"/>
                    </a:lnTo>
                    <a:lnTo>
                      <a:pt x="7803" y="7143"/>
                    </a:lnTo>
                    <a:lnTo>
                      <a:pt x="8524" y="6663"/>
                    </a:lnTo>
                    <a:lnTo>
                      <a:pt x="7563" y="6843"/>
                    </a:lnTo>
                    <a:lnTo>
                      <a:pt x="7143" y="6903"/>
                    </a:lnTo>
                    <a:lnTo>
                      <a:pt x="7143" y="6903"/>
                    </a:lnTo>
                    <a:lnTo>
                      <a:pt x="8224" y="6423"/>
                    </a:lnTo>
                    <a:lnTo>
                      <a:pt x="7563" y="6603"/>
                    </a:lnTo>
                    <a:lnTo>
                      <a:pt x="6843" y="6783"/>
                    </a:lnTo>
                    <a:lnTo>
                      <a:pt x="5943" y="6963"/>
                    </a:lnTo>
                    <a:lnTo>
                      <a:pt x="5222" y="7023"/>
                    </a:lnTo>
                    <a:lnTo>
                      <a:pt x="4862" y="7023"/>
                    </a:lnTo>
                    <a:lnTo>
                      <a:pt x="4682" y="6963"/>
                    </a:lnTo>
                    <a:lnTo>
                      <a:pt x="4502" y="6903"/>
                    </a:lnTo>
                    <a:lnTo>
                      <a:pt x="4502" y="6843"/>
                    </a:lnTo>
                    <a:lnTo>
                      <a:pt x="4562" y="6903"/>
                    </a:lnTo>
                    <a:lnTo>
                      <a:pt x="4682" y="6903"/>
                    </a:lnTo>
                    <a:lnTo>
                      <a:pt x="4862" y="6963"/>
                    </a:lnTo>
                    <a:lnTo>
                      <a:pt x="5162" y="6903"/>
                    </a:lnTo>
                    <a:lnTo>
                      <a:pt x="5883" y="6663"/>
                    </a:lnTo>
                    <a:lnTo>
                      <a:pt x="6723" y="6363"/>
                    </a:lnTo>
                    <a:lnTo>
                      <a:pt x="7263" y="6183"/>
                    </a:lnTo>
                    <a:lnTo>
                      <a:pt x="7203" y="6183"/>
                    </a:lnTo>
                    <a:lnTo>
                      <a:pt x="6423" y="6243"/>
                    </a:lnTo>
                    <a:lnTo>
                      <a:pt x="5823" y="6303"/>
                    </a:lnTo>
                    <a:lnTo>
                      <a:pt x="5342" y="6243"/>
                    </a:lnTo>
                    <a:lnTo>
                      <a:pt x="5282" y="6243"/>
                    </a:lnTo>
                    <a:lnTo>
                      <a:pt x="4562" y="6423"/>
                    </a:lnTo>
                    <a:lnTo>
                      <a:pt x="3902" y="6603"/>
                    </a:lnTo>
                    <a:lnTo>
                      <a:pt x="3902" y="6603"/>
                    </a:lnTo>
                    <a:lnTo>
                      <a:pt x="4502" y="6303"/>
                    </a:lnTo>
                    <a:lnTo>
                      <a:pt x="5943" y="5643"/>
                    </a:lnTo>
                    <a:lnTo>
                      <a:pt x="7203" y="4982"/>
                    </a:lnTo>
                    <a:lnTo>
                      <a:pt x="6363" y="4982"/>
                    </a:lnTo>
                    <a:lnTo>
                      <a:pt x="6303" y="4922"/>
                    </a:lnTo>
                    <a:lnTo>
                      <a:pt x="5703" y="5162"/>
                    </a:lnTo>
                    <a:lnTo>
                      <a:pt x="5222" y="5342"/>
                    </a:lnTo>
                    <a:lnTo>
                      <a:pt x="5222" y="5342"/>
                    </a:lnTo>
                    <a:lnTo>
                      <a:pt x="5823" y="4922"/>
                    </a:lnTo>
                    <a:lnTo>
                      <a:pt x="4862" y="5282"/>
                    </a:lnTo>
                    <a:lnTo>
                      <a:pt x="4442" y="5402"/>
                    </a:lnTo>
                    <a:lnTo>
                      <a:pt x="4802" y="5162"/>
                    </a:lnTo>
                    <a:lnTo>
                      <a:pt x="5282" y="4862"/>
                    </a:lnTo>
                    <a:lnTo>
                      <a:pt x="5823" y="4442"/>
                    </a:lnTo>
                    <a:lnTo>
                      <a:pt x="5402" y="4442"/>
                    </a:lnTo>
                    <a:lnTo>
                      <a:pt x="5342" y="4502"/>
                    </a:lnTo>
                    <a:lnTo>
                      <a:pt x="5042" y="4682"/>
                    </a:lnTo>
                    <a:lnTo>
                      <a:pt x="4922" y="4742"/>
                    </a:lnTo>
                    <a:lnTo>
                      <a:pt x="4982" y="4682"/>
                    </a:lnTo>
                    <a:lnTo>
                      <a:pt x="4562" y="5102"/>
                    </a:lnTo>
                    <a:lnTo>
                      <a:pt x="4202" y="5402"/>
                    </a:lnTo>
                    <a:lnTo>
                      <a:pt x="3782" y="5643"/>
                    </a:lnTo>
                    <a:lnTo>
                      <a:pt x="3602" y="5763"/>
                    </a:lnTo>
                    <a:lnTo>
                      <a:pt x="3722" y="5643"/>
                    </a:lnTo>
                    <a:lnTo>
                      <a:pt x="4082" y="5282"/>
                    </a:lnTo>
                    <a:lnTo>
                      <a:pt x="4502" y="4742"/>
                    </a:lnTo>
                    <a:lnTo>
                      <a:pt x="4922" y="4082"/>
                    </a:lnTo>
                    <a:lnTo>
                      <a:pt x="5282" y="3302"/>
                    </a:lnTo>
                    <a:lnTo>
                      <a:pt x="5522" y="2641"/>
                    </a:lnTo>
                    <a:lnTo>
                      <a:pt x="5583" y="2281"/>
                    </a:lnTo>
                    <a:lnTo>
                      <a:pt x="5643" y="2041"/>
                    </a:lnTo>
                    <a:lnTo>
                      <a:pt x="5643" y="1681"/>
                    </a:lnTo>
                    <a:lnTo>
                      <a:pt x="5823" y="901"/>
                    </a:lnTo>
                    <a:lnTo>
                      <a:pt x="5643" y="780"/>
                    </a:lnTo>
                    <a:lnTo>
                      <a:pt x="5643" y="1081"/>
                    </a:lnTo>
                    <a:lnTo>
                      <a:pt x="5583" y="1621"/>
                    </a:lnTo>
                    <a:lnTo>
                      <a:pt x="5462" y="2221"/>
                    </a:lnTo>
                    <a:lnTo>
                      <a:pt x="5282" y="2821"/>
                    </a:lnTo>
                    <a:lnTo>
                      <a:pt x="4982" y="3422"/>
                    </a:lnTo>
                    <a:lnTo>
                      <a:pt x="4682" y="3902"/>
                    </a:lnTo>
                    <a:lnTo>
                      <a:pt x="4442" y="4202"/>
                    </a:lnTo>
                    <a:lnTo>
                      <a:pt x="4382" y="4322"/>
                    </a:lnTo>
                    <a:lnTo>
                      <a:pt x="4382" y="4322"/>
                    </a:lnTo>
                    <a:lnTo>
                      <a:pt x="4442" y="4142"/>
                    </a:lnTo>
                    <a:lnTo>
                      <a:pt x="4562" y="3842"/>
                    </a:lnTo>
                    <a:lnTo>
                      <a:pt x="4742" y="3302"/>
                    </a:lnTo>
                    <a:lnTo>
                      <a:pt x="4862" y="2761"/>
                    </a:lnTo>
                    <a:lnTo>
                      <a:pt x="4862" y="2101"/>
                    </a:lnTo>
                    <a:lnTo>
                      <a:pt x="4862" y="1561"/>
                    </a:lnTo>
                    <a:lnTo>
                      <a:pt x="4802" y="1141"/>
                    </a:lnTo>
                    <a:lnTo>
                      <a:pt x="4802" y="901"/>
                    </a:lnTo>
                    <a:lnTo>
                      <a:pt x="4742" y="600"/>
                    </a:lnTo>
                    <a:lnTo>
                      <a:pt x="4742" y="1081"/>
                    </a:lnTo>
                    <a:lnTo>
                      <a:pt x="4622" y="1681"/>
                    </a:lnTo>
                    <a:lnTo>
                      <a:pt x="4442" y="2281"/>
                    </a:lnTo>
                    <a:lnTo>
                      <a:pt x="4202" y="2821"/>
                    </a:lnTo>
                    <a:lnTo>
                      <a:pt x="3962" y="3302"/>
                    </a:lnTo>
                    <a:lnTo>
                      <a:pt x="3722" y="3542"/>
                    </a:lnTo>
                    <a:lnTo>
                      <a:pt x="3722" y="3542"/>
                    </a:lnTo>
                    <a:lnTo>
                      <a:pt x="3842" y="3242"/>
                    </a:lnTo>
                    <a:lnTo>
                      <a:pt x="3962" y="2761"/>
                    </a:lnTo>
                    <a:lnTo>
                      <a:pt x="4022" y="2161"/>
                    </a:lnTo>
                    <a:lnTo>
                      <a:pt x="4022" y="1561"/>
                    </a:lnTo>
                    <a:lnTo>
                      <a:pt x="4022" y="1081"/>
                    </a:lnTo>
                    <a:lnTo>
                      <a:pt x="3902" y="420"/>
                    </a:lnTo>
                    <a:lnTo>
                      <a:pt x="3902" y="60"/>
                    </a:lnTo>
                    <a:lnTo>
                      <a:pt x="3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74"/>
              <p:cNvSpPr/>
              <p:nvPr/>
            </p:nvSpPr>
            <p:spPr>
              <a:xfrm>
                <a:off x="3602825" y="2518552"/>
                <a:ext cx="48314" cy="40240"/>
              </a:xfrm>
              <a:custGeom>
                <a:rect b="b" l="l" r="r" t="t"/>
                <a:pathLst>
                  <a:path extrusionOk="0" h="1201" w="1442">
                    <a:moveTo>
                      <a:pt x="1441" y="0"/>
                    </a:moveTo>
                    <a:lnTo>
                      <a:pt x="1261" y="120"/>
                    </a:lnTo>
                    <a:lnTo>
                      <a:pt x="1021" y="420"/>
                    </a:lnTo>
                    <a:lnTo>
                      <a:pt x="601" y="840"/>
                    </a:lnTo>
                    <a:lnTo>
                      <a:pt x="1" y="1201"/>
                    </a:lnTo>
                    <a:lnTo>
                      <a:pt x="601" y="1201"/>
                    </a:lnTo>
                    <a:lnTo>
                      <a:pt x="901" y="901"/>
                    </a:lnTo>
                    <a:lnTo>
                      <a:pt x="1201" y="420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74"/>
              <p:cNvSpPr/>
              <p:nvPr/>
            </p:nvSpPr>
            <p:spPr>
              <a:xfrm>
                <a:off x="1708318" y="3180208"/>
                <a:ext cx="1838252" cy="58366"/>
              </a:xfrm>
              <a:custGeom>
                <a:rect b="b" l="l" r="r" t="t"/>
                <a:pathLst>
                  <a:path extrusionOk="0" h="1742" w="54865">
                    <a:moveTo>
                      <a:pt x="301" y="1"/>
                    </a:moveTo>
                    <a:lnTo>
                      <a:pt x="1" y="1741"/>
                    </a:lnTo>
                    <a:lnTo>
                      <a:pt x="54864" y="1741"/>
                    </a:lnTo>
                    <a:lnTo>
                      <a:pt x="544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74"/>
              <p:cNvSpPr/>
              <p:nvPr/>
            </p:nvSpPr>
            <p:spPr>
              <a:xfrm>
                <a:off x="1859158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74"/>
              <p:cNvSpPr/>
              <p:nvPr/>
            </p:nvSpPr>
            <p:spPr>
              <a:xfrm>
                <a:off x="2776257" y="2381784"/>
                <a:ext cx="56322" cy="106613"/>
              </a:xfrm>
              <a:custGeom>
                <a:rect b="b" l="l" r="r" t="t"/>
                <a:pathLst>
                  <a:path extrusionOk="0" h="3182" w="1681">
                    <a:moveTo>
                      <a:pt x="0" y="0"/>
                    </a:moveTo>
                    <a:lnTo>
                      <a:pt x="0" y="60"/>
                    </a:lnTo>
                    <a:lnTo>
                      <a:pt x="120" y="901"/>
                    </a:lnTo>
                    <a:lnTo>
                      <a:pt x="360" y="1861"/>
                    </a:lnTo>
                    <a:lnTo>
                      <a:pt x="480" y="2341"/>
                    </a:lnTo>
                    <a:lnTo>
                      <a:pt x="600" y="2702"/>
                    </a:lnTo>
                    <a:lnTo>
                      <a:pt x="841" y="2942"/>
                    </a:lnTo>
                    <a:lnTo>
                      <a:pt x="1021" y="3182"/>
                    </a:lnTo>
                    <a:lnTo>
                      <a:pt x="1621" y="3182"/>
                    </a:lnTo>
                    <a:lnTo>
                      <a:pt x="1681" y="2641"/>
                    </a:lnTo>
                    <a:lnTo>
                      <a:pt x="1561" y="2702"/>
                    </a:lnTo>
                    <a:lnTo>
                      <a:pt x="1441" y="2882"/>
                    </a:lnTo>
                    <a:lnTo>
                      <a:pt x="1501" y="2641"/>
                    </a:lnTo>
                    <a:lnTo>
                      <a:pt x="1681" y="2161"/>
                    </a:lnTo>
                    <a:lnTo>
                      <a:pt x="1621" y="2101"/>
                    </a:lnTo>
                    <a:lnTo>
                      <a:pt x="1441" y="2341"/>
                    </a:lnTo>
                    <a:lnTo>
                      <a:pt x="1441" y="2341"/>
                    </a:lnTo>
                    <a:lnTo>
                      <a:pt x="1561" y="2041"/>
                    </a:lnTo>
                    <a:lnTo>
                      <a:pt x="1081" y="1261"/>
                    </a:lnTo>
                    <a:lnTo>
                      <a:pt x="841" y="1081"/>
                    </a:lnTo>
                    <a:lnTo>
                      <a:pt x="540" y="781"/>
                    </a:lnTo>
                    <a:lnTo>
                      <a:pt x="240" y="3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74"/>
              <p:cNvSpPr/>
              <p:nvPr/>
            </p:nvSpPr>
            <p:spPr>
              <a:xfrm>
                <a:off x="2301625" y="2518552"/>
                <a:ext cx="189069" cy="40240"/>
              </a:xfrm>
              <a:custGeom>
                <a:rect b="b" l="l" r="r" t="t"/>
                <a:pathLst>
                  <a:path extrusionOk="0" h="1201" w="5643">
                    <a:moveTo>
                      <a:pt x="0" y="0"/>
                    </a:moveTo>
                    <a:lnTo>
                      <a:pt x="420" y="420"/>
                    </a:lnTo>
                    <a:lnTo>
                      <a:pt x="780" y="961"/>
                    </a:lnTo>
                    <a:lnTo>
                      <a:pt x="841" y="1141"/>
                    </a:lnTo>
                    <a:lnTo>
                      <a:pt x="841" y="1201"/>
                    </a:lnTo>
                    <a:lnTo>
                      <a:pt x="4982" y="1201"/>
                    </a:lnTo>
                    <a:lnTo>
                      <a:pt x="5042" y="1141"/>
                    </a:lnTo>
                    <a:lnTo>
                      <a:pt x="5282" y="720"/>
                    </a:lnTo>
                    <a:lnTo>
                      <a:pt x="5643" y="0"/>
                    </a:lnTo>
                    <a:lnTo>
                      <a:pt x="5583" y="60"/>
                    </a:lnTo>
                    <a:lnTo>
                      <a:pt x="4502" y="780"/>
                    </a:lnTo>
                    <a:lnTo>
                      <a:pt x="4022" y="1141"/>
                    </a:lnTo>
                    <a:lnTo>
                      <a:pt x="4022" y="1141"/>
                    </a:lnTo>
                    <a:lnTo>
                      <a:pt x="4322" y="780"/>
                    </a:lnTo>
                    <a:lnTo>
                      <a:pt x="5042" y="0"/>
                    </a:lnTo>
                    <a:lnTo>
                      <a:pt x="360" y="0"/>
                    </a:lnTo>
                    <a:lnTo>
                      <a:pt x="420" y="60"/>
                    </a:lnTo>
                    <a:lnTo>
                      <a:pt x="420" y="1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74"/>
              <p:cNvSpPr/>
              <p:nvPr/>
            </p:nvSpPr>
            <p:spPr>
              <a:xfrm>
                <a:off x="2186971" y="2518552"/>
                <a:ext cx="26201" cy="40240"/>
              </a:xfrm>
              <a:custGeom>
                <a:rect b="b" l="l" r="r" t="t"/>
                <a:pathLst>
                  <a:path extrusionOk="0" h="1201" w="782">
                    <a:moveTo>
                      <a:pt x="541" y="0"/>
                    </a:moveTo>
                    <a:lnTo>
                      <a:pt x="481" y="120"/>
                    </a:lnTo>
                    <a:lnTo>
                      <a:pt x="241" y="840"/>
                    </a:lnTo>
                    <a:lnTo>
                      <a:pt x="1" y="1201"/>
                    </a:lnTo>
                    <a:lnTo>
                      <a:pt x="721" y="1201"/>
                    </a:lnTo>
                    <a:lnTo>
                      <a:pt x="781" y="720"/>
                    </a:lnTo>
                    <a:lnTo>
                      <a:pt x="721" y="6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74"/>
              <p:cNvSpPr/>
              <p:nvPr/>
            </p:nvSpPr>
            <p:spPr>
              <a:xfrm>
                <a:off x="2832545" y="2426011"/>
                <a:ext cx="6098" cy="12129"/>
              </a:xfrm>
              <a:custGeom>
                <a:rect b="b" l="l" r="r" t="t"/>
                <a:pathLst>
                  <a:path extrusionOk="0" h="362" w="182">
                    <a:moveTo>
                      <a:pt x="181" y="1"/>
                    </a:moveTo>
                    <a:lnTo>
                      <a:pt x="121" y="61"/>
                    </a:lnTo>
                    <a:lnTo>
                      <a:pt x="1" y="361"/>
                    </a:lnTo>
                    <a:lnTo>
                      <a:pt x="1" y="36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74"/>
              <p:cNvSpPr/>
              <p:nvPr/>
            </p:nvSpPr>
            <p:spPr>
              <a:xfrm>
                <a:off x="2840620" y="2365702"/>
                <a:ext cx="10085" cy="20137"/>
              </a:xfrm>
              <a:custGeom>
                <a:rect b="b" l="l" r="r" t="t"/>
                <a:pathLst>
                  <a:path extrusionOk="0" h="601" w="301">
                    <a:moveTo>
                      <a:pt x="60" y="0"/>
                    </a:moveTo>
                    <a:lnTo>
                      <a:pt x="0" y="180"/>
                    </a:lnTo>
                    <a:lnTo>
                      <a:pt x="60" y="420"/>
                    </a:lnTo>
                    <a:lnTo>
                      <a:pt x="120" y="600"/>
                    </a:lnTo>
                    <a:lnTo>
                      <a:pt x="300" y="240"/>
                    </a:lnTo>
                    <a:lnTo>
                      <a:pt x="30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74"/>
              <p:cNvSpPr/>
              <p:nvPr/>
            </p:nvSpPr>
            <p:spPr>
              <a:xfrm>
                <a:off x="2937148" y="2335514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74"/>
              <p:cNvSpPr/>
              <p:nvPr/>
            </p:nvSpPr>
            <p:spPr>
              <a:xfrm>
                <a:off x="2846651" y="2381784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240" y="0"/>
                    </a:moveTo>
                    <a:lnTo>
                      <a:pt x="0" y="300"/>
                    </a:lnTo>
                    <a:lnTo>
                      <a:pt x="60" y="421"/>
                    </a:lnTo>
                    <a:lnTo>
                      <a:pt x="120" y="30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74"/>
              <p:cNvSpPr/>
              <p:nvPr/>
            </p:nvSpPr>
            <p:spPr>
              <a:xfrm>
                <a:off x="2130649" y="2518552"/>
                <a:ext cx="24191" cy="40240"/>
              </a:xfrm>
              <a:custGeom>
                <a:rect b="b" l="l" r="r" t="t"/>
                <a:pathLst>
                  <a:path extrusionOk="0" h="1201" w="722">
                    <a:moveTo>
                      <a:pt x="721" y="0"/>
                    </a:moveTo>
                    <a:lnTo>
                      <a:pt x="481" y="420"/>
                    </a:lnTo>
                    <a:lnTo>
                      <a:pt x="121" y="1021"/>
                    </a:lnTo>
                    <a:lnTo>
                      <a:pt x="1" y="1201"/>
                    </a:lnTo>
                    <a:lnTo>
                      <a:pt x="1" y="1201"/>
                    </a:lnTo>
                    <a:lnTo>
                      <a:pt x="61" y="1141"/>
                    </a:lnTo>
                    <a:lnTo>
                      <a:pt x="421" y="540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74"/>
              <p:cNvSpPr/>
              <p:nvPr/>
            </p:nvSpPr>
            <p:spPr>
              <a:xfrm>
                <a:off x="2810432" y="2357660"/>
                <a:ext cx="32232" cy="82489"/>
              </a:xfrm>
              <a:custGeom>
                <a:rect b="b" l="l" r="r" t="t"/>
                <a:pathLst>
                  <a:path extrusionOk="0" h="2462" w="962">
                    <a:moveTo>
                      <a:pt x="1" y="0"/>
                    </a:moveTo>
                    <a:lnTo>
                      <a:pt x="121" y="780"/>
                    </a:lnTo>
                    <a:lnTo>
                      <a:pt x="361" y="1621"/>
                    </a:lnTo>
                    <a:lnTo>
                      <a:pt x="661" y="2461"/>
                    </a:lnTo>
                    <a:lnTo>
                      <a:pt x="661" y="2161"/>
                    </a:lnTo>
                    <a:lnTo>
                      <a:pt x="841" y="1681"/>
                    </a:lnTo>
                    <a:lnTo>
                      <a:pt x="961" y="1441"/>
                    </a:lnTo>
                    <a:lnTo>
                      <a:pt x="901" y="1321"/>
                    </a:lnTo>
                    <a:lnTo>
                      <a:pt x="841" y="1381"/>
                    </a:lnTo>
                    <a:lnTo>
                      <a:pt x="841" y="1261"/>
                    </a:lnTo>
                    <a:lnTo>
                      <a:pt x="541" y="84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74"/>
              <p:cNvSpPr/>
              <p:nvPr/>
            </p:nvSpPr>
            <p:spPr>
              <a:xfrm>
                <a:off x="1941614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6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74"/>
              <p:cNvSpPr/>
              <p:nvPr/>
            </p:nvSpPr>
            <p:spPr>
              <a:xfrm>
                <a:off x="1993915" y="252659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6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74"/>
              <p:cNvSpPr/>
              <p:nvPr/>
            </p:nvSpPr>
            <p:spPr>
              <a:xfrm>
                <a:off x="1929552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0"/>
                    </a:moveTo>
                    <a:lnTo>
                      <a:pt x="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74"/>
              <p:cNvSpPr/>
              <p:nvPr/>
            </p:nvSpPr>
            <p:spPr>
              <a:xfrm>
                <a:off x="1967747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74"/>
              <p:cNvSpPr/>
              <p:nvPr/>
            </p:nvSpPr>
            <p:spPr>
              <a:xfrm>
                <a:off x="1931562" y="2518552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0" y="0"/>
                    </a:moveTo>
                    <a:lnTo>
                      <a:pt x="0" y="240"/>
                    </a:lnTo>
                    <a:lnTo>
                      <a:pt x="0" y="360"/>
                    </a:lnTo>
                    <a:lnTo>
                      <a:pt x="120" y="120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74"/>
              <p:cNvSpPr/>
              <p:nvPr/>
            </p:nvSpPr>
            <p:spPr>
              <a:xfrm>
                <a:off x="2005977" y="25185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74"/>
              <p:cNvSpPr/>
              <p:nvPr/>
            </p:nvSpPr>
            <p:spPr>
              <a:xfrm>
                <a:off x="2110546" y="2518552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121" y="0"/>
                    </a:moveTo>
                    <a:lnTo>
                      <a:pt x="1" y="300"/>
                    </a:lnTo>
                    <a:lnTo>
                      <a:pt x="1" y="420"/>
                    </a:lnTo>
                    <a:lnTo>
                      <a:pt x="181" y="24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74"/>
              <p:cNvSpPr/>
              <p:nvPr/>
            </p:nvSpPr>
            <p:spPr>
              <a:xfrm>
                <a:off x="2050203" y="2518552"/>
                <a:ext cx="50325" cy="40240"/>
              </a:xfrm>
              <a:custGeom>
                <a:rect b="b" l="l" r="r" t="t"/>
                <a:pathLst>
                  <a:path extrusionOk="0" h="1201" w="1502">
                    <a:moveTo>
                      <a:pt x="1" y="0"/>
                    </a:moveTo>
                    <a:lnTo>
                      <a:pt x="241" y="540"/>
                    </a:lnTo>
                    <a:lnTo>
                      <a:pt x="301" y="840"/>
                    </a:lnTo>
                    <a:lnTo>
                      <a:pt x="301" y="1141"/>
                    </a:lnTo>
                    <a:lnTo>
                      <a:pt x="301" y="1201"/>
                    </a:lnTo>
                    <a:lnTo>
                      <a:pt x="1502" y="1201"/>
                    </a:lnTo>
                    <a:lnTo>
                      <a:pt x="1502" y="901"/>
                    </a:lnTo>
                    <a:lnTo>
                      <a:pt x="1442" y="600"/>
                    </a:lnTo>
                    <a:lnTo>
                      <a:pt x="1261" y="0"/>
                    </a:lnTo>
                    <a:lnTo>
                      <a:pt x="1201" y="0"/>
                    </a:lnTo>
                    <a:lnTo>
                      <a:pt x="1261" y="300"/>
                    </a:lnTo>
                    <a:lnTo>
                      <a:pt x="1321" y="600"/>
                    </a:lnTo>
                    <a:lnTo>
                      <a:pt x="1321" y="780"/>
                    </a:lnTo>
                    <a:lnTo>
                      <a:pt x="1321" y="840"/>
                    </a:lnTo>
                    <a:lnTo>
                      <a:pt x="1261" y="780"/>
                    </a:lnTo>
                    <a:lnTo>
                      <a:pt x="1261" y="600"/>
                    </a:lnTo>
                    <a:lnTo>
                      <a:pt x="1141" y="360"/>
                    </a:lnTo>
                    <a:lnTo>
                      <a:pt x="1021" y="120"/>
                    </a:lnTo>
                    <a:lnTo>
                      <a:pt x="961" y="0"/>
                    </a:lnTo>
                    <a:lnTo>
                      <a:pt x="661" y="0"/>
                    </a:lnTo>
                    <a:lnTo>
                      <a:pt x="721" y="60"/>
                    </a:lnTo>
                    <a:lnTo>
                      <a:pt x="841" y="600"/>
                    </a:lnTo>
                    <a:lnTo>
                      <a:pt x="841" y="780"/>
                    </a:lnTo>
                    <a:lnTo>
                      <a:pt x="781" y="600"/>
                    </a:lnTo>
                    <a:lnTo>
                      <a:pt x="481" y="12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74"/>
              <p:cNvSpPr/>
              <p:nvPr/>
            </p:nvSpPr>
            <p:spPr>
              <a:xfrm>
                <a:off x="2130649" y="2518552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21" y="0"/>
                    </a:moveTo>
                    <a:lnTo>
                      <a:pt x="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74"/>
              <p:cNvSpPr/>
              <p:nvPr/>
            </p:nvSpPr>
            <p:spPr>
              <a:xfrm>
                <a:off x="1456930" y="2932841"/>
                <a:ext cx="267504" cy="74448"/>
              </a:xfrm>
              <a:custGeom>
                <a:rect b="b" l="l" r="r" t="t"/>
                <a:pathLst>
                  <a:path extrusionOk="0" h="2222" w="7984">
                    <a:moveTo>
                      <a:pt x="0" y="0"/>
                    </a:moveTo>
                    <a:lnTo>
                      <a:pt x="421" y="2221"/>
                    </a:lnTo>
                    <a:lnTo>
                      <a:pt x="7143" y="2221"/>
                    </a:lnTo>
                    <a:lnTo>
                      <a:pt x="7984" y="0"/>
                    </a:lnTo>
                    <a:lnTo>
                      <a:pt x="3662" y="0"/>
                    </a:lnTo>
                    <a:lnTo>
                      <a:pt x="3782" y="181"/>
                    </a:lnTo>
                    <a:lnTo>
                      <a:pt x="3962" y="301"/>
                    </a:lnTo>
                    <a:lnTo>
                      <a:pt x="4022" y="361"/>
                    </a:lnTo>
                    <a:lnTo>
                      <a:pt x="3962" y="361"/>
                    </a:lnTo>
                    <a:lnTo>
                      <a:pt x="3722" y="241"/>
                    </a:lnTo>
                    <a:lnTo>
                      <a:pt x="3422" y="0"/>
                    </a:lnTo>
                    <a:lnTo>
                      <a:pt x="3182" y="0"/>
                    </a:lnTo>
                    <a:lnTo>
                      <a:pt x="3362" y="361"/>
                    </a:lnTo>
                    <a:lnTo>
                      <a:pt x="3542" y="781"/>
                    </a:lnTo>
                    <a:lnTo>
                      <a:pt x="3842" y="1141"/>
                    </a:lnTo>
                    <a:lnTo>
                      <a:pt x="4082" y="1441"/>
                    </a:lnTo>
                    <a:lnTo>
                      <a:pt x="4262" y="1621"/>
                    </a:lnTo>
                    <a:lnTo>
                      <a:pt x="4322" y="1681"/>
                    </a:lnTo>
                    <a:lnTo>
                      <a:pt x="4262" y="1681"/>
                    </a:lnTo>
                    <a:lnTo>
                      <a:pt x="4022" y="1501"/>
                    </a:lnTo>
                    <a:lnTo>
                      <a:pt x="3662" y="1261"/>
                    </a:lnTo>
                    <a:lnTo>
                      <a:pt x="3362" y="961"/>
                    </a:lnTo>
                    <a:lnTo>
                      <a:pt x="3002" y="541"/>
                    </a:lnTo>
                    <a:lnTo>
                      <a:pt x="2762" y="181"/>
                    </a:lnTo>
                    <a:lnTo>
                      <a:pt x="2641" y="0"/>
                    </a:lnTo>
                    <a:lnTo>
                      <a:pt x="2221" y="0"/>
                    </a:lnTo>
                    <a:lnTo>
                      <a:pt x="2161" y="181"/>
                    </a:lnTo>
                    <a:lnTo>
                      <a:pt x="2101" y="481"/>
                    </a:lnTo>
                    <a:lnTo>
                      <a:pt x="2101" y="901"/>
                    </a:lnTo>
                    <a:lnTo>
                      <a:pt x="2101" y="1261"/>
                    </a:lnTo>
                    <a:lnTo>
                      <a:pt x="2161" y="1501"/>
                    </a:lnTo>
                    <a:lnTo>
                      <a:pt x="2161" y="1621"/>
                    </a:lnTo>
                    <a:lnTo>
                      <a:pt x="2101" y="1561"/>
                    </a:lnTo>
                    <a:lnTo>
                      <a:pt x="2041" y="1261"/>
                    </a:lnTo>
                    <a:lnTo>
                      <a:pt x="1921" y="901"/>
                    </a:lnTo>
                    <a:lnTo>
                      <a:pt x="1861" y="481"/>
                    </a:lnTo>
                    <a:lnTo>
                      <a:pt x="1801" y="0"/>
                    </a:lnTo>
                    <a:lnTo>
                      <a:pt x="1561" y="0"/>
                    </a:lnTo>
                    <a:lnTo>
                      <a:pt x="1501" y="181"/>
                    </a:lnTo>
                    <a:lnTo>
                      <a:pt x="14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74"/>
              <p:cNvSpPr/>
              <p:nvPr/>
            </p:nvSpPr>
            <p:spPr>
              <a:xfrm>
                <a:off x="1660038" y="2767929"/>
                <a:ext cx="20170" cy="4054"/>
              </a:xfrm>
              <a:custGeom>
                <a:rect b="b" l="l" r="r" t="t"/>
                <a:pathLst>
                  <a:path extrusionOk="0" h="121" w="602">
                    <a:moveTo>
                      <a:pt x="1" y="0"/>
                    </a:moveTo>
                    <a:lnTo>
                      <a:pt x="121" y="60"/>
                    </a:lnTo>
                    <a:lnTo>
                      <a:pt x="60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74"/>
              <p:cNvSpPr/>
              <p:nvPr/>
            </p:nvSpPr>
            <p:spPr>
              <a:xfrm>
                <a:off x="1690226" y="3316976"/>
                <a:ext cx="1884489" cy="58366"/>
              </a:xfrm>
              <a:custGeom>
                <a:rect b="b" l="l" r="r" t="t"/>
                <a:pathLst>
                  <a:path extrusionOk="0" h="1742" w="56245">
                    <a:moveTo>
                      <a:pt x="180" y="0"/>
                    </a:moveTo>
                    <a:lnTo>
                      <a:pt x="0" y="1741"/>
                    </a:lnTo>
                    <a:lnTo>
                      <a:pt x="56244" y="1741"/>
                    </a:lnTo>
                    <a:lnTo>
                      <a:pt x="55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74"/>
              <p:cNvSpPr/>
              <p:nvPr/>
            </p:nvSpPr>
            <p:spPr>
              <a:xfrm>
                <a:off x="1523304" y="2661316"/>
                <a:ext cx="42250" cy="40273"/>
              </a:xfrm>
              <a:custGeom>
                <a:rect b="b" l="l" r="r" t="t"/>
                <a:pathLst>
                  <a:path extrusionOk="0" h="1202" w="1261">
                    <a:moveTo>
                      <a:pt x="360" y="1"/>
                    </a:moveTo>
                    <a:lnTo>
                      <a:pt x="180" y="361"/>
                    </a:lnTo>
                    <a:lnTo>
                      <a:pt x="60" y="961"/>
                    </a:lnTo>
                    <a:lnTo>
                      <a:pt x="0" y="1141"/>
                    </a:lnTo>
                    <a:lnTo>
                      <a:pt x="0" y="1201"/>
                    </a:lnTo>
                    <a:lnTo>
                      <a:pt x="360" y="1201"/>
                    </a:lnTo>
                    <a:lnTo>
                      <a:pt x="841" y="901"/>
                    </a:lnTo>
                    <a:lnTo>
                      <a:pt x="1261" y="661"/>
                    </a:lnTo>
                    <a:lnTo>
                      <a:pt x="1261" y="481"/>
                    </a:lnTo>
                    <a:lnTo>
                      <a:pt x="1261" y="1"/>
                    </a:lnTo>
                    <a:lnTo>
                      <a:pt x="600" y="1"/>
                    </a:lnTo>
                    <a:lnTo>
                      <a:pt x="300" y="481"/>
                    </a:lnTo>
                    <a:lnTo>
                      <a:pt x="180" y="721"/>
                    </a:lnTo>
                    <a:lnTo>
                      <a:pt x="240" y="42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74"/>
              <p:cNvSpPr/>
              <p:nvPr/>
            </p:nvSpPr>
            <p:spPr>
              <a:xfrm>
                <a:off x="1662048" y="2737741"/>
                <a:ext cx="42283" cy="22180"/>
              </a:xfrm>
              <a:custGeom>
                <a:rect b="b" l="l" r="r" t="t"/>
                <a:pathLst>
                  <a:path extrusionOk="0" h="662" w="1262">
                    <a:moveTo>
                      <a:pt x="1" y="1"/>
                    </a:moveTo>
                    <a:lnTo>
                      <a:pt x="841" y="601"/>
                    </a:lnTo>
                    <a:lnTo>
                      <a:pt x="1262" y="661"/>
                    </a:lnTo>
                    <a:lnTo>
                      <a:pt x="1081" y="541"/>
                    </a:lnTo>
                    <a:lnTo>
                      <a:pt x="661" y="3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74"/>
              <p:cNvSpPr/>
              <p:nvPr/>
            </p:nvSpPr>
            <p:spPr>
              <a:xfrm>
                <a:off x="3645075" y="3180208"/>
                <a:ext cx="203141" cy="58366"/>
              </a:xfrm>
              <a:custGeom>
                <a:rect b="b" l="l" r="r" t="t"/>
                <a:pathLst>
                  <a:path extrusionOk="0" h="1742" w="6063">
                    <a:moveTo>
                      <a:pt x="0" y="1"/>
                    </a:moveTo>
                    <a:lnTo>
                      <a:pt x="421" y="1741"/>
                    </a:lnTo>
                    <a:lnTo>
                      <a:pt x="5343" y="1741"/>
                    </a:lnTo>
                    <a:lnTo>
                      <a:pt x="60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74"/>
              <p:cNvSpPr/>
              <p:nvPr/>
            </p:nvSpPr>
            <p:spPr>
              <a:xfrm>
                <a:off x="3482173" y="2733721"/>
                <a:ext cx="448498" cy="50325"/>
              </a:xfrm>
              <a:custGeom>
                <a:rect b="b" l="l" r="r" t="t"/>
                <a:pathLst>
                  <a:path extrusionOk="0" h="1502" w="13386">
                    <a:moveTo>
                      <a:pt x="0" y="1"/>
                    </a:moveTo>
                    <a:lnTo>
                      <a:pt x="721" y="1502"/>
                    </a:lnTo>
                    <a:lnTo>
                      <a:pt x="13326" y="1502"/>
                    </a:lnTo>
                    <a:lnTo>
                      <a:pt x="13386" y="61"/>
                    </a:lnTo>
                    <a:lnTo>
                      <a:pt x="133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74"/>
              <p:cNvSpPr/>
              <p:nvPr/>
            </p:nvSpPr>
            <p:spPr>
              <a:xfrm>
                <a:off x="3447965" y="2661316"/>
                <a:ext cx="482707" cy="40273"/>
              </a:xfrm>
              <a:custGeom>
                <a:rect b="b" l="l" r="r" t="t"/>
                <a:pathLst>
                  <a:path extrusionOk="0" h="1202" w="14407">
                    <a:moveTo>
                      <a:pt x="1" y="1"/>
                    </a:moveTo>
                    <a:lnTo>
                      <a:pt x="601" y="1201"/>
                    </a:lnTo>
                    <a:lnTo>
                      <a:pt x="14407" y="1201"/>
                    </a:lnTo>
                    <a:lnTo>
                      <a:pt x="14347" y="1"/>
                    </a:lnTo>
                    <a:lnTo>
                      <a:pt x="8584" y="1"/>
                    </a:lnTo>
                    <a:lnTo>
                      <a:pt x="8584" y="61"/>
                    </a:lnTo>
                    <a:lnTo>
                      <a:pt x="8524" y="181"/>
                    </a:lnTo>
                    <a:lnTo>
                      <a:pt x="8524" y="61"/>
                    </a:lnTo>
                    <a:lnTo>
                      <a:pt x="8524" y="1"/>
                    </a:lnTo>
                    <a:lnTo>
                      <a:pt x="6063" y="1"/>
                    </a:lnTo>
                    <a:lnTo>
                      <a:pt x="5643" y="361"/>
                    </a:lnTo>
                    <a:lnTo>
                      <a:pt x="5343" y="601"/>
                    </a:lnTo>
                    <a:lnTo>
                      <a:pt x="5223" y="721"/>
                    </a:lnTo>
                    <a:lnTo>
                      <a:pt x="5283" y="601"/>
                    </a:lnTo>
                    <a:lnTo>
                      <a:pt x="5583" y="241"/>
                    </a:lnTo>
                    <a:lnTo>
                      <a:pt x="576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74"/>
              <p:cNvSpPr/>
              <p:nvPr/>
            </p:nvSpPr>
            <p:spPr>
              <a:xfrm>
                <a:off x="3741603" y="2588946"/>
                <a:ext cx="185048" cy="42250"/>
              </a:xfrm>
              <a:custGeom>
                <a:rect b="b" l="l" r="r" t="t"/>
                <a:pathLst>
                  <a:path extrusionOk="0" h="1261" w="5523">
                    <a:moveTo>
                      <a:pt x="1" y="0"/>
                    </a:moveTo>
                    <a:lnTo>
                      <a:pt x="1" y="540"/>
                    </a:lnTo>
                    <a:lnTo>
                      <a:pt x="1" y="1261"/>
                    </a:lnTo>
                    <a:lnTo>
                      <a:pt x="5523" y="1261"/>
                    </a:lnTo>
                    <a:lnTo>
                      <a:pt x="5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74"/>
              <p:cNvSpPr/>
              <p:nvPr/>
            </p:nvSpPr>
            <p:spPr>
              <a:xfrm>
                <a:off x="3526400" y="2832292"/>
                <a:ext cx="400251" cy="50291"/>
              </a:xfrm>
              <a:custGeom>
                <a:rect b="b" l="l" r="r" t="t"/>
                <a:pathLst>
                  <a:path extrusionOk="0" h="1501" w="11946">
                    <a:moveTo>
                      <a:pt x="1" y="0"/>
                    </a:moveTo>
                    <a:lnTo>
                      <a:pt x="661" y="1501"/>
                    </a:lnTo>
                    <a:lnTo>
                      <a:pt x="11826" y="1501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74"/>
              <p:cNvSpPr/>
              <p:nvPr/>
            </p:nvSpPr>
            <p:spPr>
              <a:xfrm>
                <a:off x="3677240" y="3316976"/>
                <a:ext cx="108657" cy="58366"/>
              </a:xfrm>
              <a:custGeom>
                <a:rect b="b" l="l" r="r" t="t"/>
                <a:pathLst>
                  <a:path extrusionOk="0" h="1742" w="3243">
                    <a:moveTo>
                      <a:pt x="1" y="0"/>
                    </a:moveTo>
                    <a:lnTo>
                      <a:pt x="361" y="1741"/>
                    </a:lnTo>
                    <a:lnTo>
                      <a:pt x="2282" y="1741"/>
                    </a:lnTo>
                    <a:lnTo>
                      <a:pt x="32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74"/>
              <p:cNvSpPr/>
              <p:nvPr/>
            </p:nvSpPr>
            <p:spPr>
              <a:xfrm>
                <a:off x="3566640" y="2932841"/>
                <a:ext cx="347949" cy="74448"/>
              </a:xfrm>
              <a:custGeom>
                <a:rect b="b" l="l" r="r" t="t"/>
                <a:pathLst>
                  <a:path extrusionOk="0" h="2222" w="10385">
                    <a:moveTo>
                      <a:pt x="0" y="0"/>
                    </a:moveTo>
                    <a:lnTo>
                      <a:pt x="781" y="2221"/>
                    </a:lnTo>
                    <a:lnTo>
                      <a:pt x="9965" y="2221"/>
                    </a:lnTo>
                    <a:lnTo>
                      <a:pt x="103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74"/>
              <p:cNvSpPr/>
              <p:nvPr/>
            </p:nvSpPr>
            <p:spPr>
              <a:xfrm>
                <a:off x="3608856" y="3055536"/>
                <a:ext cx="279599" cy="54312"/>
              </a:xfrm>
              <a:custGeom>
                <a:rect b="b" l="l" r="r" t="t"/>
                <a:pathLst>
                  <a:path extrusionOk="0" h="1621" w="8345">
                    <a:moveTo>
                      <a:pt x="1" y="0"/>
                    </a:moveTo>
                    <a:lnTo>
                      <a:pt x="481" y="1621"/>
                    </a:lnTo>
                    <a:lnTo>
                      <a:pt x="7864" y="1621"/>
                    </a:lnTo>
                    <a:lnTo>
                      <a:pt x="83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74"/>
              <p:cNvSpPr/>
              <p:nvPr/>
            </p:nvSpPr>
            <p:spPr>
              <a:xfrm>
                <a:off x="2866754" y="2329483"/>
                <a:ext cx="8075" cy="8075"/>
              </a:xfrm>
              <a:custGeom>
                <a:rect b="b" l="l" r="r" t="t"/>
                <a:pathLst>
                  <a:path extrusionOk="0" h="241" w="241">
                    <a:moveTo>
                      <a:pt x="180" y="1"/>
                    </a:moveTo>
                    <a:lnTo>
                      <a:pt x="0" y="121"/>
                    </a:lnTo>
                    <a:lnTo>
                      <a:pt x="60" y="241"/>
                    </a:lnTo>
                    <a:lnTo>
                      <a:pt x="120" y="241"/>
                    </a:lnTo>
                    <a:lnTo>
                      <a:pt x="180" y="121"/>
                    </a:lnTo>
                    <a:lnTo>
                      <a:pt x="240" y="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74"/>
              <p:cNvSpPr/>
              <p:nvPr/>
            </p:nvSpPr>
            <p:spPr>
              <a:xfrm>
                <a:off x="2734007" y="201172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6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74"/>
              <p:cNvSpPr/>
              <p:nvPr/>
            </p:nvSpPr>
            <p:spPr>
              <a:xfrm>
                <a:off x="2715914" y="2055981"/>
                <a:ext cx="14106" cy="20137"/>
              </a:xfrm>
              <a:custGeom>
                <a:rect b="b" l="l" r="r" t="t"/>
                <a:pathLst>
                  <a:path extrusionOk="0" h="60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421" y="600"/>
                    </a:lnTo>
                    <a:lnTo>
                      <a:pt x="181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74"/>
              <p:cNvSpPr/>
              <p:nvPr/>
            </p:nvSpPr>
            <p:spPr>
              <a:xfrm>
                <a:off x="2689780" y="2064023"/>
                <a:ext cx="46270" cy="60376"/>
              </a:xfrm>
              <a:custGeom>
                <a:rect b="b" l="l" r="r" t="t"/>
                <a:pathLst>
                  <a:path extrusionOk="0" h="1802" w="1381">
                    <a:moveTo>
                      <a:pt x="0" y="0"/>
                    </a:moveTo>
                    <a:lnTo>
                      <a:pt x="240" y="420"/>
                    </a:lnTo>
                    <a:lnTo>
                      <a:pt x="600" y="901"/>
                    </a:lnTo>
                    <a:lnTo>
                      <a:pt x="961" y="1321"/>
                    </a:lnTo>
                    <a:lnTo>
                      <a:pt x="1141" y="1501"/>
                    </a:lnTo>
                    <a:lnTo>
                      <a:pt x="1141" y="1501"/>
                    </a:lnTo>
                    <a:lnTo>
                      <a:pt x="480" y="661"/>
                    </a:lnTo>
                    <a:lnTo>
                      <a:pt x="0" y="0"/>
                    </a:lnTo>
                    <a:close/>
                    <a:moveTo>
                      <a:pt x="1141" y="1501"/>
                    </a:moveTo>
                    <a:lnTo>
                      <a:pt x="1381" y="1801"/>
                    </a:lnTo>
                    <a:lnTo>
                      <a:pt x="1321" y="1681"/>
                    </a:lnTo>
                    <a:lnTo>
                      <a:pt x="1141" y="150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74"/>
              <p:cNvSpPr/>
              <p:nvPr/>
            </p:nvSpPr>
            <p:spPr>
              <a:xfrm>
                <a:off x="2750089" y="2007701"/>
                <a:ext cx="6064" cy="20137"/>
              </a:xfrm>
              <a:custGeom>
                <a:rect b="b" l="l" r="r" t="t"/>
                <a:pathLst>
                  <a:path extrusionOk="0" h="601" w="181">
                    <a:moveTo>
                      <a:pt x="181" y="1"/>
                    </a:moveTo>
                    <a:lnTo>
                      <a:pt x="1" y="61"/>
                    </a:lnTo>
                    <a:lnTo>
                      <a:pt x="1" y="121"/>
                    </a:lnTo>
                    <a:lnTo>
                      <a:pt x="121" y="601"/>
                    </a:lnTo>
                    <a:lnTo>
                      <a:pt x="121" y="12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74"/>
              <p:cNvSpPr/>
              <p:nvPr/>
            </p:nvSpPr>
            <p:spPr>
              <a:xfrm>
                <a:off x="2937148" y="2049951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0" y="0"/>
                    </a:moveTo>
                    <a:lnTo>
                      <a:pt x="0" y="120"/>
                    </a:lnTo>
                    <a:lnTo>
                      <a:pt x="60" y="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74"/>
              <p:cNvSpPr/>
              <p:nvPr/>
            </p:nvSpPr>
            <p:spPr>
              <a:xfrm>
                <a:off x="2919055" y="2037855"/>
                <a:ext cx="34" cy="4054"/>
              </a:xfrm>
              <a:custGeom>
                <a:rect b="b" l="l" r="r" t="t"/>
                <a:pathLst>
                  <a:path extrusionOk="0" h="121" w="1">
                    <a:moveTo>
                      <a:pt x="0" y="121"/>
                    </a:moveTo>
                    <a:lnTo>
                      <a:pt x="0" y="12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21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74"/>
              <p:cNvSpPr/>
              <p:nvPr/>
            </p:nvSpPr>
            <p:spPr>
              <a:xfrm>
                <a:off x="2740038" y="2031824"/>
                <a:ext cx="22180" cy="50325"/>
              </a:xfrm>
              <a:custGeom>
                <a:rect b="b" l="l" r="r" t="t"/>
                <a:pathLst>
                  <a:path extrusionOk="0" h="1502" w="662">
                    <a:moveTo>
                      <a:pt x="1" y="1"/>
                    </a:moveTo>
                    <a:lnTo>
                      <a:pt x="121" y="481"/>
                    </a:lnTo>
                    <a:lnTo>
                      <a:pt x="361" y="1141"/>
                    </a:lnTo>
                    <a:lnTo>
                      <a:pt x="661" y="1502"/>
                    </a:lnTo>
                    <a:lnTo>
                      <a:pt x="601" y="1201"/>
                    </a:lnTo>
                    <a:lnTo>
                      <a:pt x="361" y="7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74"/>
              <p:cNvSpPr/>
              <p:nvPr/>
            </p:nvSpPr>
            <p:spPr>
              <a:xfrm>
                <a:off x="2673664" y="2037855"/>
                <a:ext cx="10119" cy="18160"/>
              </a:xfrm>
              <a:custGeom>
                <a:rect b="b" l="l" r="r" t="t"/>
                <a:pathLst>
                  <a:path extrusionOk="0" h="542" w="302">
                    <a:moveTo>
                      <a:pt x="1" y="1"/>
                    </a:moveTo>
                    <a:lnTo>
                      <a:pt x="121" y="181"/>
                    </a:lnTo>
                    <a:lnTo>
                      <a:pt x="301" y="54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74"/>
              <p:cNvSpPr/>
              <p:nvPr/>
            </p:nvSpPr>
            <p:spPr>
              <a:xfrm>
                <a:off x="2571105" y="1967495"/>
                <a:ext cx="6064" cy="2044"/>
              </a:xfrm>
              <a:custGeom>
                <a:rect b="b" l="l" r="r" t="t"/>
                <a:pathLst>
                  <a:path extrusionOk="0" h="61" w="181">
                    <a:moveTo>
                      <a:pt x="1" y="0"/>
                    </a:moveTo>
                    <a:lnTo>
                      <a:pt x="1" y="60"/>
                    </a:lnTo>
                    <a:lnTo>
                      <a:pt x="181" y="6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74"/>
              <p:cNvSpPr/>
              <p:nvPr/>
            </p:nvSpPr>
            <p:spPr>
              <a:xfrm>
                <a:off x="2848661" y="1935296"/>
                <a:ext cx="12095" cy="6064"/>
              </a:xfrm>
              <a:custGeom>
                <a:rect b="b" l="l" r="r" t="t"/>
                <a:pathLst>
                  <a:path extrusionOk="0" h="181" w="361">
                    <a:moveTo>
                      <a:pt x="0" y="1"/>
                    </a:moveTo>
                    <a:lnTo>
                      <a:pt x="300" y="181"/>
                    </a:lnTo>
                    <a:lnTo>
                      <a:pt x="360" y="181"/>
                    </a:lnTo>
                    <a:lnTo>
                      <a:pt x="24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74"/>
              <p:cNvSpPr/>
              <p:nvPr/>
            </p:nvSpPr>
            <p:spPr>
              <a:xfrm>
                <a:off x="2036131" y="2446147"/>
                <a:ext cx="8075" cy="4054"/>
              </a:xfrm>
              <a:custGeom>
                <a:rect b="b" l="l" r="r" t="t"/>
                <a:pathLst>
                  <a:path extrusionOk="0" h="121" w="241">
                    <a:moveTo>
                      <a:pt x="241" y="0"/>
                    </a:moveTo>
                    <a:lnTo>
                      <a:pt x="61" y="60"/>
                    </a:lnTo>
                    <a:lnTo>
                      <a:pt x="1" y="120"/>
                    </a:lnTo>
                    <a:lnTo>
                      <a:pt x="6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74"/>
              <p:cNvSpPr/>
              <p:nvPr/>
            </p:nvSpPr>
            <p:spPr>
              <a:xfrm>
                <a:off x="2981374" y="2086136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61" y="1"/>
                    </a:moveTo>
                    <a:lnTo>
                      <a:pt x="1" y="181"/>
                    </a:lnTo>
                    <a:lnTo>
                      <a:pt x="12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74"/>
              <p:cNvSpPr/>
              <p:nvPr/>
            </p:nvSpPr>
            <p:spPr>
              <a:xfrm>
                <a:off x="1768661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0" y="61"/>
                    </a:lnTo>
                    <a:lnTo>
                      <a:pt x="12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74"/>
              <p:cNvSpPr/>
              <p:nvPr/>
            </p:nvSpPr>
            <p:spPr>
              <a:xfrm>
                <a:off x="3735572" y="2518552"/>
                <a:ext cx="183038" cy="40240"/>
              </a:xfrm>
              <a:custGeom>
                <a:rect b="b" l="l" r="r" t="t"/>
                <a:pathLst>
                  <a:path extrusionOk="0" h="1201" w="5463">
                    <a:moveTo>
                      <a:pt x="0" y="0"/>
                    </a:moveTo>
                    <a:lnTo>
                      <a:pt x="421" y="901"/>
                    </a:lnTo>
                    <a:lnTo>
                      <a:pt x="541" y="1201"/>
                    </a:lnTo>
                    <a:lnTo>
                      <a:pt x="5463" y="1201"/>
                    </a:lnTo>
                    <a:lnTo>
                      <a:pt x="5283" y="0"/>
                    </a:lnTo>
                    <a:lnTo>
                      <a:pt x="841" y="0"/>
                    </a:lnTo>
                    <a:lnTo>
                      <a:pt x="901" y="240"/>
                    </a:lnTo>
                    <a:lnTo>
                      <a:pt x="961" y="480"/>
                    </a:lnTo>
                    <a:lnTo>
                      <a:pt x="961" y="720"/>
                    </a:lnTo>
                    <a:lnTo>
                      <a:pt x="841" y="540"/>
                    </a:lnTo>
                    <a:lnTo>
                      <a:pt x="661" y="240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74"/>
              <p:cNvSpPr/>
              <p:nvPr/>
            </p:nvSpPr>
            <p:spPr>
              <a:xfrm>
                <a:off x="2776257" y="2005690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60" y="1"/>
                    </a:moveTo>
                    <a:lnTo>
                      <a:pt x="0" y="301"/>
                    </a:lnTo>
                    <a:lnTo>
                      <a:pt x="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74"/>
              <p:cNvSpPr/>
              <p:nvPr/>
            </p:nvSpPr>
            <p:spPr>
              <a:xfrm>
                <a:off x="2221179" y="2444137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60" y="0"/>
                    </a:moveTo>
                    <a:lnTo>
                      <a:pt x="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74"/>
              <p:cNvSpPr/>
              <p:nvPr/>
            </p:nvSpPr>
            <p:spPr>
              <a:xfrm>
                <a:off x="2679695" y="229530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74"/>
              <p:cNvSpPr/>
              <p:nvPr/>
            </p:nvSpPr>
            <p:spPr>
              <a:xfrm>
                <a:off x="2162847" y="2753857"/>
                <a:ext cx="14106" cy="30188"/>
              </a:xfrm>
              <a:custGeom>
                <a:rect b="b" l="l" r="r" t="t"/>
                <a:pathLst>
                  <a:path extrusionOk="0" h="901" w="421">
                    <a:moveTo>
                      <a:pt x="421" y="0"/>
                    </a:moveTo>
                    <a:lnTo>
                      <a:pt x="300" y="24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361" y="360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74"/>
              <p:cNvSpPr/>
              <p:nvPr/>
            </p:nvSpPr>
            <p:spPr>
              <a:xfrm>
                <a:off x="2142744" y="2753857"/>
                <a:ext cx="16116" cy="30188"/>
              </a:xfrm>
              <a:custGeom>
                <a:rect b="b" l="l" r="r" t="t"/>
                <a:pathLst>
                  <a:path extrusionOk="0" h="901" w="481">
                    <a:moveTo>
                      <a:pt x="480" y="0"/>
                    </a:moveTo>
                    <a:lnTo>
                      <a:pt x="240" y="420"/>
                    </a:lnTo>
                    <a:lnTo>
                      <a:pt x="0" y="901"/>
                    </a:lnTo>
                    <a:lnTo>
                      <a:pt x="240" y="901"/>
                    </a:lnTo>
                    <a:lnTo>
                      <a:pt x="4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4" name="Google Shape;3144;p74"/>
              <p:cNvSpPr/>
              <p:nvPr/>
            </p:nvSpPr>
            <p:spPr>
              <a:xfrm>
                <a:off x="1589677" y="2854406"/>
                <a:ext cx="58332" cy="28178"/>
              </a:xfrm>
              <a:custGeom>
                <a:rect b="b" l="l" r="r" t="t"/>
                <a:pathLst>
                  <a:path extrusionOk="0" h="841" w="1741">
                    <a:moveTo>
                      <a:pt x="0" y="0"/>
                    </a:moveTo>
                    <a:lnTo>
                      <a:pt x="420" y="361"/>
                    </a:lnTo>
                    <a:lnTo>
                      <a:pt x="960" y="781"/>
                    </a:lnTo>
                    <a:lnTo>
                      <a:pt x="1201" y="841"/>
                    </a:lnTo>
                    <a:lnTo>
                      <a:pt x="1741" y="841"/>
                    </a:lnTo>
                    <a:lnTo>
                      <a:pt x="1561" y="781"/>
                    </a:lnTo>
                    <a:lnTo>
                      <a:pt x="1201" y="661"/>
                    </a:lnTo>
                    <a:lnTo>
                      <a:pt x="780" y="481"/>
                    </a:lnTo>
                    <a:lnTo>
                      <a:pt x="36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5" name="Google Shape;3145;p74"/>
              <p:cNvSpPr/>
              <p:nvPr/>
            </p:nvSpPr>
            <p:spPr>
              <a:xfrm>
                <a:off x="2277468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61" y="1"/>
                    </a:moveTo>
                    <a:lnTo>
                      <a:pt x="1" y="481"/>
                    </a:lnTo>
                    <a:lnTo>
                      <a:pt x="181" y="4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6" name="Google Shape;3146;p74"/>
              <p:cNvSpPr/>
              <p:nvPr/>
            </p:nvSpPr>
            <p:spPr>
              <a:xfrm>
                <a:off x="1963727" y="2932841"/>
                <a:ext cx="34242" cy="8075"/>
              </a:xfrm>
              <a:custGeom>
                <a:rect b="b" l="l" r="r" t="t"/>
                <a:pathLst>
                  <a:path extrusionOk="0" h="241" w="1022">
                    <a:moveTo>
                      <a:pt x="1" y="0"/>
                    </a:moveTo>
                    <a:lnTo>
                      <a:pt x="61" y="60"/>
                    </a:lnTo>
                    <a:lnTo>
                      <a:pt x="601" y="181"/>
                    </a:lnTo>
                    <a:lnTo>
                      <a:pt x="1021" y="241"/>
                    </a:lnTo>
                    <a:lnTo>
                      <a:pt x="361" y="60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7" name="Google Shape;3147;p74"/>
              <p:cNvSpPr/>
              <p:nvPr/>
            </p:nvSpPr>
            <p:spPr>
              <a:xfrm>
                <a:off x="1824983" y="273372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74"/>
              <p:cNvSpPr/>
              <p:nvPr/>
            </p:nvSpPr>
            <p:spPr>
              <a:xfrm>
                <a:off x="1903418" y="2872498"/>
                <a:ext cx="6064" cy="10085"/>
              </a:xfrm>
              <a:custGeom>
                <a:rect b="b" l="l" r="r" t="t"/>
                <a:pathLst>
                  <a:path extrusionOk="0" h="30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120" y="30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74"/>
              <p:cNvSpPr/>
              <p:nvPr/>
            </p:nvSpPr>
            <p:spPr>
              <a:xfrm>
                <a:off x="3194567" y="26291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61" y="61"/>
                    </a:moveTo>
                    <a:lnTo>
                      <a:pt x="6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61"/>
                    </a:lnTo>
                    <a:lnTo>
                      <a:pt x="61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74"/>
              <p:cNvSpPr/>
              <p:nvPr/>
            </p:nvSpPr>
            <p:spPr>
              <a:xfrm>
                <a:off x="2136713" y="2775970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60" y="0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74"/>
              <p:cNvSpPr/>
              <p:nvPr/>
            </p:nvSpPr>
            <p:spPr>
              <a:xfrm>
                <a:off x="2058278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74"/>
              <p:cNvSpPr/>
              <p:nvPr/>
            </p:nvSpPr>
            <p:spPr>
              <a:xfrm>
                <a:off x="3260940" y="2689494"/>
                <a:ext cx="14106" cy="12095"/>
              </a:xfrm>
              <a:custGeom>
                <a:rect b="b" l="l" r="r" t="t"/>
                <a:pathLst>
                  <a:path extrusionOk="0" h="361" w="421">
                    <a:moveTo>
                      <a:pt x="0" y="0"/>
                    </a:moveTo>
                    <a:lnTo>
                      <a:pt x="120" y="180"/>
                    </a:lnTo>
                    <a:lnTo>
                      <a:pt x="241" y="360"/>
                    </a:lnTo>
                    <a:lnTo>
                      <a:pt x="421" y="360"/>
                    </a:lnTo>
                    <a:lnTo>
                      <a:pt x="180" y="1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74"/>
              <p:cNvSpPr/>
              <p:nvPr/>
            </p:nvSpPr>
            <p:spPr>
              <a:xfrm>
                <a:off x="2184960" y="2631162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74"/>
              <p:cNvSpPr/>
              <p:nvPr/>
            </p:nvSpPr>
            <p:spPr>
              <a:xfrm>
                <a:off x="1983863" y="2757878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74"/>
              <p:cNvSpPr/>
              <p:nvPr/>
            </p:nvSpPr>
            <p:spPr>
              <a:xfrm>
                <a:off x="1861168" y="267341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0"/>
                    </a:moveTo>
                    <a:lnTo>
                      <a:pt x="12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6" name="Google Shape;3156;p74"/>
              <p:cNvSpPr/>
              <p:nvPr/>
            </p:nvSpPr>
            <p:spPr>
              <a:xfrm>
                <a:off x="3009552" y="2661316"/>
                <a:ext cx="56322" cy="20170"/>
              </a:xfrm>
              <a:custGeom>
                <a:rect b="b" l="l" r="r" t="t"/>
                <a:pathLst>
                  <a:path extrusionOk="0" h="602" w="1681">
                    <a:moveTo>
                      <a:pt x="1261" y="1"/>
                    </a:moveTo>
                    <a:lnTo>
                      <a:pt x="961" y="181"/>
                    </a:lnTo>
                    <a:lnTo>
                      <a:pt x="480" y="421"/>
                    </a:lnTo>
                    <a:lnTo>
                      <a:pt x="0" y="601"/>
                    </a:lnTo>
                    <a:lnTo>
                      <a:pt x="660" y="481"/>
                    </a:lnTo>
                    <a:lnTo>
                      <a:pt x="1021" y="361"/>
                    </a:lnTo>
                    <a:lnTo>
                      <a:pt x="1381" y="181"/>
                    </a:lnTo>
                    <a:lnTo>
                      <a:pt x="16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7" name="Google Shape;3157;p74"/>
              <p:cNvSpPr/>
              <p:nvPr/>
            </p:nvSpPr>
            <p:spPr>
              <a:xfrm>
                <a:off x="3015583" y="2661316"/>
                <a:ext cx="98572" cy="40273"/>
              </a:xfrm>
              <a:custGeom>
                <a:rect b="b" l="l" r="r" t="t"/>
                <a:pathLst>
                  <a:path extrusionOk="0" h="1202" w="2942">
                    <a:moveTo>
                      <a:pt x="1861" y="1"/>
                    </a:moveTo>
                    <a:lnTo>
                      <a:pt x="1381" y="421"/>
                    </a:lnTo>
                    <a:lnTo>
                      <a:pt x="841" y="841"/>
                    </a:lnTo>
                    <a:lnTo>
                      <a:pt x="240" y="1081"/>
                    </a:lnTo>
                    <a:lnTo>
                      <a:pt x="0" y="1201"/>
                    </a:lnTo>
                    <a:lnTo>
                      <a:pt x="180" y="1201"/>
                    </a:lnTo>
                    <a:lnTo>
                      <a:pt x="360" y="1141"/>
                    </a:lnTo>
                    <a:lnTo>
                      <a:pt x="601" y="1141"/>
                    </a:lnTo>
                    <a:lnTo>
                      <a:pt x="1141" y="1021"/>
                    </a:lnTo>
                    <a:lnTo>
                      <a:pt x="1741" y="781"/>
                    </a:lnTo>
                    <a:lnTo>
                      <a:pt x="2281" y="541"/>
                    </a:lnTo>
                    <a:lnTo>
                      <a:pt x="2701" y="241"/>
                    </a:lnTo>
                    <a:lnTo>
                      <a:pt x="294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8" name="Google Shape;3158;p74"/>
              <p:cNvSpPr/>
              <p:nvPr/>
            </p:nvSpPr>
            <p:spPr>
              <a:xfrm>
                <a:off x="1917490" y="2866467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180" y="1"/>
                    </a:moveTo>
                    <a:lnTo>
                      <a:pt x="0" y="481"/>
                    </a:lnTo>
                    <a:lnTo>
                      <a:pt x="120" y="481"/>
                    </a:lnTo>
                    <a:lnTo>
                      <a:pt x="18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9" name="Google Shape;3159;p74"/>
              <p:cNvSpPr/>
              <p:nvPr/>
            </p:nvSpPr>
            <p:spPr>
              <a:xfrm>
                <a:off x="2925086" y="2062012"/>
                <a:ext cx="34209" cy="52301"/>
              </a:xfrm>
              <a:custGeom>
                <a:rect b="b" l="l" r="r" t="t"/>
                <a:pathLst>
                  <a:path extrusionOk="0" h="1561" w="1021">
                    <a:moveTo>
                      <a:pt x="901" y="0"/>
                    </a:moveTo>
                    <a:lnTo>
                      <a:pt x="720" y="360"/>
                    </a:lnTo>
                    <a:lnTo>
                      <a:pt x="420" y="781"/>
                    </a:lnTo>
                    <a:lnTo>
                      <a:pt x="180" y="1141"/>
                    </a:lnTo>
                    <a:lnTo>
                      <a:pt x="0" y="1561"/>
                    </a:lnTo>
                    <a:lnTo>
                      <a:pt x="300" y="1561"/>
                    </a:lnTo>
                    <a:lnTo>
                      <a:pt x="420" y="1081"/>
                    </a:lnTo>
                    <a:lnTo>
                      <a:pt x="720" y="540"/>
                    </a:lnTo>
                    <a:lnTo>
                      <a:pt x="961" y="120"/>
                    </a:lnTo>
                    <a:lnTo>
                      <a:pt x="1021" y="60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74"/>
              <p:cNvSpPr/>
              <p:nvPr/>
            </p:nvSpPr>
            <p:spPr>
              <a:xfrm>
                <a:off x="1849106" y="2681453"/>
                <a:ext cx="8075" cy="14106"/>
              </a:xfrm>
              <a:custGeom>
                <a:rect b="b" l="l" r="r" t="t"/>
                <a:pathLst>
                  <a:path extrusionOk="0" h="421" w="241">
                    <a:moveTo>
                      <a:pt x="0" y="0"/>
                    </a:moveTo>
                    <a:lnTo>
                      <a:pt x="60" y="240"/>
                    </a:lnTo>
                    <a:lnTo>
                      <a:pt x="120" y="420"/>
                    </a:lnTo>
                    <a:lnTo>
                      <a:pt x="240" y="3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74"/>
              <p:cNvSpPr/>
              <p:nvPr/>
            </p:nvSpPr>
            <p:spPr>
              <a:xfrm>
                <a:off x="2999500" y="2100208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74"/>
              <p:cNvSpPr/>
              <p:nvPr/>
            </p:nvSpPr>
            <p:spPr>
              <a:xfrm>
                <a:off x="2470557" y="2540665"/>
                <a:ext cx="14106" cy="18126"/>
              </a:xfrm>
              <a:custGeom>
                <a:rect b="b" l="l" r="r" t="t"/>
                <a:pathLst>
                  <a:path extrusionOk="0" h="541" w="421">
                    <a:moveTo>
                      <a:pt x="420" y="0"/>
                    </a:moveTo>
                    <a:lnTo>
                      <a:pt x="300" y="120"/>
                    </a:lnTo>
                    <a:lnTo>
                      <a:pt x="0" y="481"/>
                    </a:lnTo>
                    <a:lnTo>
                      <a:pt x="0" y="541"/>
                    </a:lnTo>
                    <a:lnTo>
                      <a:pt x="60" y="541"/>
                    </a:lnTo>
                    <a:lnTo>
                      <a:pt x="120" y="421"/>
                    </a:lnTo>
                    <a:lnTo>
                      <a:pt x="4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74"/>
              <p:cNvSpPr/>
              <p:nvPr/>
            </p:nvSpPr>
            <p:spPr>
              <a:xfrm>
                <a:off x="1780723" y="2685473"/>
                <a:ext cx="12095" cy="16116"/>
              </a:xfrm>
              <a:custGeom>
                <a:rect b="b" l="l" r="r" t="t"/>
                <a:pathLst>
                  <a:path extrusionOk="0" h="481" w="361">
                    <a:moveTo>
                      <a:pt x="0" y="0"/>
                    </a:moveTo>
                    <a:lnTo>
                      <a:pt x="181" y="480"/>
                    </a:lnTo>
                    <a:lnTo>
                      <a:pt x="361" y="480"/>
                    </a:lnTo>
                    <a:lnTo>
                      <a:pt x="12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74"/>
              <p:cNvSpPr/>
              <p:nvPr/>
            </p:nvSpPr>
            <p:spPr>
              <a:xfrm>
                <a:off x="3172453" y="2629152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74"/>
              <p:cNvSpPr/>
              <p:nvPr/>
            </p:nvSpPr>
            <p:spPr>
              <a:xfrm>
                <a:off x="1796805" y="2679443"/>
                <a:ext cx="16116" cy="22147"/>
              </a:xfrm>
              <a:custGeom>
                <a:rect b="b" l="l" r="r" t="t"/>
                <a:pathLst>
                  <a:path extrusionOk="0" h="661" w="481">
                    <a:moveTo>
                      <a:pt x="1" y="0"/>
                    </a:moveTo>
                    <a:lnTo>
                      <a:pt x="301" y="660"/>
                    </a:lnTo>
                    <a:lnTo>
                      <a:pt x="481" y="660"/>
                    </a:lnTo>
                    <a:lnTo>
                      <a:pt x="241" y="4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74"/>
              <p:cNvSpPr/>
              <p:nvPr/>
            </p:nvSpPr>
            <p:spPr>
              <a:xfrm>
                <a:off x="1814898" y="2693515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24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74"/>
              <p:cNvSpPr/>
              <p:nvPr/>
            </p:nvSpPr>
            <p:spPr>
              <a:xfrm>
                <a:off x="1712339" y="2677432"/>
                <a:ext cx="6064" cy="24157"/>
              </a:xfrm>
              <a:custGeom>
                <a:rect b="b" l="l" r="r" t="t"/>
                <a:pathLst>
                  <a:path extrusionOk="0" h="721" w="181">
                    <a:moveTo>
                      <a:pt x="1" y="0"/>
                    </a:moveTo>
                    <a:lnTo>
                      <a:pt x="1" y="180"/>
                    </a:lnTo>
                    <a:lnTo>
                      <a:pt x="1" y="360"/>
                    </a:lnTo>
                    <a:lnTo>
                      <a:pt x="1" y="660"/>
                    </a:lnTo>
                    <a:lnTo>
                      <a:pt x="1" y="720"/>
                    </a:lnTo>
                    <a:lnTo>
                      <a:pt x="181" y="720"/>
                    </a:lnTo>
                    <a:lnTo>
                      <a:pt x="61" y="30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74"/>
              <p:cNvSpPr/>
              <p:nvPr/>
            </p:nvSpPr>
            <p:spPr>
              <a:xfrm>
                <a:off x="2971323" y="2661316"/>
                <a:ext cx="52335" cy="6098"/>
              </a:xfrm>
              <a:custGeom>
                <a:rect b="b" l="l" r="r" t="t"/>
                <a:pathLst>
                  <a:path extrusionOk="0" h="182" w="1562">
                    <a:moveTo>
                      <a:pt x="421" y="1"/>
                    </a:moveTo>
                    <a:lnTo>
                      <a:pt x="301" y="61"/>
                    </a:lnTo>
                    <a:lnTo>
                      <a:pt x="1" y="181"/>
                    </a:lnTo>
                    <a:lnTo>
                      <a:pt x="301" y="181"/>
                    </a:lnTo>
                    <a:lnTo>
                      <a:pt x="901" y="121"/>
                    </a:lnTo>
                    <a:lnTo>
                      <a:pt x="15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74"/>
              <p:cNvSpPr/>
              <p:nvPr/>
            </p:nvSpPr>
            <p:spPr>
              <a:xfrm>
                <a:off x="2492670" y="2542675"/>
                <a:ext cx="16116" cy="16116"/>
              </a:xfrm>
              <a:custGeom>
                <a:rect b="b" l="l" r="r" t="t"/>
                <a:pathLst>
                  <a:path extrusionOk="0" h="481" w="481">
                    <a:moveTo>
                      <a:pt x="481" y="0"/>
                    </a:moveTo>
                    <a:lnTo>
                      <a:pt x="1" y="481"/>
                    </a:lnTo>
                    <a:lnTo>
                      <a:pt x="241" y="481"/>
                    </a:lnTo>
                    <a:lnTo>
                      <a:pt x="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74"/>
              <p:cNvSpPr/>
              <p:nvPr/>
            </p:nvSpPr>
            <p:spPr>
              <a:xfrm>
                <a:off x="2530899" y="2550716"/>
                <a:ext cx="6064" cy="8075"/>
              </a:xfrm>
              <a:custGeom>
                <a:rect b="b" l="l" r="r" t="t"/>
                <a:pathLst>
                  <a:path extrusionOk="0" h="241" w="181">
                    <a:moveTo>
                      <a:pt x="180" y="1"/>
                    </a:moveTo>
                    <a:lnTo>
                      <a:pt x="0" y="241"/>
                    </a:lnTo>
                    <a:lnTo>
                      <a:pt x="60" y="24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74"/>
              <p:cNvSpPr/>
              <p:nvPr/>
            </p:nvSpPr>
            <p:spPr>
              <a:xfrm>
                <a:off x="1760620" y="2701556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74"/>
              <p:cNvSpPr/>
              <p:nvPr/>
            </p:nvSpPr>
            <p:spPr>
              <a:xfrm>
                <a:off x="1569541" y="2882550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74"/>
              <p:cNvSpPr/>
              <p:nvPr/>
            </p:nvSpPr>
            <p:spPr>
              <a:xfrm>
                <a:off x="1579592" y="2866467"/>
                <a:ext cx="28211" cy="16116"/>
              </a:xfrm>
              <a:custGeom>
                <a:rect b="b" l="l" r="r" t="t"/>
                <a:pathLst>
                  <a:path extrusionOk="0" h="481" w="842">
                    <a:moveTo>
                      <a:pt x="1" y="1"/>
                    </a:moveTo>
                    <a:lnTo>
                      <a:pt x="121" y="121"/>
                    </a:lnTo>
                    <a:lnTo>
                      <a:pt x="181" y="241"/>
                    </a:lnTo>
                    <a:lnTo>
                      <a:pt x="361" y="421"/>
                    </a:lnTo>
                    <a:lnTo>
                      <a:pt x="421" y="481"/>
                    </a:lnTo>
                    <a:lnTo>
                      <a:pt x="841" y="48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74"/>
              <p:cNvSpPr/>
              <p:nvPr/>
            </p:nvSpPr>
            <p:spPr>
              <a:xfrm>
                <a:off x="1730432" y="2661316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81" y="1"/>
                    </a:moveTo>
                    <a:lnTo>
                      <a:pt x="1" y="121"/>
                    </a:lnTo>
                    <a:lnTo>
                      <a:pt x="1" y="301"/>
                    </a:lnTo>
                    <a:lnTo>
                      <a:pt x="1" y="721"/>
                    </a:lnTo>
                    <a:lnTo>
                      <a:pt x="1" y="1201"/>
                    </a:lnTo>
                    <a:lnTo>
                      <a:pt x="541" y="1201"/>
                    </a:lnTo>
                    <a:lnTo>
                      <a:pt x="361" y="841"/>
                    </a:lnTo>
                    <a:lnTo>
                      <a:pt x="181" y="361"/>
                    </a:lnTo>
                    <a:lnTo>
                      <a:pt x="1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74"/>
              <p:cNvSpPr/>
              <p:nvPr/>
            </p:nvSpPr>
            <p:spPr>
              <a:xfrm>
                <a:off x="3737582" y="255473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74"/>
              <p:cNvSpPr/>
              <p:nvPr/>
            </p:nvSpPr>
            <p:spPr>
              <a:xfrm>
                <a:off x="3705417" y="2552727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60" y="1"/>
                    </a:moveTo>
                    <a:lnTo>
                      <a:pt x="0" y="181"/>
                    </a:lnTo>
                    <a:lnTo>
                      <a:pt x="180" y="18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74"/>
              <p:cNvSpPr/>
              <p:nvPr/>
            </p:nvSpPr>
            <p:spPr>
              <a:xfrm>
                <a:off x="1734452" y="3055536"/>
                <a:ext cx="1779920" cy="54312"/>
              </a:xfrm>
              <a:custGeom>
                <a:rect b="b" l="l" r="r" t="t"/>
                <a:pathLst>
                  <a:path extrusionOk="0" h="1621" w="53124">
                    <a:moveTo>
                      <a:pt x="421" y="0"/>
                    </a:moveTo>
                    <a:lnTo>
                      <a:pt x="1" y="1621"/>
                    </a:lnTo>
                    <a:lnTo>
                      <a:pt x="53124" y="1621"/>
                    </a:lnTo>
                    <a:lnTo>
                      <a:pt x="526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74"/>
              <p:cNvSpPr/>
              <p:nvPr/>
            </p:nvSpPr>
            <p:spPr>
              <a:xfrm>
                <a:off x="3643064" y="2530613"/>
                <a:ext cx="28178" cy="28178"/>
              </a:xfrm>
              <a:custGeom>
                <a:rect b="b" l="l" r="r" t="t"/>
                <a:pathLst>
                  <a:path extrusionOk="0" h="841" w="841">
                    <a:moveTo>
                      <a:pt x="841" y="0"/>
                    </a:moveTo>
                    <a:lnTo>
                      <a:pt x="420" y="420"/>
                    </a:lnTo>
                    <a:lnTo>
                      <a:pt x="0" y="841"/>
                    </a:lnTo>
                    <a:lnTo>
                      <a:pt x="601" y="841"/>
                    </a:lnTo>
                    <a:lnTo>
                      <a:pt x="781" y="30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74"/>
              <p:cNvSpPr/>
              <p:nvPr/>
            </p:nvSpPr>
            <p:spPr>
              <a:xfrm>
                <a:off x="1983863" y="2743806"/>
                <a:ext cx="20137" cy="6064"/>
              </a:xfrm>
              <a:custGeom>
                <a:rect b="b" l="l" r="r" t="t"/>
                <a:pathLst>
                  <a:path extrusionOk="0" h="181" w="601">
                    <a:moveTo>
                      <a:pt x="480" y="0"/>
                    </a:moveTo>
                    <a:lnTo>
                      <a:pt x="0" y="60"/>
                    </a:lnTo>
                    <a:lnTo>
                      <a:pt x="0" y="180"/>
                    </a:lnTo>
                    <a:lnTo>
                      <a:pt x="60" y="180"/>
                    </a:lnTo>
                    <a:lnTo>
                      <a:pt x="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74"/>
              <p:cNvSpPr/>
              <p:nvPr/>
            </p:nvSpPr>
            <p:spPr>
              <a:xfrm>
                <a:off x="1955686" y="2759888"/>
                <a:ext cx="2044" cy="8075"/>
              </a:xfrm>
              <a:custGeom>
                <a:rect b="b" l="l" r="r" t="t"/>
                <a:pathLst>
                  <a:path extrusionOk="0" h="241" w="61">
                    <a:moveTo>
                      <a:pt x="1" y="0"/>
                    </a:moveTo>
                    <a:lnTo>
                      <a:pt x="1" y="60"/>
                    </a:lnTo>
                    <a:lnTo>
                      <a:pt x="1" y="120"/>
                    </a:lnTo>
                    <a:lnTo>
                      <a:pt x="61" y="24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74"/>
              <p:cNvSpPr/>
              <p:nvPr/>
            </p:nvSpPr>
            <p:spPr>
              <a:xfrm>
                <a:off x="2016028" y="2542675"/>
                <a:ext cx="6064" cy="16116"/>
              </a:xfrm>
              <a:custGeom>
                <a:rect b="b" l="l" r="r" t="t"/>
                <a:pathLst>
                  <a:path extrusionOk="0" h="481" w="181">
                    <a:moveTo>
                      <a:pt x="0" y="0"/>
                    </a:moveTo>
                    <a:lnTo>
                      <a:pt x="61" y="361"/>
                    </a:lnTo>
                    <a:lnTo>
                      <a:pt x="121" y="481"/>
                    </a:lnTo>
                    <a:lnTo>
                      <a:pt x="181" y="4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74"/>
              <p:cNvSpPr/>
              <p:nvPr/>
            </p:nvSpPr>
            <p:spPr>
              <a:xfrm>
                <a:off x="2074360" y="2735731"/>
                <a:ext cx="6064" cy="6064"/>
              </a:xfrm>
              <a:custGeom>
                <a:rect b="b" l="l" r="r" t="t"/>
                <a:pathLst>
                  <a:path extrusionOk="0" h="181" w="181">
                    <a:moveTo>
                      <a:pt x="0" y="1"/>
                    </a:moveTo>
                    <a:lnTo>
                      <a:pt x="120" y="181"/>
                    </a:lnTo>
                    <a:lnTo>
                      <a:pt x="18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74"/>
              <p:cNvSpPr/>
              <p:nvPr/>
            </p:nvSpPr>
            <p:spPr>
              <a:xfrm>
                <a:off x="2104515" y="2534634"/>
                <a:ext cx="10085" cy="24157"/>
              </a:xfrm>
              <a:custGeom>
                <a:rect b="b" l="l" r="r" t="t"/>
                <a:pathLst>
                  <a:path extrusionOk="0" h="721" w="301">
                    <a:moveTo>
                      <a:pt x="301" y="0"/>
                    </a:moveTo>
                    <a:lnTo>
                      <a:pt x="181" y="60"/>
                    </a:lnTo>
                    <a:lnTo>
                      <a:pt x="121" y="120"/>
                    </a:lnTo>
                    <a:lnTo>
                      <a:pt x="61" y="300"/>
                    </a:lnTo>
                    <a:lnTo>
                      <a:pt x="61" y="360"/>
                    </a:lnTo>
                    <a:lnTo>
                      <a:pt x="1" y="721"/>
                    </a:lnTo>
                    <a:lnTo>
                      <a:pt x="61" y="721"/>
                    </a:lnTo>
                    <a:lnTo>
                      <a:pt x="121" y="60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74"/>
              <p:cNvSpPr/>
              <p:nvPr/>
            </p:nvSpPr>
            <p:spPr>
              <a:xfrm>
                <a:off x="1955686" y="275586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74"/>
              <p:cNvSpPr/>
              <p:nvPr/>
            </p:nvSpPr>
            <p:spPr>
              <a:xfrm>
                <a:off x="2134703" y="2540665"/>
                <a:ext cx="16116" cy="18126"/>
              </a:xfrm>
              <a:custGeom>
                <a:rect b="b" l="l" r="r" t="t"/>
                <a:pathLst>
                  <a:path extrusionOk="0" h="541" w="481">
                    <a:moveTo>
                      <a:pt x="480" y="0"/>
                    </a:moveTo>
                    <a:lnTo>
                      <a:pt x="420" y="120"/>
                    </a:lnTo>
                    <a:lnTo>
                      <a:pt x="420" y="120"/>
                    </a:lnTo>
                    <a:lnTo>
                      <a:pt x="480" y="60"/>
                    </a:lnTo>
                    <a:lnTo>
                      <a:pt x="480" y="0"/>
                    </a:lnTo>
                    <a:close/>
                    <a:moveTo>
                      <a:pt x="420" y="12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360" y="241"/>
                    </a:lnTo>
                    <a:lnTo>
                      <a:pt x="420" y="1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74"/>
              <p:cNvSpPr/>
              <p:nvPr/>
            </p:nvSpPr>
            <p:spPr>
              <a:xfrm>
                <a:off x="1981853" y="2536644"/>
                <a:ext cx="20137" cy="22147"/>
              </a:xfrm>
              <a:custGeom>
                <a:rect b="b" l="l" r="r" t="t"/>
                <a:pathLst>
                  <a:path extrusionOk="0" h="661" w="601">
                    <a:moveTo>
                      <a:pt x="60" y="0"/>
                    </a:moveTo>
                    <a:lnTo>
                      <a:pt x="0" y="60"/>
                    </a:lnTo>
                    <a:lnTo>
                      <a:pt x="60" y="60"/>
                    </a:lnTo>
                    <a:lnTo>
                      <a:pt x="240" y="300"/>
                    </a:lnTo>
                    <a:lnTo>
                      <a:pt x="480" y="661"/>
                    </a:lnTo>
                    <a:lnTo>
                      <a:pt x="600" y="661"/>
                    </a:lnTo>
                    <a:lnTo>
                      <a:pt x="480" y="481"/>
                    </a:lnTo>
                    <a:lnTo>
                      <a:pt x="240" y="18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74"/>
              <p:cNvSpPr/>
              <p:nvPr/>
            </p:nvSpPr>
            <p:spPr>
              <a:xfrm>
                <a:off x="2108535" y="2526593"/>
                <a:ext cx="30222" cy="32198"/>
              </a:xfrm>
              <a:custGeom>
                <a:rect b="b" l="l" r="r" t="t"/>
                <a:pathLst>
                  <a:path extrusionOk="0" h="961" w="902">
                    <a:moveTo>
                      <a:pt x="901" y="0"/>
                    </a:moveTo>
                    <a:lnTo>
                      <a:pt x="781" y="60"/>
                    </a:lnTo>
                    <a:lnTo>
                      <a:pt x="541" y="240"/>
                    </a:lnTo>
                    <a:lnTo>
                      <a:pt x="361" y="540"/>
                    </a:lnTo>
                    <a:lnTo>
                      <a:pt x="241" y="721"/>
                    </a:lnTo>
                    <a:lnTo>
                      <a:pt x="301" y="420"/>
                    </a:lnTo>
                    <a:lnTo>
                      <a:pt x="61" y="841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601" y="661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74"/>
              <p:cNvSpPr/>
              <p:nvPr/>
            </p:nvSpPr>
            <p:spPr>
              <a:xfrm>
                <a:off x="2148775" y="2534634"/>
                <a:ext cx="24157" cy="24157"/>
              </a:xfrm>
              <a:custGeom>
                <a:rect b="b" l="l" r="r" t="t"/>
                <a:pathLst>
                  <a:path extrusionOk="0" h="721" w="721">
                    <a:moveTo>
                      <a:pt x="720" y="0"/>
                    </a:moveTo>
                    <a:lnTo>
                      <a:pt x="300" y="541"/>
                    </a:lnTo>
                    <a:lnTo>
                      <a:pt x="540" y="0"/>
                    </a:lnTo>
                    <a:lnTo>
                      <a:pt x="540" y="0"/>
                    </a:lnTo>
                    <a:lnTo>
                      <a:pt x="120" y="601"/>
                    </a:lnTo>
                    <a:lnTo>
                      <a:pt x="0" y="721"/>
                    </a:lnTo>
                    <a:lnTo>
                      <a:pt x="480" y="721"/>
                    </a:lnTo>
                    <a:lnTo>
                      <a:pt x="600" y="421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74"/>
              <p:cNvSpPr/>
              <p:nvPr/>
            </p:nvSpPr>
            <p:spPr>
              <a:xfrm>
                <a:off x="1975789" y="2757878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74"/>
              <p:cNvSpPr/>
              <p:nvPr/>
            </p:nvSpPr>
            <p:spPr>
              <a:xfrm>
                <a:off x="2026080" y="2536644"/>
                <a:ext cx="12095" cy="22147"/>
              </a:xfrm>
              <a:custGeom>
                <a:rect b="b" l="l" r="r" t="t"/>
                <a:pathLst>
                  <a:path extrusionOk="0" h="661" w="361">
                    <a:moveTo>
                      <a:pt x="1" y="0"/>
                    </a:moveTo>
                    <a:lnTo>
                      <a:pt x="61" y="120"/>
                    </a:lnTo>
                    <a:lnTo>
                      <a:pt x="121" y="661"/>
                    </a:lnTo>
                    <a:lnTo>
                      <a:pt x="361" y="661"/>
                    </a:lnTo>
                    <a:lnTo>
                      <a:pt x="301" y="4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74"/>
              <p:cNvSpPr/>
              <p:nvPr/>
            </p:nvSpPr>
            <p:spPr>
              <a:xfrm>
                <a:off x="2064309" y="2691504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20" y="0"/>
                    </a:moveTo>
                    <a:lnTo>
                      <a:pt x="0" y="180"/>
                    </a:lnTo>
                    <a:lnTo>
                      <a:pt x="0" y="24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74"/>
              <p:cNvSpPr/>
              <p:nvPr/>
            </p:nvSpPr>
            <p:spPr>
              <a:xfrm>
                <a:off x="1967747" y="2755867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74"/>
              <p:cNvSpPr/>
              <p:nvPr/>
            </p:nvSpPr>
            <p:spPr>
              <a:xfrm>
                <a:off x="1963727" y="2743806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" y="0"/>
                    </a:moveTo>
                    <a:lnTo>
                      <a:pt x="1" y="180"/>
                    </a:lnTo>
                    <a:lnTo>
                      <a:pt x="61" y="300"/>
                    </a:lnTo>
                    <a:lnTo>
                      <a:pt x="121" y="300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74"/>
              <p:cNvSpPr/>
              <p:nvPr/>
            </p:nvSpPr>
            <p:spPr>
              <a:xfrm>
                <a:off x="2042162" y="2552727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1"/>
                    </a:moveTo>
                    <a:lnTo>
                      <a:pt x="1" y="61"/>
                    </a:lnTo>
                    <a:lnTo>
                      <a:pt x="61" y="181"/>
                    </a:lnTo>
                    <a:lnTo>
                      <a:pt x="61" y="1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74"/>
              <p:cNvSpPr/>
              <p:nvPr/>
            </p:nvSpPr>
            <p:spPr>
              <a:xfrm>
                <a:off x="2050203" y="2679443"/>
                <a:ext cx="6098" cy="6064"/>
              </a:xfrm>
              <a:custGeom>
                <a:rect b="b" l="l" r="r" t="t"/>
                <a:pathLst>
                  <a:path extrusionOk="0" h="181" w="182">
                    <a:moveTo>
                      <a:pt x="181" y="0"/>
                    </a:moveTo>
                    <a:lnTo>
                      <a:pt x="1" y="120"/>
                    </a:lnTo>
                    <a:lnTo>
                      <a:pt x="61" y="18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74"/>
              <p:cNvSpPr/>
              <p:nvPr/>
            </p:nvSpPr>
            <p:spPr>
              <a:xfrm>
                <a:off x="2046183" y="2534634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1" y="0"/>
                    </a:moveTo>
                    <a:lnTo>
                      <a:pt x="121" y="541"/>
                    </a:lnTo>
                    <a:lnTo>
                      <a:pt x="121" y="721"/>
                    </a:lnTo>
                    <a:lnTo>
                      <a:pt x="421" y="721"/>
                    </a:lnTo>
                    <a:lnTo>
                      <a:pt x="361" y="661"/>
                    </a:lnTo>
                    <a:lnTo>
                      <a:pt x="121" y="18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74"/>
              <p:cNvSpPr/>
              <p:nvPr/>
            </p:nvSpPr>
            <p:spPr>
              <a:xfrm>
                <a:off x="2036131" y="2669391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74"/>
              <p:cNvSpPr/>
              <p:nvPr/>
            </p:nvSpPr>
            <p:spPr>
              <a:xfrm>
                <a:off x="2995480" y="2399877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74"/>
              <p:cNvSpPr/>
              <p:nvPr/>
            </p:nvSpPr>
            <p:spPr>
              <a:xfrm>
                <a:off x="2038141" y="2832292"/>
                <a:ext cx="8075" cy="2044"/>
              </a:xfrm>
              <a:custGeom>
                <a:rect b="b" l="l" r="r" t="t"/>
                <a:pathLst>
                  <a:path extrusionOk="0" h="61" w="241">
                    <a:moveTo>
                      <a:pt x="1" y="0"/>
                    </a:moveTo>
                    <a:lnTo>
                      <a:pt x="181" y="60"/>
                    </a:lnTo>
                    <a:lnTo>
                      <a:pt x="241" y="6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74"/>
              <p:cNvSpPr/>
              <p:nvPr/>
            </p:nvSpPr>
            <p:spPr>
              <a:xfrm>
                <a:off x="2003966" y="2832292"/>
                <a:ext cx="26167" cy="8075"/>
              </a:xfrm>
              <a:custGeom>
                <a:rect b="b" l="l" r="r" t="t"/>
                <a:pathLst>
                  <a:path extrusionOk="0" h="241" w="781">
                    <a:moveTo>
                      <a:pt x="0" y="0"/>
                    </a:moveTo>
                    <a:lnTo>
                      <a:pt x="60" y="60"/>
                    </a:lnTo>
                    <a:lnTo>
                      <a:pt x="781" y="240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74"/>
              <p:cNvSpPr/>
              <p:nvPr/>
            </p:nvSpPr>
            <p:spPr>
              <a:xfrm>
                <a:off x="2283499" y="2522572"/>
                <a:ext cx="46304" cy="36219"/>
              </a:xfrm>
              <a:custGeom>
                <a:rect b="b" l="l" r="r" t="t"/>
                <a:pathLst>
                  <a:path extrusionOk="0" h="1081" w="1382">
                    <a:moveTo>
                      <a:pt x="1" y="0"/>
                    </a:moveTo>
                    <a:lnTo>
                      <a:pt x="181" y="240"/>
                    </a:lnTo>
                    <a:lnTo>
                      <a:pt x="241" y="420"/>
                    </a:lnTo>
                    <a:lnTo>
                      <a:pt x="301" y="660"/>
                    </a:lnTo>
                    <a:lnTo>
                      <a:pt x="361" y="1081"/>
                    </a:lnTo>
                    <a:lnTo>
                      <a:pt x="1382" y="1081"/>
                    </a:lnTo>
                    <a:lnTo>
                      <a:pt x="1261" y="901"/>
                    </a:lnTo>
                    <a:lnTo>
                      <a:pt x="781" y="480"/>
                    </a:lnTo>
                    <a:lnTo>
                      <a:pt x="24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74"/>
              <p:cNvSpPr/>
              <p:nvPr/>
            </p:nvSpPr>
            <p:spPr>
              <a:xfrm>
                <a:off x="1963727" y="2832292"/>
                <a:ext cx="38263" cy="22147"/>
              </a:xfrm>
              <a:custGeom>
                <a:rect b="b" l="l" r="r" t="t"/>
                <a:pathLst>
                  <a:path extrusionOk="0" h="661" w="1142">
                    <a:moveTo>
                      <a:pt x="1" y="0"/>
                    </a:moveTo>
                    <a:lnTo>
                      <a:pt x="541" y="300"/>
                    </a:lnTo>
                    <a:lnTo>
                      <a:pt x="1141" y="660"/>
                    </a:lnTo>
                    <a:lnTo>
                      <a:pt x="1141" y="660"/>
                    </a:lnTo>
                    <a:lnTo>
                      <a:pt x="1081" y="540"/>
                    </a:lnTo>
                    <a:lnTo>
                      <a:pt x="961" y="360"/>
                    </a:lnTo>
                    <a:lnTo>
                      <a:pt x="901" y="300"/>
                    </a:lnTo>
                    <a:lnTo>
                      <a:pt x="661" y="12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74"/>
              <p:cNvSpPr/>
              <p:nvPr/>
            </p:nvSpPr>
            <p:spPr>
              <a:xfrm>
                <a:off x="1985874" y="2832292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0"/>
                    </a:moveTo>
                    <a:lnTo>
                      <a:pt x="120" y="60"/>
                    </a:lnTo>
                    <a:lnTo>
                      <a:pt x="120" y="6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74"/>
              <p:cNvSpPr/>
              <p:nvPr/>
            </p:nvSpPr>
            <p:spPr>
              <a:xfrm>
                <a:off x="2078381" y="2733721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0" y="1"/>
                    </a:moveTo>
                    <a:lnTo>
                      <a:pt x="60" y="61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74"/>
              <p:cNvSpPr/>
              <p:nvPr/>
            </p:nvSpPr>
            <p:spPr>
              <a:xfrm>
                <a:off x="2969312" y="2363691"/>
                <a:ext cx="18126" cy="2044"/>
              </a:xfrm>
              <a:custGeom>
                <a:rect b="b" l="l" r="r" t="t"/>
                <a:pathLst>
                  <a:path extrusionOk="0" h="61" w="541">
                    <a:moveTo>
                      <a:pt x="1" y="0"/>
                    </a:moveTo>
                    <a:lnTo>
                      <a:pt x="541" y="60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74"/>
              <p:cNvSpPr/>
              <p:nvPr/>
            </p:nvSpPr>
            <p:spPr>
              <a:xfrm>
                <a:off x="2963281" y="2381784"/>
                <a:ext cx="32232" cy="8075"/>
              </a:xfrm>
              <a:custGeom>
                <a:rect b="b" l="l" r="r" t="t"/>
                <a:pathLst>
                  <a:path extrusionOk="0" h="241" w="962">
                    <a:moveTo>
                      <a:pt x="1" y="0"/>
                    </a:moveTo>
                    <a:lnTo>
                      <a:pt x="421" y="120"/>
                    </a:lnTo>
                    <a:lnTo>
                      <a:pt x="841" y="240"/>
                    </a:lnTo>
                    <a:lnTo>
                      <a:pt x="961" y="240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74"/>
              <p:cNvSpPr/>
              <p:nvPr/>
            </p:nvSpPr>
            <p:spPr>
              <a:xfrm>
                <a:off x="2104515" y="2832292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1" y="0"/>
                    </a:moveTo>
                    <a:lnTo>
                      <a:pt x="61" y="180"/>
                    </a:lnTo>
                    <a:lnTo>
                      <a:pt x="6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74"/>
              <p:cNvSpPr/>
              <p:nvPr/>
            </p:nvSpPr>
            <p:spPr>
              <a:xfrm>
                <a:off x="2225200" y="2522572"/>
                <a:ext cx="14106" cy="36219"/>
              </a:xfrm>
              <a:custGeom>
                <a:rect b="b" l="l" r="r" t="t"/>
                <a:pathLst>
                  <a:path extrusionOk="0" h="1081" w="421">
                    <a:moveTo>
                      <a:pt x="360" y="0"/>
                    </a:moveTo>
                    <a:lnTo>
                      <a:pt x="300" y="180"/>
                    </a:lnTo>
                    <a:lnTo>
                      <a:pt x="240" y="600"/>
                    </a:lnTo>
                    <a:lnTo>
                      <a:pt x="60" y="1021"/>
                    </a:lnTo>
                    <a:lnTo>
                      <a:pt x="0" y="1081"/>
                    </a:lnTo>
                    <a:lnTo>
                      <a:pt x="360" y="1081"/>
                    </a:lnTo>
                    <a:lnTo>
                      <a:pt x="420" y="720"/>
                    </a:lnTo>
                    <a:lnTo>
                      <a:pt x="420" y="420"/>
                    </a:lnTo>
                    <a:lnTo>
                      <a:pt x="360" y="240"/>
                    </a:lnTo>
                    <a:lnTo>
                      <a:pt x="360" y="12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74"/>
              <p:cNvSpPr/>
              <p:nvPr/>
            </p:nvSpPr>
            <p:spPr>
              <a:xfrm>
                <a:off x="2213138" y="2522572"/>
                <a:ext cx="10085" cy="36219"/>
              </a:xfrm>
              <a:custGeom>
                <a:rect b="b" l="l" r="r" t="t"/>
                <a:pathLst>
                  <a:path extrusionOk="0" h="1081" w="301">
                    <a:moveTo>
                      <a:pt x="300" y="0"/>
                    </a:moveTo>
                    <a:lnTo>
                      <a:pt x="180" y="660"/>
                    </a:lnTo>
                    <a:lnTo>
                      <a:pt x="0" y="1081"/>
                    </a:lnTo>
                    <a:lnTo>
                      <a:pt x="180" y="1081"/>
                    </a:lnTo>
                    <a:lnTo>
                      <a:pt x="240" y="961"/>
                    </a:lnTo>
                    <a:lnTo>
                      <a:pt x="300" y="420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74"/>
              <p:cNvSpPr/>
              <p:nvPr/>
            </p:nvSpPr>
            <p:spPr>
              <a:xfrm>
                <a:off x="2170888" y="2520562"/>
                <a:ext cx="20137" cy="38229"/>
              </a:xfrm>
              <a:custGeom>
                <a:rect b="b" l="l" r="r" t="t"/>
                <a:pathLst>
                  <a:path extrusionOk="0" h="1141" w="601">
                    <a:moveTo>
                      <a:pt x="601" y="0"/>
                    </a:moveTo>
                    <a:lnTo>
                      <a:pt x="541" y="240"/>
                    </a:lnTo>
                    <a:lnTo>
                      <a:pt x="121" y="901"/>
                    </a:lnTo>
                    <a:lnTo>
                      <a:pt x="0" y="1141"/>
                    </a:lnTo>
                    <a:lnTo>
                      <a:pt x="361" y="1141"/>
                    </a:lnTo>
                    <a:lnTo>
                      <a:pt x="541" y="660"/>
                    </a:lnTo>
                    <a:lnTo>
                      <a:pt x="6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74"/>
              <p:cNvSpPr/>
              <p:nvPr/>
            </p:nvSpPr>
            <p:spPr>
              <a:xfrm>
                <a:off x="2245303" y="2526593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81" y="0"/>
                    </a:moveTo>
                    <a:lnTo>
                      <a:pt x="181" y="120"/>
                    </a:lnTo>
                    <a:lnTo>
                      <a:pt x="181" y="300"/>
                    </a:lnTo>
                    <a:lnTo>
                      <a:pt x="120" y="661"/>
                    </a:lnTo>
                    <a:lnTo>
                      <a:pt x="0" y="961"/>
                    </a:lnTo>
                    <a:lnTo>
                      <a:pt x="241" y="961"/>
                    </a:lnTo>
                    <a:lnTo>
                      <a:pt x="241" y="5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74"/>
              <p:cNvSpPr/>
              <p:nvPr/>
            </p:nvSpPr>
            <p:spPr>
              <a:xfrm>
                <a:off x="2108535" y="2832292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74"/>
              <p:cNvSpPr/>
              <p:nvPr/>
            </p:nvSpPr>
            <p:spPr>
              <a:xfrm>
                <a:off x="1953675" y="2832292"/>
                <a:ext cx="32232" cy="34209"/>
              </a:xfrm>
              <a:custGeom>
                <a:rect b="b" l="l" r="r" t="t"/>
                <a:pathLst>
                  <a:path extrusionOk="0" h="1021" w="962">
                    <a:moveTo>
                      <a:pt x="121" y="0"/>
                    </a:moveTo>
                    <a:lnTo>
                      <a:pt x="61" y="180"/>
                    </a:lnTo>
                    <a:lnTo>
                      <a:pt x="1" y="240"/>
                    </a:lnTo>
                    <a:lnTo>
                      <a:pt x="121" y="360"/>
                    </a:lnTo>
                    <a:lnTo>
                      <a:pt x="721" y="901"/>
                    </a:lnTo>
                    <a:lnTo>
                      <a:pt x="961" y="1021"/>
                    </a:lnTo>
                    <a:lnTo>
                      <a:pt x="961" y="1021"/>
                    </a:lnTo>
                    <a:lnTo>
                      <a:pt x="541" y="420"/>
                    </a:lnTo>
                    <a:lnTo>
                      <a:pt x="421" y="240"/>
                    </a:lnTo>
                    <a:lnTo>
                      <a:pt x="361" y="24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74"/>
              <p:cNvSpPr/>
              <p:nvPr/>
            </p:nvSpPr>
            <p:spPr>
              <a:xfrm>
                <a:off x="2277468" y="2542675"/>
                <a:ext cx="8075" cy="16116"/>
              </a:xfrm>
              <a:custGeom>
                <a:rect b="b" l="l" r="r" t="t"/>
                <a:pathLst>
                  <a:path extrusionOk="0" h="481" w="241">
                    <a:moveTo>
                      <a:pt x="61" y="0"/>
                    </a:moveTo>
                    <a:lnTo>
                      <a:pt x="61" y="120"/>
                    </a:lnTo>
                    <a:lnTo>
                      <a:pt x="1" y="481"/>
                    </a:lnTo>
                    <a:lnTo>
                      <a:pt x="241" y="481"/>
                    </a:lnTo>
                    <a:lnTo>
                      <a:pt x="121" y="18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74"/>
              <p:cNvSpPr/>
              <p:nvPr/>
            </p:nvSpPr>
            <p:spPr>
              <a:xfrm>
                <a:off x="2257365" y="2526593"/>
                <a:ext cx="16116" cy="32198"/>
              </a:xfrm>
              <a:custGeom>
                <a:rect b="b" l="l" r="r" t="t"/>
                <a:pathLst>
                  <a:path extrusionOk="0" h="961" w="481">
                    <a:moveTo>
                      <a:pt x="181" y="0"/>
                    </a:moveTo>
                    <a:lnTo>
                      <a:pt x="121" y="600"/>
                    </a:lnTo>
                    <a:lnTo>
                      <a:pt x="1" y="961"/>
                    </a:lnTo>
                    <a:lnTo>
                      <a:pt x="481" y="961"/>
                    </a:lnTo>
                    <a:lnTo>
                      <a:pt x="421" y="600"/>
                    </a:lnTo>
                    <a:lnTo>
                      <a:pt x="241" y="120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74"/>
              <p:cNvSpPr/>
              <p:nvPr/>
            </p:nvSpPr>
            <p:spPr>
              <a:xfrm>
                <a:off x="3472122" y="2086136"/>
                <a:ext cx="32198" cy="74448"/>
              </a:xfrm>
              <a:custGeom>
                <a:rect b="b" l="l" r="r" t="t"/>
                <a:pathLst>
                  <a:path extrusionOk="0" h="2222" w="961">
                    <a:moveTo>
                      <a:pt x="0" y="1"/>
                    </a:moveTo>
                    <a:lnTo>
                      <a:pt x="60" y="421"/>
                    </a:lnTo>
                    <a:lnTo>
                      <a:pt x="240" y="1021"/>
                    </a:lnTo>
                    <a:lnTo>
                      <a:pt x="360" y="1741"/>
                    </a:lnTo>
                    <a:lnTo>
                      <a:pt x="360" y="1801"/>
                    </a:lnTo>
                    <a:lnTo>
                      <a:pt x="360" y="2041"/>
                    </a:lnTo>
                    <a:lnTo>
                      <a:pt x="660" y="2222"/>
                    </a:lnTo>
                    <a:lnTo>
                      <a:pt x="961" y="2222"/>
                    </a:lnTo>
                    <a:lnTo>
                      <a:pt x="780" y="1621"/>
                    </a:lnTo>
                    <a:lnTo>
                      <a:pt x="480" y="1021"/>
                    </a:lnTo>
                    <a:lnTo>
                      <a:pt x="240" y="4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74"/>
              <p:cNvSpPr/>
              <p:nvPr/>
            </p:nvSpPr>
            <p:spPr>
              <a:xfrm>
                <a:off x="2939158" y="2518552"/>
                <a:ext cx="40240" cy="16116"/>
              </a:xfrm>
              <a:custGeom>
                <a:rect b="b" l="l" r="r" t="t"/>
                <a:pathLst>
                  <a:path extrusionOk="0" h="481" w="1201">
                    <a:moveTo>
                      <a:pt x="901" y="0"/>
                    </a:moveTo>
                    <a:lnTo>
                      <a:pt x="781" y="60"/>
                    </a:lnTo>
                    <a:lnTo>
                      <a:pt x="97" y="459"/>
                    </a:lnTo>
                    <a:lnTo>
                      <a:pt x="97" y="459"/>
                    </a:lnTo>
                    <a:lnTo>
                      <a:pt x="541" y="360"/>
                    </a:lnTo>
                    <a:lnTo>
                      <a:pt x="1201" y="60"/>
                    </a:lnTo>
                    <a:lnTo>
                      <a:pt x="1201" y="0"/>
                    </a:lnTo>
                    <a:close/>
                    <a:moveTo>
                      <a:pt x="97" y="459"/>
                    </a:moveTo>
                    <a:lnTo>
                      <a:pt x="0" y="480"/>
                    </a:lnTo>
                    <a:lnTo>
                      <a:pt x="60" y="480"/>
                    </a:lnTo>
                    <a:lnTo>
                      <a:pt x="97" y="4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74"/>
              <p:cNvSpPr/>
              <p:nvPr/>
            </p:nvSpPr>
            <p:spPr>
              <a:xfrm>
                <a:off x="1621842" y="2777981"/>
                <a:ext cx="16116" cy="6064"/>
              </a:xfrm>
              <a:custGeom>
                <a:rect b="b" l="l" r="r" t="t"/>
                <a:pathLst>
                  <a:path extrusionOk="0" h="181" w="481">
                    <a:moveTo>
                      <a:pt x="0" y="0"/>
                    </a:moveTo>
                    <a:lnTo>
                      <a:pt x="181" y="60"/>
                    </a:lnTo>
                    <a:lnTo>
                      <a:pt x="421" y="181"/>
                    </a:lnTo>
                    <a:lnTo>
                      <a:pt x="481" y="18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74"/>
              <p:cNvSpPr/>
              <p:nvPr/>
            </p:nvSpPr>
            <p:spPr>
              <a:xfrm>
                <a:off x="3162402" y="2249037"/>
                <a:ext cx="6064" cy="12095"/>
              </a:xfrm>
              <a:custGeom>
                <a:rect b="b" l="l" r="r" t="t"/>
                <a:pathLst>
                  <a:path extrusionOk="0" h="361" w="181">
                    <a:moveTo>
                      <a:pt x="180" y="1"/>
                    </a:moveTo>
                    <a:lnTo>
                      <a:pt x="0" y="301"/>
                    </a:lnTo>
                    <a:lnTo>
                      <a:pt x="60" y="36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74"/>
              <p:cNvSpPr/>
              <p:nvPr/>
            </p:nvSpPr>
            <p:spPr>
              <a:xfrm>
                <a:off x="3279033" y="2116290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" y="1"/>
                    </a:moveTo>
                    <a:lnTo>
                      <a:pt x="1" y="121"/>
                    </a:lnTo>
                    <a:lnTo>
                      <a:pt x="121" y="12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74"/>
              <p:cNvSpPr/>
              <p:nvPr/>
            </p:nvSpPr>
            <p:spPr>
              <a:xfrm>
                <a:off x="3178484" y="2259089"/>
                <a:ext cx="10085" cy="22180"/>
              </a:xfrm>
              <a:custGeom>
                <a:rect b="b" l="l" r="r" t="t"/>
                <a:pathLst>
                  <a:path extrusionOk="0" h="662" w="301">
                    <a:moveTo>
                      <a:pt x="300" y="1"/>
                    </a:moveTo>
                    <a:lnTo>
                      <a:pt x="0" y="481"/>
                    </a:lnTo>
                    <a:lnTo>
                      <a:pt x="180" y="661"/>
                    </a:lnTo>
                    <a:lnTo>
                      <a:pt x="240" y="421"/>
                    </a:lnTo>
                    <a:lnTo>
                      <a:pt x="3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74"/>
              <p:cNvSpPr/>
              <p:nvPr/>
            </p:nvSpPr>
            <p:spPr>
              <a:xfrm>
                <a:off x="3059809" y="2480322"/>
                <a:ext cx="4054" cy="8075"/>
              </a:xfrm>
              <a:custGeom>
                <a:rect b="b" l="l" r="r" t="t"/>
                <a:pathLst>
                  <a:path extrusionOk="0" h="241" w="121">
                    <a:moveTo>
                      <a:pt x="1" y="1"/>
                    </a:moveTo>
                    <a:lnTo>
                      <a:pt x="1" y="241"/>
                    </a:lnTo>
                    <a:lnTo>
                      <a:pt x="121" y="241"/>
                    </a:lnTo>
                    <a:lnTo>
                      <a:pt x="61" y="6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74"/>
              <p:cNvSpPr/>
              <p:nvPr/>
            </p:nvSpPr>
            <p:spPr>
              <a:xfrm>
                <a:off x="3447965" y="2102218"/>
                <a:ext cx="18160" cy="40273"/>
              </a:xfrm>
              <a:custGeom>
                <a:rect b="b" l="l" r="r" t="t"/>
                <a:pathLst>
                  <a:path extrusionOk="0" h="1202" w="542">
                    <a:moveTo>
                      <a:pt x="1" y="1"/>
                    </a:moveTo>
                    <a:lnTo>
                      <a:pt x="181" y="781"/>
                    </a:lnTo>
                    <a:lnTo>
                      <a:pt x="181" y="961"/>
                    </a:lnTo>
                    <a:lnTo>
                      <a:pt x="421" y="961"/>
                    </a:lnTo>
                    <a:lnTo>
                      <a:pt x="181" y="1021"/>
                    </a:lnTo>
                    <a:lnTo>
                      <a:pt x="241" y="1141"/>
                    </a:lnTo>
                    <a:lnTo>
                      <a:pt x="541" y="120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74"/>
              <p:cNvSpPr/>
              <p:nvPr/>
            </p:nvSpPr>
            <p:spPr>
              <a:xfrm>
                <a:off x="3383602" y="2104229"/>
                <a:ext cx="16149" cy="22180"/>
              </a:xfrm>
              <a:custGeom>
                <a:rect b="b" l="l" r="r" t="t"/>
                <a:pathLst>
                  <a:path extrusionOk="0" h="662" w="482">
                    <a:moveTo>
                      <a:pt x="1" y="1"/>
                    </a:moveTo>
                    <a:lnTo>
                      <a:pt x="61" y="361"/>
                    </a:lnTo>
                    <a:lnTo>
                      <a:pt x="61" y="421"/>
                    </a:lnTo>
                    <a:lnTo>
                      <a:pt x="121" y="421"/>
                    </a:lnTo>
                    <a:lnTo>
                      <a:pt x="241" y="481"/>
                    </a:lnTo>
                    <a:lnTo>
                      <a:pt x="61" y="481"/>
                    </a:lnTo>
                    <a:lnTo>
                      <a:pt x="121" y="661"/>
                    </a:lnTo>
                    <a:lnTo>
                      <a:pt x="481" y="601"/>
                    </a:lnTo>
                    <a:lnTo>
                      <a:pt x="61" y="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74"/>
              <p:cNvSpPr/>
              <p:nvPr/>
            </p:nvSpPr>
            <p:spPr>
              <a:xfrm>
                <a:off x="3341385" y="2110260"/>
                <a:ext cx="4054" cy="6064"/>
              </a:xfrm>
              <a:custGeom>
                <a:rect b="b" l="l" r="r" t="t"/>
                <a:pathLst>
                  <a:path extrusionOk="0" h="181" w="121">
                    <a:moveTo>
                      <a:pt x="0" y="1"/>
                    </a:moveTo>
                    <a:lnTo>
                      <a:pt x="60" y="181"/>
                    </a:lnTo>
                    <a:lnTo>
                      <a:pt x="121" y="1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74"/>
              <p:cNvSpPr/>
              <p:nvPr/>
            </p:nvSpPr>
            <p:spPr>
              <a:xfrm>
                <a:off x="3216680" y="2247027"/>
                <a:ext cx="50325" cy="88520"/>
              </a:xfrm>
              <a:custGeom>
                <a:rect b="b" l="l" r="r" t="t"/>
                <a:pathLst>
                  <a:path extrusionOk="0" h="2642" w="1502">
                    <a:moveTo>
                      <a:pt x="1501" y="1"/>
                    </a:moveTo>
                    <a:lnTo>
                      <a:pt x="1201" y="661"/>
                    </a:lnTo>
                    <a:lnTo>
                      <a:pt x="901" y="1141"/>
                    </a:lnTo>
                    <a:lnTo>
                      <a:pt x="601" y="1501"/>
                    </a:lnTo>
                    <a:lnTo>
                      <a:pt x="361" y="1741"/>
                    </a:lnTo>
                    <a:lnTo>
                      <a:pt x="361" y="1741"/>
                    </a:lnTo>
                    <a:lnTo>
                      <a:pt x="481" y="1441"/>
                    </a:lnTo>
                    <a:lnTo>
                      <a:pt x="661" y="1141"/>
                    </a:lnTo>
                    <a:lnTo>
                      <a:pt x="721" y="781"/>
                    </a:lnTo>
                    <a:lnTo>
                      <a:pt x="661" y="961"/>
                    </a:lnTo>
                    <a:lnTo>
                      <a:pt x="361" y="1501"/>
                    </a:lnTo>
                    <a:lnTo>
                      <a:pt x="121" y="1921"/>
                    </a:lnTo>
                    <a:lnTo>
                      <a:pt x="1" y="2042"/>
                    </a:lnTo>
                    <a:lnTo>
                      <a:pt x="481" y="2642"/>
                    </a:lnTo>
                    <a:lnTo>
                      <a:pt x="541" y="2582"/>
                    </a:lnTo>
                    <a:lnTo>
                      <a:pt x="781" y="2042"/>
                    </a:lnTo>
                    <a:lnTo>
                      <a:pt x="1081" y="1441"/>
                    </a:lnTo>
                    <a:lnTo>
                      <a:pt x="1321" y="661"/>
                    </a:lnTo>
                    <a:lnTo>
                      <a:pt x="15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74"/>
              <p:cNvSpPr/>
              <p:nvPr/>
            </p:nvSpPr>
            <p:spPr>
              <a:xfrm>
                <a:off x="3001511" y="2518552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60"/>
                    </a:moveTo>
                    <a:lnTo>
                      <a:pt x="0" y="6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6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74"/>
              <p:cNvSpPr/>
              <p:nvPr/>
            </p:nvSpPr>
            <p:spPr>
              <a:xfrm>
                <a:off x="3200597" y="2198780"/>
                <a:ext cx="28211" cy="114654"/>
              </a:xfrm>
              <a:custGeom>
                <a:rect b="b" l="l" r="r" t="t"/>
                <a:pathLst>
                  <a:path extrusionOk="0" h="3422" w="842">
                    <a:moveTo>
                      <a:pt x="661" y="0"/>
                    </a:moveTo>
                    <a:lnTo>
                      <a:pt x="661" y="60"/>
                    </a:lnTo>
                    <a:lnTo>
                      <a:pt x="661" y="720"/>
                    </a:lnTo>
                    <a:lnTo>
                      <a:pt x="661" y="1080"/>
                    </a:lnTo>
                    <a:lnTo>
                      <a:pt x="541" y="1501"/>
                    </a:lnTo>
                    <a:lnTo>
                      <a:pt x="481" y="1861"/>
                    </a:lnTo>
                    <a:lnTo>
                      <a:pt x="241" y="2401"/>
                    </a:lnTo>
                    <a:lnTo>
                      <a:pt x="1" y="2941"/>
                    </a:lnTo>
                    <a:lnTo>
                      <a:pt x="421" y="3421"/>
                    </a:lnTo>
                    <a:lnTo>
                      <a:pt x="481" y="3301"/>
                    </a:lnTo>
                    <a:lnTo>
                      <a:pt x="601" y="2881"/>
                    </a:lnTo>
                    <a:lnTo>
                      <a:pt x="721" y="2281"/>
                    </a:lnTo>
                    <a:lnTo>
                      <a:pt x="781" y="1741"/>
                    </a:lnTo>
                    <a:lnTo>
                      <a:pt x="781" y="1201"/>
                    </a:lnTo>
                    <a:lnTo>
                      <a:pt x="781" y="540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74"/>
              <p:cNvSpPr/>
              <p:nvPr/>
            </p:nvSpPr>
            <p:spPr>
              <a:xfrm>
                <a:off x="2985395" y="2518552"/>
                <a:ext cx="48314" cy="34209"/>
              </a:xfrm>
              <a:custGeom>
                <a:rect b="b" l="l" r="r" t="t"/>
                <a:pathLst>
                  <a:path extrusionOk="0" h="1021" w="1442">
                    <a:moveTo>
                      <a:pt x="721" y="0"/>
                    </a:moveTo>
                    <a:lnTo>
                      <a:pt x="661" y="60"/>
                    </a:lnTo>
                    <a:lnTo>
                      <a:pt x="301" y="360"/>
                    </a:lnTo>
                    <a:lnTo>
                      <a:pt x="301" y="420"/>
                    </a:lnTo>
                    <a:lnTo>
                      <a:pt x="121" y="840"/>
                    </a:lnTo>
                    <a:lnTo>
                      <a:pt x="1" y="1021"/>
                    </a:lnTo>
                    <a:lnTo>
                      <a:pt x="961" y="360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74"/>
              <p:cNvSpPr/>
              <p:nvPr/>
            </p:nvSpPr>
            <p:spPr>
              <a:xfrm>
                <a:off x="1931562" y="2693515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0" y="0"/>
                    </a:moveTo>
                    <a:lnTo>
                      <a:pt x="0" y="60"/>
                    </a:lnTo>
                    <a:lnTo>
                      <a:pt x="60" y="120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74"/>
              <p:cNvSpPr/>
              <p:nvPr/>
            </p:nvSpPr>
            <p:spPr>
              <a:xfrm>
                <a:off x="3003521" y="2532624"/>
                <a:ext cx="26167" cy="26167"/>
              </a:xfrm>
              <a:custGeom>
                <a:rect b="b" l="l" r="r" t="t"/>
                <a:pathLst>
                  <a:path extrusionOk="0" h="781" w="781">
                    <a:moveTo>
                      <a:pt x="780" y="0"/>
                    </a:moveTo>
                    <a:lnTo>
                      <a:pt x="600" y="180"/>
                    </a:lnTo>
                    <a:lnTo>
                      <a:pt x="0" y="781"/>
                    </a:lnTo>
                    <a:lnTo>
                      <a:pt x="60" y="781"/>
                    </a:lnTo>
                    <a:lnTo>
                      <a:pt x="480" y="420"/>
                    </a:lnTo>
                    <a:lnTo>
                      <a:pt x="7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74"/>
              <p:cNvSpPr/>
              <p:nvPr/>
            </p:nvSpPr>
            <p:spPr>
              <a:xfrm>
                <a:off x="3514338" y="2126375"/>
                <a:ext cx="12095" cy="40240"/>
              </a:xfrm>
              <a:custGeom>
                <a:rect b="b" l="l" r="r" t="t"/>
                <a:pathLst>
                  <a:path extrusionOk="0" h="1201" w="361">
                    <a:moveTo>
                      <a:pt x="1" y="0"/>
                    </a:moveTo>
                    <a:lnTo>
                      <a:pt x="1" y="480"/>
                    </a:lnTo>
                    <a:lnTo>
                      <a:pt x="1" y="900"/>
                    </a:lnTo>
                    <a:lnTo>
                      <a:pt x="1" y="1081"/>
                    </a:lnTo>
                    <a:lnTo>
                      <a:pt x="301" y="1141"/>
                    </a:lnTo>
                    <a:lnTo>
                      <a:pt x="181" y="1141"/>
                    </a:lnTo>
                    <a:lnTo>
                      <a:pt x="361" y="1201"/>
                    </a:lnTo>
                    <a:lnTo>
                      <a:pt x="361" y="12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74"/>
              <p:cNvSpPr/>
              <p:nvPr/>
            </p:nvSpPr>
            <p:spPr>
              <a:xfrm>
                <a:off x="3512328" y="2421990"/>
                <a:ext cx="106613" cy="66407"/>
              </a:xfrm>
              <a:custGeom>
                <a:rect b="b" l="l" r="r" t="t"/>
                <a:pathLst>
                  <a:path extrusionOk="0" h="1982" w="3182">
                    <a:moveTo>
                      <a:pt x="3182" y="1"/>
                    </a:moveTo>
                    <a:lnTo>
                      <a:pt x="2882" y="301"/>
                    </a:lnTo>
                    <a:lnTo>
                      <a:pt x="2162" y="841"/>
                    </a:lnTo>
                    <a:lnTo>
                      <a:pt x="1561" y="1261"/>
                    </a:lnTo>
                    <a:lnTo>
                      <a:pt x="841" y="1622"/>
                    </a:lnTo>
                    <a:lnTo>
                      <a:pt x="421" y="1802"/>
                    </a:lnTo>
                    <a:lnTo>
                      <a:pt x="1" y="1982"/>
                    </a:lnTo>
                    <a:lnTo>
                      <a:pt x="1921" y="1982"/>
                    </a:lnTo>
                    <a:lnTo>
                      <a:pt x="2282" y="1502"/>
                    </a:lnTo>
                    <a:lnTo>
                      <a:pt x="2582" y="1021"/>
                    </a:lnTo>
                    <a:lnTo>
                      <a:pt x="3002" y="301"/>
                    </a:lnTo>
                    <a:lnTo>
                      <a:pt x="3182" y="61"/>
                    </a:lnTo>
                    <a:lnTo>
                      <a:pt x="318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74"/>
              <p:cNvSpPr/>
              <p:nvPr/>
            </p:nvSpPr>
            <p:spPr>
              <a:xfrm>
                <a:off x="3600815" y="2474291"/>
                <a:ext cx="14106" cy="14106"/>
              </a:xfrm>
              <a:custGeom>
                <a:rect b="b" l="l" r="r" t="t"/>
                <a:pathLst>
                  <a:path extrusionOk="0" h="421" w="421">
                    <a:moveTo>
                      <a:pt x="421" y="1"/>
                    </a:moveTo>
                    <a:lnTo>
                      <a:pt x="1" y="421"/>
                    </a:lnTo>
                    <a:lnTo>
                      <a:pt x="121" y="421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74"/>
              <p:cNvSpPr/>
              <p:nvPr/>
            </p:nvSpPr>
            <p:spPr>
              <a:xfrm>
                <a:off x="3021614" y="2409928"/>
                <a:ext cx="14106" cy="72438"/>
              </a:xfrm>
              <a:custGeom>
                <a:rect b="b" l="l" r="r" t="t"/>
                <a:pathLst>
                  <a:path extrusionOk="0" h="2162" w="421">
                    <a:moveTo>
                      <a:pt x="180" y="1"/>
                    </a:moveTo>
                    <a:lnTo>
                      <a:pt x="120" y="301"/>
                    </a:lnTo>
                    <a:lnTo>
                      <a:pt x="60" y="721"/>
                    </a:lnTo>
                    <a:lnTo>
                      <a:pt x="0" y="1141"/>
                    </a:lnTo>
                    <a:lnTo>
                      <a:pt x="60" y="1561"/>
                    </a:lnTo>
                    <a:lnTo>
                      <a:pt x="180" y="1862"/>
                    </a:lnTo>
                    <a:lnTo>
                      <a:pt x="300" y="2102"/>
                    </a:lnTo>
                    <a:lnTo>
                      <a:pt x="300" y="2162"/>
                    </a:lnTo>
                    <a:lnTo>
                      <a:pt x="421" y="2162"/>
                    </a:lnTo>
                    <a:lnTo>
                      <a:pt x="300" y="1621"/>
                    </a:lnTo>
                    <a:lnTo>
                      <a:pt x="240" y="1201"/>
                    </a:lnTo>
                    <a:lnTo>
                      <a:pt x="240" y="841"/>
                    </a:lnTo>
                    <a:lnTo>
                      <a:pt x="300" y="481"/>
                    </a:lnTo>
                    <a:lnTo>
                      <a:pt x="240" y="121"/>
                    </a:lnTo>
                    <a:lnTo>
                      <a:pt x="18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74"/>
              <p:cNvSpPr/>
              <p:nvPr/>
            </p:nvSpPr>
            <p:spPr>
              <a:xfrm>
                <a:off x="3268981" y="1947358"/>
                <a:ext cx="8075" cy="6064"/>
              </a:xfrm>
              <a:custGeom>
                <a:rect b="b" l="l" r="r" t="t"/>
                <a:pathLst>
                  <a:path extrusionOk="0" h="181" w="241">
                    <a:moveTo>
                      <a:pt x="241" y="1"/>
                    </a:moveTo>
                    <a:lnTo>
                      <a:pt x="1" y="61"/>
                    </a:lnTo>
                    <a:lnTo>
                      <a:pt x="1" y="181"/>
                    </a:lnTo>
                    <a:lnTo>
                      <a:pt x="61" y="121"/>
                    </a:lnTo>
                    <a:lnTo>
                      <a:pt x="121" y="121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74"/>
              <p:cNvSpPr/>
              <p:nvPr/>
            </p:nvSpPr>
            <p:spPr>
              <a:xfrm>
                <a:off x="3142265" y="2588946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60"/>
                    </a:lnTo>
                    <a:lnTo>
                      <a:pt x="1" y="6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74"/>
              <p:cNvSpPr/>
              <p:nvPr/>
            </p:nvSpPr>
            <p:spPr>
              <a:xfrm>
                <a:off x="3152350" y="2588946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0" y="0"/>
                    </a:moveTo>
                    <a:lnTo>
                      <a:pt x="60" y="360"/>
                    </a:lnTo>
                    <a:lnTo>
                      <a:pt x="120" y="540"/>
                    </a:lnTo>
                    <a:lnTo>
                      <a:pt x="180" y="240"/>
                    </a:lnTo>
                    <a:lnTo>
                      <a:pt x="180" y="120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74"/>
              <p:cNvSpPr/>
              <p:nvPr/>
            </p:nvSpPr>
            <p:spPr>
              <a:xfrm>
                <a:off x="3293105" y="1941327"/>
                <a:ext cx="4054" cy="4054"/>
              </a:xfrm>
              <a:custGeom>
                <a:rect b="b" l="l" r="r" t="t"/>
                <a:pathLst>
                  <a:path extrusionOk="0" h="121" w="121">
                    <a:moveTo>
                      <a:pt x="121" y="1"/>
                    </a:moveTo>
                    <a:lnTo>
                      <a:pt x="121" y="1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1" y="121"/>
                    </a:lnTo>
                    <a:lnTo>
                      <a:pt x="1" y="12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74"/>
              <p:cNvSpPr/>
              <p:nvPr/>
            </p:nvSpPr>
            <p:spPr>
              <a:xfrm>
                <a:off x="3538462" y="2112270"/>
                <a:ext cx="24191" cy="64397"/>
              </a:xfrm>
              <a:custGeom>
                <a:rect b="b" l="l" r="r" t="t"/>
                <a:pathLst>
                  <a:path extrusionOk="0" h="1922" w="722">
                    <a:moveTo>
                      <a:pt x="1" y="1"/>
                    </a:moveTo>
                    <a:lnTo>
                      <a:pt x="121" y="841"/>
                    </a:lnTo>
                    <a:lnTo>
                      <a:pt x="241" y="1742"/>
                    </a:lnTo>
                    <a:lnTo>
                      <a:pt x="661" y="1922"/>
                    </a:lnTo>
                    <a:lnTo>
                      <a:pt x="721" y="1922"/>
                    </a:lnTo>
                    <a:lnTo>
                      <a:pt x="601" y="1442"/>
                    </a:lnTo>
                    <a:lnTo>
                      <a:pt x="421" y="961"/>
                    </a:lnTo>
                    <a:lnTo>
                      <a:pt x="241" y="48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74"/>
              <p:cNvSpPr/>
              <p:nvPr/>
            </p:nvSpPr>
            <p:spPr>
              <a:xfrm>
                <a:off x="3419821" y="1730179"/>
                <a:ext cx="34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74"/>
              <p:cNvSpPr/>
              <p:nvPr/>
            </p:nvSpPr>
            <p:spPr>
              <a:xfrm>
                <a:off x="3087987" y="2011721"/>
                <a:ext cx="2044" cy="6064"/>
              </a:xfrm>
              <a:custGeom>
                <a:rect b="b" l="l" r="r" t="t"/>
                <a:pathLst>
                  <a:path extrusionOk="0" h="181" w="61">
                    <a:moveTo>
                      <a:pt x="0" y="1"/>
                    </a:moveTo>
                    <a:lnTo>
                      <a:pt x="0" y="1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74"/>
              <p:cNvSpPr/>
              <p:nvPr/>
            </p:nvSpPr>
            <p:spPr>
              <a:xfrm>
                <a:off x="3550557" y="2180654"/>
                <a:ext cx="12095" cy="4054"/>
              </a:xfrm>
              <a:custGeom>
                <a:rect b="b" l="l" r="r" t="t"/>
                <a:pathLst>
                  <a:path extrusionOk="0" h="121" w="361">
                    <a:moveTo>
                      <a:pt x="0" y="1"/>
                    </a:moveTo>
                    <a:lnTo>
                      <a:pt x="300" y="61"/>
                    </a:lnTo>
                    <a:lnTo>
                      <a:pt x="360" y="121"/>
                    </a:lnTo>
                    <a:lnTo>
                      <a:pt x="360" y="61"/>
                    </a:lnTo>
                    <a:lnTo>
                      <a:pt x="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74"/>
              <p:cNvSpPr/>
              <p:nvPr/>
            </p:nvSpPr>
            <p:spPr>
              <a:xfrm>
                <a:off x="3301146" y="211428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74"/>
              <p:cNvSpPr/>
              <p:nvPr/>
            </p:nvSpPr>
            <p:spPr>
              <a:xfrm>
                <a:off x="3158381" y="2120345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74"/>
              <p:cNvSpPr/>
              <p:nvPr/>
            </p:nvSpPr>
            <p:spPr>
              <a:xfrm>
                <a:off x="1929552" y="2697535"/>
                <a:ext cx="34" cy="3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74"/>
              <p:cNvSpPr/>
              <p:nvPr/>
            </p:nvSpPr>
            <p:spPr>
              <a:xfrm>
                <a:off x="3558598" y="2100208"/>
                <a:ext cx="60343" cy="108657"/>
              </a:xfrm>
              <a:custGeom>
                <a:rect b="b" l="l" r="r" t="t"/>
                <a:pathLst>
                  <a:path extrusionOk="0" h="3243" w="1801">
                    <a:moveTo>
                      <a:pt x="0" y="1"/>
                    </a:moveTo>
                    <a:lnTo>
                      <a:pt x="180" y="601"/>
                    </a:lnTo>
                    <a:lnTo>
                      <a:pt x="240" y="1201"/>
                    </a:lnTo>
                    <a:lnTo>
                      <a:pt x="300" y="1862"/>
                    </a:lnTo>
                    <a:lnTo>
                      <a:pt x="300" y="2402"/>
                    </a:lnTo>
                    <a:lnTo>
                      <a:pt x="300" y="2462"/>
                    </a:lnTo>
                    <a:lnTo>
                      <a:pt x="300" y="2522"/>
                    </a:lnTo>
                    <a:lnTo>
                      <a:pt x="841" y="2702"/>
                    </a:lnTo>
                    <a:lnTo>
                      <a:pt x="1201" y="2822"/>
                    </a:lnTo>
                    <a:lnTo>
                      <a:pt x="841" y="2882"/>
                    </a:lnTo>
                    <a:lnTo>
                      <a:pt x="661" y="2882"/>
                    </a:lnTo>
                    <a:lnTo>
                      <a:pt x="1801" y="3242"/>
                    </a:lnTo>
                    <a:lnTo>
                      <a:pt x="1801" y="3242"/>
                    </a:lnTo>
                    <a:lnTo>
                      <a:pt x="1741" y="3062"/>
                    </a:lnTo>
                    <a:lnTo>
                      <a:pt x="1501" y="2342"/>
                    </a:lnTo>
                    <a:lnTo>
                      <a:pt x="1081" y="1561"/>
                    </a:lnTo>
                    <a:lnTo>
                      <a:pt x="600" y="781"/>
                    </a:lnTo>
                    <a:lnTo>
                      <a:pt x="60" y="12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74"/>
              <p:cNvSpPr/>
              <p:nvPr/>
            </p:nvSpPr>
            <p:spPr>
              <a:xfrm>
                <a:off x="3252899" y="2106239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1"/>
                    </a:moveTo>
                    <a:lnTo>
                      <a:pt x="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74"/>
              <p:cNvSpPr/>
              <p:nvPr/>
            </p:nvSpPr>
            <p:spPr>
              <a:xfrm>
                <a:off x="3188536" y="2074074"/>
                <a:ext cx="8075" cy="32198"/>
              </a:xfrm>
              <a:custGeom>
                <a:rect b="b" l="l" r="r" t="t"/>
                <a:pathLst>
                  <a:path extrusionOk="0" h="961" w="241">
                    <a:moveTo>
                      <a:pt x="121" y="0"/>
                    </a:moveTo>
                    <a:lnTo>
                      <a:pt x="121" y="361"/>
                    </a:lnTo>
                    <a:lnTo>
                      <a:pt x="61" y="781"/>
                    </a:lnTo>
                    <a:lnTo>
                      <a:pt x="0" y="961"/>
                    </a:lnTo>
                    <a:lnTo>
                      <a:pt x="61" y="901"/>
                    </a:lnTo>
                    <a:lnTo>
                      <a:pt x="61" y="841"/>
                    </a:lnTo>
                    <a:lnTo>
                      <a:pt x="181" y="120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74"/>
              <p:cNvSpPr/>
              <p:nvPr/>
            </p:nvSpPr>
            <p:spPr>
              <a:xfrm>
                <a:off x="3218690" y="2112270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1" y="1"/>
                    </a:moveTo>
                    <a:lnTo>
                      <a:pt x="1" y="121"/>
                    </a:lnTo>
                    <a:lnTo>
                      <a:pt x="6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74"/>
              <p:cNvSpPr/>
              <p:nvPr/>
            </p:nvSpPr>
            <p:spPr>
              <a:xfrm>
                <a:off x="1672133" y="2761898"/>
                <a:ext cx="72438" cy="22147"/>
              </a:xfrm>
              <a:custGeom>
                <a:rect b="b" l="l" r="r" t="t"/>
                <a:pathLst>
                  <a:path extrusionOk="0" h="661" w="2162">
                    <a:moveTo>
                      <a:pt x="1081" y="0"/>
                    </a:moveTo>
                    <a:lnTo>
                      <a:pt x="840" y="60"/>
                    </a:lnTo>
                    <a:lnTo>
                      <a:pt x="1561" y="420"/>
                    </a:lnTo>
                    <a:lnTo>
                      <a:pt x="1801" y="540"/>
                    </a:lnTo>
                    <a:lnTo>
                      <a:pt x="1861" y="600"/>
                    </a:lnTo>
                    <a:lnTo>
                      <a:pt x="1801" y="600"/>
                    </a:lnTo>
                    <a:lnTo>
                      <a:pt x="1501" y="540"/>
                    </a:lnTo>
                    <a:lnTo>
                      <a:pt x="900" y="360"/>
                    </a:lnTo>
                    <a:lnTo>
                      <a:pt x="900" y="360"/>
                    </a:lnTo>
                    <a:lnTo>
                      <a:pt x="1261" y="540"/>
                    </a:lnTo>
                    <a:lnTo>
                      <a:pt x="961" y="480"/>
                    </a:lnTo>
                    <a:lnTo>
                      <a:pt x="540" y="420"/>
                    </a:lnTo>
                    <a:lnTo>
                      <a:pt x="480" y="420"/>
                    </a:lnTo>
                    <a:lnTo>
                      <a:pt x="180" y="480"/>
                    </a:lnTo>
                    <a:lnTo>
                      <a:pt x="0" y="480"/>
                    </a:lnTo>
                    <a:lnTo>
                      <a:pt x="300" y="661"/>
                    </a:lnTo>
                    <a:lnTo>
                      <a:pt x="2161" y="661"/>
                    </a:lnTo>
                    <a:lnTo>
                      <a:pt x="1981" y="540"/>
                    </a:lnTo>
                    <a:lnTo>
                      <a:pt x="1381" y="180"/>
                    </a:lnTo>
                    <a:lnTo>
                      <a:pt x="1441" y="180"/>
                    </a:lnTo>
                    <a:lnTo>
                      <a:pt x="1321" y="120"/>
                    </a:lnTo>
                    <a:lnTo>
                      <a:pt x="1141" y="60"/>
                    </a:lnTo>
                    <a:lnTo>
                      <a:pt x="10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74"/>
              <p:cNvSpPr/>
              <p:nvPr/>
            </p:nvSpPr>
            <p:spPr>
              <a:xfrm>
                <a:off x="2900929" y="2275171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61" y="1"/>
                    </a:moveTo>
                    <a:lnTo>
                      <a:pt x="6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74"/>
              <p:cNvSpPr/>
              <p:nvPr/>
            </p:nvSpPr>
            <p:spPr>
              <a:xfrm>
                <a:off x="2122608" y="2486353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6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74"/>
              <p:cNvSpPr/>
              <p:nvPr/>
            </p:nvSpPr>
            <p:spPr>
              <a:xfrm>
                <a:off x="2872784" y="2293297"/>
                <a:ext cx="10085" cy="8075"/>
              </a:xfrm>
              <a:custGeom>
                <a:rect b="b" l="l" r="r" t="t"/>
                <a:pathLst>
                  <a:path extrusionOk="0" h="241" w="301">
                    <a:moveTo>
                      <a:pt x="0" y="0"/>
                    </a:moveTo>
                    <a:lnTo>
                      <a:pt x="181" y="240"/>
                    </a:lnTo>
                    <a:lnTo>
                      <a:pt x="301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74"/>
              <p:cNvSpPr/>
              <p:nvPr/>
            </p:nvSpPr>
            <p:spPr>
              <a:xfrm>
                <a:off x="2482619" y="2460219"/>
                <a:ext cx="52335" cy="28178"/>
              </a:xfrm>
              <a:custGeom>
                <a:rect b="b" l="l" r="r" t="t"/>
                <a:pathLst>
                  <a:path extrusionOk="0" h="841" w="1562">
                    <a:moveTo>
                      <a:pt x="1561" y="0"/>
                    </a:moveTo>
                    <a:lnTo>
                      <a:pt x="661" y="421"/>
                    </a:lnTo>
                    <a:lnTo>
                      <a:pt x="0" y="841"/>
                    </a:lnTo>
                    <a:lnTo>
                      <a:pt x="541" y="841"/>
                    </a:lnTo>
                    <a:lnTo>
                      <a:pt x="901" y="48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74"/>
              <p:cNvSpPr/>
              <p:nvPr/>
            </p:nvSpPr>
            <p:spPr>
              <a:xfrm>
                <a:off x="2631448" y="2538655"/>
                <a:ext cx="8075" cy="20137"/>
              </a:xfrm>
              <a:custGeom>
                <a:rect b="b" l="l" r="r" t="t"/>
                <a:pathLst>
                  <a:path extrusionOk="0" h="601" w="241">
                    <a:moveTo>
                      <a:pt x="60" y="0"/>
                    </a:moveTo>
                    <a:lnTo>
                      <a:pt x="60" y="240"/>
                    </a:lnTo>
                    <a:lnTo>
                      <a:pt x="0" y="601"/>
                    </a:lnTo>
                    <a:lnTo>
                      <a:pt x="240" y="60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74"/>
              <p:cNvSpPr/>
              <p:nvPr/>
            </p:nvSpPr>
            <p:spPr>
              <a:xfrm>
                <a:off x="2890877" y="2228934"/>
                <a:ext cx="16116" cy="12095"/>
              </a:xfrm>
              <a:custGeom>
                <a:rect b="b" l="l" r="r" t="t"/>
                <a:pathLst>
                  <a:path extrusionOk="0" h="361" w="481">
                    <a:moveTo>
                      <a:pt x="121" y="0"/>
                    </a:moveTo>
                    <a:lnTo>
                      <a:pt x="1" y="60"/>
                    </a:lnTo>
                    <a:lnTo>
                      <a:pt x="121" y="120"/>
                    </a:lnTo>
                    <a:lnTo>
                      <a:pt x="481" y="36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74"/>
              <p:cNvSpPr/>
              <p:nvPr/>
            </p:nvSpPr>
            <p:spPr>
              <a:xfrm>
                <a:off x="2866754" y="2100208"/>
                <a:ext cx="4054" cy="18126"/>
              </a:xfrm>
              <a:custGeom>
                <a:rect b="b" l="l" r="r" t="t"/>
                <a:pathLst>
                  <a:path extrusionOk="0" h="541" w="121">
                    <a:moveTo>
                      <a:pt x="60" y="1"/>
                    </a:moveTo>
                    <a:lnTo>
                      <a:pt x="0" y="481"/>
                    </a:lnTo>
                    <a:lnTo>
                      <a:pt x="120" y="54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74"/>
              <p:cNvSpPr/>
              <p:nvPr/>
            </p:nvSpPr>
            <p:spPr>
              <a:xfrm>
                <a:off x="2822493" y="2536644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121" y="0"/>
                    </a:moveTo>
                    <a:lnTo>
                      <a:pt x="1" y="180"/>
                    </a:lnTo>
                    <a:lnTo>
                      <a:pt x="1" y="240"/>
                    </a:lnTo>
                    <a:lnTo>
                      <a:pt x="61" y="300"/>
                    </a:lnTo>
                    <a:lnTo>
                      <a:pt x="61" y="240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74"/>
              <p:cNvSpPr/>
              <p:nvPr/>
            </p:nvSpPr>
            <p:spPr>
              <a:xfrm>
                <a:off x="2800380" y="2484343"/>
                <a:ext cx="6064" cy="4054"/>
              </a:xfrm>
              <a:custGeom>
                <a:rect b="b" l="l" r="r" t="t"/>
                <a:pathLst>
                  <a:path extrusionOk="0" h="121" w="181">
                    <a:moveTo>
                      <a:pt x="1" y="1"/>
                    </a:moveTo>
                    <a:lnTo>
                      <a:pt x="61" y="121"/>
                    </a:lnTo>
                    <a:lnTo>
                      <a:pt x="181" y="12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74"/>
              <p:cNvSpPr/>
              <p:nvPr/>
            </p:nvSpPr>
            <p:spPr>
              <a:xfrm>
                <a:off x="2842630" y="2333503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1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74"/>
              <p:cNvSpPr/>
              <p:nvPr/>
            </p:nvSpPr>
            <p:spPr>
              <a:xfrm>
                <a:off x="2762184" y="2456199"/>
                <a:ext cx="18126" cy="32198"/>
              </a:xfrm>
              <a:custGeom>
                <a:rect b="b" l="l" r="r" t="t"/>
                <a:pathLst>
                  <a:path extrusionOk="0" h="961" w="541">
                    <a:moveTo>
                      <a:pt x="0" y="0"/>
                    </a:moveTo>
                    <a:lnTo>
                      <a:pt x="360" y="961"/>
                    </a:lnTo>
                    <a:lnTo>
                      <a:pt x="540" y="9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74"/>
              <p:cNvSpPr/>
              <p:nvPr/>
            </p:nvSpPr>
            <p:spPr>
              <a:xfrm>
                <a:off x="2854692" y="2313400"/>
                <a:ext cx="10085" cy="12095"/>
              </a:xfrm>
              <a:custGeom>
                <a:rect b="b" l="l" r="r" t="t"/>
                <a:pathLst>
                  <a:path extrusionOk="0" h="361" w="301">
                    <a:moveTo>
                      <a:pt x="0" y="0"/>
                    </a:moveTo>
                    <a:lnTo>
                      <a:pt x="240" y="361"/>
                    </a:lnTo>
                    <a:lnTo>
                      <a:pt x="300" y="2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74"/>
              <p:cNvSpPr/>
              <p:nvPr/>
            </p:nvSpPr>
            <p:spPr>
              <a:xfrm>
                <a:off x="2729986" y="2426011"/>
                <a:ext cx="44294" cy="62386"/>
              </a:xfrm>
              <a:custGeom>
                <a:rect b="b" l="l" r="r" t="t"/>
                <a:pathLst>
                  <a:path extrusionOk="0" h="1862" w="1322">
                    <a:moveTo>
                      <a:pt x="1" y="1"/>
                    </a:moveTo>
                    <a:lnTo>
                      <a:pt x="241" y="721"/>
                    </a:lnTo>
                    <a:lnTo>
                      <a:pt x="541" y="1502"/>
                    </a:lnTo>
                    <a:lnTo>
                      <a:pt x="721" y="1862"/>
                    </a:lnTo>
                    <a:lnTo>
                      <a:pt x="1321" y="1862"/>
                    </a:lnTo>
                    <a:lnTo>
                      <a:pt x="1021" y="1442"/>
                    </a:lnTo>
                    <a:lnTo>
                      <a:pt x="421" y="6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74"/>
              <p:cNvSpPr/>
              <p:nvPr/>
            </p:nvSpPr>
            <p:spPr>
              <a:xfrm>
                <a:off x="2701842" y="2430031"/>
                <a:ext cx="36219" cy="58366"/>
              </a:xfrm>
              <a:custGeom>
                <a:rect b="b" l="l" r="r" t="t"/>
                <a:pathLst>
                  <a:path extrusionOk="0" h="1742" w="1081">
                    <a:moveTo>
                      <a:pt x="0" y="1"/>
                    </a:moveTo>
                    <a:lnTo>
                      <a:pt x="120" y="541"/>
                    </a:lnTo>
                    <a:lnTo>
                      <a:pt x="300" y="1141"/>
                    </a:lnTo>
                    <a:lnTo>
                      <a:pt x="540" y="1742"/>
                    </a:lnTo>
                    <a:lnTo>
                      <a:pt x="1081" y="1742"/>
                    </a:lnTo>
                    <a:lnTo>
                      <a:pt x="1021" y="1562"/>
                    </a:lnTo>
                    <a:lnTo>
                      <a:pt x="540" y="961"/>
                    </a:lnTo>
                    <a:lnTo>
                      <a:pt x="180" y="3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74"/>
              <p:cNvSpPr/>
              <p:nvPr/>
            </p:nvSpPr>
            <p:spPr>
              <a:xfrm>
                <a:off x="2108535" y="2486353"/>
                <a:ext cx="4054" cy="2044"/>
              </a:xfrm>
              <a:custGeom>
                <a:rect b="b" l="l" r="r" t="t"/>
                <a:pathLst>
                  <a:path extrusionOk="0" h="61" w="121">
                    <a:moveTo>
                      <a:pt x="1" y="1"/>
                    </a:moveTo>
                    <a:lnTo>
                      <a:pt x="61" y="61"/>
                    </a:lnTo>
                    <a:lnTo>
                      <a:pt x="121" y="61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74"/>
              <p:cNvSpPr/>
              <p:nvPr/>
            </p:nvSpPr>
            <p:spPr>
              <a:xfrm>
                <a:off x="1605759" y="2613069"/>
                <a:ext cx="6064" cy="18126"/>
              </a:xfrm>
              <a:custGeom>
                <a:rect b="b" l="l" r="r" t="t"/>
                <a:pathLst>
                  <a:path extrusionOk="0" h="541" w="181">
                    <a:moveTo>
                      <a:pt x="180" y="0"/>
                    </a:moveTo>
                    <a:lnTo>
                      <a:pt x="0" y="541"/>
                    </a:lnTo>
                    <a:lnTo>
                      <a:pt x="180" y="541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74"/>
              <p:cNvSpPr/>
              <p:nvPr/>
            </p:nvSpPr>
            <p:spPr>
              <a:xfrm>
                <a:off x="2912990" y="2104229"/>
                <a:ext cx="2044" cy="12095"/>
              </a:xfrm>
              <a:custGeom>
                <a:rect b="b" l="l" r="r" t="t"/>
                <a:pathLst>
                  <a:path extrusionOk="0" h="361" w="61">
                    <a:moveTo>
                      <a:pt x="61" y="1"/>
                    </a:moveTo>
                    <a:lnTo>
                      <a:pt x="1" y="361"/>
                    </a:lnTo>
                    <a:lnTo>
                      <a:pt x="61" y="361"/>
                    </a:lnTo>
                    <a:lnTo>
                      <a:pt x="61" y="181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74"/>
              <p:cNvSpPr/>
              <p:nvPr/>
            </p:nvSpPr>
            <p:spPr>
              <a:xfrm>
                <a:off x="1625862" y="2621110"/>
                <a:ext cx="4054" cy="10085"/>
              </a:xfrm>
              <a:custGeom>
                <a:rect b="b" l="l" r="r" t="t"/>
                <a:pathLst>
                  <a:path extrusionOk="0" h="301" w="121">
                    <a:moveTo>
                      <a:pt x="61" y="0"/>
                    </a:moveTo>
                    <a:lnTo>
                      <a:pt x="1" y="301"/>
                    </a:lnTo>
                    <a:lnTo>
                      <a:pt x="121" y="301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74"/>
              <p:cNvSpPr/>
              <p:nvPr/>
            </p:nvSpPr>
            <p:spPr>
              <a:xfrm>
                <a:off x="1583613" y="2607038"/>
                <a:ext cx="14139" cy="24157"/>
              </a:xfrm>
              <a:custGeom>
                <a:rect b="b" l="l" r="r" t="t"/>
                <a:pathLst>
                  <a:path extrusionOk="0" h="721" w="422">
                    <a:moveTo>
                      <a:pt x="421" y="0"/>
                    </a:moveTo>
                    <a:lnTo>
                      <a:pt x="361" y="60"/>
                    </a:lnTo>
                    <a:lnTo>
                      <a:pt x="1" y="721"/>
                    </a:lnTo>
                    <a:lnTo>
                      <a:pt x="361" y="7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74"/>
              <p:cNvSpPr/>
              <p:nvPr/>
            </p:nvSpPr>
            <p:spPr>
              <a:xfrm>
                <a:off x="1736462" y="2596987"/>
                <a:ext cx="2044" cy="4054"/>
              </a:xfrm>
              <a:custGeom>
                <a:rect b="b" l="l" r="r" t="t"/>
                <a:pathLst>
                  <a:path extrusionOk="0" h="121" w="61">
                    <a:moveTo>
                      <a:pt x="61" y="0"/>
                    </a:moveTo>
                    <a:lnTo>
                      <a:pt x="1" y="120"/>
                    </a:lnTo>
                    <a:lnTo>
                      <a:pt x="61" y="12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74"/>
              <p:cNvSpPr/>
              <p:nvPr/>
            </p:nvSpPr>
            <p:spPr>
              <a:xfrm>
                <a:off x="1567530" y="2621110"/>
                <a:ext cx="8075" cy="10085"/>
              </a:xfrm>
              <a:custGeom>
                <a:rect b="b" l="l" r="r" t="t"/>
                <a:pathLst>
                  <a:path extrusionOk="0" h="301" w="241">
                    <a:moveTo>
                      <a:pt x="241" y="0"/>
                    </a:moveTo>
                    <a:lnTo>
                      <a:pt x="121" y="120"/>
                    </a:lnTo>
                    <a:lnTo>
                      <a:pt x="1" y="301"/>
                    </a:lnTo>
                    <a:lnTo>
                      <a:pt x="121" y="301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74"/>
              <p:cNvSpPr/>
              <p:nvPr/>
            </p:nvSpPr>
            <p:spPr>
              <a:xfrm>
                <a:off x="2074360" y="2488363"/>
                <a:ext cx="2044" cy="34"/>
              </a:xfrm>
              <a:custGeom>
                <a:rect b="b" l="l" r="r" t="t"/>
                <a:pathLst>
                  <a:path extrusionOk="0" h="1" w="61">
                    <a:moveTo>
                      <a:pt x="0" y="1"/>
                    </a:move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6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74"/>
              <p:cNvSpPr/>
              <p:nvPr/>
            </p:nvSpPr>
            <p:spPr>
              <a:xfrm>
                <a:off x="1764640" y="2596987"/>
                <a:ext cx="34" cy="2044"/>
              </a:xfrm>
              <a:custGeom>
                <a:rect b="b" l="l" r="r" t="t"/>
                <a:pathLst>
                  <a:path extrusionOk="0" h="61" w="1">
                    <a:moveTo>
                      <a:pt x="0" y="60"/>
                    </a:moveTo>
                    <a:lnTo>
                      <a:pt x="0" y="60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74"/>
              <p:cNvSpPr/>
              <p:nvPr/>
            </p:nvSpPr>
            <p:spPr>
              <a:xfrm>
                <a:off x="2092453" y="248635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61"/>
                    </a:lnTo>
                    <a:lnTo>
                      <a:pt x="60" y="6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74"/>
              <p:cNvSpPr/>
              <p:nvPr/>
            </p:nvSpPr>
            <p:spPr>
              <a:xfrm>
                <a:off x="2898918" y="2078095"/>
                <a:ext cx="10085" cy="38229"/>
              </a:xfrm>
              <a:custGeom>
                <a:rect b="b" l="l" r="r" t="t"/>
                <a:pathLst>
                  <a:path extrusionOk="0" h="1141" w="301">
                    <a:moveTo>
                      <a:pt x="301" y="0"/>
                    </a:moveTo>
                    <a:lnTo>
                      <a:pt x="181" y="481"/>
                    </a:lnTo>
                    <a:lnTo>
                      <a:pt x="1" y="1081"/>
                    </a:lnTo>
                    <a:lnTo>
                      <a:pt x="1" y="1141"/>
                    </a:lnTo>
                    <a:lnTo>
                      <a:pt x="241" y="1141"/>
                    </a:lnTo>
                    <a:lnTo>
                      <a:pt x="241" y="541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74"/>
              <p:cNvSpPr/>
              <p:nvPr/>
            </p:nvSpPr>
            <p:spPr>
              <a:xfrm>
                <a:off x="2834555" y="2359671"/>
                <a:ext cx="6098" cy="8075"/>
              </a:xfrm>
              <a:custGeom>
                <a:rect b="b" l="l" r="r" t="t"/>
                <a:pathLst>
                  <a:path extrusionOk="0" h="241" w="182">
                    <a:moveTo>
                      <a:pt x="1" y="0"/>
                    </a:moveTo>
                    <a:lnTo>
                      <a:pt x="121" y="240"/>
                    </a:lnTo>
                    <a:lnTo>
                      <a:pt x="181" y="1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74"/>
              <p:cNvSpPr/>
              <p:nvPr/>
            </p:nvSpPr>
            <p:spPr>
              <a:xfrm>
                <a:off x="1754589" y="2484343"/>
                <a:ext cx="2044" cy="2044"/>
              </a:xfrm>
              <a:custGeom>
                <a:rect b="b" l="l" r="r" t="t"/>
                <a:pathLst>
                  <a:path extrusionOk="0" h="61" w="6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60" y="61"/>
                    </a:lnTo>
                    <a:lnTo>
                      <a:pt x="60" y="6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9" name="Google Shape;3279;p74"/>
            <p:cNvSpPr/>
            <p:nvPr/>
          </p:nvSpPr>
          <p:spPr>
            <a:xfrm>
              <a:off x="1839055" y="1794508"/>
              <a:ext cx="510851" cy="510884"/>
            </a:xfrm>
            <a:custGeom>
              <a:rect b="b" l="l" r="r" t="t"/>
              <a:pathLst>
                <a:path extrusionOk="0" h="15248" w="15247">
                  <a:moveTo>
                    <a:pt x="7623" y="1"/>
                  </a:moveTo>
                  <a:lnTo>
                    <a:pt x="6843" y="61"/>
                  </a:lnTo>
                  <a:lnTo>
                    <a:pt x="6123" y="121"/>
                  </a:lnTo>
                  <a:lnTo>
                    <a:pt x="5463" y="301"/>
                  </a:lnTo>
                  <a:lnTo>
                    <a:pt x="4802" y="541"/>
                  </a:lnTo>
                  <a:lnTo>
                    <a:pt x="4142" y="841"/>
                  </a:lnTo>
                  <a:lnTo>
                    <a:pt x="3542" y="1201"/>
                  </a:lnTo>
                  <a:lnTo>
                    <a:pt x="2941" y="1622"/>
                  </a:lnTo>
                  <a:lnTo>
                    <a:pt x="2401" y="2042"/>
                  </a:lnTo>
                  <a:lnTo>
                    <a:pt x="1921" y="2582"/>
                  </a:lnTo>
                  <a:lnTo>
                    <a:pt x="1441" y="3122"/>
                  </a:lnTo>
                  <a:lnTo>
                    <a:pt x="1081" y="3722"/>
                  </a:lnTo>
                  <a:lnTo>
                    <a:pt x="721" y="4323"/>
                  </a:lnTo>
                  <a:lnTo>
                    <a:pt x="420" y="5103"/>
                  </a:lnTo>
                  <a:lnTo>
                    <a:pt x="180" y="5943"/>
                  </a:lnTo>
                  <a:lnTo>
                    <a:pt x="0" y="6784"/>
                  </a:lnTo>
                  <a:lnTo>
                    <a:pt x="0" y="7624"/>
                  </a:lnTo>
                  <a:lnTo>
                    <a:pt x="0" y="8404"/>
                  </a:lnTo>
                  <a:lnTo>
                    <a:pt x="120" y="9185"/>
                  </a:lnTo>
                  <a:lnTo>
                    <a:pt x="300" y="9905"/>
                  </a:lnTo>
                  <a:lnTo>
                    <a:pt x="600" y="10565"/>
                  </a:lnTo>
                  <a:lnTo>
                    <a:pt x="901" y="11286"/>
                  </a:lnTo>
                  <a:lnTo>
                    <a:pt x="1261" y="11886"/>
                  </a:lnTo>
                  <a:lnTo>
                    <a:pt x="1741" y="12486"/>
                  </a:lnTo>
                  <a:lnTo>
                    <a:pt x="2221" y="13026"/>
                  </a:lnTo>
                  <a:lnTo>
                    <a:pt x="2761" y="13507"/>
                  </a:lnTo>
                  <a:lnTo>
                    <a:pt x="3362" y="13927"/>
                  </a:lnTo>
                  <a:lnTo>
                    <a:pt x="3962" y="14347"/>
                  </a:lnTo>
                  <a:lnTo>
                    <a:pt x="4622" y="14647"/>
                  </a:lnTo>
                  <a:lnTo>
                    <a:pt x="5343" y="14887"/>
                  </a:lnTo>
                  <a:lnTo>
                    <a:pt x="6063" y="15067"/>
                  </a:lnTo>
                  <a:lnTo>
                    <a:pt x="6843" y="15187"/>
                  </a:lnTo>
                  <a:lnTo>
                    <a:pt x="7623" y="15247"/>
                  </a:lnTo>
                  <a:lnTo>
                    <a:pt x="8404" y="15187"/>
                  </a:lnTo>
                  <a:lnTo>
                    <a:pt x="9124" y="15067"/>
                  </a:lnTo>
                  <a:lnTo>
                    <a:pt x="9844" y="14887"/>
                  </a:lnTo>
                  <a:lnTo>
                    <a:pt x="10565" y="14647"/>
                  </a:lnTo>
                  <a:lnTo>
                    <a:pt x="11225" y="14347"/>
                  </a:lnTo>
                  <a:lnTo>
                    <a:pt x="11885" y="13927"/>
                  </a:lnTo>
                  <a:lnTo>
                    <a:pt x="12426" y="13507"/>
                  </a:lnTo>
                  <a:lnTo>
                    <a:pt x="12966" y="13026"/>
                  </a:lnTo>
                  <a:lnTo>
                    <a:pt x="13506" y="12486"/>
                  </a:lnTo>
                  <a:lnTo>
                    <a:pt x="13926" y="11886"/>
                  </a:lnTo>
                  <a:lnTo>
                    <a:pt x="14286" y="11286"/>
                  </a:lnTo>
                  <a:lnTo>
                    <a:pt x="14647" y="10565"/>
                  </a:lnTo>
                  <a:lnTo>
                    <a:pt x="14887" y="9905"/>
                  </a:lnTo>
                  <a:lnTo>
                    <a:pt x="15067" y="9185"/>
                  </a:lnTo>
                  <a:lnTo>
                    <a:pt x="15187" y="8404"/>
                  </a:lnTo>
                  <a:lnTo>
                    <a:pt x="15247" y="7624"/>
                  </a:lnTo>
                  <a:lnTo>
                    <a:pt x="15187" y="6844"/>
                  </a:lnTo>
                  <a:lnTo>
                    <a:pt x="15067" y="6063"/>
                  </a:lnTo>
                  <a:lnTo>
                    <a:pt x="14887" y="5343"/>
                  </a:lnTo>
                  <a:lnTo>
                    <a:pt x="14647" y="4683"/>
                  </a:lnTo>
                  <a:lnTo>
                    <a:pt x="14286" y="3963"/>
                  </a:lnTo>
                  <a:lnTo>
                    <a:pt x="13926" y="3362"/>
                  </a:lnTo>
                  <a:lnTo>
                    <a:pt x="13506" y="2762"/>
                  </a:lnTo>
                  <a:lnTo>
                    <a:pt x="12966" y="2222"/>
                  </a:lnTo>
                  <a:lnTo>
                    <a:pt x="12426" y="1742"/>
                  </a:lnTo>
                  <a:lnTo>
                    <a:pt x="11885" y="1321"/>
                  </a:lnTo>
                  <a:lnTo>
                    <a:pt x="11225" y="901"/>
                  </a:lnTo>
                  <a:lnTo>
                    <a:pt x="10565" y="601"/>
                  </a:lnTo>
                  <a:lnTo>
                    <a:pt x="9844" y="361"/>
                  </a:lnTo>
                  <a:lnTo>
                    <a:pt x="9124" y="181"/>
                  </a:lnTo>
                  <a:lnTo>
                    <a:pt x="8404" y="61"/>
                  </a:lnTo>
                  <a:lnTo>
                    <a:pt x="7623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74"/>
            <p:cNvSpPr/>
            <p:nvPr/>
          </p:nvSpPr>
          <p:spPr>
            <a:xfrm>
              <a:off x="1408649" y="1637638"/>
              <a:ext cx="2528086" cy="1884489"/>
            </a:xfrm>
            <a:custGeom>
              <a:rect b="b" l="l" r="r" t="t"/>
              <a:pathLst>
                <a:path extrusionOk="0" h="56245" w="75454">
                  <a:moveTo>
                    <a:pt x="60867" y="2342"/>
                  </a:moveTo>
                  <a:lnTo>
                    <a:pt x="60807" y="2402"/>
                  </a:lnTo>
                  <a:lnTo>
                    <a:pt x="60807" y="2462"/>
                  </a:lnTo>
                  <a:lnTo>
                    <a:pt x="60687" y="2462"/>
                  </a:lnTo>
                  <a:lnTo>
                    <a:pt x="60867" y="2342"/>
                  </a:lnTo>
                  <a:close/>
                  <a:moveTo>
                    <a:pt x="60327" y="2342"/>
                  </a:moveTo>
                  <a:lnTo>
                    <a:pt x="60267" y="2642"/>
                  </a:lnTo>
                  <a:lnTo>
                    <a:pt x="60026" y="2762"/>
                  </a:lnTo>
                  <a:lnTo>
                    <a:pt x="60026" y="2762"/>
                  </a:lnTo>
                  <a:lnTo>
                    <a:pt x="60327" y="2342"/>
                  </a:lnTo>
                  <a:close/>
                  <a:moveTo>
                    <a:pt x="59726" y="2522"/>
                  </a:moveTo>
                  <a:lnTo>
                    <a:pt x="59726" y="2642"/>
                  </a:lnTo>
                  <a:lnTo>
                    <a:pt x="59666" y="2762"/>
                  </a:lnTo>
                  <a:lnTo>
                    <a:pt x="59666" y="2942"/>
                  </a:lnTo>
                  <a:lnTo>
                    <a:pt x="59306" y="3062"/>
                  </a:lnTo>
                  <a:lnTo>
                    <a:pt x="59666" y="2642"/>
                  </a:lnTo>
                  <a:lnTo>
                    <a:pt x="59666" y="2582"/>
                  </a:lnTo>
                  <a:lnTo>
                    <a:pt x="59726" y="2522"/>
                  </a:lnTo>
                  <a:close/>
                  <a:moveTo>
                    <a:pt x="59066" y="2762"/>
                  </a:moveTo>
                  <a:lnTo>
                    <a:pt x="58886" y="3182"/>
                  </a:lnTo>
                  <a:lnTo>
                    <a:pt x="58826" y="3302"/>
                  </a:lnTo>
                  <a:lnTo>
                    <a:pt x="58226" y="3602"/>
                  </a:lnTo>
                  <a:lnTo>
                    <a:pt x="58526" y="3302"/>
                  </a:lnTo>
                  <a:lnTo>
                    <a:pt x="59066" y="2762"/>
                  </a:lnTo>
                  <a:close/>
                  <a:moveTo>
                    <a:pt x="57565" y="3903"/>
                  </a:moveTo>
                  <a:lnTo>
                    <a:pt x="57505" y="4023"/>
                  </a:lnTo>
                  <a:lnTo>
                    <a:pt x="57445" y="4083"/>
                  </a:lnTo>
                  <a:lnTo>
                    <a:pt x="57445" y="4083"/>
                  </a:lnTo>
                  <a:lnTo>
                    <a:pt x="57505" y="3963"/>
                  </a:lnTo>
                  <a:lnTo>
                    <a:pt x="57565" y="3903"/>
                  </a:lnTo>
                  <a:close/>
                  <a:moveTo>
                    <a:pt x="59486" y="3963"/>
                  </a:moveTo>
                  <a:lnTo>
                    <a:pt x="59666" y="4023"/>
                  </a:lnTo>
                  <a:lnTo>
                    <a:pt x="59426" y="4083"/>
                  </a:lnTo>
                  <a:lnTo>
                    <a:pt x="59306" y="4083"/>
                  </a:lnTo>
                  <a:lnTo>
                    <a:pt x="59486" y="3963"/>
                  </a:lnTo>
                  <a:close/>
                  <a:moveTo>
                    <a:pt x="57145" y="3182"/>
                  </a:moveTo>
                  <a:lnTo>
                    <a:pt x="56725" y="3662"/>
                  </a:lnTo>
                  <a:lnTo>
                    <a:pt x="56545" y="4023"/>
                  </a:lnTo>
                  <a:lnTo>
                    <a:pt x="56485" y="4023"/>
                  </a:lnTo>
                  <a:lnTo>
                    <a:pt x="56365" y="4143"/>
                  </a:lnTo>
                  <a:lnTo>
                    <a:pt x="56065" y="4383"/>
                  </a:lnTo>
                  <a:lnTo>
                    <a:pt x="56485" y="3842"/>
                  </a:lnTo>
                  <a:lnTo>
                    <a:pt x="56785" y="3482"/>
                  </a:lnTo>
                  <a:lnTo>
                    <a:pt x="57085" y="3242"/>
                  </a:lnTo>
                  <a:lnTo>
                    <a:pt x="57145" y="3182"/>
                  </a:lnTo>
                  <a:close/>
                  <a:moveTo>
                    <a:pt x="56845" y="4323"/>
                  </a:moveTo>
                  <a:lnTo>
                    <a:pt x="56785" y="4443"/>
                  </a:lnTo>
                  <a:lnTo>
                    <a:pt x="56725" y="4503"/>
                  </a:lnTo>
                  <a:lnTo>
                    <a:pt x="56725" y="4503"/>
                  </a:lnTo>
                  <a:lnTo>
                    <a:pt x="56845" y="4323"/>
                  </a:lnTo>
                  <a:close/>
                  <a:moveTo>
                    <a:pt x="54924" y="5703"/>
                  </a:moveTo>
                  <a:lnTo>
                    <a:pt x="54924" y="5823"/>
                  </a:lnTo>
                  <a:lnTo>
                    <a:pt x="54804" y="5883"/>
                  </a:lnTo>
                  <a:lnTo>
                    <a:pt x="54864" y="5763"/>
                  </a:lnTo>
                  <a:lnTo>
                    <a:pt x="54924" y="5703"/>
                  </a:lnTo>
                  <a:close/>
                  <a:moveTo>
                    <a:pt x="54084" y="5763"/>
                  </a:moveTo>
                  <a:lnTo>
                    <a:pt x="54024" y="6244"/>
                  </a:lnTo>
                  <a:lnTo>
                    <a:pt x="53844" y="6424"/>
                  </a:lnTo>
                  <a:lnTo>
                    <a:pt x="53964" y="6063"/>
                  </a:lnTo>
                  <a:lnTo>
                    <a:pt x="54024" y="5823"/>
                  </a:lnTo>
                  <a:lnTo>
                    <a:pt x="54084" y="5763"/>
                  </a:lnTo>
                  <a:close/>
                  <a:moveTo>
                    <a:pt x="53424" y="6484"/>
                  </a:moveTo>
                  <a:lnTo>
                    <a:pt x="53424" y="6784"/>
                  </a:lnTo>
                  <a:lnTo>
                    <a:pt x="53424" y="6844"/>
                  </a:lnTo>
                  <a:lnTo>
                    <a:pt x="53304" y="6964"/>
                  </a:lnTo>
                  <a:lnTo>
                    <a:pt x="53244" y="7024"/>
                  </a:lnTo>
                  <a:lnTo>
                    <a:pt x="53244" y="6904"/>
                  </a:lnTo>
                  <a:lnTo>
                    <a:pt x="53304" y="6664"/>
                  </a:lnTo>
                  <a:lnTo>
                    <a:pt x="53424" y="6484"/>
                  </a:lnTo>
                  <a:close/>
                  <a:moveTo>
                    <a:pt x="52823" y="7384"/>
                  </a:moveTo>
                  <a:lnTo>
                    <a:pt x="52883" y="7564"/>
                  </a:lnTo>
                  <a:lnTo>
                    <a:pt x="52823" y="7684"/>
                  </a:lnTo>
                  <a:lnTo>
                    <a:pt x="52583" y="7924"/>
                  </a:lnTo>
                  <a:lnTo>
                    <a:pt x="52583" y="7924"/>
                  </a:lnTo>
                  <a:lnTo>
                    <a:pt x="52823" y="7384"/>
                  </a:lnTo>
                  <a:close/>
                  <a:moveTo>
                    <a:pt x="52043" y="7564"/>
                  </a:moveTo>
                  <a:lnTo>
                    <a:pt x="52043" y="8044"/>
                  </a:lnTo>
                  <a:lnTo>
                    <a:pt x="51923" y="8344"/>
                  </a:lnTo>
                  <a:lnTo>
                    <a:pt x="51863" y="7924"/>
                  </a:lnTo>
                  <a:lnTo>
                    <a:pt x="51923" y="7804"/>
                  </a:lnTo>
                  <a:lnTo>
                    <a:pt x="52043" y="7564"/>
                  </a:lnTo>
                  <a:close/>
                  <a:moveTo>
                    <a:pt x="42979" y="8885"/>
                  </a:moveTo>
                  <a:lnTo>
                    <a:pt x="43219" y="9005"/>
                  </a:lnTo>
                  <a:lnTo>
                    <a:pt x="43339" y="9065"/>
                  </a:lnTo>
                  <a:lnTo>
                    <a:pt x="43279" y="9065"/>
                  </a:lnTo>
                  <a:lnTo>
                    <a:pt x="42979" y="8885"/>
                  </a:lnTo>
                  <a:close/>
                  <a:moveTo>
                    <a:pt x="51683" y="7324"/>
                  </a:moveTo>
                  <a:lnTo>
                    <a:pt x="51623" y="7504"/>
                  </a:lnTo>
                  <a:lnTo>
                    <a:pt x="51563" y="7924"/>
                  </a:lnTo>
                  <a:lnTo>
                    <a:pt x="51503" y="8044"/>
                  </a:lnTo>
                  <a:lnTo>
                    <a:pt x="51323" y="8524"/>
                  </a:lnTo>
                  <a:lnTo>
                    <a:pt x="51263" y="8825"/>
                  </a:lnTo>
                  <a:lnTo>
                    <a:pt x="51203" y="9065"/>
                  </a:lnTo>
                  <a:lnTo>
                    <a:pt x="51203" y="9125"/>
                  </a:lnTo>
                  <a:lnTo>
                    <a:pt x="51143" y="9185"/>
                  </a:lnTo>
                  <a:lnTo>
                    <a:pt x="51143" y="8945"/>
                  </a:lnTo>
                  <a:lnTo>
                    <a:pt x="51263" y="8464"/>
                  </a:lnTo>
                  <a:lnTo>
                    <a:pt x="51383" y="7924"/>
                  </a:lnTo>
                  <a:lnTo>
                    <a:pt x="51683" y="7324"/>
                  </a:lnTo>
                  <a:close/>
                  <a:moveTo>
                    <a:pt x="55044" y="9125"/>
                  </a:moveTo>
                  <a:lnTo>
                    <a:pt x="54984" y="918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5044" y="9125"/>
                  </a:lnTo>
                  <a:close/>
                  <a:moveTo>
                    <a:pt x="55765" y="9245"/>
                  </a:moveTo>
                  <a:lnTo>
                    <a:pt x="55645" y="9365"/>
                  </a:lnTo>
                  <a:lnTo>
                    <a:pt x="55585" y="9365"/>
                  </a:lnTo>
                  <a:lnTo>
                    <a:pt x="55525" y="9425"/>
                  </a:lnTo>
                  <a:lnTo>
                    <a:pt x="55525" y="9305"/>
                  </a:lnTo>
                  <a:lnTo>
                    <a:pt x="55765" y="9245"/>
                  </a:lnTo>
                  <a:close/>
                  <a:moveTo>
                    <a:pt x="66749" y="9365"/>
                  </a:moveTo>
                  <a:lnTo>
                    <a:pt x="66689" y="9425"/>
                  </a:lnTo>
                  <a:lnTo>
                    <a:pt x="66809" y="9365"/>
                  </a:lnTo>
                  <a:close/>
                  <a:moveTo>
                    <a:pt x="55224" y="9425"/>
                  </a:moveTo>
                  <a:lnTo>
                    <a:pt x="55104" y="9545"/>
                  </a:lnTo>
                  <a:lnTo>
                    <a:pt x="54781" y="9591"/>
                  </a:lnTo>
                  <a:lnTo>
                    <a:pt x="54781" y="9591"/>
                  </a:lnTo>
                  <a:lnTo>
                    <a:pt x="55224" y="9425"/>
                  </a:lnTo>
                  <a:close/>
                  <a:moveTo>
                    <a:pt x="57265" y="8404"/>
                  </a:moveTo>
                  <a:lnTo>
                    <a:pt x="56572" y="8885"/>
                  </a:lnTo>
                  <a:lnTo>
                    <a:pt x="56545" y="8885"/>
                  </a:lnTo>
                  <a:lnTo>
                    <a:pt x="56245" y="9005"/>
                  </a:lnTo>
                  <a:lnTo>
                    <a:pt x="56185" y="9005"/>
                  </a:lnTo>
                  <a:lnTo>
                    <a:pt x="55645" y="9065"/>
                  </a:lnTo>
                  <a:lnTo>
                    <a:pt x="55645" y="9005"/>
                  </a:lnTo>
                  <a:lnTo>
                    <a:pt x="55585" y="9125"/>
                  </a:lnTo>
                  <a:lnTo>
                    <a:pt x="55464" y="9125"/>
                  </a:lnTo>
                  <a:lnTo>
                    <a:pt x="55016" y="9181"/>
                  </a:lnTo>
                  <a:lnTo>
                    <a:pt x="55016" y="9181"/>
                  </a:lnTo>
                  <a:lnTo>
                    <a:pt x="54984" y="9245"/>
                  </a:lnTo>
                  <a:lnTo>
                    <a:pt x="53664" y="9485"/>
                  </a:lnTo>
                  <a:lnTo>
                    <a:pt x="53364" y="9605"/>
                  </a:lnTo>
                  <a:lnTo>
                    <a:pt x="53484" y="9485"/>
                  </a:lnTo>
                  <a:lnTo>
                    <a:pt x="54084" y="9245"/>
                  </a:lnTo>
                  <a:lnTo>
                    <a:pt x="54744" y="8945"/>
                  </a:lnTo>
                  <a:lnTo>
                    <a:pt x="55284" y="8765"/>
                  </a:lnTo>
                  <a:lnTo>
                    <a:pt x="55885" y="8645"/>
                  </a:lnTo>
                  <a:lnTo>
                    <a:pt x="56485" y="8464"/>
                  </a:lnTo>
                  <a:lnTo>
                    <a:pt x="57025" y="8404"/>
                  </a:lnTo>
                  <a:close/>
                  <a:moveTo>
                    <a:pt x="51263" y="9185"/>
                  </a:moveTo>
                  <a:lnTo>
                    <a:pt x="51323" y="9485"/>
                  </a:lnTo>
                  <a:lnTo>
                    <a:pt x="51083" y="9785"/>
                  </a:lnTo>
                  <a:lnTo>
                    <a:pt x="51083" y="9605"/>
                  </a:lnTo>
                  <a:lnTo>
                    <a:pt x="51083" y="9365"/>
                  </a:lnTo>
                  <a:lnTo>
                    <a:pt x="51263" y="9185"/>
                  </a:lnTo>
                  <a:close/>
                  <a:moveTo>
                    <a:pt x="50362" y="10565"/>
                  </a:moveTo>
                  <a:lnTo>
                    <a:pt x="50482" y="10805"/>
                  </a:lnTo>
                  <a:lnTo>
                    <a:pt x="50362" y="10986"/>
                  </a:lnTo>
                  <a:lnTo>
                    <a:pt x="50362" y="10625"/>
                  </a:lnTo>
                  <a:lnTo>
                    <a:pt x="50362" y="10565"/>
                  </a:lnTo>
                  <a:close/>
                  <a:moveTo>
                    <a:pt x="40998" y="10986"/>
                  </a:moveTo>
                  <a:lnTo>
                    <a:pt x="40818" y="11286"/>
                  </a:lnTo>
                  <a:lnTo>
                    <a:pt x="40818" y="11286"/>
                  </a:lnTo>
                  <a:lnTo>
                    <a:pt x="40878" y="10986"/>
                  </a:lnTo>
                  <a:close/>
                  <a:moveTo>
                    <a:pt x="39618" y="11166"/>
                  </a:moveTo>
                  <a:lnTo>
                    <a:pt x="39618" y="11286"/>
                  </a:lnTo>
                  <a:lnTo>
                    <a:pt x="39558" y="11166"/>
                  </a:lnTo>
                  <a:close/>
                  <a:moveTo>
                    <a:pt x="50122" y="11166"/>
                  </a:moveTo>
                  <a:lnTo>
                    <a:pt x="50182" y="11286"/>
                  </a:lnTo>
                  <a:lnTo>
                    <a:pt x="50122" y="11346"/>
                  </a:lnTo>
                  <a:lnTo>
                    <a:pt x="50122" y="11166"/>
                  </a:lnTo>
                  <a:close/>
                  <a:moveTo>
                    <a:pt x="40218" y="11046"/>
                  </a:moveTo>
                  <a:lnTo>
                    <a:pt x="40158" y="11166"/>
                  </a:lnTo>
                  <a:lnTo>
                    <a:pt x="40158" y="11646"/>
                  </a:lnTo>
                  <a:lnTo>
                    <a:pt x="40038" y="11166"/>
                  </a:lnTo>
                  <a:lnTo>
                    <a:pt x="40038" y="11106"/>
                  </a:lnTo>
                  <a:lnTo>
                    <a:pt x="40218" y="11046"/>
                  </a:lnTo>
                  <a:close/>
                  <a:moveTo>
                    <a:pt x="45620" y="12306"/>
                  </a:moveTo>
                  <a:lnTo>
                    <a:pt x="45680" y="12366"/>
                  </a:lnTo>
                  <a:lnTo>
                    <a:pt x="45620" y="12426"/>
                  </a:lnTo>
                  <a:lnTo>
                    <a:pt x="45620" y="12306"/>
                  </a:lnTo>
                  <a:close/>
                  <a:moveTo>
                    <a:pt x="37757" y="11946"/>
                  </a:moveTo>
                  <a:lnTo>
                    <a:pt x="37877" y="12066"/>
                  </a:lnTo>
                  <a:lnTo>
                    <a:pt x="38057" y="12486"/>
                  </a:lnTo>
                  <a:lnTo>
                    <a:pt x="37877" y="12126"/>
                  </a:lnTo>
                  <a:lnTo>
                    <a:pt x="37757" y="11946"/>
                  </a:lnTo>
                  <a:close/>
                  <a:moveTo>
                    <a:pt x="39017" y="12486"/>
                  </a:moveTo>
                  <a:lnTo>
                    <a:pt x="39198" y="12666"/>
                  </a:lnTo>
                  <a:lnTo>
                    <a:pt x="39438" y="13086"/>
                  </a:lnTo>
                  <a:lnTo>
                    <a:pt x="39137" y="12666"/>
                  </a:lnTo>
                  <a:lnTo>
                    <a:pt x="39017" y="12486"/>
                  </a:lnTo>
                  <a:close/>
                  <a:moveTo>
                    <a:pt x="39738" y="11766"/>
                  </a:moveTo>
                  <a:lnTo>
                    <a:pt x="40098" y="12546"/>
                  </a:lnTo>
                  <a:lnTo>
                    <a:pt x="40338" y="12966"/>
                  </a:lnTo>
                  <a:lnTo>
                    <a:pt x="40398" y="13267"/>
                  </a:lnTo>
                  <a:lnTo>
                    <a:pt x="40098" y="12906"/>
                  </a:lnTo>
                  <a:lnTo>
                    <a:pt x="39858" y="12246"/>
                  </a:lnTo>
                  <a:lnTo>
                    <a:pt x="39738" y="11766"/>
                  </a:lnTo>
                  <a:close/>
                  <a:moveTo>
                    <a:pt x="47001" y="13387"/>
                  </a:moveTo>
                  <a:lnTo>
                    <a:pt x="47061" y="13447"/>
                  </a:lnTo>
                  <a:lnTo>
                    <a:pt x="46941" y="13567"/>
                  </a:lnTo>
                  <a:lnTo>
                    <a:pt x="47001" y="13387"/>
                  </a:lnTo>
                  <a:close/>
                  <a:moveTo>
                    <a:pt x="47481" y="13807"/>
                  </a:moveTo>
                  <a:lnTo>
                    <a:pt x="47541" y="13867"/>
                  </a:lnTo>
                  <a:lnTo>
                    <a:pt x="47481" y="13987"/>
                  </a:lnTo>
                  <a:lnTo>
                    <a:pt x="47481" y="13807"/>
                  </a:lnTo>
                  <a:close/>
                  <a:moveTo>
                    <a:pt x="53364" y="13026"/>
                  </a:moveTo>
                  <a:lnTo>
                    <a:pt x="53304" y="13146"/>
                  </a:lnTo>
                  <a:lnTo>
                    <a:pt x="53184" y="13867"/>
                  </a:lnTo>
                  <a:lnTo>
                    <a:pt x="53184" y="13927"/>
                  </a:lnTo>
                  <a:lnTo>
                    <a:pt x="53123" y="13987"/>
                  </a:lnTo>
                  <a:lnTo>
                    <a:pt x="53184" y="13807"/>
                  </a:lnTo>
                  <a:lnTo>
                    <a:pt x="53244" y="13387"/>
                  </a:lnTo>
                  <a:lnTo>
                    <a:pt x="53244" y="13026"/>
                  </a:lnTo>
                  <a:close/>
                  <a:moveTo>
                    <a:pt x="38237" y="12726"/>
                  </a:moveTo>
                  <a:lnTo>
                    <a:pt x="38717" y="13387"/>
                  </a:lnTo>
                  <a:lnTo>
                    <a:pt x="39378" y="14227"/>
                  </a:lnTo>
                  <a:lnTo>
                    <a:pt x="39378" y="14227"/>
                  </a:lnTo>
                  <a:lnTo>
                    <a:pt x="39198" y="14047"/>
                  </a:lnTo>
                  <a:lnTo>
                    <a:pt x="38837" y="13627"/>
                  </a:lnTo>
                  <a:lnTo>
                    <a:pt x="38477" y="13146"/>
                  </a:lnTo>
                  <a:lnTo>
                    <a:pt x="38237" y="12726"/>
                  </a:lnTo>
                  <a:close/>
                  <a:moveTo>
                    <a:pt x="46161" y="12666"/>
                  </a:moveTo>
                  <a:lnTo>
                    <a:pt x="46281" y="12726"/>
                  </a:lnTo>
                  <a:lnTo>
                    <a:pt x="46221" y="12786"/>
                  </a:lnTo>
                  <a:lnTo>
                    <a:pt x="45980" y="13206"/>
                  </a:lnTo>
                  <a:lnTo>
                    <a:pt x="45680" y="13747"/>
                  </a:lnTo>
                  <a:lnTo>
                    <a:pt x="45560" y="14227"/>
                  </a:lnTo>
                  <a:lnTo>
                    <a:pt x="45260" y="14227"/>
                  </a:lnTo>
                  <a:lnTo>
                    <a:pt x="45440" y="13807"/>
                  </a:lnTo>
                  <a:lnTo>
                    <a:pt x="45680" y="13447"/>
                  </a:lnTo>
                  <a:lnTo>
                    <a:pt x="45980" y="13026"/>
                  </a:lnTo>
                  <a:lnTo>
                    <a:pt x="46161" y="12666"/>
                  </a:lnTo>
                  <a:close/>
                  <a:moveTo>
                    <a:pt x="44780" y="13146"/>
                  </a:moveTo>
                  <a:lnTo>
                    <a:pt x="44720" y="13687"/>
                  </a:lnTo>
                  <a:lnTo>
                    <a:pt x="44720" y="14287"/>
                  </a:lnTo>
                  <a:lnTo>
                    <a:pt x="44480" y="14287"/>
                  </a:lnTo>
                  <a:lnTo>
                    <a:pt x="44480" y="14227"/>
                  </a:lnTo>
                  <a:lnTo>
                    <a:pt x="44660" y="13627"/>
                  </a:lnTo>
                  <a:lnTo>
                    <a:pt x="44780" y="13146"/>
                  </a:lnTo>
                  <a:close/>
                  <a:moveTo>
                    <a:pt x="44960" y="13927"/>
                  </a:moveTo>
                  <a:lnTo>
                    <a:pt x="44960" y="14107"/>
                  </a:lnTo>
                  <a:lnTo>
                    <a:pt x="44960" y="14287"/>
                  </a:lnTo>
                  <a:lnTo>
                    <a:pt x="44900" y="14287"/>
                  </a:lnTo>
                  <a:lnTo>
                    <a:pt x="44960" y="13927"/>
                  </a:lnTo>
                  <a:close/>
                  <a:moveTo>
                    <a:pt x="54024" y="14167"/>
                  </a:moveTo>
                  <a:lnTo>
                    <a:pt x="54084" y="14287"/>
                  </a:lnTo>
                  <a:lnTo>
                    <a:pt x="54024" y="14287"/>
                  </a:lnTo>
                  <a:lnTo>
                    <a:pt x="54024" y="14167"/>
                  </a:lnTo>
                  <a:close/>
                  <a:moveTo>
                    <a:pt x="57685" y="14107"/>
                  </a:moveTo>
                  <a:lnTo>
                    <a:pt x="57806" y="14287"/>
                  </a:lnTo>
                  <a:lnTo>
                    <a:pt x="57745" y="14287"/>
                  </a:lnTo>
                  <a:lnTo>
                    <a:pt x="57685" y="14107"/>
                  </a:lnTo>
                  <a:close/>
                  <a:moveTo>
                    <a:pt x="43579" y="13807"/>
                  </a:moveTo>
                  <a:lnTo>
                    <a:pt x="43639" y="14347"/>
                  </a:lnTo>
                  <a:lnTo>
                    <a:pt x="43519" y="14287"/>
                  </a:lnTo>
                  <a:lnTo>
                    <a:pt x="43579" y="13807"/>
                  </a:lnTo>
                  <a:close/>
                  <a:moveTo>
                    <a:pt x="44240" y="12906"/>
                  </a:moveTo>
                  <a:lnTo>
                    <a:pt x="44180" y="13146"/>
                  </a:lnTo>
                  <a:lnTo>
                    <a:pt x="44180" y="14227"/>
                  </a:lnTo>
                  <a:lnTo>
                    <a:pt x="44180" y="14347"/>
                  </a:lnTo>
                  <a:lnTo>
                    <a:pt x="43820" y="14347"/>
                  </a:lnTo>
                  <a:lnTo>
                    <a:pt x="43940" y="13747"/>
                  </a:lnTo>
                  <a:lnTo>
                    <a:pt x="44060" y="13267"/>
                  </a:lnTo>
                  <a:lnTo>
                    <a:pt x="44240" y="12906"/>
                  </a:lnTo>
                  <a:close/>
                  <a:moveTo>
                    <a:pt x="56485" y="14227"/>
                  </a:moveTo>
                  <a:lnTo>
                    <a:pt x="56545" y="14347"/>
                  </a:lnTo>
                  <a:lnTo>
                    <a:pt x="56485" y="14347"/>
                  </a:lnTo>
                  <a:lnTo>
                    <a:pt x="56485" y="14227"/>
                  </a:lnTo>
                  <a:close/>
                  <a:moveTo>
                    <a:pt x="55885" y="14287"/>
                  </a:moveTo>
                  <a:lnTo>
                    <a:pt x="55945" y="14407"/>
                  </a:lnTo>
                  <a:lnTo>
                    <a:pt x="55825" y="14407"/>
                  </a:lnTo>
                  <a:lnTo>
                    <a:pt x="55825" y="14287"/>
                  </a:lnTo>
                  <a:close/>
                  <a:moveTo>
                    <a:pt x="58946" y="13927"/>
                  </a:moveTo>
                  <a:lnTo>
                    <a:pt x="59006" y="13987"/>
                  </a:lnTo>
                  <a:lnTo>
                    <a:pt x="59426" y="14527"/>
                  </a:lnTo>
                  <a:lnTo>
                    <a:pt x="59066" y="14587"/>
                  </a:lnTo>
                  <a:lnTo>
                    <a:pt x="59006" y="14407"/>
                  </a:lnTo>
                  <a:lnTo>
                    <a:pt x="59186" y="14407"/>
                  </a:lnTo>
                  <a:lnTo>
                    <a:pt x="59066" y="14347"/>
                  </a:lnTo>
                  <a:lnTo>
                    <a:pt x="59006" y="14347"/>
                  </a:lnTo>
                  <a:lnTo>
                    <a:pt x="59006" y="14287"/>
                  </a:lnTo>
                  <a:lnTo>
                    <a:pt x="58946" y="13927"/>
                  </a:lnTo>
                  <a:close/>
                  <a:moveTo>
                    <a:pt x="53184" y="14227"/>
                  </a:moveTo>
                  <a:lnTo>
                    <a:pt x="53184" y="14587"/>
                  </a:lnTo>
                  <a:lnTo>
                    <a:pt x="52883" y="14707"/>
                  </a:lnTo>
                  <a:lnTo>
                    <a:pt x="52823" y="14707"/>
                  </a:lnTo>
                  <a:lnTo>
                    <a:pt x="52943" y="14467"/>
                  </a:lnTo>
                  <a:lnTo>
                    <a:pt x="53184" y="14227"/>
                  </a:lnTo>
                  <a:close/>
                  <a:moveTo>
                    <a:pt x="45140" y="14587"/>
                  </a:moveTo>
                  <a:lnTo>
                    <a:pt x="45500" y="14647"/>
                  </a:lnTo>
                  <a:lnTo>
                    <a:pt x="45500" y="14827"/>
                  </a:lnTo>
                  <a:lnTo>
                    <a:pt x="45080" y="14887"/>
                  </a:lnTo>
                  <a:lnTo>
                    <a:pt x="45140" y="14587"/>
                  </a:lnTo>
                  <a:close/>
                  <a:moveTo>
                    <a:pt x="44480" y="14527"/>
                  </a:moveTo>
                  <a:lnTo>
                    <a:pt x="44780" y="14587"/>
                  </a:lnTo>
                  <a:lnTo>
                    <a:pt x="44840" y="14767"/>
                  </a:lnTo>
                  <a:lnTo>
                    <a:pt x="44840" y="14587"/>
                  </a:lnTo>
                  <a:lnTo>
                    <a:pt x="44900" y="14587"/>
                  </a:lnTo>
                  <a:lnTo>
                    <a:pt x="44900" y="14887"/>
                  </a:lnTo>
                  <a:lnTo>
                    <a:pt x="44780" y="14947"/>
                  </a:lnTo>
                  <a:lnTo>
                    <a:pt x="44420" y="15007"/>
                  </a:lnTo>
                  <a:lnTo>
                    <a:pt x="44420" y="15007"/>
                  </a:lnTo>
                  <a:lnTo>
                    <a:pt x="44480" y="14527"/>
                  </a:lnTo>
                  <a:close/>
                  <a:moveTo>
                    <a:pt x="60867" y="13867"/>
                  </a:moveTo>
                  <a:lnTo>
                    <a:pt x="61407" y="15067"/>
                  </a:lnTo>
                  <a:lnTo>
                    <a:pt x="61107" y="15007"/>
                  </a:lnTo>
                  <a:lnTo>
                    <a:pt x="61047" y="14887"/>
                  </a:lnTo>
                  <a:lnTo>
                    <a:pt x="61287" y="14827"/>
                  </a:lnTo>
                  <a:lnTo>
                    <a:pt x="61047" y="14827"/>
                  </a:lnTo>
                  <a:lnTo>
                    <a:pt x="61047" y="14647"/>
                  </a:lnTo>
                  <a:lnTo>
                    <a:pt x="60867" y="13867"/>
                  </a:lnTo>
                  <a:close/>
                  <a:moveTo>
                    <a:pt x="70591" y="14947"/>
                  </a:moveTo>
                  <a:lnTo>
                    <a:pt x="70591" y="15007"/>
                  </a:lnTo>
                  <a:lnTo>
                    <a:pt x="70711" y="15127"/>
                  </a:lnTo>
                  <a:lnTo>
                    <a:pt x="70711" y="15127"/>
                  </a:lnTo>
                  <a:lnTo>
                    <a:pt x="70591" y="14947"/>
                  </a:lnTo>
                  <a:close/>
                  <a:moveTo>
                    <a:pt x="38597" y="15427"/>
                  </a:moveTo>
                  <a:lnTo>
                    <a:pt x="38717" y="15487"/>
                  </a:lnTo>
                  <a:lnTo>
                    <a:pt x="38717" y="15427"/>
                  </a:lnTo>
                  <a:close/>
                  <a:moveTo>
                    <a:pt x="36196" y="15548"/>
                  </a:moveTo>
                  <a:lnTo>
                    <a:pt x="36196" y="15548"/>
                  </a:lnTo>
                  <a:lnTo>
                    <a:pt x="36196" y="15548"/>
                  </a:lnTo>
                  <a:close/>
                  <a:moveTo>
                    <a:pt x="61587" y="13387"/>
                  </a:moveTo>
                  <a:lnTo>
                    <a:pt x="61827" y="13867"/>
                  </a:lnTo>
                  <a:lnTo>
                    <a:pt x="62067" y="14407"/>
                  </a:lnTo>
                  <a:lnTo>
                    <a:pt x="62367" y="15007"/>
                  </a:lnTo>
                  <a:lnTo>
                    <a:pt x="62548" y="15608"/>
                  </a:lnTo>
                  <a:lnTo>
                    <a:pt x="62247" y="15608"/>
                  </a:lnTo>
                  <a:lnTo>
                    <a:pt x="61947" y="15427"/>
                  </a:lnTo>
                  <a:lnTo>
                    <a:pt x="61947" y="15187"/>
                  </a:lnTo>
                  <a:lnTo>
                    <a:pt x="61947" y="15127"/>
                  </a:lnTo>
                  <a:lnTo>
                    <a:pt x="61827" y="14407"/>
                  </a:lnTo>
                  <a:lnTo>
                    <a:pt x="61647" y="13807"/>
                  </a:lnTo>
                  <a:lnTo>
                    <a:pt x="61587" y="13387"/>
                  </a:lnTo>
                  <a:close/>
                  <a:moveTo>
                    <a:pt x="62848" y="14587"/>
                  </a:moveTo>
                  <a:lnTo>
                    <a:pt x="63208" y="15788"/>
                  </a:lnTo>
                  <a:lnTo>
                    <a:pt x="63208" y="15788"/>
                  </a:lnTo>
                  <a:lnTo>
                    <a:pt x="63028" y="15728"/>
                  </a:lnTo>
                  <a:lnTo>
                    <a:pt x="63148" y="15728"/>
                  </a:lnTo>
                  <a:lnTo>
                    <a:pt x="62848" y="15668"/>
                  </a:lnTo>
                  <a:lnTo>
                    <a:pt x="62848" y="15487"/>
                  </a:lnTo>
                  <a:lnTo>
                    <a:pt x="62848" y="15067"/>
                  </a:lnTo>
                  <a:lnTo>
                    <a:pt x="62848" y="14587"/>
                  </a:lnTo>
                  <a:close/>
                  <a:moveTo>
                    <a:pt x="63568" y="14167"/>
                  </a:moveTo>
                  <a:lnTo>
                    <a:pt x="63808" y="14647"/>
                  </a:lnTo>
                  <a:lnTo>
                    <a:pt x="63988" y="15127"/>
                  </a:lnTo>
                  <a:lnTo>
                    <a:pt x="64168" y="15608"/>
                  </a:lnTo>
                  <a:lnTo>
                    <a:pt x="64288" y="16088"/>
                  </a:lnTo>
                  <a:lnTo>
                    <a:pt x="64228" y="16088"/>
                  </a:lnTo>
                  <a:lnTo>
                    <a:pt x="63808" y="15908"/>
                  </a:lnTo>
                  <a:lnTo>
                    <a:pt x="63688" y="15007"/>
                  </a:lnTo>
                  <a:lnTo>
                    <a:pt x="63568" y="14167"/>
                  </a:lnTo>
                  <a:close/>
                  <a:moveTo>
                    <a:pt x="64288" y="16208"/>
                  </a:moveTo>
                  <a:lnTo>
                    <a:pt x="64288" y="16268"/>
                  </a:lnTo>
                  <a:lnTo>
                    <a:pt x="64288" y="16328"/>
                  </a:lnTo>
                  <a:lnTo>
                    <a:pt x="64228" y="16268"/>
                  </a:lnTo>
                  <a:lnTo>
                    <a:pt x="63928" y="16208"/>
                  </a:lnTo>
                  <a:close/>
                  <a:moveTo>
                    <a:pt x="55104" y="16748"/>
                  </a:moveTo>
                  <a:lnTo>
                    <a:pt x="55104" y="16868"/>
                  </a:lnTo>
                  <a:lnTo>
                    <a:pt x="55044" y="16748"/>
                  </a:lnTo>
                  <a:close/>
                  <a:moveTo>
                    <a:pt x="56005" y="16748"/>
                  </a:moveTo>
                  <a:lnTo>
                    <a:pt x="55945" y="16868"/>
                  </a:lnTo>
                  <a:lnTo>
                    <a:pt x="55945" y="16748"/>
                  </a:lnTo>
                  <a:close/>
                  <a:moveTo>
                    <a:pt x="64168" y="13807"/>
                  </a:moveTo>
                  <a:lnTo>
                    <a:pt x="64228" y="13927"/>
                  </a:lnTo>
                  <a:lnTo>
                    <a:pt x="64768" y="14587"/>
                  </a:lnTo>
                  <a:lnTo>
                    <a:pt x="65249" y="15367"/>
                  </a:lnTo>
                  <a:lnTo>
                    <a:pt x="65669" y="16148"/>
                  </a:lnTo>
                  <a:lnTo>
                    <a:pt x="65909" y="16868"/>
                  </a:lnTo>
                  <a:lnTo>
                    <a:pt x="65969" y="17048"/>
                  </a:lnTo>
                  <a:lnTo>
                    <a:pt x="65969" y="17048"/>
                  </a:lnTo>
                  <a:lnTo>
                    <a:pt x="64829" y="16688"/>
                  </a:lnTo>
                  <a:lnTo>
                    <a:pt x="65009" y="16688"/>
                  </a:lnTo>
                  <a:lnTo>
                    <a:pt x="65369" y="16628"/>
                  </a:lnTo>
                  <a:lnTo>
                    <a:pt x="65009" y="16508"/>
                  </a:lnTo>
                  <a:lnTo>
                    <a:pt x="64468" y="16328"/>
                  </a:lnTo>
                  <a:lnTo>
                    <a:pt x="64468" y="16268"/>
                  </a:lnTo>
                  <a:lnTo>
                    <a:pt x="64468" y="16208"/>
                  </a:lnTo>
                  <a:lnTo>
                    <a:pt x="64468" y="15668"/>
                  </a:lnTo>
                  <a:lnTo>
                    <a:pt x="64408" y="15007"/>
                  </a:lnTo>
                  <a:lnTo>
                    <a:pt x="64348" y="14407"/>
                  </a:lnTo>
                  <a:lnTo>
                    <a:pt x="64168" y="13807"/>
                  </a:lnTo>
                  <a:close/>
                  <a:moveTo>
                    <a:pt x="52883" y="16928"/>
                  </a:moveTo>
                  <a:lnTo>
                    <a:pt x="52823" y="17228"/>
                  </a:lnTo>
                  <a:lnTo>
                    <a:pt x="52823" y="16988"/>
                  </a:lnTo>
                  <a:lnTo>
                    <a:pt x="52883" y="16928"/>
                  </a:lnTo>
                  <a:close/>
                  <a:moveTo>
                    <a:pt x="52043" y="17108"/>
                  </a:moveTo>
                  <a:lnTo>
                    <a:pt x="51863" y="17648"/>
                  </a:lnTo>
                  <a:lnTo>
                    <a:pt x="51863" y="17408"/>
                  </a:lnTo>
                  <a:lnTo>
                    <a:pt x="51863" y="17168"/>
                  </a:lnTo>
                  <a:lnTo>
                    <a:pt x="52043" y="17108"/>
                  </a:lnTo>
                  <a:close/>
                  <a:moveTo>
                    <a:pt x="44360" y="17648"/>
                  </a:moveTo>
                  <a:lnTo>
                    <a:pt x="44720" y="18009"/>
                  </a:lnTo>
                  <a:lnTo>
                    <a:pt x="44360" y="17768"/>
                  </a:lnTo>
                  <a:lnTo>
                    <a:pt x="44240" y="17708"/>
                  </a:lnTo>
                  <a:lnTo>
                    <a:pt x="44360" y="17648"/>
                  </a:lnTo>
                  <a:close/>
                  <a:moveTo>
                    <a:pt x="44840" y="18069"/>
                  </a:moveTo>
                  <a:lnTo>
                    <a:pt x="44900" y="18129"/>
                  </a:lnTo>
                  <a:lnTo>
                    <a:pt x="44960" y="18189"/>
                  </a:lnTo>
                  <a:lnTo>
                    <a:pt x="44900" y="18189"/>
                  </a:lnTo>
                  <a:lnTo>
                    <a:pt x="44780" y="18129"/>
                  </a:lnTo>
                  <a:lnTo>
                    <a:pt x="44840" y="18069"/>
                  </a:lnTo>
                  <a:close/>
                  <a:moveTo>
                    <a:pt x="52523" y="18249"/>
                  </a:moveTo>
                  <a:lnTo>
                    <a:pt x="52403" y="18609"/>
                  </a:lnTo>
                  <a:lnTo>
                    <a:pt x="52343" y="18549"/>
                  </a:lnTo>
                  <a:lnTo>
                    <a:pt x="52523" y="18249"/>
                  </a:lnTo>
                  <a:close/>
                  <a:moveTo>
                    <a:pt x="61107" y="18429"/>
                  </a:moveTo>
                  <a:lnTo>
                    <a:pt x="61227" y="18549"/>
                  </a:lnTo>
                  <a:lnTo>
                    <a:pt x="61107" y="18909"/>
                  </a:lnTo>
                  <a:lnTo>
                    <a:pt x="61047" y="19029"/>
                  </a:lnTo>
                  <a:lnTo>
                    <a:pt x="61047" y="18909"/>
                  </a:lnTo>
                  <a:lnTo>
                    <a:pt x="61107" y="18429"/>
                  </a:lnTo>
                  <a:close/>
                  <a:moveTo>
                    <a:pt x="53123" y="18549"/>
                  </a:moveTo>
                  <a:lnTo>
                    <a:pt x="53063" y="18969"/>
                  </a:lnTo>
                  <a:lnTo>
                    <a:pt x="53003" y="19209"/>
                  </a:lnTo>
                  <a:lnTo>
                    <a:pt x="52823" y="19029"/>
                  </a:lnTo>
                  <a:lnTo>
                    <a:pt x="53123" y="18549"/>
                  </a:lnTo>
                  <a:close/>
                  <a:moveTo>
                    <a:pt x="46701" y="19389"/>
                  </a:moveTo>
                  <a:lnTo>
                    <a:pt x="46701" y="19449"/>
                  </a:lnTo>
                  <a:lnTo>
                    <a:pt x="46581" y="19389"/>
                  </a:lnTo>
                  <a:close/>
                  <a:moveTo>
                    <a:pt x="61947" y="19089"/>
                  </a:moveTo>
                  <a:lnTo>
                    <a:pt x="62067" y="19209"/>
                  </a:lnTo>
                  <a:lnTo>
                    <a:pt x="62007" y="19269"/>
                  </a:lnTo>
                  <a:lnTo>
                    <a:pt x="61587" y="19749"/>
                  </a:lnTo>
                  <a:lnTo>
                    <a:pt x="61587" y="19749"/>
                  </a:lnTo>
                  <a:lnTo>
                    <a:pt x="61887" y="19269"/>
                  </a:lnTo>
                  <a:lnTo>
                    <a:pt x="61947" y="19089"/>
                  </a:lnTo>
                  <a:close/>
                  <a:moveTo>
                    <a:pt x="49342" y="19569"/>
                  </a:moveTo>
                  <a:lnTo>
                    <a:pt x="49462" y="19629"/>
                  </a:lnTo>
                  <a:lnTo>
                    <a:pt x="49402" y="19749"/>
                  </a:lnTo>
                  <a:lnTo>
                    <a:pt x="49342" y="19569"/>
                  </a:lnTo>
                  <a:close/>
                  <a:moveTo>
                    <a:pt x="43699" y="19569"/>
                  </a:moveTo>
                  <a:lnTo>
                    <a:pt x="44000" y="19689"/>
                  </a:lnTo>
                  <a:lnTo>
                    <a:pt x="43880" y="19809"/>
                  </a:lnTo>
                  <a:lnTo>
                    <a:pt x="43699" y="19569"/>
                  </a:lnTo>
                  <a:close/>
                  <a:moveTo>
                    <a:pt x="54324" y="16748"/>
                  </a:moveTo>
                  <a:lnTo>
                    <a:pt x="54264" y="17288"/>
                  </a:lnTo>
                  <a:lnTo>
                    <a:pt x="54264" y="17949"/>
                  </a:lnTo>
                  <a:lnTo>
                    <a:pt x="54264" y="18489"/>
                  </a:lnTo>
                  <a:lnTo>
                    <a:pt x="54204" y="19029"/>
                  </a:lnTo>
                  <a:lnTo>
                    <a:pt x="54084" y="19629"/>
                  </a:lnTo>
                  <a:lnTo>
                    <a:pt x="53964" y="20049"/>
                  </a:lnTo>
                  <a:lnTo>
                    <a:pt x="53904" y="20169"/>
                  </a:lnTo>
                  <a:lnTo>
                    <a:pt x="53484" y="19689"/>
                  </a:lnTo>
                  <a:lnTo>
                    <a:pt x="53724" y="19149"/>
                  </a:lnTo>
                  <a:lnTo>
                    <a:pt x="53964" y="18609"/>
                  </a:lnTo>
                  <a:lnTo>
                    <a:pt x="54024" y="18249"/>
                  </a:lnTo>
                  <a:lnTo>
                    <a:pt x="54144" y="17828"/>
                  </a:lnTo>
                  <a:lnTo>
                    <a:pt x="54144" y="17468"/>
                  </a:lnTo>
                  <a:lnTo>
                    <a:pt x="54144" y="16808"/>
                  </a:lnTo>
                  <a:lnTo>
                    <a:pt x="54144" y="16748"/>
                  </a:lnTo>
                  <a:close/>
                  <a:moveTo>
                    <a:pt x="43159" y="20169"/>
                  </a:moveTo>
                  <a:lnTo>
                    <a:pt x="43459" y="20410"/>
                  </a:lnTo>
                  <a:lnTo>
                    <a:pt x="43399" y="20530"/>
                  </a:lnTo>
                  <a:lnTo>
                    <a:pt x="43159" y="20169"/>
                  </a:lnTo>
                  <a:close/>
                  <a:moveTo>
                    <a:pt x="49522" y="19689"/>
                  </a:moveTo>
                  <a:lnTo>
                    <a:pt x="49582" y="19749"/>
                  </a:lnTo>
                  <a:lnTo>
                    <a:pt x="50122" y="20049"/>
                  </a:lnTo>
                  <a:lnTo>
                    <a:pt x="50362" y="20169"/>
                  </a:lnTo>
                  <a:lnTo>
                    <a:pt x="50422" y="20230"/>
                  </a:lnTo>
                  <a:lnTo>
                    <a:pt x="50602" y="20470"/>
                  </a:lnTo>
                  <a:lnTo>
                    <a:pt x="50542" y="20530"/>
                  </a:lnTo>
                  <a:lnTo>
                    <a:pt x="50422" y="20710"/>
                  </a:lnTo>
                  <a:lnTo>
                    <a:pt x="50362" y="20650"/>
                  </a:lnTo>
                  <a:lnTo>
                    <a:pt x="50062" y="20470"/>
                  </a:lnTo>
                  <a:lnTo>
                    <a:pt x="50122" y="20470"/>
                  </a:lnTo>
                  <a:lnTo>
                    <a:pt x="50422" y="20230"/>
                  </a:lnTo>
                  <a:lnTo>
                    <a:pt x="50062" y="20350"/>
                  </a:lnTo>
                  <a:lnTo>
                    <a:pt x="50002" y="20350"/>
                  </a:lnTo>
                  <a:lnTo>
                    <a:pt x="49402" y="19929"/>
                  </a:lnTo>
                  <a:lnTo>
                    <a:pt x="49402" y="19809"/>
                  </a:lnTo>
                  <a:lnTo>
                    <a:pt x="49462" y="19749"/>
                  </a:lnTo>
                  <a:lnTo>
                    <a:pt x="49522" y="19749"/>
                  </a:lnTo>
                  <a:lnTo>
                    <a:pt x="49522" y="19689"/>
                  </a:lnTo>
                  <a:close/>
                  <a:moveTo>
                    <a:pt x="55464" y="18189"/>
                  </a:moveTo>
                  <a:lnTo>
                    <a:pt x="55284" y="18849"/>
                  </a:lnTo>
                  <a:lnTo>
                    <a:pt x="55044" y="19629"/>
                  </a:lnTo>
                  <a:lnTo>
                    <a:pt x="54744" y="20230"/>
                  </a:lnTo>
                  <a:lnTo>
                    <a:pt x="54504" y="20770"/>
                  </a:lnTo>
                  <a:lnTo>
                    <a:pt x="54444" y="20830"/>
                  </a:lnTo>
                  <a:lnTo>
                    <a:pt x="53964" y="20230"/>
                  </a:lnTo>
                  <a:lnTo>
                    <a:pt x="54084" y="20109"/>
                  </a:lnTo>
                  <a:lnTo>
                    <a:pt x="54324" y="19689"/>
                  </a:lnTo>
                  <a:lnTo>
                    <a:pt x="54624" y="19149"/>
                  </a:lnTo>
                  <a:lnTo>
                    <a:pt x="54684" y="18969"/>
                  </a:lnTo>
                  <a:lnTo>
                    <a:pt x="54624" y="19329"/>
                  </a:lnTo>
                  <a:lnTo>
                    <a:pt x="54444" y="19629"/>
                  </a:lnTo>
                  <a:lnTo>
                    <a:pt x="54324" y="19929"/>
                  </a:lnTo>
                  <a:lnTo>
                    <a:pt x="54324" y="19929"/>
                  </a:lnTo>
                  <a:lnTo>
                    <a:pt x="54564" y="19689"/>
                  </a:lnTo>
                  <a:lnTo>
                    <a:pt x="54864" y="19329"/>
                  </a:lnTo>
                  <a:lnTo>
                    <a:pt x="55164" y="18849"/>
                  </a:lnTo>
                  <a:lnTo>
                    <a:pt x="55464" y="18189"/>
                  </a:lnTo>
                  <a:close/>
                  <a:moveTo>
                    <a:pt x="43699" y="20650"/>
                  </a:moveTo>
                  <a:lnTo>
                    <a:pt x="43759" y="20710"/>
                  </a:lnTo>
                  <a:lnTo>
                    <a:pt x="43699" y="20770"/>
                  </a:lnTo>
                  <a:lnTo>
                    <a:pt x="43639" y="20890"/>
                  </a:lnTo>
                  <a:lnTo>
                    <a:pt x="43579" y="20890"/>
                  </a:lnTo>
                  <a:lnTo>
                    <a:pt x="43519" y="20770"/>
                  </a:lnTo>
                  <a:lnTo>
                    <a:pt x="43699" y="20650"/>
                  </a:lnTo>
                  <a:close/>
                  <a:moveTo>
                    <a:pt x="45680" y="20830"/>
                  </a:moveTo>
                  <a:lnTo>
                    <a:pt x="45740" y="20890"/>
                  </a:lnTo>
                  <a:lnTo>
                    <a:pt x="45620" y="20890"/>
                  </a:lnTo>
                  <a:lnTo>
                    <a:pt x="45680" y="20830"/>
                  </a:lnTo>
                  <a:close/>
                  <a:moveTo>
                    <a:pt x="46040" y="20230"/>
                  </a:moveTo>
                  <a:lnTo>
                    <a:pt x="46401" y="20470"/>
                  </a:lnTo>
                  <a:lnTo>
                    <a:pt x="46881" y="20590"/>
                  </a:lnTo>
                  <a:lnTo>
                    <a:pt x="46881" y="20650"/>
                  </a:lnTo>
                  <a:lnTo>
                    <a:pt x="47121" y="20650"/>
                  </a:lnTo>
                  <a:lnTo>
                    <a:pt x="47121" y="20710"/>
                  </a:lnTo>
                  <a:lnTo>
                    <a:pt x="47061" y="20890"/>
                  </a:lnTo>
                  <a:lnTo>
                    <a:pt x="46761" y="20710"/>
                  </a:lnTo>
                  <a:lnTo>
                    <a:pt x="46341" y="20470"/>
                  </a:lnTo>
                  <a:lnTo>
                    <a:pt x="45980" y="20350"/>
                  </a:lnTo>
                  <a:lnTo>
                    <a:pt x="46040" y="20230"/>
                  </a:lnTo>
                  <a:close/>
                  <a:moveTo>
                    <a:pt x="47481" y="20710"/>
                  </a:moveTo>
                  <a:lnTo>
                    <a:pt x="47421" y="21010"/>
                  </a:lnTo>
                  <a:lnTo>
                    <a:pt x="47361" y="21010"/>
                  </a:lnTo>
                  <a:lnTo>
                    <a:pt x="47481" y="20710"/>
                  </a:lnTo>
                  <a:close/>
                  <a:moveTo>
                    <a:pt x="42799" y="20770"/>
                  </a:moveTo>
                  <a:lnTo>
                    <a:pt x="43099" y="21010"/>
                  </a:lnTo>
                  <a:lnTo>
                    <a:pt x="43039" y="21130"/>
                  </a:lnTo>
                  <a:lnTo>
                    <a:pt x="42799" y="20770"/>
                  </a:lnTo>
                  <a:close/>
                  <a:moveTo>
                    <a:pt x="48141" y="20770"/>
                  </a:moveTo>
                  <a:lnTo>
                    <a:pt x="48201" y="21010"/>
                  </a:lnTo>
                  <a:lnTo>
                    <a:pt x="48081" y="21190"/>
                  </a:lnTo>
                  <a:lnTo>
                    <a:pt x="48021" y="21130"/>
                  </a:lnTo>
                  <a:lnTo>
                    <a:pt x="48021" y="21070"/>
                  </a:lnTo>
                  <a:lnTo>
                    <a:pt x="48081" y="20890"/>
                  </a:lnTo>
                  <a:lnTo>
                    <a:pt x="48081" y="20770"/>
                  </a:lnTo>
                  <a:close/>
                  <a:moveTo>
                    <a:pt x="61887" y="20169"/>
                  </a:moveTo>
                  <a:lnTo>
                    <a:pt x="61467" y="20590"/>
                  </a:lnTo>
                  <a:lnTo>
                    <a:pt x="60807" y="21190"/>
                  </a:lnTo>
                  <a:lnTo>
                    <a:pt x="60207" y="21310"/>
                  </a:lnTo>
                  <a:lnTo>
                    <a:pt x="60447" y="21070"/>
                  </a:lnTo>
                  <a:lnTo>
                    <a:pt x="60987" y="20770"/>
                  </a:lnTo>
                  <a:lnTo>
                    <a:pt x="61467" y="20470"/>
                  </a:lnTo>
                  <a:lnTo>
                    <a:pt x="61887" y="20169"/>
                  </a:lnTo>
                  <a:close/>
                  <a:moveTo>
                    <a:pt x="6904" y="21250"/>
                  </a:moveTo>
                  <a:lnTo>
                    <a:pt x="7024" y="21370"/>
                  </a:lnTo>
                  <a:lnTo>
                    <a:pt x="6964" y="21370"/>
                  </a:lnTo>
                  <a:lnTo>
                    <a:pt x="6904" y="21310"/>
                  </a:lnTo>
                  <a:lnTo>
                    <a:pt x="6904" y="21250"/>
                  </a:lnTo>
                  <a:close/>
                  <a:moveTo>
                    <a:pt x="47961" y="21370"/>
                  </a:moveTo>
                  <a:lnTo>
                    <a:pt x="47961" y="21430"/>
                  </a:lnTo>
                  <a:lnTo>
                    <a:pt x="47901" y="21430"/>
                  </a:lnTo>
                  <a:lnTo>
                    <a:pt x="47901" y="21370"/>
                  </a:lnTo>
                  <a:close/>
                  <a:moveTo>
                    <a:pt x="7204" y="21250"/>
                  </a:moveTo>
                  <a:lnTo>
                    <a:pt x="7504" y="21490"/>
                  </a:lnTo>
                  <a:lnTo>
                    <a:pt x="7324" y="21430"/>
                  </a:lnTo>
                  <a:lnTo>
                    <a:pt x="7204" y="21250"/>
                  </a:lnTo>
                  <a:close/>
                  <a:moveTo>
                    <a:pt x="43219" y="21130"/>
                  </a:moveTo>
                  <a:lnTo>
                    <a:pt x="43279" y="21190"/>
                  </a:lnTo>
                  <a:lnTo>
                    <a:pt x="43399" y="21250"/>
                  </a:lnTo>
                  <a:lnTo>
                    <a:pt x="43279" y="21490"/>
                  </a:lnTo>
                  <a:lnTo>
                    <a:pt x="43099" y="21310"/>
                  </a:lnTo>
                  <a:lnTo>
                    <a:pt x="43219" y="21130"/>
                  </a:lnTo>
                  <a:close/>
                  <a:moveTo>
                    <a:pt x="45380" y="21430"/>
                  </a:moveTo>
                  <a:lnTo>
                    <a:pt x="45500" y="21490"/>
                  </a:lnTo>
                  <a:lnTo>
                    <a:pt x="45380" y="21490"/>
                  </a:lnTo>
                  <a:lnTo>
                    <a:pt x="45380" y="21430"/>
                  </a:lnTo>
                  <a:close/>
                  <a:moveTo>
                    <a:pt x="68730" y="21430"/>
                  </a:moveTo>
                  <a:lnTo>
                    <a:pt x="68730" y="21550"/>
                  </a:lnTo>
                  <a:lnTo>
                    <a:pt x="68670" y="21550"/>
                  </a:lnTo>
                  <a:lnTo>
                    <a:pt x="68670" y="21490"/>
                  </a:lnTo>
                  <a:lnTo>
                    <a:pt x="68610" y="21430"/>
                  </a:lnTo>
                  <a:close/>
                  <a:moveTo>
                    <a:pt x="1561" y="21610"/>
                  </a:moveTo>
                  <a:lnTo>
                    <a:pt x="1501" y="21670"/>
                  </a:lnTo>
                  <a:lnTo>
                    <a:pt x="1561" y="21670"/>
                  </a:lnTo>
                  <a:lnTo>
                    <a:pt x="1561" y="21610"/>
                  </a:lnTo>
                  <a:close/>
                  <a:moveTo>
                    <a:pt x="7564" y="21250"/>
                  </a:moveTo>
                  <a:lnTo>
                    <a:pt x="7684" y="21370"/>
                  </a:lnTo>
                  <a:lnTo>
                    <a:pt x="7984" y="21670"/>
                  </a:lnTo>
                  <a:lnTo>
                    <a:pt x="7744" y="21550"/>
                  </a:lnTo>
                  <a:lnTo>
                    <a:pt x="7684" y="21490"/>
                  </a:lnTo>
                  <a:lnTo>
                    <a:pt x="7564" y="21250"/>
                  </a:lnTo>
                  <a:close/>
                  <a:moveTo>
                    <a:pt x="47121" y="21670"/>
                  </a:moveTo>
                  <a:lnTo>
                    <a:pt x="47121" y="21730"/>
                  </a:lnTo>
                  <a:lnTo>
                    <a:pt x="46581" y="21670"/>
                  </a:lnTo>
                  <a:close/>
                  <a:moveTo>
                    <a:pt x="42559" y="21550"/>
                  </a:moveTo>
                  <a:lnTo>
                    <a:pt x="42739" y="21670"/>
                  </a:lnTo>
                  <a:lnTo>
                    <a:pt x="42679" y="21790"/>
                  </a:lnTo>
                  <a:lnTo>
                    <a:pt x="42559" y="21550"/>
                  </a:lnTo>
                  <a:close/>
                  <a:moveTo>
                    <a:pt x="47361" y="21610"/>
                  </a:moveTo>
                  <a:lnTo>
                    <a:pt x="47361" y="21790"/>
                  </a:lnTo>
                  <a:lnTo>
                    <a:pt x="47181" y="21730"/>
                  </a:lnTo>
                  <a:lnTo>
                    <a:pt x="47241" y="21670"/>
                  </a:lnTo>
                  <a:lnTo>
                    <a:pt x="47361" y="21610"/>
                  </a:lnTo>
                  <a:close/>
                  <a:moveTo>
                    <a:pt x="47601" y="21730"/>
                  </a:moveTo>
                  <a:lnTo>
                    <a:pt x="47601" y="21790"/>
                  </a:lnTo>
                  <a:lnTo>
                    <a:pt x="47541" y="21790"/>
                  </a:lnTo>
                  <a:lnTo>
                    <a:pt x="47601" y="21730"/>
                  </a:lnTo>
                  <a:close/>
                  <a:moveTo>
                    <a:pt x="62247" y="21490"/>
                  </a:moveTo>
                  <a:lnTo>
                    <a:pt x="62007" y="21550"/>
                  </a:lnTo>
                  <a:lnTo>
                    <a:pt x="61347" y="21790"/>
                  </a:lnTo>
                  <a:lnTo>
                    <a:pt x="61947" y="21490"/>
                  </a:lnTo>
                  <a:close/>
                  <a:moveTo>
                    <a:pt x="47901" y="21550"/>
                  </a:moveTo>
                  <a:lnTo>
                    <a:pt x="47901" y="21850"/>
                  </a:lnTo>
                  <a:lnTo>
                    <a:pt x="47781" y="21790"/>
                  </a:lnTo>
                  <a:lnTo>
                    <a:pt x="47841" y="21550"/>
                  </a:lnTo>
                  <a:close/>
                  <a:moveTo>
                    <a:pt x="8104" y="21430"/>
                  </a:moveTo>
                  <a:lnTo>
                    <a:pt x="8464" y="21730"/>
                  </a:lnTo>
                  <a:lnTo>
                    <a:pt x="8704" y="21910"/>
                  </a:lnTo>
                  <a:lnTo>
                    <a:pt x="8284" y="21730"/>
                  </a:lnTo>
                  <a:lnTo>
                    <a:pt x="8224" y="21670"/>
                  </a:lnTo>
                  <a:lnTo>
                    <a:pt x="8104" y="21430"/>
                  </a:lnTo>
                  <a:close/>
                  <a:moveTo>
                    <a:pt x="63988" y="21730"/>
                  </a:moveTo>
                  <a:lnTo>
                    <a:pt x="63748" y="21790"/>
                  </a:lnTo>
                  <a:lnTo>
                    <a:pt x="63268" y="22090"/>
                  </a:lnTo>
                  <a:lnTo>
                    <a:pt x="63268" y="22090"/>
                  </a:lnTo>
                  <a:lnTo>
                    <a:pt x="63808" y="21730"/>
                  </a:lnTo>
                  <a:close/>
                  <a:moveTo>
                    <a:pt x="7924" y="22210"/>
                  </a:moveTo>
                  <a:lnTo>
                    <a:pt x="8044" y="22270"/>
                  </a:lnTo>
                  <a:lnTo>
                    <a:pt x="7804" y="22270"/>
                  </a:lnTo>
                  <a:lnTo>
                    <a:pt x="7924" y="22210"/>
                  </a:lnTo>
                  <a:close/>
                  <a:moveTo>
                    <a:pt x="9365" y="21550"/>
                  </a:moveTo>
                  <a:lnTo>
                    <a:pt x="9845" y="21910"/>
                  </a:lnTo>
                  <a:lnTo>
                    <a:pt x="10145" y="22270"/>
                  </a:lnTo>
                  <a:lnTo>
                    <a:pt x="9965" y="22090"/>
                  </a:lnTo>
                  <a:lnTo>
                    <a:pt x="9845" y="22030"/>
                  </a:lnTo>
                  <a:lnTo>
                    <a:pt x="9665" y="21850"/>
                  </a:lnTo>
                  <a:lnTo>
                    <a:pt x="9365" y="21550"/>
                  </a:lnTo>
                  <a:close/>
                  <a:moveTo>
                    <a:pt x="9665" y="22270"/>
                  </a:moveTo>
                  <a:lnTo>
                    <a:pt x="9725" y="22330"/>
                  </a:lnTo>
                  <a:lnTo>
                    <a:pt x="9665" y="22330"/>
                  </a:lnTo>
                  <a:lnTo>
                    <a:pt x="9665" y="22270"/>
                  </a:lnTo>
                  <a:close/>
                  <a:moveTo>
                    <a:pt x="42799" y="21730"/>
                  </a:moveTo>
                  <a:lnTo>
                    <a:pt x="43039" y="21910"/>
                  </a:lnTo>
                  <a:lnTo>
                    <a:pt x="43039" y="21970"/>
                  </a:lnTo>
                  <a:lnTo>
                    <a:pt x="42859" y="22330"/>
                  </a:lnTo>
                  <a:lnTo>
                    <a:pt x="42799" y="22150"/>
                  </a:lnTo>
                  <a:lnTo>
                    <a:pt x="42739" y="21910"/>
                  </a:lnTo>
                  <a:lnTo>
                    <a:pt x="42799" y="21730"/>
                  </a:lnTo>
                  <a:close/>
                  <a:moveTo>
                    <a:pt x="47361" y="22210"/>
                  </a:moveTo>
                  <a:lnTo>
                    <a:pt x="47361" y="22450"/>
                  </a:lnTo>
                  <a:lnTo>
                    <a:pt x="47241" y="22450"/>
                  </a:lnTo>
                  <a:lnTo>
                    <a:pt x="46821" y="22330"/>
                  </a:lnTo>
                  <a:lnTo>
                    <a:pt x="46401" y="22210"/>
                  </a:lnTo>
                  <a:close/>
                  <a:moveTo>
                    <a:pt x="47601" y="22150"/>
                  </a:moveTo>
                  <a:lnTo>
                    <a:pt x="47601" y="22210"/>
                  </a:lnTo>
                  <a:lnTo>
                    <a:pt x="47601" y="22450"/>
                  </a:lnTo>
                  <a:lnTo>
                    <a:pt x="47481" y="22450"/>
                  </a:lnTo>
                  <a:lnTo>
                    <a:pt x="47481" y="22150"/>
                  </a:lnTo>
                  <a:close/>
                  <a:moveTo>
                    <a:pt x="47901" y="22090"/>
                  </a:moveTo>
                  <a:lnTo>
                    <a:pt x="47901" y="22150"/>
                  </a:lnTo>
                  <a:lnTo>
                    <a:pt x="47901" y="22210"/>
                  </a:lnTo>
                  <a:lnTo>
                    <a:pt x="47841" y="22510"/>
                  </a:lnTo>
                  <a:lnTo>
                    <a:pt x="47781" y="22510"/>
                  </a:lnTo>
                  <a:lnTo>
                    <a:pt x="47781" y="22210"/>
                  </a:lnTo>
                  <a:lnTo>
                    <a:pt x="47781" y="22150"/>
                  </a:lnTo>
                  <a:lnTo>
                    <a:pt x="47901" y="22090"/>
                  </a:lnTo>
                  <a:close/>
                  <a:moveTo>
                    <a:pt x="48261" y="22030"/>
                  </a:moveTo>
                  <a:lnTo>
                    <a:pt x="48261" y="22270"/>
                  </a:lnTo>
                  <a:lnTo>
                    <a:pt x="48141" y="22510"/>
                  </a:lnTo>
                  <a:lnTo>
                    <a:pt x="48081" y="22510"/>
                  </a:lnTo>
                  <a:lnTo>
                    <a:pt x="48081" y="22450"/>
                  </a:lnTo>
                  <a:lnTo>
                    <a:pt x="48081" y="22330"/>
                  </a:lnTo>
                  <a:lnTo>
                    <a:pt x="48141" y="22330"/>
                  </a:lnTo>
                  <a:lnTo>
                    <a:pt x="48261" y="22030"/>
                  </a:lnTo>
                  <a:close/>
                  <a:moveTo>
                    <a:pt x="43159" y="22210"/>
                  </a:moveTo>
                  <a:lnTo>
                    <a:pt x="43039" y="22510"/>
                  </a:lnTo>
                  <a:lnTo>
                    <a:pt x="42979" y="22631"/>
                  </a:lnTo>
                  <a:lnTo>
                    <a:pt x="42919" y="22510"/>
                  </a:lnTo>
                  <a:lnTo>
                    <a:pt x="43159" y="22210"/>
                  </a:lnTo>
                  <a:close/>
                  <a:moveTo>
                    <a:pt x="47661" y="22691"/>
                  </a:moveTo>
                  <a:lnTo>
                    <a:pt x="47661" y="22751"/>
                  </a:lnTo>
                  <a:lnTo>
                    <a:pt x="47481" y="22751"/>
                  </a:lnTo>
                  <a:lnTo>
                    <a:pt x="47661" y="22691"/>
                  </a:lnTo>
                  <a:close/>
                  <a:moveTo>
                    <a:pt x="48622" y="22510"/>
                  </a:moveTo>
                  <a:lnTo>
                    <a:pt x="48682" y="22691"/>
                  </a:lnTo>
                  <a:lnTo>
                    <a:pt x="48742" y="22811"/>
                  </a:lnTo>
                  <a:lnTo>
                    <a:pt x="48742" y="22931"/>
                  </a:lnTo>
                  <a:lnTo>
                    <a:pt x="48622" y="23051"/>
                  </a:lnTo>
                  <a:lnTo>
                    <a:pt x="48622" y="22751"/>
                  </a:lnTo>
                  <a:lnTo>
                    <a:pt x="48682" y="22691"/>
                  </a:lnTo>
                  <a:lnTo>
                    <a:pt x="48622" y="22691"/>
                  </a:lnTo>
                  <a:lnTo>
                    <a:pt x="48622" y="22571"/>
                  </a:lnTo>
                  <a:lnTo>
                    <a:pt x="48622" y="22510"/>
                  </a:lnTo>
                  <a:close/>
                  <a:moveTo>
                    <a:pt x="62968" y="22270"/>
                  </a:moveTo>
                  <a:lnTo>
                    <a:pt x="62367" y="22510"/>
                  </a:lnTo>
                  <a:lnTo>
                    <a:pt x="61647" y="22811"/>
                  </a:lnTo>
                  <a:lnTo>
                    <a:pt x="60987" y="23051"/>
                  </a:lnTo>
                  <a:lnTo>
                    <a:pt x="60574" y="23126"/>
                  </a:lnTo>
                  <a:lnTo>
                    <a:pt x="60574" y="23126"/>
                  </a:lnTo>
                  <a:lnTo>
                    <a:pt x="60627" y="23111"/>
                  </a:lnTo>
                  <a:lnTo>
                    <a:pt x="61947" y="22631"/>
                  </a:lnTo>
                  <a:lnTo>
                    <a:pt x="62968" y="22270"/>
                  </a:lnTo>
                  <a:close/>
                  <a:moveTo>
                    <a:pt x="47781" y="23111"/>
                  </a:moveTo>
                  <a:lnTo>
                    <a:pt x="47781" y="23171"/>
                  </a:lnTo>
                  <a:lnTo>
                    <a:pt x="47841" y="23231"/>
                  </a:lnTo>
                  <a:lnTo>
                    <a:pt x="47841" y="23231"/>
                  </a:lnTo>
                  <a:lnTo>
                    <a:pt x="47781" y="23111"/>
                  </a:lnTo>
                  <a:close/>
                  <a:moveTo>
                    <a:pt x="47481" y="23051"/>
                  </a:moveTo>
                  <a:lnTo>
                    <a:pt x="47481" y="23171"/>
                  </a:lnTo>
                  <a:lnTo>
                    <a:pt x="47541" y="23231"/>
                  </a:lnTo>
                  <a:lnTo>
                    <a:pt x="47541" y="23171"/>
                  </a:lnTo>
                  <a:lnTo>
                    <a:pt x="47481" y="23051"/>
                  </a:lnTo>
                  <a:close/>
                  <a:moveTo>
                    <a:pt x="11586" y="22991"/>
                  </a:moveTo>
                  <a:lnTo>
                    <a:pt x="11646" y="23171"/>
                  </a:lnTo>
                  <a:lnTo>
                    <a:pt x="11766" y="23411"/>
                  </a:lnTo>
                  <a:lnTo>
                    <a:pt x="11766" y="23411"/>
                  </a:lnTo>
                  <a:lnTo>
                    <a:pt x="11586" y="23291"/>
                  </a:lnTo>
                  <a:lnTo>
                    <a:pt x="11526" y="22991"/>
                  </a:lnTo>
                  <a:close/>
                  <a:moveTo>
                    <a:pt x="12006" y="23351"/>
                  </a:moveTo>
                  <a:lnTo>
                    <a:pt x="12126" y="23471"/>
                  </a:lnTo>
                  <a:lnTo>
                    <a:pt x="12126" y="23651"/>
                  </a:lnTo>
                  <a:lnTo>
                    <a:pt x="12186" y="23711"/>
                  </a:lnTo>
                  <a:lnTo>
                    <a:pt x="12126" y="23711"/>
                  </a:lnTo>
                  <a:lnTo>
                    <a:pt x="12066" y="23591"/>
                  </a:lnTo>
                  <a:lnTo>
                    <a:pt x="12006" y="23351"/>
                  </a:lnTo>
                  <a:close/>
                  <a:moveTo>
                    <a:pt x="48802" y="23471"/>
                  </a:moveTo>
                  <a:lnTo>
                    <a:pt x="48862" y="23531"/>
                  </a:lnTo>
                  <a:lnTo>
                    <a:pt x="48862" y="23651"/>
                  </a:lnTo>
                  <a:lnTo>
                    <a:pt x="48802" y="23891"/>
                  </a:lnTo>
                  <a:lnTo>
                    <a:pt x="48742" y="23711"/>
                  </a:lnTo>
                  <a:lnTo>
                    <a:pt x="48802" y="23531"/>
                  </a:lnTo>
                  <a:lnTo>
                    <a:pt x="48802" y="23471"/>
                  </a:lnTo>
                  <a:close/>
                  <a:moveTo>
                    <a:pt x="41839" y="21490"/>
                  </a:moveTo>
                  <a:lnTo>
                    <a:pt x="42379" y="22330"/>
                  </a:lnTo>
                  <a:lnTo>
                    <a:pt x="42679" y="22751"/>
                  </a:lnTo>
                  <a:lnTo>
                    <a:pt x="42679" y="22871"/>
                  </a:lnTo>
                  <a:lnTo>
                    <a:pt x="42739" y="22811"/>
                  </a:lnTo>
                  <a:lnTo>
                    <a:pt x="42799" y="22931"/>
                  </a:lnTo>
                  <a:lnTo>
                    <a:pt x="42679" y="23171"/>
                  </a:lnTo>
                  <a:lnTo>
                    <a:pt x="42499" y="23651"/>
                  </a:lnTo>
                  <a:lnTo>
                    <a:pt x="42499" y="23951"/>
                  </a:lnTo>
                  <a:lnTo>
                    <a:pt x="42199" y="23111"/>
                  </a:lnTo>
                  <a:lnTo>
                    <a:pt x="41959" y="22270"/>
                  </a:lnTo>
                  <a:lnTo>
                    <a:pt x="41839" y="21490"/>
                  </a:lnTo>
                  <a:close/>
                  <a:moveTo>
                    <a:pt x="24311" y="24071"/>
                  </a:moveTo>
                  <a:lnTo>
                    <a:pt x="24371" y="24131"/>
                  </a:lnTo>
                  <a:lnTo>
                    <a:pt x="24251" y="24131"/>
                  </a:lnTo>
                  <a:lnTo>
                    <a:pt x="24311" y="24071"/>
                  </a:lnTo>
                  <a:close/>
                  <a:moveTo>
                    <a:pt x="18969" y="24131"/>
                  </a:moveTo>
                  <a:lnTo>
                    <a:pt x="18789" y="24251"/>
                  </a:lnTo>
                  <a:lnTo>
                    <a:pt x="18729" y="24251"/>
                  </a:lnTo>
                  <a:lnTo>
                    <a:pt x="18789" y="24191"/>
                  </a:lnTo>
                  <a:lnTo>
                    <a:pt x="18969" y="24131"/>
                  </a:lnTo>
                  <a:close/>
                  <a:moveTo>
                    <a:pt x="12486" y="23951"/>
                  </a:moveTo>
                  <a:lnTo>
                    <a:pt x="12666" y="24251"/>
                  </a:lnTo>
                  <a:lnTo>
                    <a:pt x="12726" y="24311"/>
                  </a:lnTo>
                  <a:lnTo>
                    <a:pt x="12486" y="24131"/>
                  </a:lnTo>
                  <a:lnTo>
                    <a:pt x="12426" y="24011"/>
                  </a:lnTo>
                  <a:lnTo>
                    <a:pt x="12486" y="23951"/>
                  </a:lnTo>
                  <a:close/>
                  <a:moveTo>
                    <a:pt x="13026" y="24011"/>
                  </a:moveTo>
                  <a:lnTo>
                    <a:pt x="13086" y="24131"/>
                  </a:lnTo>
                  <a:lnTo>
                    <a:pt x="13146" y="24191"/>
                  </a:lnTo>
                  <a:lnTo>
                    <a:pt x="13146" y="24491"/>
                  </a:lnTo>
                  <a:lnTo>
                    <a:pt x="13026" y="24311"/>
                  </a:lnTo>
                  <a:lnTo>
                    <a:pt x="13026" y="24011"/>
                  </a:lnTo>
                  <a:close/>
                  <a:moveTo>
                    <a:pt x="49042" y="24071"/>
                  </a:moveTo>
                  <a:lnTo>
                    <a:pt x="49162" y="24251"/>
                  </a:lnTo>
                  <a:lnTo>
                    <a:pt x="49042" y="24611"/>
                  </a:lnTo>
                  <a:lnTo>
                    <a:pt x="49042" y="24371"/>
                  </a:lnTo>
                  <a:lnTo>
                    <a:pt x="49042" y="24071"/>
                  </a:lnTo>
                  <a:close/>
                  <a:moveTo>
                    <a:pt x="49582" y="24791"/>
                  </a:moveTo>
                  <a:lnTo>
                    <a:pt x="49642" y="24851"/>
                  </a:lnTo>
                  <a:lnTo>
                    <a:pt x="49642" y="24912"/>
                  </a:lnTo>
                  <a:lnTo>
                    <a:pt x="49582" y="24791"/>
                  </a:lnTo>
                  <a:close/>
                  <a:moveTo>
                    <a:pt x="13206" y="23771"/>
                  </a:moveTo>
                  <a:lnTo>
                    <a:pt x="13446" y="24191"/>
                  </a:lnTo>
                  <a:lnTo>
                    <a:pt x="13567" y="24491"/>
                  </a:lnTo>
                  <a:lnTo>
                    <a:pt x="13687" y="24791"/>
                  </a:lnTo>
                  <a:lnTo>
                    <a:pt x="13747" y="24972"/>
                  </a:lnTo>
                  <a:lnTo>
                    <a:pt x="13687" y="24912"/>
                  </a:lnTo>
                  <a:lnTo>
                    <a:pt x="13627" y="24912"/>
                  </a:lnTo>
                  <a:lnTo>
                    <a:pt x="13627" y="24731"/>
                  </a:lnTo>
                  <a:lnTo>
                    <a:pt x="13507" y="24551"/>
                  </a:lnTo>
                  <a:lnTo>
                    <a:pt x="13386" y="24251"/>
                  </a:lnTo>
                  <a:lnTo>
                    <a:pt x="13326" y="24191"/>
                  </a:lnTo>
                  <a:lnTo>
                    <a:pt x="13266" y="23891"/>
                  </a:lnTo>
                  <a:lnTo>
                    <a:pt x="13206" y="23771"/>
                  </a:lnTo>
                  <a:close/>
                  <a:moveTo>
                    <a:pt x="13627" y="24972"/>
                  </a:moveTo>
                  <a:lnTo>
                    <a:pt x="13747" y="25092"/>
                  </a:lnTo>
                  <a:lnTo>
                    <a:pt x="13747" y="25212"/>
                  </a:lnTo>
                  <a:lnTo>
                    <a:pt x="13807" y="25332"/>
                  </a:lnTo>
                  <a:lnTo>
                    <a:pt x="13627" y="25152"/>
                  </a:lnTo>
                  <a:lnTo>
                    <a:pt x="13627" y="24972"/>
                  </a:lnTo>
                  <a:close/>
                  <a:moveTo>
                    <a:pt x="10745" y="25332"/>
                  </a:moveTo>
                  <a:lnTo>
                    <a:pt x="10865" y="25392"/>
                  </a:lnTo>
                  <a:lnTo>
                    <a:pt x="10745" y="25392"/>
                  </a:lnTo>
                  <a:lnTo>
                    <a:pt x="10745" y="25332"/>
                  </a:lnTo>
                  <a:close/>
                  <a:moveTo>
                    <a:pt x="20469" y="25332"/>
                  </a:moveTo>
                  <a:lnTo>
                    <a:pt x="20469" y="25392"/>
                  </a:lnTo>
                  <a:lnTo>
                    <a:pt x="20409" y="25392"/>
                  </a:lnTo>
                  <a:lnTo>
                    <a:pt x="20409" y="25332"/>
                  </a:lnTo>
                  <a:close/>
                  <a:moveTo>
                    <a:pt x="21010" y="25332"/>
                  </a:moveTo>
                  <a:lnTo>
                    <a:pt x="21010" y="25392"/>
                  </a:lnTo>
                  <a:lnTo>
                    <a:pt x="20950" y="25392"/>
                  </a:lnTo>
                  <a:lnTo>
                    <a:pt x="20890" y="25332"/>
                  </a:lnTo>
                  <a:close/>
                  <a:moveTo>
                    <a:pt x="33615" y="24551"/>
                  </a:moveTo>
                  <a:lnTo>
                    <a:pt x="32955" y="25032"/>
                  </a:lnTo>
                  <a:lnTo>
                    <a:pt x="32595" y="25392"/>
                  </a:lnTo>
                  <a:lnTo>
                    <a:pt x="32054" y="25392"/>
                  </a:lnTo>
                  <a:lnTo>
                    <a:pt x="32715" y="24972"/>
                  </a:lnTo>
                  <a:lnTo>
                    <a:pt x="33615" y="24551"/>
                  </a:lnTo>
                  <a:close/>
                  <a:moveTo>
                    <a:pt x="38597" y="23651"/>
                  </a:moveTo>
                  <a:lnTo>
                    <a:pt x="38777" y="24011"/>
                  </a:lnTo>
                  <a:lnTo>
                    <a:pt x="39137" y="24611"/>
                  </a:lnTo>
                  <a:lnTo>
                    <a:pt x="39618" y="25212"/>
                  </a:lnTo>
                  <a:lnTo>
                    <a:pt x="39678" y="25392"/>
                  </a:lnTo>
                  <a:lnTo>
                    <a:pt x="39137" y="25392"/>
                  </a:lnTo>
                  <a:lnTo>
                    <a:pt x="38897" y="24791"/>
                  </a:lnTo>
                  <a:lnTo>
                    <a:pt x="38717" y="24191"/>
                  </a:lnTo>
                  <a:lnTo>
                    <a:pt x="38597" y="23651"/>
                  </a:lnTo>
                  <a:close/>
                  <a:moveTo>
                    <a:pt x="39438" y="23531"/>
                  </a:moveTo>
                  <a:lnTo>
                    <a:pt x="39858" y="24191"/>
                  </a:lnTo>
                  <a:lnTo>
                    <a:pt x="40458" y="24972"/>
                  </a:lnTo>
                  <a:lnTo>
                    <a:pt x="40758" y="25392"/>
                  </a:lnTo>
                  <a:lnTo>
                    <a:pt x="40158" y="25392"/>
                  </a:lnTo>
                  <a:lnTo>
                    <a:pt x="39978" y="25032"/>
                  </a:lnTo>
                  <a:lnTo>
                    <a:pt x="39678" y="24251"/>
                  </a:lnTo>
                  <a:lnTo>
                    <a:pt x="39438" y="23531"/>
                  </a:lnTo>
                  <a:close/>
                  <a:moveTo>
                    <a:pt x="40398" y="24431"/>
                  </a:moveTo>
                  <a:lnTo>
                    <a:pt x="40938" y="25392"/>
                  </a:lnTo>
                  <a:lnTo>
                    <a:pt x="40758" y="25392"/>
                  </a:lnTo>
                  <a:lnTo>
                    <a:pt x="40398" y="24431"/>
                  </a:lnTo>
                  <a:close/>
                  <a:moveTo>
                    <a:pt x="41539" y="25272"/>
                  </a:moveTo>
                  <a:lnTo>
                    <a:pt x="41719" y="25392"/>
                  </a:lnTo>
                  <a:lnTo>
                    <a:pt x="41599" y="25392"/>
                  </a:lnTo>
                  <a:lnTo>
                    <a:pt x="41539" y="25272"/>
                  </a:lnTo>
                  <a:close/>
                  <a:moveTo>
                    <a:pt x="40818" y="22210"/>
                  </a:moveTo>
                  <a:lnTo>
                    <a:pt x="41058" y="22571"/>
                  </a:lnTo>
                  <a:lnTo>
                    <a:pt x="41358" y="22991"/>
                  </a:lnTo>
                  <a:lnTo>
                    <a:pt x="41659" y="23291"/>
                  </a:lnTo>
                  <a:lnTo>
                    <a:pt x="41899" y="23471"/>
                  </a:lnTo>
                  <a:lnTo>
                    <a:pt x="42379" y="24251"/>
                  </a:lnTo>
                  <a:lnTo>
                    <a:pt x="42259" y="24551"/>
                  </a:lnTo>
                  <a:lnTo>
                    <a:pt x="42259" y="24551"/>
                  </a:lnTo>
                  <a:lnTo>
                    <a:pt x="42439" y="24311"/>
                  </a:lnTo>
                  <a:lnTo>
                    <a:pt x="42499" y="24371"/>
                  </a:lnTo>
                  <a:lnTo>
                    <a:pt x="42319" y="24851"/>
                  </a:lnTo>
                  <a:lnTo>
                    <a:pt x="42259" y="25092"/>
                  </a:lnTo>
                  <a:lnTo>
                    <a:pt x="42379" y="24912"/>
                  </a:lnTo>
                  <a:lnTo>
                    <a:pt x="42499" y="24851"/>
                  </a:lnTo>
                  <a:lnTo>
                    <a:pt x="42439" y="25392"/>
                  </a:lnTo>
                  <a:lnTo>
                    <a:pt x="41839" y="25392"/>
                  </a:lnTo>
                  <a:lnTo>
                    <a:pt x="41659" y="25152"/>
                  </a:lnTo>
                  <a:lnTo>
                    <a:pt x="41418" y="24912"/>
                  </a:lnTo>
                  <a:lnTo>
                    <a:pt x="41298" y="24551"/>
                  </a:lnTo>
                  <a:lnTo>
                    <a:pt x="41178" y="24071"/>
                  </a:lnTo>
                  <a:lnTo>
                    <a:pt x="40938" y="23111"/>
                  </a:lnTo>
                  <a:lnTo>
                    <a:pt x="40818" y="22270"/>
                  </a:lnTo>
                  <a:lnTo>
                    <a:pt x="40818" y="22210"/>
                  </a:lnTo>
                  <a:close/>
                  <a:moveTo>
                    <a:pt x="47901" y="22991"/>
                  </a:moveTo>
                  <a:lnTo>
                    <a:pt x="47961" y="23171"/>
                  </a:lnTo>
                  <a:lnTo>
                    <a:pt x="47961" y="23231"/>
                  </a:lnTo>
                  <a:lnTo>
                    <a:pt x="47961" y="23351"/>
                  </a:lnTo>
                  <a:lnTo>
                    <a:pt x="47961" y="23471"/>
                  </a:lnTo>
                  <a:lnTo>
                    <a:pt x="47961" y="23831"/>
                  </a:lnTo>
                  <a:lnTo>
                    <a:pt x="47961" y="24191"/>
                  </a:lnTo>
                  <a:lnTo>
                    <a:pt x="48081" y="24611"/>
                  </a:lnTo>
                  <a:lnTo>
                    <a:pt x="48261" y="24972"/>
                  </a:lnTo>
                  <a:lnTo>
                    <a:pt x="48381" y="25152"/>
                  </a:lnTo>
                  <a:lnTo>
                    <a:pt x="48441" y="25212"/>
                  </a:lnTo>
                  <a:lnTo>
                    <a:pt x="48441" y="25152"/>
                  </a:lnTo>
                  <a:lnTo>
                    <a:pt x="48321" y="24912"/>
                  </a:lnTo>
                  <a:lnTo>
                    <a:pt x="48201" y="24611"/>
                  </a:lnTo>
                  <a:lnTo>
                    <a:pt x="48141" y="24191"/>
                  </a:lnTo>
                  <a:lnTo>
                    <a:pt x="48201" y="23771"/>
                  </a:lnTo>
                  <a:lnTo>
                    <a:pt x="48261" y="23351"/>
                  </a:lnTo>
                  <a:lnTo>
                    <a:pt x="48321" y="23051"/>
                  </a:lnTo>
                  <a:lnTo>
                    <a:pt x="48381" y="23171"/>
                  </a:lnTo>
                  <a:lnTo>
                    <a:pt x="48441" y="23531"/>
                  </a:lnTo>
                  <a:lnTo>
                    <a:pt x="48381" y="23891"/>
                  </a:lnTo>
                  <a:lnTo>
                    <a:pt x="48381" y="24251"/>
                  </a:lnTo>
                  <a:lnTo>
                    <a:pt x="48441" y="24671"/>
                  </a:lnTo>
                  <a:lnTo>
                    <a:pt x="48562" y="25212"/>
                  </a:lnTo>
                  <a:lnTo>
                    <a:pt x="48441" y="25212"/>
                  </a:lnTo>
                  <a:lnTo>
                    <a:pt x="48381" y="25272"/>
                  </a:lnTo>
                  <a:lnTo>
                    <a:pt x="47841" y="25392"/>
                  </a:lnTo>
                  <a:lnTo>
                    <a:pt x="46221" y="25392"/>
                  </a:lnTo>
                  <a:lnTo>
                    <a:pt x="46040" y="25332"/>
                  </a:lnTo>
                  <a:lnTo>
                    <a:pt x="45800" y="25272"/>
                  </a:lnTo>
                  <a:lnTo>
                    <a:pt x="45560" y="25212"/>
                  </a:lnTo>
                  <a:lnTo>
                    <a:pt x="45320" y="25152"/>
                  </a:lnTo>
                  <a:lnTo>
                    <a:pt x="44720" y="24972"/>
                  </a:lnTo>
                  <a:lnTo>
                    <a:pt x="44720" y="24791"/>
                  </a:lnTo>
                  <a:lnTo>
                    <a:pt x="44900" y="24912"/>
                  </a:lnTo>
                  <a:lnTo>
                    <a:pt x="45260" y="25032"/>
                  </a:lnTo>
                  <a:lnTo>
                    <a:pt x="45740" y="25152"/>
                  </a:lnTo>
                  <a:lnTo>
                    <a:pt x="46281" y="25272"/>
                  </a:lnTo>
                  <a:lnTo>
                    <a:pt x="46761" y="25272"/>
                  </a:lnTo>
                  <a:lnTo>
                    <a:pt x="47181" y="25212"/>
                  </a:lnTo>
                  <a:lnTo>
                    <a:pt x="47481" y="25152"/>
                  </a:lnTo>
                  <a:lnTo>
                    <a:pt x="47601" y="25092"/>
                  </a:lnTo>
                  <a:lnTo>
                    <a:pt x="47181" y="25092"/>
                  </a:lnTo>
                  <a:lnTo>
                    <a:pt x="46761" y="25032"/>
                  </a:lnTo>
                  <a:lnTo>
                    <a:pt x="46341" y="24912"/>
                  </a:lnTo>
                  <a:lnTo>
                    <a:pt x="45860" y="24731"/>
                  </a:lnTo>
                  <a:lnTo>
                    <a:pt x="45500" y="24551"/>
                  </a:lnTo>
                  <a:lnTo>
                    <a:pt x="45200" y="24371"/>
                  </a:lnTo>
                  <a:lnTo>
                    <a:pt x="45020" y="24251"/>
                  </a:lnTo>
                  <a:lnTo>
                    <a:pt x="44840" y="24131"/>
                  </a:lnTo>
                  <a:lnTo>
                    <a:pt x="45200" y="24251"/>
                  </a:lnTo>
                  <a:lnTo>
                    <a:pt x="45620" y="24431"/>
                  </a:lnTo>
                  <a:lnTo>
                    <a:pt x="46161" y="24491"/>
                  </a:lnTo>
                  <a:lnTo>
                    <a:pt x="47001" y="24491"/>
                  </a:lnTo>
                  <a:lnTo>
                    <a:pt x="47301" y="24431"/>
                  </a:lnTo>
                  <a:lnTo>
                    <a:pt x="47001" y="24371"/>
                  </a:lnTo>
                  <a:lnTo>
                    <a:pt x="46641" y="24311"/>
                  </a:lnTo>
                  <a:lnTo>
                    <a:pt x="46221" y="24131"/>
                  </a:lnTo>
                  <a:lnTo>
                    <a:pt x="45800" y="23951"/>
                  </a:lnTo>
                  <a:lnTo>
                    <a:pt x="45440" y="23771"/>
                  </a:lnTo>
                  <a:lnTo>
                    <a:pt x="45020" y="23471"/>
                  </a:lnTo>
                  <a:lnTo>
                    <a:pt x="44840" y="23351"/>
                  </a:lnTo>
                  <a:lnTo>
                    <a:pt x="44840" y="23171"/>
                  </a:lnTo>
                  <a:lnTo>
                    <a:pt x="45140" y="23291"/>
                  </a:lnTo>
                  <a:lnTo>
                    <a:pt x="45380" y="23411"/>
                  </a:lnTo>
                  <a:lnTo>
                    <a:pt x="45740" y="23471"/>
                  </a:lnTo>
                  <a:lnTo>
                    <a:pt x="46761" y="23591"/>
                  </a:lnTo>
                  <a:lnTo>
                    <a:pt x="47241" y="23591"/>
                  </a:lnTo>
                  <a:lnTo>
                    <a:pt x="47661" y="23531"/>
                  </a:lnTo>
                  <a:lnTo>
                    <a:pt x="47961" y="23471"/>
                  </a:lnTo>
                  <a:lnTo>
                    <a:pt x="47661" y="23471"/>
                  </a:lnTo>
                  <a:lnTo>
                    <a:pt x="47241" y="23411"/>
                  </a:lnTo>
                  <a:lnTo>
                    <a:pt x="46821" y="23231"/>
                  </a:lnTo>
                  <a:lnTo>
                    <a:pt x="46461" y="23171"/>
                  </a:lnTo>
                  <a:lnTo>
                    <a:pt x="46941" y="23111"/>
                  </a:lnTo>
                  <a:lnTo>
                    <a:pt x="47361" y="23111"/>
                  </a:lnTo>
                  <a:lnTo>
                    <a:pt x="47481" y="23051"/>
                  </a:lnTo>
                  <a:lnTo>
                    <a:pt x="47721" y="22991"/>
                  </a:lnTo>
                  <a:lnTo>
                    <a:pt x="47721" y="23051"/>
                  </a:lnTo>
                  <a:lnTo>
                    <a:pt x="47781" y="23111"/>
                  </a:lnTo>
                  <a:lnTo>
                    <a:pt x="47841" y="22991"/>
                  </a:lnTo>
                  <a:close/>
                  <a:moveTo>
                    <a:pt x="48682" y="24131"/>
                  </a:moveTo>
                  <a:lnTo>
                    <a:pt x="48682" y="24251"/>
                  </a:lnTo>
                  <a:lnTo>
                    <a:pt x="48682" y="24371"/>
                  </a:lnTo>
                  <a:lnTo>
                    <a:pt x="48682" y="24671"/>
                  </a:lnTo>
                  <a:lnTo>
                    <a:pt x="48742" y="25092"/>
                  </a:lnTo>
                  <a:lnTo>
                    <a:pt x="48742" y="25152"/>
                  </a:lnTo>
                  <a:lnTo>
                    <a:pt x="48802" y="25392"/>
                  </a:lnTo>
                  <a:lnTo>
                    <a:pt x="48682" y="25392"/>
                  </a:lnTo>
                  <a:lnTo>
                    <a:pt x="48622" y="25332"/>
                  </a:lnTo>
                  <a:lnTo>
                    <a:pt x="48622" y="25392"/>
                  </a:lnTo>
                  <a:lnTo>
                    <a:pt x="48381" y="25392"/>
                  </a:lnTo>
                  <a:lnTo>
                    <a:pt x="48381" y="25332"/>
                  </a:lnTo>
                  <a:lnTo>
                    <a:pt x="48562" y="25272"/>
                  </a:lnTo>
                  <a:lnTo>
                    <a:pt x="48622" y="25332"/>
                  </a:lnTo>
                  <a:lnTo>
                    <a:pt x="48622" y="25212"/>
                  </a:lnTo>
                  <a:lnTo>
                    <a:pt x="48742" y="25152"/>
                  </a:lnTo>
                  <a:lnTo>
                    <a:pt x="48622" y="25152"/>
                  </a:lnTo>
                  <a:lnTo>
                    <a:pt x="48622" y="24611"/>
                  </a:lnTo>
                  <a:lnTo>
                    <a:pt x="48682" y="24131"/>
                  </a:lnTo>
                  <a:close/>
                  <a:moveTo>
                    <a:pt x="49342" y="25152"/>
                  </a:moveTo>
                  <a:lnTo>
                    <a:pt x="49342" y="25212"/>
                  </a:lnTo>
                  <a:lnTo>
                    <a:pt x="49402" y="25392"/>
                  </a:lnTo>
                  <a:lnTo>
                    <a:pt x="49282" y="25392"/>
                  </a:lnTo>
                  <a:lnTo>
                    <a:pt x="49282" y="25152"/>
                  </a:lnTo>
                  <a:close/>
                  <a:moveTo>
                    <a:pt x="50722" y="20590"/>
                  </a:moveTo>
                  <a:lnTo>
                    <a:pt x="51803" y="21730"/>
                  </a:lnTo>
                  <a:lnTo>
                    <a:pt x="51623" y="21850"/>
                  </a:lnTo>
                  <a:lnTo>
                    <a:pt x="51503" y="21970"/>
                  </a:lnTo>
                  <a:lnTo>
                    <a:pt x="51683" y="21910"/>
                  </a:lnTo>
                  <a:lnTo>
                    <a:pt x="51863" y="21790"/>
                  </a:lnTo>
                  <a:lnTo>
                    <a:pt x="53244" y="23531"/>
                  </a:lnTo>
                  <a:lnTo>
                    <a:pt x="54564" y="25392"/>
                  </a:lnTo>
                  <a:lnTo>
                    <a:pt x="52763" y="25392"/>
                  </a:lnTo>
                  <a:lnTo>
                    <a:pt x="52223" y="25092"/>
                  </a:lnTo>
                  <a:lnTo>
                    <a:pt x="51923" y="24851"/>
                  </a:lnTo>
                  <a:lnTo>
                    <a:pt x="51683" y="24731"/>
                  </a:lnTo>
                  <a:lnTo>
                    <a:pt x="50903" y="24131"/>
                  </a:lnTo>
                  <a:lnTo>
                    <a:pt x="50722" y="24011"/>
                  </a:lnTo>
                  <a:lnTo>
                    <a:pt x="50602" y="23831"/>
                  </a:lnTo>
                  <a:lnTo>
                    <a:pt x="51143" y="24191"/>
                  </a:lnTo>
                  <a:lnTo>
                    <a:pt x="52043" y="24731"/>
                  </a:lnTo>
                  <a:lnTo>
                    <a:pt x="52523" y="25032"/>
                  </a:lnTo>
                  <a:lnTo>
                    <a:pt x="53003" y="25152"/>
                  </a:lnTo>
                  <a:lnTo>
                    <a:pt x="53304" y="25152"/>
                  </a:lnTo>
                  <a:lnTo>
                    <a:pt x="53003" y="25092"/>
                  </a:lnTo>
                  <a:lnTo>
                    <a:pt x="52583" y="24912"/>
                  </a:lnTo>
                  <a:lnTo>
                    <a:pt x="52163" y="24611"/>
                  </a:lnTo>
                  <a:lnTo>
                    <a:pt x="51263" y="23951"/>
                  </a:lnTo>
                  <a:lnTo>
                    <a:pt x="50782" y="23531"/>
                  </a:lnTo>
                  <a:lnTo>
                    <a:pt x="51683" y="24071"/>
                  </a:lnTo>
                  <a:lnTo>
                    <a:pt x="52523" y="24491"/>
                  </a:lnTo>
                  <a:lnTo>
                    <a:pt x="52883" y="24671"/>
                  </a:lnTo>
                  <a:lnTo>
                    <a:pt x="52883" y="24671"/>
                  </a:lnTo>
                  <a:lnTo>
                    <a:pt x="52523" y="24431"/>
                  </a:lnTo>
                  <a:lnTo>
                    <a:pt x="51803" y="23951"/>
                  </a:lnTo>
                  <a:lnTo>
                    <a:pt x="51023" y="23351"/>
                  </a:lnTo>
                  <a:lnTo>
                    <a:pt x="50602" y="22991"/>
                  </a:lnTo>
                  <a:lnTo>
                    <a:pt x="50002" y="22510"/>
                  </a:lnTo>
                  <a:lnTo>
                    <a:pt x="49942" y="22390"/>
                  </a:lnTo>
                  <a:lnTo>
                    <a:pt x="50362" y="22751"/>
                  </a:lnTo>
                  <a:lnTo>
                    <a:pt x="51203" y="23291"/>
                  </a:lnTo>
                  <a:lnTo>
                    <a:pt x="52043" y="23711"/>
                  </a:lnTo>
                  <a:lnTo>
                    <a:pt x="52283" y="23831"/>
                  </a:lnTo>
                  <a:lnTo>
                    <a:pt x="52403" y="23831"/>
                  </a:lnTo>
                  <a:lnTo>
                    <a:pt x="52283" y="23771"/>
                  </a:lnTo>
                  <a:lnTo>
                    <a:pt x="52043" y="23651"/>
                  </a:lnTo>
                  <a:lnTo>
                    <a:pt x="51323" y="23111"/>
                  </a:lnTo>
                  <a:lnTo>
                    <a:pt x="50542" y="22510"/>
                  </a:lnTo>
                  <a:lnTo>
                    <a:pt x="50122" y="22090"/>
                  </a:lnTo>
                  <a:lnTo>
                    <a:pt x="49762" y="21730"/>
                  </a:lnTo>
                  <a:lnTo>
                    <a:pt x="49762" y="21610"/>
                  </a:lnTo>
                  <a:lnTo>
                    <a:pt x="49942" y="21730"/>
                  </a:lnTo>
                  <a:lnTo>
                    <a:pt x="51143" y="22631"/>
                  </a:lnTo>
                  <a:lnTo>
                    <a:pt x="51863" y="23111"/>
                  </a:lnTo>
                  <a:lnTo>
                    <a:pt x="52223" y="23291"/>
                  </a:lnTo>
                  <a:lnTo>
                    <a:pt x="52223" y="23291"/>
                  </a:lnTo>
                  <a:lnTo>
                    <a:pt x="51923" y="23051"/>
                  </a:lnTo>
                  <a:lnTo>
                    <a:pt x="51263" y="22510"/>
                  </a:lnTo>
                  <a:lnTo>
                    <a:pt x="50722" y="21970"/>
                  </a:lnTo>
                  <a:lnTo>
                    <a:pt x="51083" y="22210"/>
                  </a:lnTo>
                  <a:lnTo>
                    <a:pt x="51743" y="22691"/>
                  </a:lnTo>
                  <a:lnTo>
                    <a:pt x="51983" y="22931"/>
                  </a:lnTo>
                  <a:lnTo>
                    <a:pt x="51983" y="22931"/>
                  </a:lnTo>
                  <a:lnTo>
                    <a:pt x="51743" y="22631"/>
                  </a:lnTo>
                  <a:lnTo>
                    <a:pt x="51203" y="22090"/>
                  </a:lnTo>
                  <a:lnTo>
                    <a:pt x="50903" y="21850"/>
                  </a:lnTo>
                  <a:lnTo>
                    <a:pt x="50963" y="21850"/>
                  </a:lnTo>
                  <a:lnTo>
                    <a:pt x="51743" y="22270"/>
                  </a:lnTo>
                  <a:lnTo>
                    <a:pt x="51983" y="22390"/>
                  </a:lnTo>
                  <a:lnTo>
                    <a:pt x="52103" y="22450"/>
                  </a:lnTo>
                  <a:lnTo>
                    <a:pt x="52043" y="22390"/>
                  </a:lnTo>
                  <a:lnTo>
                    <a:pt x="51803" y="22210"/>
                  </a:lnTo>
                  <a:lnTo>
                    <a:pt x="51083" y="21730"/>
                  </a:lnTo>
                  <a:lnTo>
                    <a:pt x="50362" y="21130"/>
                  </a:lnTo>
                  <a:lnTo>
                    <a:pt x="49942" y="20710"/>
                  </a:lnTo>
                  <a:lnTo>
                    <a:pt x="49822" y="20590"/>
                  </a:lnTo>
                  <a:lnTo>
                    <a:pt x="49822" y="20590"/>
                  </a:lnTo>
                  <a:lnTo>
                    <a:pt x="50242" y="20830"/>
                  </a:lnTo>
                  <a:lnTo>
                    <a:pt x="50302" y="20890"/>
                  </a:lnTo>
                  <a:lnTo>
                    <a:pt x="50242" y="20950"/>
                  </a:lnTo>
                  <a:lnTo>
                    <a:pt x="50362" y="20890"/>
                  </a:lnTo>
                  <a:lnTo>
                    <a:pt x="51203" y="21370"/>
                  </a:lnTo>
                  <a:lnTo>
                    <a:pt x="50482" y="20770"/>
                  </a:lnTo>
                  <a:lnTo>
                    <a:pt x="50662" y="20650"/>
                  </a:lnTo>
                  <a:lnTo>
                    <a:pt x="50722" y="20590"/>
                  </a:lnTo>
                  <a:close/>
                  <a:moveTo>
                    <a:pt x="58166" y="17048"/>
                  </a:moveTo>
                  <a:lnTo>
                    <a:pt x="58466" y="17108"/>
                  </a:lnTo>
                  <a:lnTo>
                    <a:pt x="58466" y="17468"/>
                  </a:lnTo>
                  <a:lnTo>
                    <a:pt x="58586" y="18129"/>
                  </a:lnTo>
                  <a:lnTo>
                    <a:pt x="58586" y="18609"/>
                  </a:lnTo>
                  <a:lnTo>
                    <a:pt x="58586" y="19209"/>
                  </a:lnTo>
                  <a:lnTo>
                    <a:pt x="58526" y="19809"/>
                  </a:lnTo>
                  <a:lnTo>
                    <a:pt x="58406" y="20290"/>
                  </a:lnTo>
                  <a:lnTo>
                    <a:pt x="58286" y="20590"/>
                  </a:lnTo>
                  <a:lnTo>
                    <a:pt x="58286" y="20590"/>
                  </a:lnTo>
                  <a:lnTo>
                    <a:pt x="58526" y="20350"/>
                  </a:lnTo>
                  <a:lnTo>
                    <a:pt x="58766" y="19869"/>
                  </a:lnTo>
                  <a:lnTo>
                    <a:pt x="59006" y="19329"/>
                  </a:lnTo>
                  <a:lnTo>
                    <a:pt x="59186" y="18729"/>
                  </a:lnTo>
                  <a:lnTo>
                    <a:pt x="59306" y="18129"/>
                  </a:lnTo>
                  <a:lnTo>
                    <a:pt x="59306" y="17648"/>
                  </a:lnTo>
                  <a:lnTo>
                    <a:pt x="59366" y="17949"/>
                  </a:lnTo>
                  <a:lnTo>
                    <a:pt x="59366" y="18189"/>
                  </a:lnTo>
                  <a:lnTo>
                    <a:pt x="59426" y="18609"/>
                  </a:lnTo>
                  <a:lnTo>
                    <a:pt x="59426" y="19149"/>
                  </a:lnTo>
                  <a:lnTo>
                    <a:pt x="59426" y="19809"/>
                  </a:lnTo>
                  <a:lnTo>
                    <a:pt x="59306" y="20350"/>
                  </a:lnTo>
                  <a:lnTo>
                    <a:pt x="59126" y="20890"/>
                  </a:lnTo>
                  <a:lnTo>
                    <a:pt x="59006" y="21190"/>
                  </a:lnTo>
                  <a:lnTo>
                    <a:pt x="58946" y="21370"/>
                  </a:lnTo>
                  <a:lnTo>
                    <a:pt x="58946" y="21370"/>
                  </a:lnTo>
                  <a:lnTo>
                    <a:pt x="59006" y="21250"/>
                  </a:lnTo>
                  <a:lnTo>
                    <a:pt x="59246" y="20950"/>
                  </a:lnTo>
                  <a:lnTo>
                    <a:pt x="59546" y="20470"/>
                  </a:lnTo>
                  <a:lnTo>
                    <a:pt x="59846" y="19869"/>
                  </a:lnTo>
                  <a:lnTo>
                    <a:pt x="60026" y="19269"/>
                  </a:lnTo>
                  <a:lnTo>
                    <a:pt x="60147" y="18669"/>
                  </a:lnTo>
                  <a:lnTo>
                    <a:pt x="60207" y="18129"/>
                  </a:lnTo>
                  <a:lnTo>
                    <a:pt x="60207" y="17828"/>
                  </a:lnTo>
                  <a:lnTo>
                    <a:pt x="60387" y="17949"/>
                  </a:lnTo>
                  <a:lnTo>
                    <a:pt x="60207" y="18729"/>
                  </a:lnTo>
                  <a:lnTo>
                    <a:pt x="60207" y="19089"/>
                  </a:lnTo>
                  <a:lnTo>
                    <a:pt x="60147" y="19329"/>
                  </a:lnTo>
                  <a:lnTo>
                    <a:pt x="60086" y="19689"/>
                  </a:lnTo>
                  <a:lnTo>
                    <a:pt x="59846" y="20350"/>
                  </a:lnTo>
                  <a:lnTo>
                    <a:pt x="59486" y="21130"/>
                  </a:lnTo>
                  <a:lnTo>
                    <a:pt x="59066" y="21790"/>
                  </a:lnTo>
                  <a:lnTo>
                    <a:pt x="58646" y="22330"/>
                  </a:lnTo>
                  <a:lnTo>
                    <a:pt x="58286" y="22691"/>
                  </a:lnTo>
                  <a:lnTo>
                    <a:pt x="58166" y="22811"/>
                  </a:lnTo>
                  <a:lnTo>
                    <a:pt x="58346" y="22691"/>
                  </a:lnTo>
                  <a:lnTo>
                    <a:pt x="58766" y="22450"/>
                  </a:lnTo>
                  <a:lnTo>
                    <a:pt x="59126" y="22150"/>
                  </a:lnTo>
                  <a:lnTo>
                    <a:pt x="59546" y="21730"/>
                  </a:lnTo>
                  <a:lnTo>
                    <a:pt x="59486" y="21790"/>
                  </a:lnTo>
                  <a:lnTo>
                    <a:pt x="59606" y="21730"/>
                  </a:lnTo>
                  <a:lnTo>
                    <a:pt x="59906" y="21550"/>
                  </a:lnTo>
                  <a:lnTo>
                    <a:pt x="59966" y="21490"/>
                  </a:lnTo>
                  <a:lnTo>
                    <a:pt x="60387" y="21490"/>
                  </a:lnTo>
                  <a:lnTo>
                    <a:pt x="59846" y="21910"/>
                  </a:lnTo>
                  <a:lnTo>
                    <a:pt x="59366" y="22210"/>
                  </a:lnTo>
                  <a:lnTo>
                    <a:pt x="59006" y="22450"/>
                  </a:lnTo>
                  <a:lnTo>
                    <a:pt x="59426" y="22330"/>
                  </a:lnTo>
                  <a:lnTo>
                    <a:pt x="60387" y="21970"/>
                  </a:lnTo>
                  <a:lnTo>
                    <a:pt x="59786" y="22390"/>
                  </a:lnTo>
                  <a:lnTo>
                    <a:pt x="59786" y="22390"/>
                  </a:lnTo>
                  <a:lnTo>
                    <a:pt x="60267" y="22210"/>
                  </a:lnTo>
                  <a:lnTo>
                    <a:pt x="60867" y="21970"/>
                  </a:lnTo>
                  <a:lnTo>
                    <a:pt x="60927" y="22030"/>
                  </a:lnTo>
                  <a:lnTo>
                    <a:pt x="61767" y="22030"/>
                  </a:lnTo>
                  <a:lnTo>
                    <a:pt x="60507" y="22691"/>
                  </a:lnTo>
                  <a:lnTo>
                    <a:pt x="59066" y="23351"/>
                  </a:lnTo>
                  <a:lnTo>
                    <a:pt x="58466" y="23651"/>
                  </a:lnTo>
                  <a:lnTo>
                    <a:pt x="58466" y="23651"/>
                  </a:lnTo>
                  <a:lnTo>
                    <a:pt x="59126" y="23471"/>
                  </a:lnTo>
                  <a:lnTo>
                    <a:pt x="59846" y="23291"/>
                  </a:lnTo>
                  <a:lnTo>
                    <a:pt x="59906" y="23291"/>
                  </a:lnTo>
                  <a:lnTo>
                    <a:pt x="60387" y="23351"/>
                  </a:lnTo>
                  <a:lnTo>
                    <a:pt x="60987" y="23291"/>
                  </a:lnTo>
                  <a:lnTo>
                    <a:pt x="61767" y="23231"/>
                  </a:lnTo>
                  <a:lnTo>
                    <a:pt x="61827" y="23231"/>
                  </a:lnTo>
                  <a:lnTo>
                    <a:pt x="61287" y="23411"/>
                  </a:lnTo>
                  <a:lnTo>
                    <a:pt x="60447" y="23711"/>
                  </a:lnTo>
                  <a:lnTo>
                    <a:pt x="59726" y="23951"/>
                  </a:lnTo>
                  <a:lnTo>
                    <a:pt x="59426" y="24011"/>
                  </a:lnTo>
                  <a:lnTo>
                    <a:pt x="59246" y="23951"/>
                  </a:lnTo>
                  <a:lnTo>
                    <a:pt x="59126" y="23951"/>
                  </a:lnTo>
                  <a:lnTo>
                    <a:pt x="59066" y="23891"/>
                  </a:lnTo>
                  <a:lnTo>
                    <a:pt x="59066" y="23951"/>
                  </a:lnTo>
                  <a:lnTo>
                    <a:pt x="59246" y="24011"/>
                  </a:lnTo>
                  <a:lnTo>
                    <a:pt x="59426" y="24071"/>
                  </a:lnTo>
                  <a:lnTo>
                    <a:pt x="59786" y="24071"/>
                  </a:lnTo>
                  <a:lnTo>
                    <a:pt x="60507" y="24011"/>
                  </a:lnTo>
                  <a:lnTo>
                    <a:pt x="61407" y="23831"/>
                  </a:lnTo>
                  <a:lnTo>
                    <a:pt x="62127" y="23651"/>
                  </a:lnTo>
                  <a:lnTo>
                    <a:pt x="62788" y="23471"/>
                  </a:lnTo>
                  <a:lnTo>
                    <a:pt x="61707" y="23951"/>
                  </a:lnTo>
                  <a:lnTo>
                    <a:pt x="61707" y="23951"/>
                  </a:lnTo>
                  <a:lnTo>
                    <a:pt x="62127" y="23891"/>
                  </a:lnTo>
                  <a:lnTo>
                    <a:pt x="63088" y="23711"/>
                  </a:lnTo>
                  <a:lnTo>
                    <a:pt x="62367" y="24191"/>
                  </a:lnTo>
                  <a:lnTo>
                    <a:pt x="61707" y="24551"/>
                  </a:lnTo>
                  <a:lnTo>
                    <a:pt x="61107" y="24791"/>
                  </a:lnTo>
                  <a:lnTo>
                    <a:pt x="60687" y="24912"/>
                  </a:lnTo>
                  <a:lnTo>
                    <a:pt x="61167" y="24912"/>
                  </a:lnTo>
                  <a:lnTo>
                    <a:pt x="61827" y="24791"/>
                  </a:lnTo>
                  <a:lnTo>
                    <a:pt x="62548" y="24551"/>
                  </a:lnTo>
                  <a:lnTo>
                    <a:pt x="63328" y="24251"/>
                  </a:lnTo>
                  <a:lnTo>
                    <a:pt x="63988" y="23951"/>
                  </a:lnTo>
                  <a:lnTo>
                    <a:pt x="64468" y="23711"/>
                  </a:lnTo>
                  <a:lnTo>
                    <a:pt x="63988" y="24191"/>
                  </a:lnTo>
                  <a:lnTo>
                    <a:pt x="63388" y="24671"/>
                  </a:lnTo>
                  <a:lnTo>
                    <a:pt x="62848" y="25092"/>
                  </a:lnTo>
                  <a:lnTo>
                    <a:pt x="62247" y="25392"/>
                  </a:lnTo>
                  <a:lnTo>
                    <a:pt x="57866" y="25392"/>
                  </a:lnTo>
                  <a:lnTo>
                    <a:pt x="57085" y="24191"/>
                  </a:lnTo>
                  <a:lnTo>
                    <a:pt x="56245" y="23051"/>
                  </a:lnTo>
                  <a:lnTo>
                    <a:pt x="55404" y="21970"/>
                  </a:lnTo>
                  <a:lnTo>
                    <a:pt x="54564" y="20890"/>
                  </a:lnTo>
                  <a:lnTo>
                    <a:pt x="54624" y="20830"/>
                  </a:lnTo>
                  <a:lnTo>
                    <a:pt x="54984" y="20350"/>
                  </a:lnTo>
                  <a:lnTo>
                    <a:pt x="55404" y="19809"/>
                  </a:lnTo>
                  <a:lnTo>
                    <a:pt x="55825" y="19209"/>
                  </a:lnTo>
                  <a:lnTo>
                    <a:pt x="56125" y="18609"/>
                  </a:lnTo>
                  <a:lnTo>
                    <a:pt x="56245" y="18309"/>
                  </a:lnTo>
                  <a:lnTo>
                    <a:pt x="56245" y="18309"/>
                  </a:lnTo>
                  <a:lnTo>
                    <a:pt x="56185" y="18849"/>
                  </a:lnTo>
                  <a:lnTo>
                    <a:pt x="56005" y="19449"/>
                  </a:lnTo>
                  <a:lnTo>
                    <a:pt x="55825" y="20049"/>
                  </a:lnTo>
                  <a:lnTo>
                    <a:pt x="55585" y="20530"/>
                  </a:lnTo>
                  <a:lnTo>
                    <a:pt x="55404" y="20890"/>
                  </a:lnTo>
                  <a:lnTo>
                    <a:pt x="55705" y="20590"/>
                  </a:lnTo>
                  <a:lnTo>
                    <a:pt x="56005" y="20230"/>
                  </a:lnTo>
                  <a:lnTo>
                    <a:pt x="56305" y="19749"/>
                  </a:lnTo>
                  <a:lnTo>
                    <a:pt x="56005" y="20410"/>
                  </a:lnTo>
                  <a:lnTo>
                    <a:pt x="55705" y="20890"/>
                  </a:lnTo>
                  <a:lnTo>
                    <a:pt x="55464" y="21250"/>
                  </a:lnTo>
                  <a:lnTo>
                    <a:pt x="55404" y="21370"/>
                  </a:lnTo>
                  <a:lnTo>
                    <a:pt x="55525" y="21250"/>
                  </a:lnTo>
                  <a:lnTo>
                    <a:pt x="55825" y="21010"/>
                  </a:lnTo>
                  <a:lnTo>
                    <a:pt x="56245" y="20530"/>
                  </a:lnTo>
                  <a:lnTo>
                    <a:pt x="56665" y="19989"/>
                  </a:lnTo>
                  <a:lnTo>
                    <a:pt x="57025" y="19449"/>
                  </a:lnTo>
                  <a:lnTo>
                    <a:pt x="57265" y="18969"/>
                  </a:lnTo>
                  <a:lnTo>
                    <a:pt x="57205" y="19389"/>
                  </a:lnTo>
                  <a:lnTo>
                    <a:pt x="57085" y="19989"/>
                  </a:lnTo>
                  <a:lnTo>
                    <a:pt x="56965" y="20530"/>
                  </a:lnTo>
                  <a:lnTo>
                    <a:pt x="56785" y="20830"/>
                  </a:lnTo>
                  <a:lnTo>
                    <a:pt x="57085" y="20590"/>
                  </a:lnTo>
                  <a:lnTo>
                    <a:pt x="57325" y="20109"/>
                  </a:lnTo>
                  <a:lnTo>
                    <a:pt x="57625" y="19509"/>
                  </a:lnTo>
                  <a:lnTo>
                    <a:pt x="57866" y="18909"/>
                  </a:lnTo>
                  <a:lnTo>
                    <a:pt x="58046" y="18309"/>
                  </a:lnTo>
                  <a:lnTo>
                    <a:pt x="58166" y="17828"/>
                  </a:lnTo>
                  <a:lnTo>
                    <a:pt x="58226" y="17528"/>
                  </a:lnTo>
                  <a:lnTo>
                    <a:pt x="58166" y="17048"/>
                  </a:lnTo>
                  <a:close/>
                  <a:moveTo>
                    <a:pt x="65969" y="23411"/>
                  </a:moveTo>
                  <a:lnTo>
                    <a:pt x="65969" y="23471"/>
                  </a:lnTo>
                  <a:lnTo>
                    <a:pt x="65789" y="23711"/>
                  </a:lnTo>
                  <a:lnTo>
                    <a:pt x="65369" y="24431"/>
                  </a:lnTo>
                  <a:lnTo>
                    <a:pt x="65069" y="24912"/>
                  </a:lnTo>
                  <a:lnTo>
                    <a:pt x="64708" y="25392"/>
                  </a:lnTo>
                  <a:lnTo>
                    <a:pt x="62788" y="25392"/>
                  </a:lnTo>
                  <a:lnTo>
                    <a:pt x="63208" y="25212"/>
                  </a:lnTo>
                  <a:lnTo>
                    <a:pt x="63628" y="25032"/>
                  </a:lnTo>
                  <a:lnTo>
                    <a:pt x="64348" y="24671"/>
                  </a:lnTo>
                  <a:lnTo>
                    <a:pt x="64949" y="24251"/>
                  </a:lnTo>
                  <a:lnTo>
                    <a:pt x="65669" y="23711"/>
                  </a:lnTo>
                  <a:lnTo>
                    <a:pt x="65969" y="23411"/>
                  </a:lnTo>
                  <a:close/>
                  <a:moveTo>
                    <a:pt x="65849" y="24972"/>
                  </a:moveTo>
                  <a:lnTo>
                    <a:pt x="65549" y="25392"/>
                  </a:lnTo>
                  <a:lnTo>
                    <a:pt x="65429" y="25392"/>
                  </a:lnTo>
                  <a:lnTo>
                    <a:pt x="65849" y="24972"/>
                  </a:lnTo>
                  <a:close/>
                  <a:moveTo>
                    <a:pt x="69330" y="24791"/>
                  </a:moveTo>
                  <a:lnTo>
                    <a:pt x="69931" y="24972"/>
                  </a:lnTo>
                  <a:lnTo>
                    <a:pt x="70291" y="25092"/>
                  </a:lnTo>
                  <a:lnTo>
                    <a:pt x="70531" y="25272"/>
                  </a:lnTo>
                  <a:lnTo>
                    <a:pt x="70651" y="25392"/>
                  </a:lnTo>
                  <a:lnTo>
                    <a:pt x="69811" y="25392"/>
                  </a:lnTo>
                  <a:lnTo>
                    <a:pt x="69751" y="25272"/>
                  </a:lnTo>
                  <a:lnTo>
                    <a:pt x="69571" y="25032"/>
                  </a:lnTo>
                  <a:lnTo>
                    <a:pt x="69450" y="24851"/>
                  </a:lnTo>
                  <a:lnTo>
                    <a:pt x="69330" y="24791"/>
                  </a:lnTo>
                  <a:close/>
                  <a:moveTo>
                    <a:pt x="69931" y="24431"/>
                  </a:moveTo>
                  <a:lnTo>
                    <a:pt x="70531" y="24671"/>
                  </a:lnTo>
                  <a:lnTo>
                    <a:pt x="71011" y="24972"/>
                  </a:lnTo>
                  <a:lnTo>
                    <a:pt x="71371" y="25272"/>
                  </a:lnTo>
                  <a:lnTo>
                    <a:pt x="71551" y="25392"/>
                  </a:lnTo>
                  <a:lnTo>
                    <a:pt x="70711" y="25392"/>
                  </a:lnTo>
                  <a:lnTo>
                    <a:pt x="70651" y="25212"/>
                  </a:lnTo>
                  <a:lnTo>
                    <a:pt x="70471" y="24912"/>
                  </a:lnTo>
                  <a:lnTo>
                    <a:pt x="70111" y="24611"/>
                  </a:lnTo>
                  <a:lnTo>
                    <a:pt x="69931" y="24431"/>
                  </a:lnTo>
                  <a:close/>
                  <a:moveTo>
                    <a:pt x="15607" y="26292"/>
                  </a:moveTo>
                  <a:lnTo>
                    <a:pt x="15547" y="26352"/>
                  </a:lnTo>
                  <a:lnTo>
                    <a:pt x="15547" y="26292"/>
                  </a:lnTo>
                  <a:close/>
                  <a:moveTo>
                    <a:pt x="21730" y="26292"/>
                  </a:moveTo>
                  <a:lnTo>
                    <a:pt x="21550" y="26532"/>
                  </a:lnTo>
                  <a:lnTo>
                    <a:pt x="21670" y="26292"/>
                  </a:lnTo>
                  <a:close/>
                  <a:moveTo>
                    <a:pt x="15307" y="26292"/>
                  </a:moveTo>
                  <a:lnTo>
                    <a:pt x="15307" y="26592"/>
                  </a:lnTo>
                  <a:lnTo>
                    <a:pt x="15247" y="26292"/>
                  </a:lnTo>
                  <a:close/>
                  <a:moveTo>
                    <a:pt x="17528" y="26532"/>
                  </a:moveTo>
                  <a:lnTo>
                    <a:pt x="17528" y="26592"/>
                  </a:lnTo>
                  <a:lnTo>
                    <a:pt x="17468" y="26532"/>
                  </a:lnTo>
                  <a:close/>
                  <a:moveTo>
                    <a:pt x="45560" y="26412"/>
                  </a:moveTo>
                  <a:lnTo>
                    <a:pt x="45080" y="26532"/>
                  </a:lnTo>
                  <a:lnTo>
                    <a:pt x="45020" y="26592"/>
                  </a:lnTo>
                  <a:lnTo>
                    <a:pt x="44960" y="26412"/>
                  </a:lnTo>
                  <a:lnTo>
                    <a:pt x="45140" y="26472"/>
                  </a:lnTo>
                  <a:lnTo>
                    <a:pt x="45560" y="26412"/>
                  </a:lnTo>
                  <a:close/>
                  <a:moveTo>
                    <a:pt x="15787" y="26292"/>
                  </a:moveTo>
                  <a:lnTo>
                    <a:pt x="15727" y="26412"/>
                  </a:lnTo>
                  <a:lnTo>
                    <a:pt x="15607" y="26652"/>
                  </a:lnTo>
                  <a:lnTo>
                    <a:pt x="15607" y="26532"/>
                  </a:lnTo>
                  <a:lnTo>
                    <a:pt x="15607" y="26292"/>
                  </a:lnTo>
                  <a:close/>
                  <a:moveTo>
                    <a:pt x="16088" y="26292"/>
                  </a:moveTo>
                  <a:lnTo>
                    <a:pt x="15968" y="26472"/>
                  </a:lnTo>
                  <a:lnTo>
                    <a:pt x="15908" y="26652"/>
                  </a:lnTo>
                  <a:lnTo>
                    <a:pt x="15908" y="26472"/>
                  </a:lnTo>
                  <a:lnTo>
                    <a:pt x="15968" y="26292"/>
                  </a:lnTo>
                  <a:close/>
                  <a:moveTo>
                    <a:pt x="21190" y="26292"/>
                  </a:moveTo>
                  <a:lnTo>
                    <a:pt x="21130" y="26532"/>
                  </a:lnTo>
                  <a:lnTo>
                    <a:pt x="20950" y="26712"/>
                  </a:lnTo>
                  <a:lnTo>
                    <a:pt x="20950" y="26592"/>
                  </a:lnTo>
                  <a:lnTo>
                    <a:pt x="21070" y="26292"/>
                  </a:lnTo>
                  <a:close/>
                  <a:moveTo>
                    <a:pt x="46881" y="26292"/>
                  </a:moveTo>
                  <a:lnTo>
                    <a:pt x="46881" y="26352"/>
                  </a:lnTo>
                  <a:lnTo>
                    <a:pt x="46221" y="26652"/>
                  </a:lnTo>
                  <a:lnTo>
                    <a:pt x="45777" y="26751"/>
                  </a:lnTo>
                  <a:lnTo>
                    <a:pt x="45777" y="26751"/>
                  </a:lnTo>
                  <a:lnTo>
                    <a:pt x="46461" y="26352"/>
                  </a:lnTo>
                  <a:lnTo>
                    <a:pt x="46581" y="26292"/>
                  </a:lnTo>
                  <a:close/>
                  <a:moveTo>
                    <a:pt x="42259" y="26292"/>
                  </a:moveTo>
                  <a:lnTo>
                    <a:pt x="42199" y="26352"/>
                  </a:lnTo>
                  <a:lnTo>
                    <a:pt x="42139" y="26892"/>
                  </a:lnTo>
                  <a:lnTo>
                    <a:pt x="42079" y="26832"/>
                  </a:lnTo>
                  <a:lnTo>
                    <a:pt x="41839" y="26292"/>
                  </a:lnTo>
                  <a:lnTo>
                    <a:pt x="42079" y="26292"/>
                  </a:lnTo>
                  <a:lnTo>
                    <a:pt x="42139" y="26352"/>
                  </a:lnTo>
                  <a:lnTo>
                    <a:pt x="42139" y="26292"/>
                  </a:lnTo>
                  <a:close/>
                  <a:moveTo>
                    <a:pt x="42319" y="26832"/>
                  </a:moveTo>
                  <a:lnTo>
                    <a:pt x="42259" y="27072"/>
                  </a:lnTo>
                  <a:lnTo>
                    <a:pt x="42259" y="27132"/>
                  </a:lnTo>
                  <a:lnTo>
                    <a:pt x="42199" y="27072"/>
                  </a:lnTo>
                  <a:lnTo>
                    <a:pt x="42199" y="27012"/>
                  </a:lnTo>
                  <a:lnTo>
                    <a:pt x="42319" y="26832"/>
                  </a:lnTo>
                  <a:close/>
                  <a:moveTo>
                    <a:pt x="50963" y="26952"/>
                  </a:moveTo>
                  <a:lnTo>
                    <a:pt x="51023" y="27012"/>
                  </a:lnTo>
                  <a:lnTo>
                    <a:pt x="51023" y="27132"/>
                  </a:lnTo>
                  <a:lnTo>
                    <a:pt x="50963" y="27072"/>
                  </a:lnTo>
                  <a:lnTo>
                    <a:pt x="50963" y="26952"/>
                  </a:lnTo>
                  <a:close/>
                  <a:moveTo>
                    <a:pt x="48502" y="26292"/>
                  </a:moveTo>
                  <a:lnTo>
                    <a:pt x="48021" y="26652"/>
                  </a:lnTo>
                  <a:lnTo>
                    <a:pt x="47061" y="27313"/>
                  </a:lnTo>
                  <a:lnTo>
                    <a:pt x="47181" y="27132"/>
                  </a:lnTo>
                  <a:lnTo>
                    <a:pt x="47361" y="26712"/>
                  </a:lnTo>
                  <a:lnTo>
                    <a:pt x="47361" y="26652"/>
                  </a:lnTo>
                  <a:lnTo>
                    <a:pt x="47721" y="26352"/>
                  </a:lnTo>
                  <a:lnTo>
                    <a:pt x="47781" y="26292"/>
                  </a:lnTo>
                  <a:close/>
                  <a:moveTo>
                    <a:pt x="16688" y="27313"/>
                  </a:moveTo>
                  <a:lnTo>
                    <a:pt x="16748" y="27493"/>
                  </a:lnTo>
                  <a:lnTo>
                    <a:pt x="16748" y="27493"/>
                  </a:lnTo>
                  <a:lnTo>
                    <a:pt x="16688" y="27373"/>
                  </a:lnTo>
                  <a:lnTo>
                    <a:pt x="16688" y="27313"/>
                  </a:lnTo>
                  <a:close/>
                  <a:moveTo>
                    <a:pt x="22270" y="26292"/>
                  </a:moveTo>
                  <a:lnTo>
                    <a:pt x="21970" y="26832"/>
                  </a:lnTo>
                  <a:lnTo>
                    <a:pt x="21610" y="27433"/>
                  </a:lnTo>
                  <a:lnTo>
                    <a:pt x="21550" y="27493"/>
                  </a:lnTo>
                  <a:lnTo>
                    <a:pt x="21550" y="27493"/>
                  </a:lnTo>
                  <a:lnTo>
                    <a:pt x="21670" y="27313"/>
                  </a:lnTo>
                  <a:lnTo>
                    <a:pt x="22030" y="26712"/>
                  </a:lnTo>
                  <a:lnTo>
                    <a:pt x="22270" y="26292"/>
                  </a:lnTo>
                  <a:close/>
                  <a:moveTo>
                    <a:pt x="17168" y="26832"/>
                  </a:moveTo>
                  <a:lnTo>
                    <a:pt x="17348" y="27012"/>
                  </a:lnTo>
                  <a:lnTo>
                    <a:pt x="17588" y="27313"/>
                  </a:lnTo>
                  <a:lnTo>
                    <a:pt x="17708" y="27493"/>
                  </a:lnTo>
                  <a:lnTo>
                    <a:pt x="17588" y="27493"/>
                  </a:lnTo>
                  <a:lnTo>
                    <a:pt x="17348" y="27132"/>
                  </a:lnTo>
                  <a:lnTo>
                    <a:pt x="17168" y="26892"/>
                  </a:lnTo>
                  <a:lnTo>
                    <a:pt x="17108" y="26892"/>
                  </a:lnTo>
                  <a:lnTo>
                    <a:pt x="17168" y="26832"/>
                  </a:lnTo>
                  <a:close/>
                  <a:moveTo>
                    <a:pt x="18128" y="27012"/>
                  </a:moveTo>
                  <a:lnTo>
                    <a:pt x="18309" y="27493"/>
                  </a:lnTo>
                  <a:lnTo>
                    <a:pt x="18249" y="27493"/>
                  </a:lnTo>
                  <a:lnTo>
                    <a:pt x="18189" y="27373"/>
                  </a:lnTo>
                  <a:lnTo>
                    <a:pt x="18128" y="27012"/>
                  </a:lnTo>
                  <a:close/>
                  <a:moveTo>
                    <a:pt x="18429" y="26832"/>
                  </a:moveTo>
                  <a:lnTo>
                    <a:pt x="18729" y="27313"/>
                  </a:lnTo>
                  <a:lnTo>
                    <a:pt x="18789" y="27493"/>
                  </a:lnTo>
                  <a:lnTo>
                    <a:pt x="18549" y="27493"/>
                  </a:lnTo>
                  <a:lnTo>
                    <a:pt x="18489" y="26952"/>
                  </a:lnTo>
                  <a:lnTo>
                    <a:pt x="18429" y="26832"/>
                  </a:lnTo>
                  <a:close/>
                  <a:moveTo>
                    <a:pt x="19029" y="26772"/>
                  </a:moveTo>
                  <a:lnTo>
                    <a:pt x="19149" y="26952"/>
                  </a:lnTo>
                  <a:lnTo>
                    <a:pt x="19389" y="27433"/>
                  </a:lnTo>
                  <a:lnTo>
                    <a:pt x="19449" y="27493"/>
                  </a:lnTo>
                  <a:lnTo>
                    <a:pt x="19149" y="27493"/>
                  </a:lnTo>
                  <a:lnTo>
                    <a:pt x="19149" y="27313"/>
                  </a:lnTo>
                  <a:lnTo>
                    <a:pt x="19029" y="26772"/>
                  </a:lnTo>
                  <a:close/>
                  <a:moveTo>
                    <a:pt x="20409" y="26292"/>
                  </a:moveTo>
                  <a:lnTo>
                    <a:pt x="20590" y="26892"/>
                  </a:lnTo>
                  <a:lnTo>
                    <a:pt x="20650" y="27193"/>
                  </a:lnTo>
                  <a:lnTo>
                    <a:pt x="20650" y="27493"/>
                  </a:lnTo>
                  <a:lnTo>
                    <a:pt x="19449" y="27493"/>
                  </a:lnTo>
                  <a:lnTo>
                    <a:pt x="19449" y="27433"/>
                  </a:lnTo>
                  <a:lnTo>
                    <a:pt x="19449" y="27132"/>
                  </a:lnTo>
                  <a:lnTo>
                    <a:pt x="19389" y="26832"/>
                  </a:lnTo>
                  <a:lnTo>
                    <a:pt x="19149" y="26292"/>
                  </a:lnTo>
                  <a:lnTo>
                    <a:pt x="19569" y="26292"/>
                  </a:lnTo>
                  <a:lnTo>
                    <a:pt x="19629" y="26412"/>
                  </a:lnTo>
                  <a:lnTo>
                    <a:pt x="19929" y="26892"/>
                  </a:lnTo>
                  <a:lnTo>
                    <a:pt x="19989" y="27072"/>
                  </a:lnTo>
                  <a:lnTo>
                    <a:pt x="19989" y="26892"/>
                  </a:lnTo>
                  <a:lnTo>
                    <a:pt x="19869" y="26352"/>
                  </a:lnTo>
                  <a:lnTo>
                    <a:pt x="19809" y="26292"/>
                  </a:lnTo>
                  <a:lnTo>
                    <a:pt x="20109" y="26292"/>
                  </a:lnTo>
                  <a:lnTo>
                    <a:pt x="20169" y="26412"/>
                  </a:lnTo>
                  <a:lnTo>
                    <a:pt x="20289" y="26652"/>
                  </a:lnTo>
                  <a:lnTo>
                    <a:pt x="20409" y="26892"/>
                  </a:lnTo>
                  <a:lnTo>
                    <a:pt x="20409" y="27072"/>
                  </a:lnTo>
                  <a:lnTo>
                    <a:pt x="20469" y="27132"/>
                  </a:lnTo>
                  <a:lnTo>
                    <a:pt x="20469" y="27072"/>
                  </a:lnTo>
                  <a:lnTo>
                    <a:pt x="20469" y="26892"/>
                  </a:lnTo>
                  <a:lnTo>
                    <a:pt x="20409" y="26592"/>
                  </a:lnTo>
                  <a:lnTo>
                    <a:pt x="20349" y="26292"/>
                  </a:lnTo>
                  <a:close/>
                  <a:moveTo>
                    <a:pt x="21070" y="26772"/>
                  </a:moveTo>
                  <a:lnTo>
                    <a:pt x="20890" y="27373"/>
                  </a:lnTo>
                  <a:lnTo>
                    <a:pt x="20830" y="27493"/>
                  </a:lnTo>
                  <a:lnTo>
                    <a:pt x="20770" y="27493"/>
                  </a:lnTo>
                  <a:lnTo>
                    <a:pt x="20830" y="27132"/>
                  </a:lnTo>
                  <a:lnTo>
                    <a:pt x="20830" y="27072"/>
                  </a:lnTo>
                  <a:lnTo>
                    <a:pt x="20890" y="26892"/>
                  </a:lnTo>
                  <a:lnTo>
                    <a:pt x="20950" y="26832"/>
                  </a:lnTo>
                  <a:lnTo>
                    <a:pt x="21070" y="26772"/>
                  </a:lnTo>
                  <a:close/>
                  <a:moveTo>
                    <a:pt x="21790" y="26532"/>
                  </a:moveTo>
                  <a:lnTo>
                    <a:pt x="21490" y="27193"/>
                  </a:lnTo>
                  <a:lnTo>
                    <a:pt x="21370" y="27493"/>
                  </a:lnTo>
                  <a:lnTo>
                    <a:pt x="20890" y="27493"/>
                  </a:lnTo>
                  <a:lnTo>
                    <a:pt x="20950" y="27373"/>
                  </a:lnTo>
                  <a:lnTo>
                    <a:pt x="21190" y="26952"/>
                  </a:lnTo>
                  <a:lnTo>
                    <a:pt x="21130" y="27253"/>
                  </a:lnTo>
                  <a:lnTo>
                    <a:pt x="21250" y="27072"/>
                  </a:lnTo>
                  <a:lnTo>
                    <a:pt x="21430" y="26772"/>
                  </a:lnTo>
                  <a:lnTo>
                    <a:pt x="21670" y="26592"/>
                  </a:lnTo>
                  <a:lnTo>
                    <a:pt x="21790" y="26532"/>
                  </a:lnTo>
                  <a:close/>
                  <a:moveTo>
                    <a:pt x="22090" y="27072"/>
                  </a:moveTo>
                  <a:lnTo>
                    <a:pt x="22030" y="27193"/>
                  </a:lnTo>
                  <a:lnTo>
                    <a:pt x="21850" y="27493"/>
                  </a:lnTo>
                  <a:lnTo>
                    <a:pt x="21670" y="27493"/>
                  </a:lnTo>
                  <a:lnTo>
                    <a:pt x="22090" y="27072"/>
                  </a:lnTo>
                  <a:close/>
                  <a:moveTo>
                    <a:pt x="22810" y="26772"/>
                  </a:moveTo>
                  <a:lnTo>
                    <a:pt x="22690" y="27193"/>
                  </a:lnTo>
                  <a:lnTo>
                    <a:pt x="22570" y="27493"/>
                  </a:lnTo>
                  <a:lnTo>
                    <a:pt x="22090" y="27493"/>
                  </a:lnTo>
                  <a:lnTo>
                    <a:pt x="22210" y="27373"/>
                  </a:lnTo>
                  <a:lnTo>
                    <a:pt x="22630" y="26772"/>
                  </a:lnTo>
                  <a:lnTo>
                    <a:pt x="22630" y="26772"/>
                  </a:lnTo>
                  <a:lnTo>
                    <a:pt x="22390" y="27313"/>
                  </a:lnTo>
                  <a:lnTo>
                    <a:pt x="22810" y="26772"/>
                  </a:lnTo>
                  <a:close/>
                  <a:moveTo>
                    <a:pt x="23351" y="26352"/>
                  </a:moveTo>
                  <a:lnTo>
                    <a:pt x="23291" y="27012"/>
                  </a:lnTo>
                  <a:lnTo>
                    <a:pt x="23111" y="27493"/>
                  </a:lnTo>
                  <a:lnTo>
                    <a:pt x="22750" y="27493"/>
                  </a:lnTo>
                  <a:lnTo>
                    <a:pt x="22871" y="27253"/>
                  </a:lnTo>
                  <a:lnTo>
                    <a:pt x="23291" y="26592"/>
                  </a:lnTo>
                  <a:lnTo>
                    <a:pt x="23351" y="26352"/>
                  </a:lnTo>
                  <a:close/>
                  <a:moveTo>
                    <a:pt x="23951" y="26292"/>
                  </a:moveTo>
                  <a:lnTo>
                    <a:pt x="23951" y="26352"/>
                  </a:lnTo>
                  <a:lnTo>
                    <a:pt x="24011" y="27012"/>
                  </a:lnTo>
                  <a:lnTo>
                    <a:pt x="23951" y="27493"/>
                  </a:lnTo>
                  <a:lnTo>
                    <a:pt x="23231" y="27493"/>
                  </a:lnTo>
                  <a:lnTo>
                    <a:pt x="23471" y="27132"/>
                  </a:lnTo>
                  <a:lnTo>
                    <a:pt x="23711" y="26412"/>
                  </a:lnTo>
                  <a:lnTo>
                    <a:pt x="23771" y="26292"/>
                  </a:lnTo>
                  <a:close/>
                  <a:moveTo>
                    <a:pt x="24311" y="26412"/>
                  </a:moveTo>
                  <a:lnTo>
                    <a:pt x="24311" y="26832"/>
                  </a:lnTo>
                  <a:lnTo>
                    <a:pt x="24251" y="27373"/>
                  </a:lnTo>
                  <a:lnTo>
                    <a:pt x="24191" y="27493"/>
                  </a:lnTo>
                  <a:lnTo>
                    <a:pt x="24011" y="27493"/>
                  </a:lnTo>
                  <a:lnTo>
                    <a:pt x="24191" y="27072"/>
                  </a:lnTo>
                  <a:lnTo>
                    <a:pt x="24311" y="26412"/>
                  </a:lnTo>
                  <a:close/>
                  <a:moveTo>
                    <a:pt x="24731" y="26412"/>
                  </a:moveTo>
                  <a:lnTo>
                    <a:pt x="24731" y="26532"/>
                  </a:lnTo>
                  <a:lnTo>
                    <a:pt x="24731" y="26652"/>
                  </a:lnTo>
                  <a:lnTo>
                    <a:pt x="24791" y="26832"/>
                  </a:lnTo>
                  <a:lnTo>
                    <a:pt x="24791" y="27132"/>
                  </a:lnTo>
                  <a:lnTo>
                    <a:pt x="24731" y="27493"/>
                  </a:lnTo>
                  <a:lnTo>
                    <a:pt x="24371" y="27493"/>
                  </a:lnTo>
                  <a:lnTo>
                    <a:pt x="24431" y="27433"/>
                  </a:lnTo>
                  <a:lnTo>
                    <a:pt x="24611" y="27012"/>
                  </a:lnTo>
                  <a:lnTo>
                    <a:pt x="24671" y="26592"/>
                  </a:lnTo>
                  <a:lnTo>
                    <a:pt x="24731" y="26412"/>
                  </a:lnTo>
                  <a:close/>
                  <a:moveTo>
                    <a:pt x="25152" y="26532"/>
                  </a:moveTo>
                  <a:lnTo>
                    <a:pt x="25212" y="27072"/>
                  </a:lnTo>
                  <a:lnTo>
                    <a:pt x="25212" y="27493"/>
                  </a:lnTo>
                  <a:lnTo>
                    <a:pt x="24971" y="27493"/>
                  </a:lnTo>
                  <a:lnTo>
                    <a:pt x="25091" y="27193"/>
                  </a:lnTo>
                  <a:lnTo>
                    <a:pt x="25152" y="26832"/>
                  </a:lnTo>
                  <a:lnTo>
                    <a:pt x="25152" y="26652"/>
                  </a:lnTo>
                  <a:lnTo>
                    <a:pt x="25152" y="26532"/>
                  </a:lnTo>
                  <a:close/>
                  <a:moveTo>
                    <a:pt x="25512" y="26532"/>
                  </a:moveTo>
                  <a:lnTo>
                    <a:pt x="25572" y="26652"/>
                  </a:lnTo>
                  <a:lnTo>
                    <a:pt x="25752" y="27132"/>
                  </a:lnTo>
                  <a:lnTo>
                    <a:pt x="25812" y="27493"/>
                  </a:lnTo>
                  <a:lnTo>
                    <a:pt x="25332" y="27493"/>
                  </a:lnTo>
                  <a:lnTo>
                    <a:pt x="25452" y="27132"/>
                  </a:lnTo>
                  <a:lnTo>
                    <a:pt x="25512" y="26532"/>
                  </a:lnTo>
                  <a:close/>
                  <a:moveTo>
                    <a:pt x="25992" y="27012"/>
                  </a:moveTo>
                  <a:lnTo>
                    <a:pt x="26052" y="27193"/>
                  </a:lnTo>
                  <a:lnTo>
                    <a:pt x="26172" y="27493"/>
                  </a:lnTo>
                  <a:lnTo>
                    <a:pt x="25932" y="27493"/>
                  </a:lnTo>
                  <a:lnTo>
                    <a:pt x="25992" y="27132"/>
                  </a:lnTo>
                  <a:lnTo>
                    <a:pt x="25992" y="27012"/>
                  </a:lnTo>
                  <a:close/>
                  <a:moveTo>
                    <a:pt x="26112" y="26412"/>
                  </a:moveTo>
                  <a:lnTo>
                    <a:pt x="26352" y="26532"/>
                  </a:lnTo>
                  <a:lnTo>
                    <a:pt x="26892" y="26892"/>
                  </a:lnTo>
                  <a:lnTo>
                    <a:pt x="27372" y="27313"/>
                  </a:lnTo>
                  <a:lnTo>
                    <a:pt x="27493" y="27493"/>
                  </a:lnTo>
                  <a:lnTo>
                    <a:pt x="26472" y="27493"/>
                  </a:lnTo>
                  <a:lnTo>
                    <a:pt x="26412" y="27072"/>
                  </a:lnTo>
                  <a:lnTo>
                    <a:pt x="26352" y="26832"/>
                  </a:lnTo>
                  <a:lnTo>
                    <a:pt x="26292" y="26652"/>
                  </a:lnTo>
                  <a:lnTo>
                    <a:pt x="26112" y="26412"/>
                  </a:lnTo>
                  <a:close/>
                  <a:moveTo>
                    <a:pt x="32295" y="26292"/>
                  </a:moveTo>
                  <a:lnTo>
                    <a:pt x="31934" y="27012"/>
                  </a:lnTo>
                  <a:lnTo>
                    <a:pt x="31694" y="27433"/>
                  </a:lnTo>
                  <a:lnTo>
                    <a:pt x="31694" y="27433"/>
                  </a:lnTo>
                  <a:lnTo>
                    <a:pt x="31994" y="27072"/>
                  </a:lnTo>
                  <a:lnTo>
                    <a:pt x="32114" y="26952"/>
                  </a:lnTo>
                  <a:lnTo>
                    <a:pt x="31814" y="27373"/>
                  </a:lnTo>
                  <a:lnTo>
                    <a:pt x="31754" y="27493"/>
                  </a:lnTo>
                  <a:lnTo>
                    <a:pt x="31694" y="27493"/>
                  </a:lnTo>
                  <a:lnTo>
                    <a:pt x="31694" y="27433"/>
                  </a:lnTo>
                  <a:lnTo>
                    <a:pt x="31634" y="27493"/>
                  </a:lnTo>
                  <a:lnTo>
                    <a:pt x="27493" y="27493"/>
                  </a:lnTo>
                  <a:lnTo>
                    <a:pt x="27493" y="27433"/>
                  </a:lnTo>
                  <a:lnTo>
                    <a:pt x="27432" y="27253"/>
                  </a:lnTo>
                  <a:lnTo>
                    <a:pt x="27072" y="26712"/>
                  </a:lnTo>
                  <a:lnTo>
                    <a:pt x="26652" y="26292"/>
                  </a:lnTo>
                  <a:lnTo>
                    <a:pt x="26952" y="26292"/>
                  </a:lnTo>
                  <a:lnTo>
                    <a:pt x="27072" y="26412"/>
                  </a:lnTo>
                  <a:lnTo>
                    <a:pt x="27072" y="26352"/>
                  </a:lnTo>
                  <a:lnTo>
                    <a:pt x="27012" y="26292"/>
                  </a:lnTo>
                  <a:lnTo>
                    <a:pt x="31694" y="26292"/>
                  </a:lnTo>
                  <a:lnTo>
                    <a:pt x="30974" y="27072"/>
                  </a:lnTo>
                  <a:lnTo>
                    <a:pt x="30674" y="27433"/>
                  </a:lnTo>
                  <a:lnTo>
                    <a:pt x="30674" y="27433"/>
                  </a:lnTo>
                  <a:lnTo>
                    <a:pt x="31154" y="27072"/>
                  </a:lnTo>
                  <a:lnTo>
                    <a:pt x="32235" y="26352"/>
                  </a:lnTo>
                  <a:lnTo>
                    <a:pt x="32295" y="26292"/>
                  </a:lnTo>
                  <a:close/>
                  <a:moveTo>
                    <a:pt x="32835" y="27012"/>
                  </a:moveTo>
                  <a:lnTo>
                    <a:pt x="32595" y="27493"/>
                  </a:lnTo>
                  <a:lnTo>
                    <a:pt x="32355" y="27493"/>
                  </a:lnTo>
                  <a:lnTo>
                    <a:pt x="32835" y="27012"/>
                  </a:lnTo>
                  <a:close/>
                  <a:moveTo>
                    <a:pt x="33675" y="27253"/>
                  </a:moveTo>
                  <a:lnTo>
                    <a:pt x="33555" y="27493"/>
                  </a:lnTo>
                  <a:lnTo>
                    <a:pt x="33495" y="27493"/>
                  </a:lnTo>
                  <a:lnTo>
                    <a:pt x="33675" y="27253"/>
                  </a:lnTo>
                  <a:close/>
                  <a:moveTo>
                    <a:pt x="36556" y="26892"/>
                  </a:moveTo>
                  <a:lnTo>
                    <a:pt x="36736" y="27493"/>
                  </a:lnTo>
                  <a:lnTo>
                    <a:pt x="36496" y="27493"/>
                  </a:lnTo>
                  <a:lnTo>
                    <a:pt x="36556" y="27132"/>
                  </a:lnTo>
                  <a:lnTo>
                    <a:pt x="36556" y="26892"/>
                  </a:lnTo>
                  <a:close/>
                  <a:moveTo>
                    <a:pt x="37277" y="26292"/>
                  </a:moveTo>
                  <a:lnTo>
                    <a:pt x="37637" y="26832"/>
                  </a:lnTo>
                  <a:lnTo>
                    <a:pt x="37937" y="27193"/>
                  </a:lnTo>
                  <a:lnTo>
                    <a:pt x="38297" y="27493"/>
                  </a:lnTo>
                  <a:lnTo>
                    <a:pt x="37277" y="27493"/>
                  </a:lnTo>
                  <a:lnTo>
                    <a:pt x="37157" y="26892"/>
                  </a:lnTo>
                  <a:lnTo>
                    <a:pt x="37037" y="26292"/>
                  </a:lnTo>
                  <a:close/>
                  <a:moveTo>
                    <a:pt x="38177" y="26292"/>
                  </a:moveTo>
                  <a:lnTo>
                    <a:pt x="38957" y="27253"/>
                  </a:lnTo>
                  <a:lnTo>
                    <a:pt x="39137" y="27493"/>
                  </a:lnTo>
                  <a:lnTo>
                    <a:pt x="38537" y="27493"/>
                  </a:lnTo>
                  <a:lnTo>
                    <a:pt x="38297" y="27072"/>
                  </a:lnTo>
                  <a:lnTo>
                    <a:pt x="38057" y="26592"/>
                  </a:lnTo>
                  <a:lnTo>
                    <a:pt x="37937" y="26292"/>
                  </a:lnTo>
                  <a:close/>
                  <a:moveTo>
                    <a:pt x="41539" y="26292"/>
                  </a:moveTo>
                  <a:lnTo>
                    <a:pt x="41959" y="26892"/>
                  </a:lnTo>
                  <a:lnTo>
                    <a:pt x="42139" y="27072"/>
                  </a:lnTo>
                  <a:lnTo>
                    <a:pt x="42079" y="27193"/>
                  </a:lnTo>
                  <a:lnTo>
                    <a:pt x="42079" y="27253"/>
                  </a:lnTo>
                  <a:lnTo>
                    <a:pt x="42139" y="27193"/>
                  </a:lnTo>
                  <a:lnTo>
                    <a:pt x="42139" y="27132"/>
                  </a:lnTo>
                  <a:lnTo>
                    <a:pt x="42259" y="27253"/>
                  </a:lnTo>
                  <a:lnTo>
                    <a:pt x="42199" y="27493"/>
                  </a:lnTo>
                  <a:lnTo>
                    <a:pt x="39618" y="27493"/>
                  </a:lnTo>
                  <a:lnTo>
                    <a:pt x="39318" y="27012"/>
                  </a:lnTo>
                  <a:lnTo>
                    <a:pt x="38897" y="26292"/>
                  </a:lnTo>
                  <a:lnTo>
                    <a:pt x="39378" y="26292"/>
                  </a:lnTo>
                  <a:lnTo>
                    <a:pt x="39618" y="26532"/>
                  </a:lnTo>
                  <a:lnTo>
                    <a:pt x="39918" y="26832"/>
                  </a:lnTo>
                  <a:lnTo>
                    <a:pt x="40038" y="26892"/>
                  </a:lnTo>
                  <a:lnTo>
                    <a:pt x="39918" y="26772"/>
                  </a:lnTo>
                  <a:lnTo>
                    <a:pt x="39738" y="26472"/>
                  </a:lnTo>
                  <a:lnTo>
                    <a:pt x="39618" y="26292"/>
                  </a:lnTo>
                  <a:lnTo>
                    <a:pt x="40458" y="26292"/>
                  </a:lnTo>
                  <a:lnTo>
                    <a:pt x="40638" y="26412"/>
                  </a:lnTo>
                  <a:lnTo>
                    <a:pt x="40818" y="26532"/>
                  </a:lnTo>
                  <a:lnTo>
                    <a:pt x="40998" y="26592"/>
                  </a:lnTo>
                  <a:lnTo>
                    <a:pt x="40998" y="26592"/>
                  </a:lnTo>
                  <a:lnTo>
                    <a:pt x="40818" y="26472"/>
                  </a:lnTo>
                  <a:lnTo>
                    <a:pt x="40638" y="26292"/>
                  </a:lnTo>
                  <a:close/>
                  <a:moveTo>
                    <a:pt x="47061" y="26952"/>
                  </a:moveTo>
                  <a:lnTo>
                    <a:pt x="46701" y="27313"/>
                  </a:lnTo>
                  <a:lnTo>
                    <a:pt x="46521" y="27493"/>
                  </a:lnTo>
                  <a:lnTo>
                    <a:pt x="46641" y="27313"/>
                  </a:lnTo>
                  <a:lnTo>
                    <a:pt x="47061" y="26952"/>
                  </a:lnTo>
                  <a:close/>
                  <a:moveTo>
                    <a:pt x="48381" y="26712"/>
                  </a:moveTo>
                  <a:lnTo>
                    <a:pt x="48081" y="27132"/>
                  </a:lnTo>
                  <a:lnTo>
                    <a:pt x="47661" y="27493"/>
                  </a:lnTo>
                  <a:lnTo>
                    <a:pt x="47601" y="27493"/>
                  </a:lnTo>
                  <a:lnTo>
                    <a:pt x="48201" y="26892"/>
                  </a:lnTo>
                  <a:lnTo>
                    <a:pt x="48381" y="26712"/>
                  </a:lnTo>
                  <a:close/>
                  <a:moveTo>
                    <a:pt x="49162" y="26292"/>
                  </a:moveTo>
                  <a:lnTo>
                    <a:pt x="49222" y="26412"/>
                  </a:lnTo>
                  <a:lnTo>
                    <a:pt x="49102" y="26532"/>
                  </a:lnTo>
                  <a:lnTo>
                    <a:pt x="48742" y="27012"/>
                  </a:lnTo>
                  <a:lnTo>
                    <a:pt x="48201" y="27493"/>
                  </a:lnTo>
                  <a:lnTo>
                    <a:pt x="48081" y="27493"/>
                  </a:lnTo>
                  <a:lnTo>
                    <a:pt x="48441" y="26772"/>
                  </a:lnTo>
                  <a:lnTo>
                    <a:pt x="48622" y="26472"/>
                  </a:lnTo>
                  <a:lnTo>
                    <a:pt x="48622" y="26412"/>
                  </a:lnTo>
                  <a:lnTo>
                    <a:pt x="48742" y="26292"/>
                  </a:lnTo>
                  <a:close/>
                  <a:moveTo>
                    <a:pt x="49762" y="26292"/>
                  </a:moveTo>
                  <a:lnTo>
                    <a:pt x="50002" y="26892"/>
                  </a:lnTo>
                  <a:lnTo>
                    <a:pt x="50422" y="27493"/>
                  </a:lnTo>
                  <a:lnTo>
                    <a:pt x="49522" y="27493"/>
                  </a:lnTo>
                  <a:lnTo>
                    <a:pt x="49522" y="27433"/>
                  </a:lnTo>
                  <a:lnTo>
                    <a:pt x="49462" y="27493"/>
                  </a:lnTo>
                  <a:lnTo>
                    <a:pt x="48622" y="27493"/>
                  </a:lnTo>
                  <a:lnTo>
                    <a:pt x="49222" y="26592"/>
                  </a:lnTo>
                  <a:lnTo>
                    <a:pt x="49282" y="26472"/>
                  </a:lnTo>
                  <a:lnTo>
                    <a:pt x="49282" y="26532"/>
                  </a:lnTo>
                  <a:lnTo>
                    <a:pt x="49402" y="26772"/>
                  </a:lnTo>
                  <a:lnTo>
                    <a:pt x="49522" y="26952"/>
                  </a:lnTo>
                  <a:lnTo>
                    <a:pt x="49462" y="26772"/>
                  </a:lnTo>
                  <a:lnTo>
                    <a:pt x="49342" y="26292"/>
                  </a:lnTo>
                  <a:close/>
                  <a:moveTo>
                    <a:pt x="50062" y="26292"/>
                  </a:moveTo>
                  <a:lnTo>
                    <a:pt x="50182" y="26592"/>
                  </a:lnTo>
                  <a:lnTo>
                    <a:pt x="50242" y="26652"/>
                  </a:lnTo>
                  <a:lnTo>
                    <a:pt x="50242" y="26712"/>
                  </a:lnTo>
                  <a:lnTo>
                    <a:pt x="50302" y="27012"/>
                  </a:lnTo>
                  <a:lnTo>
                    <a:pt x="50482" y="27493"/>
                  </a:lnTo>
                  <a:lnTo>
                    <a:pt x="50182" y="26832"/>
                  </a:lnTo>
                  <a:lnTo>
                    <a:pt x="50062" y="26292"/>
                  </a:lnTo>
                  <a:close/>
                  <a:moveTo>
                    <a:pt x="50722" y="27433"/>
                  </a:moveTo>
                  <a:lnTo>
                    <a:pt x="50782" y="27493"/>
                  </a:lnTo>
                  <a:lnTo>
                    <a:pt x="50722" y="27493"/>
                  </a:lnTo>
                  <a:lnTo>
                    <a:pt x="50722" y="27433"/>
                  </a:lnTo>
                  <a:close/>
                  <a:moveTo>
                    <a:pt x="52823" y="27313"/>
                  </a:moveTo>
                  <a:lnTo>
                    <a:pt x="53244" y="27493"/>
                  </a:lnTo>
                  <a:lnTo>
                    <a:pt x="53063" y="27493"/>
                  </a:lnTo>
                  <a:lnTo>
                    <a:pt x="52823" y="27313"/>
                  </a:lnTo>
                  <a:close/>
                  <a:moveTo>
                    <a:pt x="55164" y="26292"/>
                  </a:moveTo>
                  <a:lnTo>
                    <a:pt x="55885" y="27493"/>
                  </a:lnTo>
                  <a:lnTo>
                    <a:pt x="53784" y="27493"/>
                  </a:lnTo>
                  <a:lnTo>
                    <a:pt x="53304" y="27313"/>
                  </a:lnTo>
                  <a:lnTo>
                    <a:pt x="52583" y="26892"/>
                  </a:lnTo>
                  <a:lnTo>
                    <a:pt x="52163" y="26532"/>
                  </a:lnTo>
                  <a:lnTo>
                    <a:pt x="52043" y="26412"/>
                  </a:lnTo>
                  <a:lnTo>
                    <a:pt x="52043" y="26412"/>
                  </a:lnTo>
                  <a:lnTo>
                    <a:pt x="52523" y="26772"/>
                  </a:lnTo>
                  <a:lnTo>
                    <a:pt x="52943" y="26892"/>
                  </a:lnTo>
                  <a:lnTo>
                    <a:pt x="53244" y="27012"/>
                  </a:lnTo>
                  <a:lnTo>
                    <a:pt x="53424" y="27012"/>
                  </a:lnTo>
                  <a:lnTo>
                    <a:pt x="53784" y="27132"/>
                  </a:lnTo>
                  <a:lnTo>
                    <a:pt x="54384" y="27132"/>
                  </a:lnTo>
                  <a:lnTo>
                    <a:pt x="54144" y="27072"/>
                  </a:lnTo>
                  <a:lnTo>
                    <a:pt x="53844" y="27012"/>
                  </a:lnTo>
                  <a:lnTo>
                    <a:pt x="53484" y="26832"/>
                  </a:lnTo>
                  <a:lnTo>
                    <a:pt x="53364" y="26772"/>
                  </a:lnTo>
                  <a:lnTo>
                    <a:pt x="53664" y="26772"/>
                  </a:lnTo>
                  <a:lnTo>
                    <a:pt x="53364" y="26712"/>
                  </a:lnTo>
                  <a:lnTo>
                    <a:pt x="53063" y="26592"/>
                  </a:lnTo>
                  <a:lnTo>
                    <a:pt x="52763" y="26412"/>
                  </a:lnTo>
                  <a:lnTo>
                    <a:pt x="52583" y="26292"/>
                  </a:lnTo>
                  <a:lnTo>
                    <a:pt x="53304" y="26292"/>
                  </a:lnTo>
                  <a:lnTo>
                    <a:pt x="53544" y="26352"/>
                  </a:lnTo>
                  <a:lnTo>
                    <a:pt x="54024" y="26412"/>
                  </a:lnTo>
                  <a:lnTo>
                    <a:pt x="54384" y="26472"/>
                  </a:lnTo>
                  <a:lnTo>
                    <a:pt x="54684" y="26472"/>
                  </a:lnTo>
                  <a:lnTo>
                    <a:pt x="54444" y="26412"/>
                  </a:lnTo>
                  <a:lnTo>
                    <a:pt x="53904" y="26292"/>
                  </a:lnTo>
                  <a:close/>
                  <a:moveTo>
                    <a:pt x="65969" y="26292"/>
                  </a:moveTo>
                  <a:lnTo>
                    <a:pt x="65489" y="26832"/>
                  </a:lnTo>
                  <a:lnTo>
                    <a:pt x="65009" y="27313"/>
                  </a:lnTo>
                  <a:lnTo>
                    <a:pt x="64768" y="27493"/>
                  </a:lnTo>
                  <a:lnTo>
                    <a:pt x="59186" y="27493"/>
                  </a:lnTo>
                  <a:lnTo>
                    <a:pt x="58406" y="26292"/>
                  </a:lnTo>
                  <a:lnTo>
                    <a:pt x="63748" y="26292"/>
                  </a:lnTo>
                  <a:lnTo>
                    <a:pt x="63568" y="26412"/>
                  </a:lnTo>
                  <a:lnTo>
                    <a:pt x="63208" y="26652"/>
                  </a:lnTo>
                  <a:lnTo>
                    <a:pt x="63088" y="26772"/>
                  </a:lnTo>
                  <a:lnTo>
                    <a:pt x="63088" y="26772"/>
                  </a:lnTo>
                  <a:lnTo>
                    <a:pt x="63268" y="26712"/>
                  </a:lnTo>
                  <a:lnTo>
                    <a:pt x="63628" y="26532"/>
                  </a:lnTo>
                  <a:lnTo>
                    <a:pt x="64168" y="26292"/>
                  </a:lnTo>
                  <a:lnTo>
                    <a:pt x="64648" y="26292"/>
                  </a:lnTo>
                  <a:lnTo>
                    <a:pt x="64528" y="26352"/>
                  </a:lnTo>
                  <a:lnTo>
                    <a:pt x="64168" y="26592"/>
                  </a:lnTo>
                  <a:lnTo>
                    <a:pt x="63868" y="26772"/>
                  </a:lnTo>
                  <a:lnTo>
                    <a:pt x="63208" y="27012"/>
                  </a:lnTo>
                  <a:lnTo>
                    <a:pt x="62728" y="27132"/>
                  </a:lnTo>
                  <a:lnTo>
                    <a:pt x="62548" y="27132"/>
                  </a:lnTo>
                  <a:lnTo>
                    <a:pt x="62728" y="27193"/>
                  </a:lnTo>
                  <a:lnTo>
                    <a:pt x="63208" y="27193"/>
                  </a:lnTo>
                  <a:lnTo>
                    <a:pt x="63928" y="27012"/>
                  </a:lnTo>
                  <a:lnTo>
                    <a:pt x="64348" y="26892"/>
                  </a:lnTo>
                  <a:lnTo>
                    <a:pt x="64768" y="26712"/>
                  </a:lnTo>
                  <a:lnTo>
                    <a:pt x="65129" y="26532"/>
                  </a:lnTo>
                  <a:lnTo>
                    <a:pt x="65489" y="26292"/>
                  </a:lnTo>
                  <a:close/>
                  <a:moveTo>
                    <a:pt x="66929" y="26292"/>
                  </a:moveTo>
                  <a:lnTo>
                    <a:pt x="66689" y="26712"/>
                  </a:lnTo>
                  <a:lnTo>
                    <a:pt x="66389" y="27193"/>
                  </a:lnTo>
                  <a:lnTo>
                    <a:pt x="66089" y="27493"/>
                  </a:lnTo>
                  <a:lnTo>
                    <a:pt x="65489" y="27493"/>
                  </a:lnTo>
                  <a:lnTo>
                    <a:pt x="66089" y="27132"/>
                  </a:lnTo>
                  <a:lnTo>
                    <a:pt x="66509" y="26712"/>
                  </a:lnTo>
                  <a:lnTo>
                    <a:pt x="66749" y="26412"/>
                  </a:lnTo>
                  <a:lnTo>
                    <a:pt x="66929" y="26292"/>
                  </a:lnTo>
                  <a:close/>
                  <a:moveTo>
                    <a:pt x="67530" y="26652"/>
                  </a:moveTo>
                  <a:lnTo>
                    <a:pt x="67470" y="26952"/>
                  </a:lnTo>
                  <a:lnTo>
                    <a:pt x="67290" y="27493"/>
                  </a:lnTo>
                  <a:lnTo>
                    <a:pt x="66689" y="27493"/>
                  </a:lnTo>
                  <a:lnTo>
                    <a:pt x="67109" y="27072"/>
                  </a:lnTo>
                  <a:lnTo>
                    <a:pt x="67530" y="26652"/>
                  </a:lnTo>
                  <a:close/>
                  <a:moveTo>
                    <a:pt x="68610" y="27313"/>
                  </a:moveTo>
                  <a:lnTo>
                    <a:pt x="68730" y="27493"/>
                  </a:lnTo>
                  <a:lnTo>
                    <a:pt x="68550" y="27493"/>
                  </a:lnTo>
                  <a:lnTo>
                    <a:pt x="68610" y="27313"/>
                  </a:lnTo>
                  <a:close/>
                  <a:moveTo>
                    <a:pt x="69511" y="27373"/>
                  </a:moveTo>
                  <a:lnTo>
                    <a:pt x="69631" y="27493"/>
                  </a:lnTo>
                  <a:lnTo>
                    <a:pt x="69511" y="27493"/>
                  </a:lnTo>
                  <a:lnTo>
                    <a:pt x="69511" y="27373"/>
                  </a:lnTo>
                  <a:close/>
                  <a:moveTo>
                    <a:pt x="12246" y="28393"/>
                  </a:moveTo>
                  <a:lnTo>
                    <a:pt x="12246" y="28453"/>
                  </a:lnTo>
                  <a:lnTo>
                    <a:pt x="12186" y="28453"/>
                  </a:lnTo>
                  <a:lnTo>
                    <a:pt x="12186" y="28393"/>
                  </a:lnTo>
                  <a:close/>
                  <a:moveTo>
                    <a:pt x="47901" y="28393"/>
                  </a:moveTo>
                  <a:lnTo>
                    <a:pt x="47721" y="28513"/>
                  </a:lnTo>
                  <a:lnTo>
                    <a:pt x="47841" y="28393"/>
                  </a:lnTo>
                  <a:close/>
                  <a:moveTo>
                    <a:pt x="12846" y="28393"/>
                  </a:moveTo>
                  <a:lnTo>
                    <a:pt x="12966" y="28513"/>
                  </a:lnTo>
                  <a:lnTo>
                    <a:pt x="13004" y="28628"/>
                  </a:lnTo>
                  <a:lnTo>
                    <a:pt x="13004" y="28628"/>
                  </a:lnTo>
                  <a:lnTo>
                    <a:pt x="12786" y="28573"/>
                  </a:lnTo>
                  <a:lnTo>
                    <a:pt x="12786" y="28393"/>
                  </a:lnTo>
                  <a:close/>
                  <a:moveTo>
                    <a:pt x="11045" y="28633"/>
                  </a:moveTo>
                  <a:lnTo>
                    <a:pt x="11105" y="28693"/>
                  </a:lnTo>
                  <a:lnTo>
                    <a:pt x="11045" y="28693"/>
                  </a:lnTo>
                  <a:lnTo>
                    <a:pt x="11045" y="28633"/>
                  </a:lnTo>
                  <a:close/>
                  <a:moveTo>
                    <a:pt x="46581" y="28393"/>
                  </a:moveTo>
                  <a:lnTo>
                    <a:pt x="46281" y="28633"/>
                  </a:lnTo>
                  <a:lnTo>
                    <a:pt x="46100" y="28753"/>
                  </a:lnTo>
                  <a:lnTo>
                    <a:pt x="46100" y="28753"/>
                  </a:lnTo>
                  <a:lnTo>
                    <a:pt x="46221" y="28633"/>
                  </a:lnTo>
                  <a:lnTo>
                    <a:pt x="46581" y="28393"/>
                  </a:lnTo>
                  <a:close/>
                  <a:moveTo>
                    <a:pt x="9845" y="28633"/>
                  </a:moveTo>
                  <a:lnTo>
                    <a:pt x="9845" y="28753"/>
                  </a:lnTo>
                  <a:lnTo>
                    <a:pt x="9785" y="28753"/>
                  </a:lnTo>
                  <a:lnTo>
                    <a:pt x="9845" y="28633"/>
                  </a:lnTo>
                  <a:close/>
                  <a:moveTo>
                    <a:pt x="48441" y="28393"/>
                  </a:moveTo>
                  <a:lnTo>
                    <a:pt x="48381" y="28453"/>
                  </a:lnTo>
                  <a:lnTo>
                    <a:pt x="47841" y="28813"/>
                  </a:lnTo>
                  <a:lnTo>
                    <a:pt x="48141" y="28393"/>
                  </a:lnTo>
                  <a:close/>
                  <a:moveTo>
                    <a:pt x="52163" y="28393"/>
                  </a:moveTo>
                  <a:lnTo>
                    <a:pt x="52223" y="28513"/>
                  </a:lnTo>
                  <a:lnTo>
                    <a:pt x="52223" y="28633"/>
                  </a:lnTo>
                  <a:lnTo>
                    <a:pt x="52163" y="28933"/>
                  </a:lnTo>
                  <a:lnTo>
                    <a:pt x="52103" y="28753"/>
                  </a:lnTo>
                  <a:lnTo>
                    <a:pt x="52043" y="28393"/>
                  </a:lnTo>
                  <a:close/>
                  <a:moveTo>
                    <a:pt x="9065" y="28573"/>
                  </a:moveTo>
                  <a:lnTo>
                    <a:pt x="9005" y="28873"/>
                  </a:lnTo>
                  <a:lnTo>
                    <a:pt x="9005" y="28933"/>
                  </a:lnTo>
                  <a:lnTo>
                    <a:pt x="9005" y="29053"/>
                  </a:lnTo>
                  <a:lnTo>
                    <a:pt x="8764" y="29053"/>
                  </a:lnTo>
                  <a:lnTo>
                    <a:pt x="9005" y="28633"/>
                  </a:lnTo>
                  <a:lnTo>
                    <a:pt x="9065" y="28573"/>
                  </a:lnTo>
                  <a:close/>
                  <a:moveTo>
                    <a:pt x="52463" y="28753"/>
                  </a:moveTo>
                  <a:lnTo>
                    <a:pt x="52583" y="28933"/>
                  </a:lnTo>
                  <a:lnTo>
                    <a:pt x="52523" y="29173"/>
                  </a:lnTo>
                  <a:lnTo>
                    <a:pt x="52463" y="28753"/>
                  </a:lnTo>
                  <a:close/>
                  <a:moveTo>
                    <a:pt x="7804" y="28753"/>
                  </a:moveTo>
                  <a:lnTo>
                    <a:pt x="7744" y="29233"/>
                  </a:lnTo>
                  <a:lnTo>
                    <a:pt x="7744" y="29353"/>
                  </a:lnTo>
                  <a:lnTo>
                    <a:pt x="7573" y="29353"/>
                  </a:lnTo>
                  <a:lnTo>
                    <a:pt x="7804" y="28753"/>
                  </a:lnTo>
                  <a:close/>
                  <a:moveTo>
                    <a:pt x="52883" y="29173"/>
                  </a:moveTo>
                  <a:lnTo>
                    <a:pt x="52943" y="29233"/>
                  </a:lnTo>
                  <a:lnTo>
                    <a:pt x="52943" y="29293"/>
                  </a:lnTo>
                  <a:lnTo>
                    <a:pt x="52943" y="29353"/>
                  </a:lnTo>
                  <a:lnTo>
                    <a:pt x="52883" y="29173"/>
                  </a:lnTo>
                  <a:close/>
                  <a:moveTo>
                    <a:pt x="7572" y="29356"/>
                  </a:moveTo>
                  <a:lnTo>
                    <a:pt x="7744" y="29413"/>
                  </a:lnTo>
                  <a:lnTo>
                    <a:pt x="7744" y="29473"/>
                  </a:lnTo>
                  <a:lnTo>
                    <a:pt x="7504" y="29534"/>
                  </a:lnTo>
                  <a:lnTo>
                    <a:pt x="7572" y="29356"/>
                  </a:lnTo>
                  <a:close/>
                  <a:moveTo>
                    <a:pt x="3002" y="29053"/>
                  </a:moveTo>
                  <a:lnTo>
                    <a:pt x="2762" y="29353"/>
                  </a:lnTo>
                  <a:lnTo>
                    <a:pt x="2522" y="29654"/>
                  </a:lnTo>
                  <a:lnTo>
                    <a:pt x="2102" y="29654"/>
                  </a:lnTo>
                  <a:lnTo>
                    <a:pt x="2642" y="29233"/>
                  </a:lnTo>
                  <a:lnTo>
                    <a:pt x="3002" y="29053"/>
                  </a:lnTo>
                  <a:close/>
                  <a:moveTo>
                    <a:pt x="3962" y="29173"/>
                  </a:moveTo>
                  <a:lnTo>
                    <a:pt x="3782" y="29594"/>
                  </a:lnTo>
                  <a:lnTo>
                    <a:pt x="3782" y="29654"/>
                  </a:lnTo>
                  <a:lnTo>
                    <a:pt x="3602" y="29654"/>
                  </a:lnTo>
                  <a:lnTo>
                    <a:pt x="3722" y="29534"/>
                  </a:lnTo>
                  <a:lnTo>
                    <a:pt x="3842" y="29413"/>
                  </a:lnTo>
                  <a:lnTo>
                    <a:pt x="3842" y="29353"/>
                  </a:lnTo>
                  <a:lnTo>
                    <a:pt x="3962" y="29173"/>
                  </a:lnTo>
                  <a:close/>
                  <a:moveTo>
                    <a:pt x="4983" y="29353"/>
                  </a:moveTo>
                  <a:lnTo>
                    <a:pt x="4863" y="29654"/>
                  </a:lnTo>
                  <a:lnTo>
                    <a:pt x="4743" y="29654"/>
                  </a:lnTo>
                  <a:lnTo>
                    <a:pt x="4863" y="29473"/>
                  </a:lnTo>
                  <a:lnTo>
                    <a:pt x="4983" y="29353"/>
                  </a:lnTo>
                  <a:close/>
                  <a:moveTo>
                    <a:pt x="5643" y="28933"/>
                  </a:moveTo>
                  <a:lnTo>
                    <a:pt x="5583" y="29654"/>
                  </a:lnTo>
                  <a:lnTo>
                    <a:pt x="5223" y="29654"/>
                  </a:lnTo>
                  <a:lnTo>
                    <a:pt x="5583" y="28993"/>
                  </a:lnTo>
                  <a:lnTo>
                    <a:pt x="5643" y="28933"/>
                  </a:lnTo>
                  <a:close/>
                  <a:moveTo>
                    <a:pt x="6063" y="29113"/>
                  </a:moveTo>
                  <a:lnTo>
                    <a:pt x="6063" y="29654"/>
                  </a:lnTo>
                  <a:lnTo>
                    <a:pt x="5883" y="29654"/>
                  </a:lnTo>
                  <a:lnTo>
                    <a:pt x="6063" y="29113"/>
                  </a:lnTo>
                  <a:close/>
                  <a:moveTo>
                    <a:pt x="6544" y="29353"/>
                  </a:moveTo>
                  <a:lnTo>
                    <a:pt x="6604" y="29654"/>
                  </a:lnTo>
                  <a:lnTo>
                    <a:pt x="6484" y="29654"/>
                  </a:lnTo>
                  <a:lnTo>
                    <a:pt x="6544" y="29353"/>
                  </a:lnTo>
                  <a:close/>
                  <a:moveTo>
                    <a:pt x="7324" y="28453"/>
                  </a:moveTo>
                  <a:lnTo>
                    <a:pt x="7264" y="28753"/>
                  </a:lnTo>
                  <a:lnTo>
                    <a:pt x="7204" y="29654"/>
                  </a:lnTo>
                  <a:lnTo>
                    <a:pt x="6904" y="29654"/>
                  </a:lnTo>
                  <a:lnTo>
                    <a:pt x="6904" y="29594"/>
                  </a:lnTo>
                  <a:lnTo>
                    <a:pt x="7144" y="28813"/>
                  </a:lnTo>
                  <a:lnTo>
                    <a:pt x="7324" y="28453"/>
                  </a:lnTo>
                  <a:close/>
                  <a:moveTo>
                    <a:pt x="32114" y="28393"/>
                  </a:moveTo>
                  <a:lnTo>
                    <a:pt x="31694" y="29353"/>
                  </a:lnTo>
                  <a:lnTo>
                    <a:pt x="31574" y="29654"/>
                  </a:lnTo>
                  <a:lnTo>
                    <a:pt x="23231" y="29654"/>
                  </a:lnTo>
                  <a:lnTo>
                    <a:pt x="23051" y="29534"/>
                  </a:lnTo>
                  <a:lnTo>
                    <a:pt x="22750" y="29413"/>
                  </a:lnTo>
                  <a:lnTo>
                    <a:pt x="22330" y="29353"/>
                  </a:lnTo>
                  <a:lnTo>
                    <a:pt x="22090" y="29353"/>
                  </a:lnTo>
                  <a:lnTo>
                    <a:pt x="22991" y="29053"/>
                  </a:lnTo>
                  <a:lnTo>
                    <a:pt x="22150" y="29053"/>
                  </a:lnTo>
                  <a:lnTo>
                    <a:pt x="22090" y="28993"/>
                  </a:lnTo>
                  <a:lnTo>
                    <a:pt x="21910" y="28933"/>
                  </a:lnTo>
                  <a:lnTo>
                    <a:pt x="21430" y="28873"/>
                  </a:lnTo>
                  <a:lnTo>
                    <a:pt x="21370" y="28873"/>
                  </a:lnTo>
                  <a:lnTo>
                    <a:pt x="21610" y="28753"/>
                  </a:lnTo>
                  <a:lnTo>
                    <a:pt x="21010" y="28813"/>
                  </a:lnTo>
                  <a:lnTo>
                    <a:pt x="20950" y="28813"/>
                  </a:lnTo>
                  <a:lnTo>
                    <a:pt x="21010" y="28753"/>
                  </a:lnTo>
                  <a:lnTo>
                    <a:pt x="20830" y="28813"/>
                  </a:lnTo>
                  <a:lnTo>
                    <a:pt x="20770" y="28753"/>
                  </a:lnTo>
                  <a:lnTo>
                    <a:pt x="20289" y="28753"/>
                  </a:lnTo>
                  <a:lnTo>
                    <a:pt x="20770" y="28693"/>
                  </a:lnTo>
                  <a:lnTo>
                    <a:pt x="21130" y="28573"/>
                  </a:lnTo>
                  <a:lnTo>
                    <a:pt x="21130" y="28573"/>
                  </a:lnTo>
                  <a:lnTo>
                    <a:pt x="20770" y="28633"/>
                  </a:lnTo>
                  <a:lnTo>
                    <a:pt x="20349" y="28573"/>
                  </a:lnTo>
                  <a:lnTo>
                    <a:pt x="19809" y="28453"/>
                  </a:lnTo>
                  <a:lnTo>
                    <a:pt x="19629" y="28393"/>
                  </a:lnTo>
                  <a:lnTo>
                    <a:pt x="24431" y="28393"/>
                  </a:lnTo>
                  <a:lnTo>
                    <a:pt x="24371" y="28453"/>
                  </a:lnTo>
                  <a:lnTo>
                    <a:pt x="24371" y="28573"/>
                  </a:lnTo>
                  <a:lnTo>
                    <a:pt x="24431" y="28513"/>
                  </a:lnTo>
                  <a:lnTo>
                    <a:pt x="24491" y="28393"/>
                  </a:lnTo>
                  <a:lnTo>
                    <a:pt x="26412" y="28393"/>
                  </a:lnTo>
                  <a:lnTo>
                    <a:pt x="26412" y="28513"/>
                  </a:lnTo>
                  <a:lnTo>
                    <a:pt x="26412" y="28693"/>
                  </a:lnTo>
                  <a:lnTo>
                    <a:pt x="26472" y="28513"/>
                  </a:lnTo>
                  <a:lnTo>
                    <a:pt x="26472" y="28393"/>
                  </a:lnTo>
                  <a:lnTo>
                    <a:pt x="31154" y="28393"/>
                  </a:lnTo>
                  <a:lnTo>
                    <a:pt x="30974" y="28753"/>
                  </a:lnTo>
                  <a:lnTo>
                    <a:pt x="30614" y="29293"/>
                  </a:lnTo>
                  <a:lnTo>
                    <a:pt x="31454" y="28393"/>
                  </a:lnTo>
                  <a:close/>
                  <a:moveTo>
                    <a:pt x="33255" y="28393"/>
                  </a:moveTo>
                  <a:lnTo>
                    <a:pt x="33195" y="28813"/>
                  </a:lnTo>
                  <a:lnTo>
                    <a:pt x="33075" y="29654"/>
                  </a:lnTo>
                  <a:lnTo>
                    <a:pt x="31994" y="29654"/>
                  </a:lnTo>
                  <a:lnTo>
                    <a:pt x="32114" y="29534"/>
                  </a:lnTo>
                  <a:lnTo>
                    <a:pt x="32835" y="28393"/>
                  </a:lnTo>
                  <a:close/>
                  <a:moveTo>
                    <a:pt x="33855" y="28393"/>
                  </a:moveTo>
                  <a:lnTo>
                    <a:pt x="33855" y="28933"/>
                  </a:lnTo>
                  <a:lnTo>
                    <a:pt x="33855" y="29654"/>
                  </a:lnTo>
                  <a:lnTo>
                    <a:pt x="33375" y="29654"/>
                  </a:lnTo>
                  <a:lnTo>
                    <a:pt x="33615" y="28933"/>
                  </a:lnTo>
                  <a:lnTo>
                    <a:pt x="33855" y="28393"/>
                  </a:lnTo>
                  <a:close/>
                  <a:moveTo>
                    <a:pt x="34516" y="29353"/>
                  </a:moveTo>
                  <a:lnTo>
                    <a:pt x="34576" y="29654"/>
                  </a:lnTo>
                  <a:lnTo>
                    <a:pt x="34516" y="29654"/>
                  </a:lnTo>
                  <a:lnTo>
                    <a:pt x="34516" y="29353"/>
                  </a:lnTo>
                  <a:close/>
                  <a:moveTo>
                    <a:pt x="35356" y="28393"/>
                  </a:moveTo>
                  <a:lnTo>
                    <a:pt x="35476" y="28933"/>
                  </a:lnTo>
                  <a:lnTo>
                    <a:pt x="35716" y="29473"/>
                  </a:lnTo>
                  <a:lnTo>
                    <a:pt x="35776" y="29654"/>
                  </a:lnTo>
                  <a:lnTo>
                    <a:pt x="35236" y="29654"/>
                  </a:lnTo>
                  <a:lnTo>
                    <a:pt x="35176" y="28933"/>
                  </a:lnTo>
                  <a:lnTo>
                    <a:pt x="35176" y="28573"/>
                  </a:lnTo>
                  <a:lnTo>
                    <a:pt x="35176" y="28393"/>
                  </a:lnTo>
                  <a:close/>
                  <a:moveTo>
                    <a:pt x="36016" y="28693"/>
                  </a:moveTo>
                  <a:lnTo>
                    <a:pt x="36256" y="29654"/>
                  </a:lnTo>
                  <a:lnTo>
                    <a:pt x="36196" y="29654"/>
                  </a:lnTo>
                  <a:lnTo>
                    <a:pt x="36136" y="29293"/>
                  </a:lnTo>
                  <a:lnTo>
                    <a:pt x="36016" y="28693"/>
                  </a:lnTo>
                  <a:close/>
                  <a:moveTo>
                    <a:pt x="37217" y="28393"/>
                  </a:moveTo>
                  <a:lnTo>
                    <a:pt x="37457" y="28873"/>
                  </a:lnTo>
                  <a:lnTo>
                    <a:pt x="37757" y="29233"/>
                  </a:lnTo>
                  <a:lnTo>
                    <a:pt x="38117" y="29654"/>
                  </a:lnTo>
                  <a:lnTo>
                    <a:pt x="36496" y="29654"/>
                  </a:lnTo>
                  <a:lnTo>
                    <a:pt x="36496" y="28693"/>
                  </a:lnTo>
                  <a:lnTo>
                    <a:pt x="36496" y="28393"/>
                  </a:lnTo>
                  <a:close/>
                  <a:moveTo>
                    <a:pt x="42259" y="28393"/>
                  </a:moveTo>
                  <a:lnTo>
                    <a:pt x="42199" y="29233"/>
                  </a:lnTo>
                  <a:lnTo>
                    <a:pt x="42199" y="29654"/>
                  </a:lnTo>
                  <a:lnTo>
                    <a:pt x="38177" y="29654"/>
                  </a:lnTo>
                  <a:lnTo>
                    <a:pt x="38177" y="29594"/>
                  </a:lnTo>
                  <a:lnTo>
                    <a:pt x="37877" y="29173"/>
                  </a:lnTo>
                  <a:lnTo>
                    <a:pt x="37517" y="28393"/>
                  </a:lnTo>
                  <a:lnTo>
                    <a:pt x="40158" y="28393"/>
                  </a:lnTo>
                  <a:lnTo>
                    <a:pt x="40578" y="28693"/>
                  </a:lnTo>
                  <a:lnTo>
                    <a:pt x="40818" y="28753"/>
                  </a:lnTo>
                  <a:lnTo>
                    <a:pt x="40638" y="28633"/>
                  </a:lnTo>
                  <a:lnTo>
                    <a:pt x="40338" y="28393"/>
                  </a:lnTo>
                  <a:close/>
                  <a:moveTo>
                    <a:pt x="42739" y="28393"/>
                  </a:moveTo>
                  <a:lnTo>
                    <a:pt x="42739" y="28993"/>
                  </a:lnTo>
                  <a:lnTo>
                    <a:pt x="42799" y="29654"/>
                  </a:lnTo>
                  <a:lnTo>
                    <a:pt x="42439" y="29654"/>
                  </a:lnTo>
                  <a:lnTo>
                    <a:pt x="42499" y="29293"/>
                  </a:lnTo>
                  <a:lnTo>
                    <a:pt x="42739" y="28393"/>
                  </a:lnTo>
                  <a:close/>
                  <a:moveTo>
                    <a:pt x="51443" y="28393"/>
                  </a:moveTo>
                  <a:lnTo>
                    <a:pt x="51503" y="28453"/>
                  </a:lnTo>
                  <a:lnTo>
                    <a:pt x="51623" y="28633"/>
                  </a:lnTo>
                  <a:lnTo>
                    <a:pt x="51803" y="28813"/>
                  </a:lnTo>
                  <a:lnTo>
                    <a:pt x="51863" y="29113"/>
                  </a:lnTo>
                  <a:lnTo>
                    <a:pt x="52103" y="29654"/>
                  </a:lnTo>
                  <a:lnTo>
                    <a:pt x="48562" y="29654"/>
                  </a:lnTo>
                  <a:lnTo>
                    <a:pt x="48982" y="29233"/>
                  </a:lnTo>
                  <a:lnTo>
                    <a:pt x="49342" y="28873"/>
                  </a:lnTo>
                  <a:lnTo>
                    <a:pt x="49522" y="28573"/>
                  </a:lnTo>
                  <a:lnTo>
                    <a:pt x="49582" y="28453"/>
                  </a:lnTo>
                  <a:lnTo>
                    <a:pt x="49462" y="28573"/>
                  </a:lnTo>
                  <a:lnTo>
                    <a:pt x="49222" y="28813"/>
                  </a:lnTo>
                  <a:lnTo>
                    <a:pt x="48862" y="29113"/>
                  </a:lnTo>
                  <a:lnTo>
                    <a:pt x="48381" y="29353"/>
                  </a:lnTo>
                  <a:lnTo>
                    <a:pt x="47721" y="29654"/>
                  </a:lnTo>
                  <a:lnTo>
                    <a:pt x="47541" y="29654"/>
                  </a:lnTo>
                  <a:lnTo>
                    <a:pt x="47661" y="29534"/>
                  </a:lnTo>
                  <a:lnTo>
                    <a:pt x="48562" y="28753"/>
                  </a:lnTo>
                  <a:lnTo>
                    <a:pt x="48922" y="28393"/>
                  </a:lnTo>
                  <a:lnTo>
                    <a:pt x="50903" y="28393"/>
                  </a:lnTo>
                  <a:lnTo>
                    <a:pt x="51083" y="28693"/>
                  </a:lnTo>
                  <a:lnTo>
                    <a:pt x="51263" y="28873"/>
                  </a:lnTo>
                  <a:lnTo>
                    <a:pt x="51263" y="28873"/>
                  </a:lnTo>
                  <a:lnTo>
                    <a:pt x="51143" y="28633"/>
                  </a:lnTo>
                  <a:lnTo>
                    <a:pt x="51023" y="28393"/>
                  </a:lnTo>
                  <a:lnTo>
                    <a:pt x="51263" y="28393"/>
                  </a:lnTo>
                  <a:lnTo>
                    <a:pt x="51563" y="28813"/>
                  </a:lnTo>
                  <a:lnTo>
                    <a:pt x="51743" y="28993"/>
                  </a:lnTo>
                  <a:lnTo>
                    <a:pt x="51803" y="29053"/>
                  </a:lnTo>
                  <a:lnTo>
                    <a:pt x="51743" y="28933"/>
                  </a:lnTo>
                  <a:lnTo>
                    <a:pt x="51623" y="28753"/>
                  </a:lnTo>
                  <a:lnTo>
                    <a:pt x="51443" y="28393"/>
                  </a:lnTo>
                  <a:close/>
                  <a:moveTo>
                    <a:pt x="53664" y="29173"/>
                  </a:moveTo>
                  <a:lnTo>
                    <a:pt x="54624" y="29594"/>
                  </a:lnTo>
                  <a:lnTo>
                    <a:pt x="54744" y="29654"/>
                  </a:lnTo>
                  <a:lnTo>
                    <a:pt x="54084" y="29654"/>
                  </a:lnTo>
                  <a:lnTo>
                    <a:pt x="54024" y="29594"/>
                  </a:lnTo>
                  <a:lnTo>
                    <a:pt x="53664" y="29173"/>
                  </a:lnTo>
                  <a:close/>
                  <a:moveTo>
                    <a:pt x="56425" y="28393"/>
                  </a:moveTo>
                  <a:lnTo>
                    <a:pt x="57145" y="29654"/>
                  </a:lnTo>
                  <a:lnTo>
                    <a:pt x="55164" y="29654"/>
                  </a:lnTo>
                  <a:lnTo>
                    <a:pt x="54744" y="29473"/>
                  </a:lnTo>
                  <a:lnTo>
                    <a:pt x="53604" y="28813"/>
                  </a:lnTo>
                  <a:lnTo>
                    <a:pt x="53364" y="28633"/>
                  </a:lnTo>
                  <a:lnTo>
                    <a:pt x="53844" y="28813"/>
                  </a:lnTo>
                  <a:lnTo>
                    <a:pt x="54384" y="28933"/>
                  </a:lnTo>
                  <a:lnTo>
                    <a:pt x="55104" y="28993"/>
                  </a:lnTo>
                  <a:lnTo>
                    <a:pt x="55344" y="28993"/>
                  </a:lnTo>
                  <a:lnTo>
                    <a:pt x="55104" y="28933"/>
                  </a:lnTo>
                  <a:lnTo>
                    <a:pt x="54444" y="28753"/>
                  </a:lnTo>
                  <a:lnTo>
                    <a:pt x="54024" y="28573"/>
                  </a:lnTo>
                  <a:lnTo>
                    <a:pt x="53664" y="28393"/>
                  </a:lnTo>
                  <a:lnTo>
                    <a:pt x="53844" y="28393"/>
                  </a:lnTo>
                  <a:lnTo>
                    <a:pt x="54324" y="28573"/>
                  </a:lnTo>
                  <a:lnTo>
                    <a:pt x="54564" y="28633"/>
                  </a:lnTo>
                  <a:lnTo>
                    <a:pt x="54324" y="28513"/>
                  </a:lnTo>
                  <a:lnTo>
                    <a:pt x="54144" y="28393"/>
                  </a:lnTo>
                  <a:close/>
                  <a:moveTo>
                    <a:pt x="67530" y="28393"/>
                  </a:moveTo>
                  <a:lnTo>
                    <a:pt x="67350" y="28993"/>
                  </a:lnTo>
                  <a:lnTo>
                    <a:pt x="67109" y="29654"/>
                  </a:lnTo>
                  <a:lnTo>
                    <a:pt x="60387" y="29654"/>
                  </a:lnTo>
                  <a:lnTo>
                    <a:pt x="59726" y="28393"/>
                  </a:lnTo>
                  <a:lnTo>
                    <a:pt x="66869" y="28393"/>
                  </a:lnTo>
                  <a:lnTo>
                    <a:pt x="66629" y="28813"/>
                  </a:lnTo>
                  <a:lnTo>
                    <a:pt x="66389" y="29113"/>
                  </a:lnTo>
                  <a:lnTo>
                    <a:pt x="66329" y="29173"/>
                  </a:lnTo>
                  <a:lnTo>
                    <a:pt x="66449" y="29113"/>
                  </a:lnTo>
                  <a:lnTo>
                    <a:pt x="66689" y="28933"/>
                  </a:lnTo>
                  <a:lnTo>
                    <a:pt x="67230" y="28393"/>
                  </a:lnTo>
                  <a:close/>
                  <a:moveTo>
                    <a:pt x="69090" y="28393"/>
                  </a:moveTo>
                  <a:lnTo>
                    <a:pt x="69210" y="28993"/>
                  </a:lnTo>
                  <a:lnTo>
                    <a:pt x="69330" y="29654"/>
                  </a:lnTo>
                  <a:lnTo>
                    <a:pt x="67650" y="29654"/>
                  </a:lnTo>
                  <a:lnTo>
                    <a:pt x="67950" y="29173"/>
                  </a:lnTo>
                  <a:lnTo>
                    <a:pt x="68190" y="28633"/>
                  </a:lnTo>
                  <a:lnTo>
                    <a:pt x="68310" y="28393"/>
                  </a:lnTo>
                  <a:close/>
                  <a:moveTo>
                    <a:pt x="48201" y="30554"/>
                  </a:moveTo>
                  <a:lnTo>
                    <a:pt x="47541" y="30674"/>
                  </a:lnTo>
                  <a:lnTo>
                    <a:pt x="46941" y="30734"/>
                  </a:lnTo>
                  <a:lnTo>
                    <a:pt x="46641" y="30734"/>
                  </a:lnTo>
                  <a:lnTo>
                    <a:pt x="46941" y="30614"/>
                  </a:lnTo>
                  <a:lnTo>
                    <a:pt x="47061" y="30554"/>
                  </a:lnTo>
                  <a:close/>
                  <a:moveTo>
                    <a:pt x="13507" y="30914"/>
                  </a:moveTo>
                  <a:lnTo>
                    <a:pt x="13627" y="31094"/>
                  </a:lnTo>
                  <a:lnTo>
                    <a:pt x="13627" y="31154"/>
                  </a:lnTo>
                  <a:lnTo>
                    <a:pt x="13507" y="30914"/>
                  </a:lnTo>
                  <a:close/>
                  <a:moveTo>
                    <a:pt x="49462" y="30554"/>
                  </a:moveTo>
                  <a:lnTo>
                    <a:pt x="49162" y="30734"/>
                  </a:lnTo>
                  <a:lnTo>
                    <a:pt x="48802" y="30914"/>
                  </a:lnTo>
                  <a:lnTo>
                    <a:pt x="48441" y="31034"/>
                  </a:lnTo>
                  <a:lnTo>
                    <a:pt x="47781" y="31154"/>
                  </a:lnTo>
                  <a:lnTo>
                    <a:pt x="48261" y="30974"/>
                  </a:lnTo>
                  <a:lnTo>
                    <a:pt x="48742" y="30734"/>
                  </a:lnTo>
                  <a:lnTo>
                    <a:pt x="49042" y="30554"/>
                  </a:lnTo>
                  <a:close/>
                  <a:moveTo>
                    <a:pt x="5643" y="30554"/>
                  </a:moveTo>
                  <a:lnTo>
                    <a:pt x="5703" y="30614"/>
                  </a:lnTo>
                  <a:lnTo>
                    <a:pt x="5343" y="30794"/>
                  </a:lnTo>
                  <a:lnTo>
                    <a:pt x="5103" y="30854"/>
                  </a:lnTo>
                  <a:lnTo>
                    <a:pt x="5463" y="30854"/>
                  </a:lnTo>
                  <a:lnTo>
                    <a:pt x="4743" y="31214"/>
                  </a:lnTo>
                  <a:lnTo>
                    <a:pt x="4743" y="31034"/>
                  </a:lnTo>
                  <a:lnTo>
                    <a:pt x="4863" y="30554"/>
                  </a:lnTo>
                  <a:close/>
                  <a:moveTo>
                    <a:pt x="17408" y="31154"/>
                  </a:moveTo>
                  <a:lnTo>
                    <a:pt x="17468" y="31214"/>
                  </a:lnTo>
                  <a:lnTo>
                    <a:pt x="17348" y="31214"/>
                  </a:lnTo>
                  <a:lnTo>
                    <a:pt x="17408" y="31154"/>
                  </a:lnTo>
                  <a:close/>
                  <a:moveTo>
                    <a:pt x="19329" y="31094"/>
                  </a:moveTo>
                  <a:lnTo>
                    <a:pt x="19209" y="31274"/>
                  </a:lnTo>
                  <a:lnTo>
                    <a:pt x="19149" y="31214"/>
                  </a:lnTo>
                  <a:lnTo>
                    <a:pt x="19329" y="31094"/>
                  </a:lnTo>
                  <a:close/>
                  <a:moveTo>
                    <a:pt x="57625" y="30554"/>
                  </a:moveTo>
                  <a:lnTo>
                    <a:pt x="57685" y="30734"/>
                  </a:lnTo>
                  <a:lnTo>
                    <a:pt x="58046" y="31394"/>
                  </a:lnTo>
                  <a:lnTo>
                    <a:pt x="57806" y="31394"/>
                  </a:lnTo>
                  <a:lnTo>
                    <a:pt x="57025" y="31334"/>
                  </a:lnTo>
                  <a:lnTo>
                    <a:pt x="56185" y="31154"/>
                  </a:lnTo>
                  <a:lnTo>
                    <a:pt x="55765" y="30974"/>
                  </a:lnTo>
                  <a:lnTo>
                    <a:pt x="55224" y="30734"/>
                  </a:lnTo>
                  <a:lnTo>
                    <a:pt x="55104" y="30674"/>
                  </a:lnTo>
                  <a:lnTo>
                    <a:pt x="55104" y="30674"/>
                  </a:lnTo>
                  <a:lnTo>
                    <a:pt x="55344" y="30734"/>
                  </a:lnTo>
                  <a:lnTo>
                    <a:pt x="55645" y="30854"/>
                  </a:lnTo>
                  <a:lnTo>
                    <a:pt x="57205" y="30854"/>
                  </a:lnTo>
                  <a:lnTo>
                    <a:pt x="57505" y="30794"/>
                  </a:lnTo>
                  <a:lnTo>
                    <a:pt x="57685" y="30734"/>
                  </a:lnTo>
                  <a:lnTo>
                    <a:pt x="56845" y="30734"/>
                  </a:lnTo>
                  <a:lnTo>
                    <a:pt x="56005" y="30554"/>
                  </a:lnTo>
                  <a:close/>
                  <a:moveTo>
                    <a:pt x="13146" y="31154"/>
                  </a:moveTo>
                  <a:lnTo>
                    <a:pt x="13386" y="31454"/>
                  </a:lnTo>
                  <a:lnTo>
                    <a:pt x="13266" y="31574"/>
                  </a:lnTo>
                  <a:lnTo>
                    <a:pt x="13206" y="31394"/>
                  </a:lnTo>
                  <a:lnTo>
                    <a:pt x="13146" y="31154"/>
                  </a:lnTo>
                  <a:close/>
                  <a:moveTo>
                    <a:pt x="19689" y="31454"/>
                  </a:moveTo>
                  <a:lnTo>
                    <a:pt x="19569" y="31694"/>
                  </a:lnTo>
                  <a:lnTo>
                    <a:pt x="19569" y="31634"/>
                  </a:lnTo>
                  <a:lnTo>
                    <a:pt x="19689" y="31454"/>
                  </a:lnTo>
                  <a:close/>
                  <a:moveTo>
                    <a:pt x="3482" y="30554"/>
                  </a:moveTo>
                  <a:lnTo>
                    <a:pt x="3422" y="31034"/>
                  </a:lnTo>
                  <a:lnTo>
                    <a:pt x="3362" y="31454"/>
                  </a:lnTo>
                  <a:lnTo>
                    <a:pt x="3362" y="31694"/>
                  </a:lnTo>
                  <a:lnTo>
                    <a:pt x="3362" y="31754"/>
                  </a:lnTo>
                  <a:lnTo>
                    <a:pt x="2582" y="31754"/>
                  </a:lnTo>
                  <a:lnTo>
                    <a:pt x="2702" y="31334"/>
                  </a:lnTo>
                  <a:lnTo>
                    <a:pt x="2942" y="30794"/>
                  </a:lnTo>
                  <a:lnTo>
                    <a:pt x="3062" y="30554"/>
                  </a:lnTo>
                  <a:close/>
                  <a:moveTo>
                    <a:pt x="4683" y="30554"/>
                  </a:moveTo>
                  <a:lnTo>
                    <a:pt x="4683" y="31034"/>
                  </a:lnTo>
                  <a:lnTo>
                    <a:pt x="4683" y="31214"/>
                  </a:lnTo>
                  <a:lnTo>
                    <a:pt x="4263" y="31454"/>
                  </a:lnTo>
                  <a:lnTo>
                    <a:pt x="3782" y="31754"/>
                  </a:lnTo>
                  <a:lnTo>
                    <a:pt x="3422" y="31754"/>
                  </a:lnTo>
                  <a:lnTo>
                    <a:pt x="3422" y="31694"/>
                  </a:lnTo>
                  <a:lnTo>
                    <a:pt x="3482" y="31514"/>
                  </a:lnTo>
                  <a:lnTo>
                    <a:pt x="3602" y="30914"/>
                  </a:lnTo>
                  <a:lnTo>
                    <a:pt x="3782" y="30554"/>
                  </a:lnTo>
                  <a:lnTo>
                    <a:pt x="3662" y="30974"/>
                  </a:lnTo>
                  <a:lnTo>
                    <a:pt x="3602" y="31274"/>
                  </a:lnTo>
                  <a:lnTo>
                    <a:pt x="3722" y="31034"/>
                  </a:lnTo>
                  <a:lnTo>
                    <a:pt x="4022" y="30554"/>
                  </a:lnTo>
                  <a:close/>
                  <a:moveTo>
                    <a:pt x="5163" y="31454"/>
                  </a:moveTo>
                  <a:lnTo>
                    <a:pt x="4683" y="31754"/>
                  </a:lnTo>
                  <a:lnTo>
                    <a:pt x="4383" y="31754"/>
                  </a:lnTo>
                  <a:lnTo>
                    <a:pt x="5163" y="31454"/>
                  </a:lnTo>
                  <a:close/>
                  <a:moveTo>
                    <a:pt x="7984" y="31694"/>
                  </a:moveTo>
                  <a:lnTo>
                    <a:pt x="7984" y="31754"/>
                  </a:lnTo>
                  <a:lnTo>
                    <a:pt x="7924" y="31754"/>
                  </a:lnTo>
                  <a:lnTo>
                    <a:pt x="7984" y="31694"/>
                  </a:lnTo>
                  <a:close/>
                  <a:moveTo>
                    <a:pt x="8524" y="31274"/>
                  </a:moveTo>
                  <a:lnTo>
                    <a:pt x="8524" y="31454"/>
                  </a:lnTo>
                  <a:lnTo>
                    <a:pt x="8644" y="31754"/>
                  </a:lnTo>
                  <a:lnTo>
                    <a:pt x="8584" y="31754"/>
                  </a:lnTo>
                  <a:lnTo>
                    <a:pt x="8404" y="31334"/>
                  </a:lnTo>
                  <a:lnTo>
                    <a:pt x="8524" y="31274"/>
                  </a:lnTo>
                  <a:close/>
                  <a:moveTo>
                    <a:pt x="9065" y="31034"/>
                  </a:moveTo>
                  <a:lnTo>
                    <a:pt x="9125" y="31334"/>
                  </a:lnTo>
                  <a:lnTo>
                    <a:pt x="9245" y="31754"/>
                  </a:lnTo>
                  <a:lnTo>
                    <a:pt x="9065" y="31754"/>
                  </a:lnTo>
                  <a:lnTo>
                    <a:pt x="9065" y="31694"/>
                  </a:lnTo>
                  <a:lnTo>
                    <a:pt x="9065" y="31394"/>
                  </a:lnTo>
                  <a:lnTo>
                    <a:pt x="9065" y="31214"/>
                  </a:lnTo>
                  <a:lnTo>
                    <a:pt x="9065" y="31034"/>
                  </a:lnTo>
                  <a:close/>
                  <a:moveTo>
                    <a:pt x="9785" y="30554"/>
                  </a:moveTo>
                  <a:lnTo>
                    <a:pt x="9785" y="30914"/>
                  </a:lnTo>
                  <a:lnTo>
                    <a:pt x="9965" y="31394"/>
                  </a:lnTo>
                  <a:lnTo>
                    <a:pt x="10145" y="31754"/>
                  </a:lnTo>
                  <a:lnTo>
                    <a:pt x="9605" y="31754"/>
                  </a:lnTo>
                  <a:lnTo>
                    <a:pt x="9605" y="31274"/>
                  </a:lnTo>
                  <a:lnTo>
                    <a:pt x="9605" y="30854"/>
                  </a:lnTo>
                  <a:lnTo>
                    <a:pt x="9605" y="30674"/>
                  </a:lnTo>
                  <a:lnTo>
                    <a:pt x="9785" y="30554"/>
                  </a:lnTo>
                  <a:close/>
                  <a:moveTo>
                    <a:pt x="11105" y="31274"/>
                  </a:moveTo>
                  <a:lnTo>
                    <a:pt x="11226" y="31394"/>
                  </a:lnTo>
                  <a:lnTo>
                    <a:pt x="11466" y="31754"/>
                  </a:lnTo>
                  <a:lnTo>
                    <a:pt x="11286" y="31754"/>
                  </a:lnTo>
                  <a:lnTo>
                    <a:pt x="11105" y="31274"/>
                  </a:lnTo>
                  <a:close/>
                  <a:moveTo>
                    <a:pt x="11586" y="31094"/>
                  </a:moveTo>
                  <a:lnTo>
                    <a:pt x="11826" y="31514"/>
                  </a:lnTo>
                  <a:lnTo>
                    <a:pt x="12066" y="31754"/>
                  </a:lnTo>
                  <a:lnTo>
                    <a:pt x="11886" y="31754"/>
                  </a:lnTo>
                  <a:lnTo>
                    <a:pt x="11586" y="31094"/>
                  </a:lnTo>
                  <a:close/>
                  <a:moveTo>
                    <a:pt x="12126" y="31514"/>
                  </a:moveTo>
                  <a:lnTo>
                    <a:pt x="12246" y="31694"/>
                  </a:lnTo>
                  <a:lnTo>
                    <a:pt x="12306" y="31754"/>
                  </a:lnTo>
                  <a:lnTo>
                    <a:pt x="12246" y="31754"/>
                  </a:lnTo>
                  <a:lnTo>
                    <a:pt x="12126" y="31514"/>
                  </a:lnTo>
                  <a:close/>
                  <a:moveTo>
                    <a:pt x="12426" y="30554"/>
                  </a:moveTo>
                  <a:lnTo>
                    <a:pt x="12546" y="31034"/>
                  </a:lnTo>
                  <a:lnTo>
                    <a:pt x="12786" y="31574"/>
                  </a:lnTo>
                  <a:lnTo>
                    <a:pt x="12906" y="31754"/>
                  </a:lnTo>
                  <a:lnTo>
                    <a:pt x="12546" y="31754"/>
                  </a:lnTo>
                  <a:lnTo>
                    <a:pt x="12486" y="31574"/>
                  </a:lnTo>
                  <a:lnTo>
                    <a:pt x="12366" y="30854"/>
                  </a:lnTo>
                  <a:lnTo>
                    <a:pt x="12306" y="30554"/>
                  </a:lnTo>
                  <a:close/>
                  <a:moveTo>
                    <a:pt x="15667" y="31514"/>
                  </a:moveTo>
                  <a:lnTo>
                    <a:pt x="15667" y="31634"/>
                  </a:lnTo>
                  <a:lnTo>
                    <a:pt x="15667" y="31754"/>
                  </a:lnTo>
                  <a:lnTo>
                    <a:pt x="15307" y="31754"/>
                  </a:lnTo>
                  <a:lnTo>
                    <a:pt x="15547" y="31634"/>
                  </a:lnTo>
                  <a:lnTo>
                    <a:pt x="15667" y="31634"/>
                  </a:lnTo>
                  <a:lnTo>
                    <a:pt x="15607" y="31574"/>
                  </a:lnTo>
                  <a:lnTo>
                    <a:pt x="15667" y="31514"/>
                  </a:lnTo>
                  <a:close/>
                  <a:moveTo>
                    <a:pt x="17888" y="31694"/>
                  </a:moveTo>
                  <a:lnTo>
                    <a:pt x="17888" y="31754"/>
                  </a:lnTo>
                  <a:lnTo>
                    <a:pt x="17708" y="31754"/>
                  </a:lnTo>
                  <a:lnTo>
                    <a:pt x="17828" y="31694"/>
                  </a:lnTo>
                  <a:close/>
                  <a:moveTo>
                    <a:pt x="25452" y="31634"/>
                  </a:moveTo>
                  <a:lnTo>
                    <a:pt x="25812" y="31754"/>
                  </a:lnTo>
                  <a:lnTo>
                    <a:pt x="25692" y="31754"/>
                  </a:lnTo>
                  <a:lnTo>
                    <a:pt x="25452" y="31634"/>
                  </a:lnTo>
                  <a:close/>
                  <a:moveTo>
                    <a:pt x="31214" y="30554"/>
                  </a:moveTo>
                  <a:lnTo>
                    <a:pt x="30734" y="31754"/>
                  </a:lnTo>
                  <a:lnTo>
                    <a:pt x="26592" y="31754"/>
                  </a:lnTo>
                  <a:lnTo>
                    <a:pt x="26052" y="31574"/>
                  </a:lnTo>
                  <a:lnTo>
                    <a:pt x="24971" y="30974"/>
                  </a:lnTo>
                  <a:lnTo>
                    <a:pt x="24731" y="30854"/>
                  </a:lnTo>
                  <a:lnTo>
                    <a:pt x="24611" y="30854"/>
                  </a:lnTo>
                  <a:lnTo>
                    <a:pt x="24371" y="30734"/>
                  </a:lnTo>
                  <a:lnTo>
                    <a:pt x="24071" y="30554"/>
                  </a:lnTo>
                  <a:close/>
                  <a:moveTo>
                    <a:pt x="33915" y="30554"/>
                  </a:moveTo>
                  <a:lnTo>
                    <a:pt x="33915" y="30794"/>
                  </a:lnTo>
                  <a:lnTo>
                    <a:pt x="34035" y="31694"/>
                  </a:lnTo>
                  <a:lnTo>
                    <a:pt x="34035" y="31754"/>
                  </a:lnTo>
                  <a:lnTo>
                    <a:pt x="30794" y="31754"/>
                  </a:lnTo>
                  <a:lnTo>
                    <a:pt x="31454" y="30554"/>
                  </a:lnTo>
                  <a:lnTo>
                    <a:pt x="33075" y="30554"/>
                  </a:lnTo>
                  <a:lnTo>
                    <a:pt x="33135" y="31094"/>
                  </a:lnTo>
                  <a:lnTo>
                    <a:pt x="33195" y="31274"/>
                  </a:lnTo>
                  <a:lnTo>
                    <a:pt x="33195" y="31094"/>
                  </a:lnTo>
                  <a:lnTo>
                    <a:pt x="33195" y="30554"/>
                  </a:lnTo>
                  <a:close/>
                  <a:moveTo>
                    <a:pt x="34876" y="30554"/>
                  </a:moveTo>
                  <a:lnTo>
                    <a:pt x="34996" y="30734"/>
                  </a:lnTo>
                  <a:lnTo>
                    <a:pt x="35236" y="31274"/>
                  </a:lnTo>
                  <a:lnTo>
                    <a:pt x="35476" y="31754"/>
                  </a:lnTo>
                  <a:lnTo>
                    <a:pt x="34275" y="31754"/>
                  </a:lnTo>
                  <a:lnTo>
                    <a:pt x="34275" y="31694"/>
                  </a:lnTo>
                  <a:lnTo>
                    <a:pt x="34335" y="30794"/>
                  </a:lnTo>
                  <a:lnTo>
                    <a:pt x="34395" y="30554"/>
                  </a:lnTo>
                  <a:close/>
                  <a:moveTo>
                    <a:pt x="43219" y="30554"/>
                  </a:moveTo>
                  <a:lnTo>
                    <a:pt x="43459" y="30914"/>
                  </a:lnTo>
                  <a:lnTo>
                    <a:pt x="43639" y="31214"/>
                  </a:lnTo>
                  <a:lnTo>
                    <a:pt x="43639" y="31334"/>
                  </a:lnTo>
                  <a:lnTo>
                    <a:pt x="43639" y="31754"/>
                  </a:lnTo>
                  <a:lnTo>
                    <a:pt x="35716" y="31754"/>
                  </a:lnTo>
                  <a:lnTo>
                    <a:pt x="35536" y="31214"/>
                  </a:lnTo>
                  <a:lnTo>
                    <a:pt x="35416" y="30614"/>
                  </a:lnTo>
                  <a:lnTo>
                    <a:pt x="35356" y="30554"/>
                  </a:lnTo>
                  <a:lnTo>
                    <a:pt x="36256" y="30554"/>
                  </a:lnTo>
                  <a:lnTo>
                    <a:pt x="36556" y="30974"/>
                  </a:lnTo>
                  <a:lnTo>
                    <a:pt x="36736" y="31274"/>
                  </a:lnTo>
                  <a:lnTo>
                    <a:pt x="36917" y="31454"/>
                  </a:lnTo>
                  <a:lnTo>
                    <a:pt x="37037" y="31634"/>
                  </a:lnTo>
                  <a:lnTo>
                    <a:pt x="36977" y="31394"/>
                  </a:lnTo>
                  <a:lnTo>
                    <a:pt x="36857" y="31214"/>
                  </a:lnTo>
                  <a:lnTo>
                    <a:pt x="36676" y="30914"/>
                  </a:lnTo>
                  <a:lnTo>
                    <a:pt x="36556" y="30554"/>
                  </a:lnTo>
                  <a:lnTo>
                    <a:pt x="36676" y="30554"/>
                  </a:lnTo>
                  <a:lnTo>
                    <a:pt x="36796" y="30734"/>
                  </a:lnTo>
                  <a:lnTo>
                    <a:pt x="36736" y="30554"/>
                  </a:lnTo>
                  <a:lnTo>
                    <a:pt x="42259" y="30554"/>
                  </a:lnTo>
                  <a:lnTo>
                    <a:pt x="42319" y="30734"/>
                  </a:lnTo>
                  <a:lnTo>
                    <a:pt x="42319" y="30554"/>
                  </a:lnTo>
                  <a:lnTo>
                    <a:pt x="42919" y="30554"/>
                  </a:lnTo>
                  <a:lnTo>
                    <a:pt x="43099" y="31214"/>
                  </a:lnTo>
                  <a:lnTo>
                    <a:pt x="43219" y="31574"/>
                  </a:lnTo>
                  <a:lnTo>
                    <a:pt x="43339" y="31694"/>
                  </a:lnTo>
                  <a:lnTo>
                    <a:pt x="43279" y="31574"/>
                  </a:lnTo>
                  <a:lnTo>
                    <a:pt x="43159" y="31154"/>
                  </a:lnTo>
                  <a:lnTo>
                    <a:pt x="43159" y="30554"/>
                  </a:lnTo>
                  <a:close/>
                  <a:moveTo>
                    <a:pt x="43880" y="31574"/>
                  </a:moveTo>
                  <a:lnTo>
                    <a:pt x="43880" y="31754"/>
                  </a:lnTo>
                  <a:lnTo>
                    <a:pt x="43759" y="31754"/>
                  </a:lnTo>
                  <a:lnTo>
                    <a:pt x="43880" y="31574"/>
                  </a:lnTo>
                  <a:close/>
                  <a:moveTo>
                    <a:pt x="50903" y="30554"/>
                  </a:moveTo>
                  <a:lnTo>
                    <a:pt x="50662" y="30794"/>
                  </a:lnTo>
                  <a:lnTo>
                    <a:pt x="50242" y="31094"/>
                  </a:lnTo>
                  <a:lnTo>
                    <a:pt x="49702" y="31334"/>
                  </a:lnTo>
                  <a:lnTo>
                    <a:pt x="49102" y="31574"/>
                  </a:lnTo>
                  <a:lnTo>
                    <a:pt x="48562" y="31694"/>
                  </a:lnTo>
                  <a:lnTo>
                    <a:pt x="48321" y="31694"/>
                  </a:lnTo>
                  <a:lnTo>
                    <a:pt x="48141" y="31754"/>
                  </a:lnTo>
                  <a:lnTo>
                    <a:pt x="47961" y="31754"/>
                  </a:lnTo>
                  <a:lnTo>
                    <a:pt x="48201" y="31634"/>
                  </a:lnTo>
                  <a:lnTo>
                    <a:pt x="48802" y="31394"/>
                  </a:lnTo>
                  <a:lnTo>
                    <a:pt x="49342" y="30974"/>
                  </a:lnTo>
                  <a:lnTo>
                    <a:pt x="49822" y="30554"/>
                  </a:lnTo>
                  <a:close/>
                  <a:moveTo>
                    <a:pt x="53724" y="30554"/>
                  </a:moveTo>
                  <a:lnTo>
                    <a:pt x="53784" y="30614"/>
                  </a:lnTo>
                  <a:lnTo>
                    <a:pt x="53964" y="31094"/>
                  </a:lnTo>
                  <a:lnTo>
                    <a:pt x="54084" y="31334"/>
                  </a:lnTo>
                  <a:lnTo>
                    <a:pt x="54204" y="31514"/>
                  </a:lnTo>
                  <a:lnTo>
                    <a:pt x="54324" y="31634"/>
                  </a:lnTo>
                  <a:lnTo>
                    <a:pt x="54264" y="31514"/>
                  </a:lnTo>
                  <a:lnTo>
                    <a:pt x="54144" y="31034"/>
                  </a:lnTo>
                  <a:lnTo>
                    <a:pt x="54084" y="30854"/>
                  </a:lnTo>
                  <a:lnTo>
                    <a:pt x="54324" y="31274"/>
                  </a:lnTo>
                  <a:lnTo>
                    <a:pt x="54684" y="31754"/>
                  </a:lnTo>
                  <a:lnTo>
                    <a:pt x="49642" y="31754"/>
                  </a:lnTo>
                  <a:lnTo>
                    <a:pt x="49822" y="31634"/>
                  </a:lnTo>
                  <a:lnTo>
                    <a:pt x="50362" y="31274"/>
                  </a:lnTo>
                  <a:lnTo>
                    <a:pt x="50722" y="30854"/>
                  </a:lnTo>
                  <a:lnTo>
                    <a:pt x="50963" y="30554"/>
                  </a:lnTo>
                  <a:lnTo>
                    <a:pt x="52763" y="30554"/>
                  </a:lnTo>
                  <a:lnTo>
                    <a:pt x="52883" y="30674"/>
                  </a:lnTo>
                  <a:lnTo>
                    <a:pt x="53063" y="30854"/>
                  </a:lnTo>
                  <a:lnTo>
                    <a:pt x="53063" y="30854"/>
                  </a:lnTo>
                  <a:lnTo>
                    <a:pt x="52943" y="30554"/>
                  </a:lnTo>
                  <a:lnTo>
                    <a:pt x="53304" y="30554"/>
                  </a:lnTo>
                  <a:lnTo>
                    <a:pt x="53664" y="30854"/>
                  </a:lnTo>
                  <a:lnTo>
                    <a:pt x="53964" y="31394"/>
                  </a:lnTo>
                  <a:lnTo>
                    <a:pt x="53724" y="30614"/>
                  </a:lnTo>
                  <a:lnTo>
                    <a:pt x="53664" y="30554"/>
                  </a:lnTo>
                  <a:close/>
                  <a:moveTo>
                    <a:pt x="54444" y="30554"/>
                  </a:moveTo>
                  <a:lnTo>
                    <a:pt x="54804" y="30794"/>
                  </a:lnTo>
                  <a:lnTo>
                    <a:pt x="54804" y="31094"/>
                  </a:lnTo>
                  <a:lnTo>
                    <a:pt x="54924" y="31394"/>
                  </a:lnTo>
                  <a:lnTo>
                    <a:pt x="55164" y="31754"/>
                  </a:lnTo>
                  <a:lnTo>
                    <a:pt x="54924" y="31754"/>
                  </a:lnTo>
                  <a:lnTo>
                    <a:pt x="54804" y="31634"/>
                  </a:lnTo>
                  <a:lnTo>
                    <a:pt x="54504" y="30974"/>
                  </a:lnTo>
                  <a:lnTo>
                    <a:pt x="54324" y="30554"/>
                  </a:lnTo>
                  <a:close/>
                  <a:moveTo>
                    <a:pt x="55284" y="31394"/>
                  </a:moveTo>
                  <a:lnTo>
                    <a:pt x="55464" y="31574"/>
                  </a:lnTo>
                  <a:lnTo>
                    <a:pt x="55705" y="31754"/>
                  </a:lnTo>
                  <a:lnTo>
                    <a:pt x="55525" y="31754"/>
                  </a:lnTo>
                  <a:lnTo>
                    <a:pt x="55404" y="31574"/>
                  </a:lnTo>
                  <a:lnTo>
                    <a:pt x="55284" y="31394"/>
                  </a:lnTo>
                  <a:close/>
                  <a:moveTo>
                    <a:pt x="56005" y="31394"/>
                  </a:moveTo>
                  <a:lnTo>
                    <a:pt x="56125" y="31454"/>
                  </a:lnTo>
                  <a:lnTo>
                    <a:pt x="57025" y="31514"/>
                  </a:lnTo>
                  <a:lnTo>
                    <a:pt x="57806" y="31454"/>
                  </a:lnTo>
                  <a:lnTo>
                    <a:pt x="58046" y="31454"/>
                  </a:lnTo>
                  <a:lnTo>
                    <a:pt x="58226" y="31754"/>
                  </a:lnTo>
                  <a:lnTo>
                    <a:pt x="56725" y="31754"/>
                  </a:lnTo>
                  <a:lnTo>
                    <a:pt x="56245" y="31574"/>
                  </a:lnTo>
                  <a:lnTo>
                    <a:pt x="56125" y="31514"/>
                  </a:lnTo>
                  <a:lnTo>
                    <a:pt x="56005" y="31394"/>
                  </a:lnTo>
                  <a:close/>
                  <a:moveTo>
                    <a:pt x="17168" y="32715"/>
                  </a:moveTo>
                  <a:lnTo>
                    <a:pt x="17228" y="32775"/>
                  </a:lnTo>
                  <a:lnTo>
                    <a:pt x="17108" y="32775"/>
                  </a:lnTo>
                  <a:lnTo>
                    <a:pt x="17108" y="32715"/>
                  </a:lnTo>
                  <a:close/>
                  <a:moveTo>
                    <a:pt x="17468" y="32715"/>
                  </a:moveTo>
                  <a:lnTo>
                    <a:pt x="17228" y="32775"/>
                  </a:lnTo>
                  <a:lnTo>
                    <a:pt x="17228" y="32715"/>
                  </a:lnTo>
                  <a:close/>
                  <a:moveTo>
                    <a:pt x="20109" y="32715"/>
                  </a:moveTo>
                  <a:lnTo>
                    <a:pt x="20049" y="32775"/>
                  </a:lnTo>
                  <a:lnTo>
                    <a:pt x="19989" y="32715"/>
                  </a:lnTo>
                  <a:close/>
                  <a:moveTo>
                    <a:pt x="16808" y="32715"/>
                  </a:moveTo>
                  <a:lnTo>
                    <a:pt x="16808" y="32835"/>
                  </a:lnTo>
                  <a:lnTo>
                    <a:pt x="16748" y="32715"/>
                  </a:lnTo>
                  <a:close/>
                  <a:moveTo>
                    <a:pt x="19869" y="32775"/>
                  </a:moveTo>
                  <a:lnTo>
                    <a:pt x="20049" y="32895"/>
                  </a:lnTo>
                  <a:lnTo>
                    <a:pt x="19989" y="32955"/>
                  </a:lnTo>
                  <a:lnTo>
                    <a:pt x="19869" y="32775"/>
                  </a:lnTo>
                  <a:close/>
                  <a:moveTo>
                    <a:pt x="17768" y="33015"/>
                  </a:moveTo>
                  <a:lnTo>
                    <a:pt x="17228" y="33195"/>
                  </a:lnTo>
                  <a:lnTo>
                    <a:pt x="17168" y="33195"/>
                  </a:lnTo>
                  <a:lnTo>
                    <a:pt x="17168" y="33075"/>
                  </a:lnTo>
                  <a:lnTo>
                    <a:pt x="17648" y="33015"/>
                  </a:lnTo>
                  <a:close/>
                  <a:moveTo>
                    <a:pt x="34455" y="33015"/>
                  </a:moveTo>
                  <a:lnTo>
                    <a:pt x="34516" y="33135"/>
                  </a:lnTo>
                  <a:lnTo>
                    <a:pt x="34576" y="33195"/>
                  </a:lnTo>
                  <a:lnTo>
                    <a:pt x="34576" y="33135"/>
                  </a:lnTo>
                  <a:lnTo>
                    <a:pt x="34455" y="33015"/>
                  </a:lnTo>
                  <a:close/>
                  <a:moveTo>
                    <a:pt x="16868" y="33015"/>
                  </a:moveTo>
                  <a:lnTo>
                    <a:pt x="16868" y="33075"/>
                  </a:lnTo>
                  <a:lnTo>
                    <a:pt x="16928" y="33255"/>
                  </a:lnTo>
                  <a:lnTo>
                    <a:pt x="16868" y="33255"/>
                  </a:lnTo>
                  <a:lnTo>
                    <a:pt x="16808" y="33135"/>
                  </a:lnTo>
                  <a:lnTo>
                    <a:pt x="16808" y="33075"/>
                  </a:lnTo>
                  <a:lnTo>
                    <a:pt x="16808" y="33015"/>
                  </a:lnTo>
                  <a:close/>
                  <a:moveTo>
                    <a:pt x="17048" y="33075"/>
                  </a:moveTo>
                  <a:lnTo>
                    <a:pt x="17108" y="33255"/>
                  </a:lnTo>
                  <a:lnTo>
                    <a:pt x="16988" y="33255"/>
                  </a:lnTo>
                  <a:lnTo>
                    <a:pt x="16988" y="33075"/>
                  </a:lnTo>
                  <a:close/>
                  <a:moveTo>
                    <a:pt x="16568" y="33015"/>
                  </a:moveTo>
                  <a:lnTo>
                    <a:pt x="16688" y="33195"/>
                  </a:lnTo>
                  <a:lnTo>
                    <a:pt x="16688" y="33315"/>
                  </a:lnTo>
                  <a:lnTo>
                    <a:pt x="16628" y="33315"/>
                  </a:lnTo>
                  <a:lnTo>
                    <a:pt x="16568" y="33195"/>
                  </a:lnTo>
                  <a:lnTo>
                    <a:pt x="16568" y="33015"/>
                  </a:lnTo>
                  <a:close/>
                  <a:moveTo>
                    <a:pt x="7624" y="32835"/>
                  </a:moveTo>
                  <a:lnTo>
                    <a:pt x="8224" y="33195"/>
                  </a:lnTo>
                  <a:lnTo>
                    <a:pt x="8644" y="33375"/>
                  </a:lnTo>
                  <a:lnTo>
                    <a:pt x="8825" y="33495"/>
                  </a:lnTo>
                  <a:lnTo>
                    <a:pt x="8404" y="33435"/>
                  </a:lnTo>
                  <a:lnTo>
                    <a:pt x="7564" y="32835"/>
                  </a:lnTo>
                  <a:close/>
                  <a:moveTo>
                    <a:pt x="16388" y="33375"/>
                  </a:moveTo>
                  <a:lnTo>
                    <a:pt x="16388" y="33495"/>
                  </a:lnTo>
                  <a:lnTo>
                    <a:pt x="16388" y="33735"/>
                  </a:lnTo>
                  <a:lnTo>
                    <a:pt x="16328" y="33615"/>
                  </a:lnTo>
                  <a:lnTo>
                    <a:pt x="16328" y="33555"/>
                  </a:lnTo>
                  <a:lnTo>
                    <a:pt x="16328" y="33495"/>
                  </a:lnTo>
                  <a:lnTo>
                    <a:pt x="16328" y="33375"/>
                  </a:lnTo>
                  <a:close/>
                  <a:moveTo>
                    <a:pt x="20289" y="33555"/>
                  </a:moveTo>
                  <a:lnTo>
                    <a:pt x="20349" y="33615"/>
                  </a:lnTo>
                  <a:lnTo>
                    <a:pt x="20409" y="33795"/>
                  </a:lnTo>
                  <a:lnTo>
                    <a:pt x="20289" y="33615"/>
                  </a:lnTo>
                  <a:lnTo>
                    <a:pt x="20289" y="33555"/>
                  </a:lnTo>
                  <a:close/>
                  <a:moveTo>
                    <a:pt x="20650" y="32715"/>
                  </a:moveTo>
                  <a:lnTo>
                    <a:pt x="20590" y="33255"/>
                  </a:lnTo>
                  <a:lnTo>
                    <a:pt x="20469" y="33795"/>
                  </a:lnTo>
                  <a:lnTo>
                    <a:pt x="20409" y="33615"/>
                  </a:lnTo>
                  <a:lnTo>
                    <a:pt x="20229" y="33315"/>
                  </a:lnTo>
                  <a:lnTo>
                    <a:pt x="20169" y="33135"/>
                  </a:lnTo>
                  <a:lnTo>
                    <a:pt x="20169" y="33075"/>
                  </a:lnTo>
                  <a:lnTo>
                    <a:pt x="20229" y="33135"/>
                  </a:lnTo>
                  <a:lnTo>
                    <a:pt x="20229" y="33075"/>
                  </a:lnTo>
                  <a:lnTo>
                    <a:pt x="20349" y="32775"/>
                  </a:lnTo>
                  <a:lnTo>
                    <a:pt x="20409" y="32715"/>
                  </a:lnTo>
                  <a:close/>
                  <a:moveTo>
                    <a:pt x="7684" y="33735"/>
                  </a:moveTo>
                  <a:lnTo>
                    <a:pt x="8104" y="33855"/>
                  </a:lnTo>
                  <a:lnTo>
                    <a:pt x="7624" y="33795"/>
                  </a:lnTo>
                  <a:lnTo>
                    <a:pt x="7504" y="33735"/>
                  </a:lnTo>
                  <a:close/>
                  <a:moveTo>
                    <a:pt x="6484" y="34035"/>
                  </a:moveTo>
                  <a:lnTo>
                    <a:pt x="6844" y="34216"/>
                  </a:lnTo>
                  <a:lnTo>
                    <a:pt x="6784" y="34216"/>
                  </a:lnTo>
                  <a:lnTo>
                    <a:pt x="6544" y="34095"/>
                  </a:lnTo>
                  <a:lnTo>
                    <a:pt x="6363" y="34035"/>
                  </a:lnTo>
                  <a:close/>
                  <a:moveTo>
                    <a:pt x="8945" y="33555"/>
                  </a:moveTo>
                  <a:lnTo>
                    <a:pt x="9005" y="33615"/>
                  </a:lnTo>
                  <a:lnTo>
                    <a:pt x="9185" y="33675"/>
                  </a:lnTo>
                  <a:lnTo>
                    <a:pt x="9305" y="33735"/>
                  </a:lnTo>
                  <a:lnTo>
                    <a:pt x="9245" y="33735"/>
                  </a:lnTo>
                  <a:lnTo>
                    <a:pt x="9845" y="34095"/>
                  </a:lnTo>
                  <a:lnTo>
                    <a:pt x="10025" y="34216"/>
                  </a:lnTo>
                  <a:lnTo>
                    <a:pt x="8164" y="34216"/>
                  </a:lnTo>
                  <a:lnTo>
                    <a:pt x="7864" y="34035"/>
                  </a:lnTo>
                  <a:lnTo>
                    <a:pt x="8044" y="34035"/>
                  </a:lnTo>
                  <a:lnTo>
                    <a:pt x="8344" y="33975"/>
                  </a:lnTo>
                  <a:lnTo>
                    <a:pt x="8404" y="33975"/>
                  </a:lnTo>
                  <a:lnTo>
                    <a:pt x="8825" y="34035"/>
                  </a:lnTo>
                  <a:lnTo>
                    <a:pt x="9125" y="34095"/>
                  </a:lnTo>
                  <a:lnTo>
                    <a:pt x="8764" y="33915"/>
                  </a:lnTo>
                  <a:lnTo>
                    <a:pt x="8764" y="33915"/>
                  </a:lnTo>
                  <a:lnTo>
                    <a:pt x="9365" y="34095"/>
                  </a:lnTo>
                  <a:lnTo>
                    <a:pt x="9665" y="34155"/>
                  </a:lnTo>
                  <a:lnTo>
                    <a:pt x="9725" y="34155"/>
                  </a:lnTo>
                  <a:lnTo>
                    <a:pt x="9665" y="34095"/>
                  </a:lnTo>
                  <a:lnTo>
                    <a:pt x="9425" y="33975"/>
                  </a:lnTo>
                  <a:lnTo>
                    <a:pt x="8704" y="33615"/>
                  </a:lnTo>
                  <a:lnTo>
                    <a:pt x="8945" y="33555"/>
                  </a:lnTo>
                  <a:close/>
                  <a:moveTo>
                    <a:pt x="12366" y="32715"/>
                  </a:moveTo>
                  <a:lnTo>
                    <a:pt x="12426" y="32775"/>
                  </a:lnTo>
                  <a:lnTo>
                    <a:pt x="11526" y="34216"/>
                  </a:lnTo>
                  <a:lnTo>
                    <a:pt x="10085" y="34216"/>
                  </a:lnTo>
                  <a:lnTo>
                    <a:pt x="9845" y="34035"/>
                  </a:lnTo>
                  <a:lnTo>
                    <a:pt x="9545" y="33735"/>
                  </a:lnTo>
                  <a:lnTo>
                    <a:pt x="9245" y="33315"/>
                  </a:lnTo>
                  <a:lnTo>
                    <a:pt x="8885" y="32715"/>
                  </a:lnTo>
                  <a:lnTo>
                    <a:pt x="9005" y="32715"/>
                  </a:lnTo>
                  <a:lnTo>
                    <a:pt x="9365" y="33135"/>
                  </a:lnTo>
                  <a:lnTo>
                    <a:pt x="9545" y="33315"/>
                  </a:lnTo>
                  <a:lnTo>
                    <a:pt x="9425" y="33135"/>
                  </a:lnTo>
                  <a:lnTo>
                    <a:pt x="9245" y="32715"/>
                  </a:lnTo>
                  <a:lnTo>
                    <a:pt x="9785" y="32715"/>
                  </a:lnTo>
                  <a:lnTo>
                    <a:pt x="9965" y="32895"/>
                  </a:lnTo>
                  <a:lnTo>
                    <a:pt x="9905" y="32715"/>
                  </a:lnTo>
                  <a:lnTo>
                    <a:pt x="10685" y="32715"/>
                  </a:lnTo>
                  <a:lnTo>
                    <a:pt x="10745" y="32775"/>
                  </a:lnTo>
                  <a:lnTo>
                    <a:pt x="10925" y="32895"/>
                  </a:lnTo>
                  <a:lnTo>
                    <a:pt x="11045" y="32955"/>
                  </a:lnTo>
                  <a:lnTo>
                    <a:pt x="10985" y="32895"/>
                  </a:lnTo>
                  <a:lnTo>
                    <a:pt x="10805" y="32715"/>
                  </a:lnTo>
                  <a:lnTo>
                    <a:pt x="11286" y="32715"/>
                  </a:lnTo>
                  <a:lnTo>
                    <a:pt x="11586" y="32955"/>
                  </a:lnTo>
                  <a:lnTo>
                    <a:pt x="11826" y="33075"/>
                  </a:lnTo>
                  <a:lnTo>
                    <a:pt x="11826" y="33075"/>
                  </a:lnTo>
                  <a:lnTo>
                    <a:pt x="11646" y="32895"/>
                  </a:lnTo>
                  <a:lnTo>
                    <a:pt x="11526" y="32715"/>
                  </a:lnTo>
                  <a:lnTo>
                    <a:pt x="11646" y="32715"/>
                  </a:lnTo>
                  <a:lnTo>
                    <a:pt x="11826" y="32835"/>
                  </a:lnTo>
                  <a:lnTo>
                    <a:pt x="11946" y="32895"/>
                  </a:lnTo>
                  <a:lnTo>
                    <a:pt x="11886" y="32835"/>
                  </a:lnTo>
                  <a:lnTo>
                    <a:pt x="11766" y="32715"/>
                  </a:lnTo>
                  <a:close/>
                  <a:moveTo>
                    <a:pt x="15067" y="32715"/>
                  </a:moveTo>
                  <a:lnTo>
                    <a:pt x="14707" y="33015"/>
                  </a:lnTo>
                  <a:lnTo>
                    <a:pt x="14287" y="33435"/>
                  </a:lnTo>
                  <a:lnTo>
                    <a:pt x="14167" y="33555"/>
                  </a:lnTo>
                  <a:lnTo>
                    <a:pt x="14167" y="33555"/>
                  </a:lnTo>
                  <a:lnTo>
                    <a:pt x="14347" y="33435"/>
                  </a:lnTo>
                  <a:lnTo>
                    <a:pt x="14667" y="33235"/>
                  </a:lnTo>
                  <a:lnTo>
                    <a:pt x="14667" y="33235"/>
                  </a:lnTo>
                  <a:lnTo>
                    <a:pt x="14647" y="33255"/>
                  </a:lnTo>
                  <a:lnTo>
                    <a:pt x="14347" y="33675"/>
                  </a:lnTo>
                  <a:lnTo>
                    <a:pt x="14227" y="33855"/>
                  </a:lnTo>
                  <a:lnTo>
                    <a:pt x="14227" y="33855"/>
                  </a:lnTo>
                  <a:lnTo>
                    <a:pt x="14347" y="33735"/>
                  </a:lnTo>
                  <a:lnTo>
                    <a:pt x="14767" y="33375"/>
                  </a:lnTo>
                  <a:lnTo>
                    <a:pt x="14947" y="33195"/>
                  </a:lnTo>
                  <a:lnTo>
                    <a:pt x="14647" y="33555"/>
                  </a:lnTo>
                  <a:lnTo>
                    <a:pt x="14287" y="33975"/>
                  </a:lnTo>
                  <a:lnTo>
                    <a:pt x="14767" y="33615"/>
                  </a:lnTo>
                  <a:lnTo>
                    <a:pt x="15427" y="32955"/>
                  </a:lnTo>
                  <a:lnTo>
                    <a:pt x="15547" y="32835"/>
                  </a:lnTo>
                  <a:lnTo>
                    <a:pt x="15547" y="32955"/>
                  </a:lnTo>
                  <a:lnTo>
                    <a:pt x="15367" y="33195"/>
                  </a:lnTo>
                  <a:lnTo>
                    <a:pt x="15127" y="33495"/>
                  </a:lnTo>
                  <a:lnTo>
                    <a:pt x="14707" y="33975"/>
                  </a:lnTo>
                  <a:lnTo>
                    <a:pt x="14407" y="34216"/>
                  </a:lnTo>
                  <a:lnTo>
                    <a:pt x="13567" y="34216"/>
                  </a:lnTo>
                  <a:lnTo>
                    <a:pt x="14227" y="33135"/>
                  </a:lnTo>
                  <a:lnTo>
                    <a:pt x="14347" y="33195"/>
                  </a:lnTo>
                  <a:lnTo>
                    <a:pt x="14287" y="33135"/>
                  </a:lnTo>
                  <a:lnTo>
                    <a:pt x="14527" y="32715"/>
                  </a:lnTo>
                  <a:close/>
                  <a:moveTo>
                    <a:pt x="15487" y="33375"/>
                  </a:moveTo>
                  <a:lnTo>
                    <a:pt x="15487" y="33435"/>
                  </a:lnTo>
                  <a:lnTo>
                    <a:pt x="15127" y="33795"/>
                  </a:lnTo>
                  <a:lnTo>
                    <a:pt x="14767" y="34216"/>
                  </a:lnTo>
                  <a:lnTo>
                    <a:pt x="14587" y="34216"/>
                  </a:lnTo>
                  <a:lnTo>
                    <a:pt x="14767" y="34035"/>
                  </a:lnTo>
                  <a:lnTo>
                    <a:pt x="15247" y="33615"/>
                  </a:lnTo>
                  <a:lnTo>
                    <a:pt x="15487" y="33375"/>
                  </a:lnTo>
                  <a:close/>
                  <a:moveTo>
                    <a:pt x="16328" y="33975"/>
                  </a:moveTo>
                  <a:lnTo>
                    <a:pt x="16328" y="34035"/>
                  </a:lnTo>
                  <a:lnTo>
                    <a:pt x="16388" y="34155"/>
                  </a:lnTo>
                  <a:lnTo>
                    <a:pt x="16388" y="34216"/>
                  </a:lnTo>
                  <a:lnTo>
                    <a:pt x="16328" y="34216"/>
                  </a:lnTo>
                  <a:lnTo>
                    <a:pt x="16268" y="34095"/>
                  </a:lnTo>
                  <a:lnTo>
                    <a:pt x="16268" y="34035"/>
                  </a:lnTo>
                  <a:lnTo>
                    <a:pt x="16328" y="33975"/>
                  </a:lnTo>
                  <a:close/>
                  <a:moveTo>
                    <a:pt x="16568" y="33675"/>
                  </a:moveTo>
                  <a:lnTo>
                    <a:pt x="16688" y="33855"/>
                  </a:lnTo>
                  <a:lnTo>
                    <a:pt x="16748" y="34216"/>
                  </a:lnTo>
                  <a:lnTo>
                    <a:pt x="16628" y="34216"/>
                  </a:lnTo>
                  <a:lnTo>
                    <a:pt x="16568" y="33975"/>
                  </a:lnTo>
                  <a:lnTo>
                    <a:pt x="16568" y="33795"/>
                  </a:lnTo>
                  <a:lnTo>
                    <a:pt x="16568" y="33675"/>
                  </a:lnTo>
                  <a:close/>
                  <a:moveTo>
                    <a:pt x="18849" y="33495"/>
                  </a:moveTo>
                  <a:lnTo>
                    <a:pt x="18909" y="33615"/>
                  </a:lnTo>
                  <a:lnTo>
                    <a:pt x="18729" y="33675"/>
                  </a:lnTo>
                  <a:lnTo>
                    <a:pt x="18489" y="33915"/>
                  </a:lnTo>
                  <a:lnTo>
                    <a:pt x="18128" y="34216"/>
                  </a:lnTo>
                  <a:lnTo>
                    <a:pt x="16928" y="34216"/>
                  </a:lnTo>
                  <a:lnTo>
                    <a:pt x="16868" y="33915"/>
                  </a:lnTo>
                  <a:lnTo>
                    <a:pt x="16868" y="33855"/>
                  </a:lnTo>
                  <a:lnTo>
                    <a:pt x="16868" y="33735"/>
                  </a:lnTo>
                  <a:lnTo>
                    <a:pt x="16868" y="33615"/>
                  </a:lnTo>
                  <a:lnTo>
                    <a:pt x="16928" y="33615"/>
                  </a:lnTo>
                  <a:lnTo>
                    <a:pt x="16928" y="33675"/>
                  </a:lnTo>
                  <a:lnTo>
                    <a:pt x="16928" y="33735"/>
                  </a:lnTo>
                  <a:lnTo>
                    <a:pt x="16928" y="33795"/>
                  </a:lnTo>
                  <a:lnTo>
                    <a:pt x="16988" y="33855"/>
                  </a:lnTo>
                  <a:lnTo>
                    <a:pt x="16988" y="33795"/>
                  </a:lnTo>
                  <a:lnTo>
                    <a:pt x="16988" y="33675"/>
                  </a:lnTo>
                  <a:lnTo>
                    <a:pt x="16988" y="33615"/>
                  </a:lnTo>
                  <a:lnTo>
                    <a:pt x="17108" y="33615"/>
                  </a:lnTo>
                  <a:lnTo>
                    <a:pt x="17108" y="33675"/>
                  </a:lnTo>
                  <a:lnTo>
                    <a:pt x="17168" y="33615"/>
                  </a:lnTo>
                  <a:lnTo>
                    <a:pt x="17768" y="33615"/>
                  </a:lnTo>
                  <a:lnTo>
                    <a:pt x="17588" y="33675"/>
                  </a:lnTo>
                  <a:lnTo>
                    <a:pt x="17048" y="33915"/>
                  </a:lnTo>
                  <a:lnTo>
                    <a:pt x="16868" y="33915"/>
                  </a:lnTo>
                  <a:lnTo>
                    <a:pt x="17048" y="33975"/>
                  </a:lnTo>
                  <a:lnTo>
                    <a:pt x="17348" y="33975"/>
                  </a:lnTo>
                  <a:lnTo>
                    <a:pt x="17648" y="33915"/>
                  </a:lnTo>
                  <a:lnTo>
                    <a:pt x="18249" y="33735"/>
                  </a:lnTo>
                  <a:lnTo>
                    <a:pt x="18669" y="33615"/>
                  </a:lnTo>
                  <a:lnTo>
                    <a:pt x="18849" y="33495"/>
                  </a:lnTo>
                  <a:close/>
                  <a:moveTo>
                    <a:pt x="18909" y="34095"/>
                  </a:moveTo>
                  <a:lnTo>
                    <a:pt x="18849" y="34216"/>
                  </a:lnTo>
                  <a:lnTo>
                    <a:pt x="18789" y="34216"/>
                  </a:lnTo>
                  <a:lnTo>
                    <a:pt x="18909" y="34095"/>
                  </a:lnTo>
                  <a:close/>
                  <a:moveTo>
                    <a:pt x="21370" y="32715"/>
                  </a:moveTo>
                  <a:lnTo>
                    <a:pt x="21370" y="33195"/>
                  </a:lnTo>
                  <a:lnTo>
                    <a:pt x="21310" y="33795"/>
                  </a:lnTo>
                  <a:lnTo>
                    <a:pt x="21250" y="34095"/>
                  </a:lnTo>
                  <a:lnTo>
                    <a:pt x="21250" y="34216"/>
                  </a:lnTo>
                  <a:lnTo>
                    <a:pt x="20530" y="34216"/>
                  </a:lnTo>
                  <a:lnTo>
                    <a:pt x="20469" y="34095"/>
                  </a:lnTo>
                  <a:lnTo>
                    <a:pt x="20469" y="34035"/>
                  </a:lnTo>
                  <a:lnTo>
                    <a:pt x="20650" y="34155"/>
                  </a:lnTo>
                  <a:lnTo>
                    <a:pt x="20530" y="33975"/>
                  </a:lnTo>
                  <a:lnTo>
                    <a:pt x="20770" y="33495"/>
                  </a:lnTo>
                  <a:lnTo>
                    <a:pt x="20890" y="33315"/>
                  </a:lnTo>
                  <a:lnTo>
                    <a:pt x="21250" y="32775"/>
                  </a:lnTo>
                  <a:lnTo>
                    <a:pt x="21310" y="32715"/>
                  </a:lnTo>
                  <a:close/>
                  <a:moveTo>
                    <a:pt x="21790" y="33975"/>
                  </a:moveTo>
                  <a:lnTo>
                    <a:pt x="21790" y="34216"/>
                  </a:lnTo>
                  <a:lnTo>
                    <a:pt x="21730" y="34216"/>
                  </a:lnTo>
                  <a:lnTo>
                    <a:pt x="21790" y="33975"/>
                  </a:lnTo>
                  <a:close/>
                  <a:moveTo>
                    <a:pt x="22390" y="33315"/>
                  </a:moveTo>
                  <a:lnTo>
                    <a:pt x="22150" y="34216"/>
                  </a:lnTo>
                  <a:lnTo>
                    <a:pt x="21910" y="34216"/>
                  </a:lnTo>
                  <a:lnTo>
                    <a:pt x="22150" y="33735"/>
                  </a:lnTo>
                  <a:lnTo>
                    <a:pt x="22390" y="33315"/>
                  </a:lnTo>
                  <a:close/>
                  <a:moveTo>
                    <a:pt x="22931" y="33315"/>
                  </a:moveTo>
                  <a:lnTo>
                    <a:pt x="22871" y="33675"/>
                  </a:lnTo>
                  <a:lnTo>
                    <a:pt x="22750" y="34216"/>
                  </a:lnTo>
                  <a:lnTo>
                    <a:pt x="22510" y="34216"/>
                  </a:lnTo>
                  <a:lnTo>
                    <a:pt x="22810" y="33555"/>
                  </a:lnTo>
                  <a:lnTo>
                    <a:pt x="22931" y="33315"/>
                  </a:lnTo>
                  <a:close/>
                  <a:moveTo>
                    <a:pt x="26232" y="33495"/>
                  </a:moveTo>
                  <a:lnTo>
                    <a:pt x="26832" y="33735"/>
                  </a:lnTo>
                  <a:lnTo>
                    <a:pt x="27613" y="34095"/>
                  </a:lnTo>
                  <a:lnTo>
                    <a:pt x="27853" y="34216"/>
                  </a:lnTo>
                  <a:lnTo>
                    <a:pt x="27252" y="34216"/>
                  </a:lnTo>
                  <a:lnTo>
                    <a:pt x="26652" y="33795"/>
                  </a:lnTo>
                  <a:lnTo>
                    <a:pt x="26232" y="33495"/>
                  </a:lnTo>
                  <a:close/>
                  <a:moveTo>
                    <a:pt x="44360" y="32715"/>
                  </a:moveTo>
                  <a:lnTo>
                    <a:pt x="44420" y="33195"/>
                  </a:lnTo>
                  <a:lnTo>
                    <a:pt x="44540" y="33615"/>
                  </a:lnTo>
                  <a:lnTo>
                    <a:pt x="44660" y="33975"/>
                  </a:lnTo>
                  <a:lnTo>
                    <a:pt x="44720" y="34216"/>
                  </a:lnTo>
                  <a:lnTo>
                    <a:pt x="27913" y="34216"/>
                  </a:lnTo>
                  <a:lnTo>
                    <a:pt x="27673" y="33975"/>
                  </a:lnTo>
                  <a:lnTo>
                    <a:pt x="26952" y="33495"/>
                  </a:lnTo>
                  <a:lnTo>
                    <a:pt x="26112" y="32955"/>
                  </a:lnTo>
                  <a:lnTo>
                    <a:pt x="26292" y="32955"/>
                  </a:lnTo>
                  <a:lnTo>
                    <a:pt x="26472" y="33015"/>
                  </a:lnTo>
                  <a:lnTo>
                    <a:pt x="26652" y="33135"/>
                  </a:lnTo>
                  <a:lnTo>
                    <a:pt x="26892" y="33255"/>
                  </a:lnTo>
                  <a:lnTo>
                    <a:pt x="27132" y="33315"/>
                  </a:lnTo>
                  <a:lnTo>
                    <a:pt x="27192" y="33315"/>
                  </a:lnTo>
                  <a:lnTo>
                    <a:pt x="27132" y="33255"/>
                  </a:lnTo>
                  <a:lnTo>
                    <a:pt x="26952" y="33195"/>
                  </a:lnTo>
                  <a:lnTo>
                    <a:pt x="26712" y="32955"/>
                  </a:lnTo>
                  <a:lnTo>
                    <a:pt x="26592" y="32835"/>
                  </a:lnTo>
                  <a:lnTo>
                    <a:pt x="26412" y="32715"/>
                  </a:lnTo>
                  <a:lnTo>
                    <a:pt x="26952" y="32715"/>
                  </a:lnTo>
                  <a:lnTo>
                    <a:pt x="27312" y="32835"/>
                  </a:lnTo>
                  <a:lnTo>
                    <a:pt x="27072" y="32715"/>
                  </a:lnTo>
                  <a:lnTo>
                    <a:pt x="34275" y="32715"/>
                  </a:lnTo>
                  <a:lnTo>
                    <a:pt x="34455" y="33015"/>
                  </a:lnTo>
                  <a:lnTo>
                    <a:pt x="34395" y="32715"/>
                  </a:lnTo>
                  <a:lnTo>
                    <a:pt x="36016" y="32715"/>
                  </a:lnTo>
                  <a:lnTo>
                    <a:pt x="36136" y="32835"/>
                  </a:lnTo>
                  <a:lnTo>
                    <a:pt x="36136" y="32835"/>
                  </a:lnTo>
                  <a:lnTo>
                    <a:pt x="36076" y="32715"/>
                  </a:lnTo>
                  <a:lnTo>
                    <a:pt x="43820" y="32715"/>
                  </a:lnTo>
                  <a:lnTo>
                    <a:pt x="43820" y="33255"/>
                  </a:lnTo>
                  <a:lnTo>
                    <a:pt x="43880" y="33255"/>
                  </a:lnTo>
                  <a:lnTo>
                    <a:pt x="44000" y="32715"/>
                  </a:lnTo>
                  <a:close/>
                  <a:moveTo>
                    <a:pt x="44960" y="32715"/>
                  </a:moveTo>
                  <a:lnTo>
                    <a:pt x="45020" y="33375"/>
                  </a:lnTo>
                  <a:lnTo>
                    <a:pt x="45080" y="34216"/>
                  </a:lnTo>
                  <a:lnTo>
                    <a:pt x="44780" y="34216"/>
                  </a:lnTo>
                  <a:lnTo>
                    <a:pt x="44720" y="33915"/>
                  </a:lnTo>
                  <a:lnTo>
                    <a:pt x="44780" y="33195"/>
                  </a:lnTo>
                  <a:lnTo>
                    <a:pt x="44840" y="32715"/>
                  </a:lnTo>
                  <a:close/>
                  <a:moveTo>
                    <a:pt x="45440" y="33135"/>
                  </a:moveTo>
                  <a:lnTo>
                    <a:pt x="45500" y="33615"/>
                  </a:lnTo>
                  <a:lnTo>
                    <a:pt x="45620" y="34216"/>
                  </a:lnTo>
                  <a:lnTo>
                    <a:pt x="45080" y="34216"/>
                  </a:lnTo>
                  <a:lnTo>
                    <a:pt x="45320" y="33375"/>
                  </a:lnTo>
                  <a:lnTo>
                    <a:pt x="45440" y="33135"/>
                  </a:lnTo>
                  <a:close/>
                  <a:moveTo>
                    <a:pt x="45980" y="33795"/>
                  </a:moveTo>
                  <a:lnTo>
                    <a:pt x="46040" y="34035"/>
                  </a:lnTo>
                  <a:lnTo>
                    <a:pt x="46100" y="34216"/>
                  </a:lnTo>
                  <a:lnTo>
                    <a:pt x="45980" y="34216"/>
                  </a:lnTo>
                  <a:lnTo>
                    <a:pt x="45980" y="33795"/>
                  </a:lnTo>
                  <a:close/>
                  <a:moveTo>
                    <a:pt x="46461" y="33495"/>
                  </a:moveTo>
                  <a:lnTo>
                    <a:pt x="46461" y="33615"/>
                  </a:lnTo>
                  <a:lnTo>
                    <a:pt x="46641" y="34035"/>
                  </a:lnTo>
                  <a:lnTo>
                    <a:pt x="46761" y="34216"/>
                  </a:lnTo>
                  <a:lnTo>
                    <a:pt x="46341" y="34216"/>
                  </a:lnTo>
                  <a:lnTo>
                    <a:pt x="46341" y="33975"/>
                  </a:lnTo>
                  <a:lnTo>
                    <a:pt x="46461" y="33495"/>
                  </a:lnTo>
                  <a:close/>
                  <a:moveTo>
                    <a:pt x="47181" y="33555"/>
                  </a:moveTo>
                  <a:lnTo>
                    <a:pt x="47181" y="33675"/>
                  </a:lnTo>
                  <a:lnTo>
                    <a:pt x="47421" y="34095"/>
                  </a:lnTo>
                  <a:lnTo>
                    <a:pt x="47481" y="34216"/>
                  </a:lnTo>
                  <a:lnTo>
                    <a:pt x="47241" y="34216"/>
                  </a:lnTo>
                  <a:lnTo>
                    <a:pt x="47181" y="33795"/>
                  </a:lnTo>
                  <a:lnTo>
                    <a:pt x="47121" y="33555"/>
                  </a:lnTo>
                  <a:close/>
                  <a:moveTo>
                    <a:pt x="58646" y="32715"/>
                  </a:moveTo>
                  <a:lnTo>
                    <a:pt x="59366" y="34216"/>
                  </a:lnTo>
                  <a:lnTo>
                    <a:pt x="48682" y="34216"/>
                  </a:lnTo>
                  <a:lnTo>
                    <a:pt x="48441" y="33855"/>
                  </a:lnTo>
                  <a:lnTo>
                    <a:pt x="48802" y="33975"/>
                  </a:lnTo>
                  <a:lnTo>
                    <a:pt x="49102" y="34035"/>
                  </a:lnTo>
                  <a:lnTo>
                    <a:pt x="49522" y="34095"/>
                  </a:lnTo>
                  <a:lnTo>
                    <a:pt x="50062" y="34035"/>
                  </a:lnTo>
                  <a:lnTo>
                    <a:pt x="50662" y="33975"/>
                  </a:lnTo>
                  <a:lnTo>
                    <a:pt x="51203" y="33855"/>
                  </a:lnTo>
                  <a:lnTo>
                    <a:pt x="51683" y="33675"/>
                  </a:lnTo>
                  <a:lnTo>
                    <a:pt x="51983" y="33495"/>
                  </a:lnTo>
                  <a:lnTo>
                    <a:pt x="52043" y="33435"/>
                  </a:lnTo>
                  <a:lnTo>
                    <a:pt x="51923" y="33495"/>
                  </a:lnTo>
                  <a:lnTo>
                    <a:pt x="51623" y="33555"/>
                  </a:lnTo>
                  <a:lnTo>
                    <a:pt x="51143" y="33615"/>
                  </a:lnTo>
                  <a:lnTo>
                    <a:pt x="50062" y="33615"/>
                  </a:lnTo>
                  <a:lnTo>
                    <a:pt x="49582" y="33495"/>
                  </a:lnTo>
                  <a:lnTo>
                    <a:pt x="49222" y="33435"/>
                  </a:lnTo>
                  <a:lnTo>
                    <a:pt x="49462" y="33375"/>
                  </a:lnTo>
                  <a:lnTo>
                    <a:pt x="49882" y="33255"/>
                  </a:lnTo>
                  <a:lnTo>
                    <a:pt x="50242" y="33075"/>
                  </a:lnTo>
                  <a:lnTo>
                    <a:pt x="50422" y="32955"/>
                  </a:lnTo>
                  <a:lnTo>
                    <a:pt x="50182" y="33015"/>
                  </a:lnTo>
                  <a:lnTo>
                    <a:pt x="49822" y="33015"/>
                  </a:lnTo>
                  <a:lnTo>
                    <a:pt x="49402" y="33075"/>
                  </a:lnTo>
                  <a:lnTo>
                    <a:pt x="48982" y="33015"/>
                  </a:lnTo>
                  <a:lnTo>
                    <a:pt x="48622" y="32955"/>
                  </a:lnTo>
                  <a:lnTo>
                    <a:pt x="48381" y="32895"/>
                  </a:lnTo>
                  <a:lnTo>
                    <a:pt x="48982" y="32715"/>
                  </a:lnTo>
                  <a:lnTo>
                    <a:pt x="56125" y="32715"/>
                  </a:lnTo>
                  <a:lnTo>
                    <a:pt x="56305" y="32835"/>
                  </a:lnTo>
                  <a:lnTo>
                    <a:pt x="56185" y="32715"/>
                  </a:lnTo>
                  <a:lnTo>
                    <a:pt x="56905" y="32715"/>
                  </a:lnTo>
                  <a:lnTo>
                    <a:pt x="57505" y="33075"/>
                  </a:lnTo>
                  <a:lnTo>
                    <a:pt x="57745" y="33195"/>
                  </a:lnTo>
                  <a:lnTo>
                    <a:pt x="57505" y="33015"/>
                  </a:lnTo>
                  <a:lnTo>
                    <a:pt x="57145" y="32715"/>
                  </a:lnTo>
                  <a:close/>
                  <a:moveTo>
                    <a:pt x="17288" y="35656"/>
                  </a:moveTo>
                  <a:lnTo>
                    <a:pt x="17348" y="35716"/>
                  </a:lnTo>
                  <a:lnTo>
                    <a:pt x="17348" y="35716"/>
                  </a:lnTo>
                  <a:lnTo>
                    <a:pt x="17228" y="35656"/>
                  </a:lnTo>
                  <a:close/>
                  <a:moveTo>
                    <a:pt x="19029" y="35656"/>
                  </a:moveTo>
                  <a:lnTo>
                    <a:pt x="19029" y="35716"/>
                  </a:lnTo>
                  <a:lnTo>
                    <a:pt x="18969" y="35716"/>
                  </a:lnTo>
                  <a:lnTo>
                    <a:pt x="18789" y="35656"/>
                  </a:lnTo>
                  <a:close/>
                  <a:moveTo>
                    <a:pt x="20770" y="35656"/>
                  </a:moveTo>
                  <a:lnTo>
                    <a:pt x="20830" y="35776"/>
                  </a:lnTo>
                  <a:lnTo>
                    <a:pt x="20830" y="35836"/>
                  </a:lnTo>
                  <a:lnTo>
                    <a:pt x="20770" y="35656"/>
                  </a:lnTo>
                  <a:close/>
                  <a:moveTo>
                    <a:pt x="18008" y="35656"/>
                  </a:moveTo>
                  <a:lnTo>
                    <a:pt x="18549" y="35896"/>
                  </a:lnTo>
                  <a:lnTo>
                    <a:pt x="17828" y="35716"/>
                  </a:lnTo>
                  <a:lnTo>
                    <a:pt x="17768" y="35656"/>
                  </a:lnTo>
                  <a:close/>
                  <a:moveTo>
                    <a:pt x="17108" y="35656"/>
                  </a:moveTo>
                  <a:lnTo>
                    <a:pt x="17228" y="35776"/>
                  </a:lnTo>
                  <a:lnTo>
                    <a:pt x="17468" y="35956"/>
                  </a:lnTo>
                  <a:lnTo>
                    <a:pt x="17528" y="36016"/>
                  </a:lnTo>
                  <a:lnTo>
                    <a:pt x="17648" y="36196"/>
                  </a:lnTo>
                  <a:lnTo>
                    <a:pt x="17708" y="36316"/>
                  </a:lnTo>
                  <a:lnTo>
                    <a:pt x="17708" y="36316"/>
                  </a:lnTo>
                  <a:lnTo>
                    <a:pt x="17108" y="35956"/>
                  </a:lnTo>
                  <a:lnTo>
                    <a:pt x="16568" y="35656"/>
                  </a:lnTo>
                  <a:close/>
                  <a:moveTo>
                    <a:pt x="17708" y="36076"/>
                  </a:moveTo>
                  <a:lnTo>
                    <a:pt x="18008" y="36256"/>
                  </a:lnTo>
                  <a:lnTo>
                    <a:pt x="18068" y="36376"/>
                  </a:lnTo>
                  <a:lnTo>
                    <a:pt x="18068" y="36376"/>
                  </a:lnTo>
                  <a:lnTo>
                    <a:pt x="18008" y="36316"/>
                  </a:lnTo>
                  <a:lnTo>
                    <a:pt x="17708" y="36076"/>
                  </a:lnTo>
                  <a:close/>
                  <a:moveTo>
                    <a:pt x="16448" y="35656"/>
                  </a:moveTo>
                  <a:lnTo>
                    <a:pt x="16628" y="35896"/>
                  </a:lnTo>
                  <a:lnTo>
                    <a:pt x="16688" y="35896"/>
                  </a:lnTo>
                  <a:lnTo>
                    <a:pt x="16808" y="36076"/>
                  </a:lnTo>
                  <a:lnTo>
                    <a:pt x="17228" y="36677"/>
                  </a:lnTo>
                  <a:lnTo>
                    <a:pt x="17228" y="36677"/>
                  </a:lnTo>
                  <a:lnTo>
                    <a:pt x="16988" y="36557"/>
                  </a:lnTo>
                  <a:lnTo>
                    <a:pt x="16388" y="36016"/>
                  </a:lnTo>
                  <a:lnTo>
                    <a:pt x="16268" y="35896"/>
                  </a:lnTo>
                  <a:lnTo>
                    <a:pt x="16328" y="35836"/>
                  </a:lnTo>
                  <a:lnTo>
                    <a:pt x="16388" y="35656"/>
                  </a:lnTo>
                  <a:close/>
                  <a:moveTo>
                    <a:pt x="15727" y="35896"/>
                  </a:moveTo>
                  <a:lnTo>
                    <a:pt x="15667" y="36256"/>
                  </a:lnTo>
                  <a:lnTo>
                    <a:pt x="15547" y="36737"/>
                  </a:lnTo>
                  <a:lnTo>
                    <a:pt x="15547" y="36737"/>
                  </a:lnTo>
                  <a:lnTo>
                    <a:pt x="15607" y="36196"/>
                  </a:lnTo>
                  <a:lnTo>
                    <a:pt x="15667" y="36076"/>
                  </a:lnTo>
                  <a:lnTo>
                    <a:pt x="15727" y="35896"/>
                  </a:lnTo>
                  <a:close/>
                  <a:moveTo>
                    <a:pt x="16808" y="36016"/>
                  </a:moveTo>
                  <a:lnTo>
                    <a:pt x="16988" y="36136"/>
                  </a:lnTo>
                  <a:lnTo>
                    <a:pt x="17528" y="36617"/>
                  </a:lnTo>
                  <a:lnTo>
                    <a:pt x="17948" y="36917"/>
                  </a:lnTo>
                  <a:lnTo>
                    <a:pt x="17348" y="36497"/>
                  </a:lnTo>
                  <a:lnTo>
                    <a:pt x="16868" y="36076"/>
                  </a:lnTo>
                  <a:lnTo>
                    <a:pt x="16808" y="36016"/>
                  </a:lnTo>
                  <a:close/>
                  <a:moveTo>
                    <a:pt x="14347" y="36917"/>
                  </a:moveTo>
                  <a:lnTo>
                    <a:pt x="14287" y="36977"/>
                  </a:lnTo>
                  <a:lnTo>
                    <a:pt x="14227" y="37037"/>
                  </a:lnTo>
                  <a:lnTo>
                    <a:pt x="14227" y="37037"/>
                  </a:lnTo>
                  <a:lnTo>
                    <a:pt x="14287" y="36917"/>
                  </a:lnTo>
                  <a:close/>
                  <a:moveTo>
                    <a:pt x="3482" y="36917"/>
                  </a:moveTo>
                  <a:lnTo>
                    <a:pt x="3482" y="36977"/>
                  </a:lnTo>
                  <a:lnTo>
                    <a:pt x="3422" y="37037"/>
                  </a:lnTo>
                  <a:lnTo>
                    <a:pt x="3302" y="37157"/>
                  </a:lnTo>
                  <a:lnTo>
                    <a:pt x="3182" y="37157"/>
                  </a:lnTo>
                  <a:lnTo>
                    <a:pt x="3302" y="37037"/>
                  </a:lnTo>
                  <a:lnTo>
                    <a:pt x="3482" y="36917"/>
                  </a:lnTo>
                  <a:close/>
                  <a:moveTo>
                    <a:pt x="5103" y="36677"/>
                  </a:moveTo>
                  <a:lnTo>
                    <a:pt x="5283" y="36797"/>
                  </a:lnTo>
                  <a:lnTo>
                    <a:pt x="5943" y="37157"/>
                  </a:lnTo>
                  <a:lnTo>
                    <a:pt x="5523" y="37157"/>
                  </a:lnTo>
                  <a:lnTo>
                    <a:pt x="5463" y="37097"/>
                  </a:lnTo>
                  <a:lnTo>
                    <a:pt x="5283" y="36917"/>
                  </a:lnTo>
                  <a:lnTo>
                    <a:pt x="5223" y="36797"/>
                  </a:lnTo>
                  <a:lnTo>
                    <a:pt x="5103" y="36677"/>
                  </a:lnTo>
                  <a:close/>
                  <a:moveTo>
                    <a:pt x="5403" y="36316"/>
                  </a:moveTo>
                  <a:lnTo>
                    <a:pt x="5763" y="36557"/>
                  </a:lnTo>
                  <a:lnTo>
                    <a:pt x="6183" y="36797"/>
                  </a:lnTo>
                  <a:lnTo>
                    <a:pt x="6604" y="36977"/>
                  </a:lnTo>
                  <a:lnTo>
                    <a:pt x="6964" y="37097"/>
                  </a:lnTo>
                  <a:lnTo>
                    <a:pt x="7144" y="37157"/>
                  </a:lnTo>
                  <a:lnTo>
                    <a:pt x="6604" y="37157"/>
                  </a:lnTo>
                  <a:lnTo>
                    <a:pt x="6363" y="37097"/>
                  </a:lnTo>
                  <a:lnTo>
                    <a:pt x="5823" y="36677"/>
                  </a:lnTo>
                  <a:lnTo>
                    <a:pt x="5403" y="36316"/>
                  </a:lnTo>
                  <a:close/>
                  <a:moveTo>
                    <a:pt x="10745" y="35656"/>
                  </a:moveTo>
                  <a:lnTo>
                    <a:pt x="10025" y="37157"/>
                  </a:lnTo>
                  <a:lnTo>
                    <a:pt x="7264" y="37157"/>
                  </a:lnTo>
                  <a:lnTo>
                    <a:pt x="7024" y="37037"/>
                  </a:lnTo>
                  <a:lnTo>
                    <a:pt x="6664" y="36857"/>
                  </a:lnTo>
                  <a:lnTo>
                    <a:pt x="6303" y="36557"/>
                  </a:lnTo>
                  <a:lnTo>
                    <a:pt x="5943" y="36196"/>
                  </a:lnTo>
                  <a:lnTo>
                    <a:pt x="5703" y="35896"/>
                  </a:lnTo>
                  <a:lnTo>
                    <a:pt x="5523" y="35656"/>
                  </a:lnTo>
                  <a:lnTo>
                    <a:pt x="5823" y="35656"/>
                  </a:lnTo>
                  <a:lnTo>
                    <a:pt x="5943" y="35776"/>
                  </a:lnTo>
                  <a:lnTo>
                    <a:pt x="6363" y="35956"/>
                  </a:lnTo>
                  <a:lnTo>
                    <a:pt x="6844" y="36136"/>
                  </a:lnTo>
                  <a:lnTo>
                    <a:pt x="7324" y="36316"/>
                  </a:lnTo>
                  <a:lnTo>
                    <a:pt x="8044" y="36316"/>
                  </a:lnTo>
                  <a:lnTo>
                    <a:pt x="7804" y="36256"/>
                  </a:lnTo>
                  <a:lnTo>
                    <a:pt x="7384" y="36136"/>
                  </a:lnTo>
                  <a:lnTo>
                    <a:pt x="6964" y="35896"/>
                  </a:lnTo>
                  <a:lnTo>
                    <a:pt x="6664" y="35656"/>
                  </a:lnTo>
                  <a:lnTo>
                    <a:pt x="7204" y="35656"/>
                  </a:lnTo>
                  <a:lnTo>
                    <a:pt x="7504" y="35776"/>
                  </a:lnTo>
                  <a:lnTo>
                    <a:pt x="8044" y="35836"/>
                  </a:lnTo>
                  <a:lnTo>
                    <a:pt x="8464" y="35896"/>
                  </a:lnTo>
                  <a:lnTo>
                    <a:pt x="8764" y="35836"/>
                  </a:lnTo>
                  <a:lnTo>
                    <a:pt x="8464" y="35836"/>
                  </a:lnTo>
                  <a:lnTo>
                    <a:pt x="8044" y="35656"/>
                  </a:lnTo>
                  <a:close/>
                  <a:moveTo>
                    <a:pt x="14107" y="35656"/>
                  </a:moveTo>
                  <a:lnTo>
                    <a:pt x="13807" y="35896"/>
                  </a:lnTo>
                  <a:lnTo>
                    <a:pt x="13507" y="36076"/>
                  </a:lnTo>
                  <a:lnTo>
                    <a:pt x="13446" y="36076"/>
                  </a:lnTo>
                  <a:lnTo>
                    <a:pt x="12906" y="36316"/>
                  </a:lnTo>
                  <a:lnTo>
                    <a:pt x="12726" y="36376"/>
                  </a:lnTo>
                  <a:lnTo>
                    <a:pt x="12906" y="36376"/>
                  </a:lnTo>
                  <a:lnTo>
                    <a:pt x="13507" y="36196"/>
                  </a:lnTo>
                  <a:lnTo>
                    <a:pt x="14047" y="35956"/>
                  </a:lnTo>
                  <a:lnTo>
                    <a:pt x="14167" y="35896"/>
                  </a:lnTo>
                  <a:lnTo>
                    <a:pt x="14407" y="35776"/>
                  </a:lnTo>
                  <a:lnTo>
                    <a:pt x="14347" y="35896"/>
                  </a:lnTo>
                  <a:lnTo>
                    <a:pt x="14167" y="36016"/>
                  </a:lnTo>
                  <a:lnTo>
                    <a:pt x="13987" y="36196"/>
                  </a:lnTo>
                  <a:lnTo>
                    <a:pt x="13627" y="36436"/>
                  </a:lnTo>
                  <a:lnTo>
                    <a:pt x="13687" y="36436"/>
                  </a:lnTo>
                  <a:lnTo>
                    <a:pt x="13567" y="36557"/>
                  </a:lnTo>
                  <a:lnTo>
                    <a:pt x="13146" y="36737"/>
                  </a:lnTo>
                  <a:lnTo>
                    <a:pt x="13026" y="36797"/>
                  </a:lnTo>
                  <a:lnTo>
                    <a:pt x="13146" y="36797"/>
                  </a:lnTo>
                  <a:lnTo>
                    <a:pt x="13627" y="36617"/>
                  </a:lnTo>
                  <a:lnTo>
                    <a:pt x="13687" y="36617"/>
                  </a:lnTo>
                  <a:lnTo>
                    <a:pt x="13927" y="36557"/>
                  </a:lnTo>
                  <a:lnTo>
                    <a:pt x="14167" y="36376"/>
                  </a:lnTo>
                  <a:lnTo>
                    <a:pt x="14467" y="36136"/>
                  </a:lnTo>
                  <a:lnTo>
                    <a:pt x="14467" y="36136"/>
                  </a:lnTo>
                  <a:lnTo>
                    <a:pt x="14407" y="36256"/>
                  </a:lnTo>
                  <a:lnTo>
                    <a:pt x="14167" y="36497"/>
                  </a:lnTo>
                  <a:lnTo>
                    <a:pt x="13687" y="36797"/>
                  </a:lnTo>
                  <a:lnTo>
                    <a:pt x="13266" y="37097"/>
                  </a:lnTo>
                  <a:lnTo>
                    <a:pt x="13266" y="37097"/>
                  </a:lnTo>
                  <a:lnTo>
                    <a:pt x="13747" y="36917"/>
                  </a:lnTo>
                  <a:lnTo>
                    <a:pt x="13987" y="36797"/>
                  </a:lnTo>
                  <a:lnTo>
                    <a:pt x="13627" y="37157"/>
                  </a:lnTo>
                  <a:lnTo>
                    <a:pt x="12066" y="37157"/>
                  </a:lnTo>
                  <a:lnTo>
                    <a:pt x="12786" y="35656"/>
                  </a:lnTo>
                  <a:lnTo>
                    <a:pt x="13627" y="35656"/>
                  </a:lnTo>
                  <a:lnTo>
                    <a:pt x="13026" y="35956"/>
                  </a:lnTo>
                  <a:lnTo>
                    <a:pt x="13326" y="35896"/>
                  </a:lnTo>
                  <a:lnTo>
                    <a:pt x="13687" y="35776"/>
                  </a:lnTo>
                  <a:lnTo>
                    <a:pt x="13927" y="35656"/>
                  </a:lnTo>
                  <a:close/>
                  <a:moveTo>
                    <a:pt x="14047" y="36917"/>
                  </a:moveTo>
                  <a:lnTo>
                    <a:pt x="13747" y="37157"/>
                  </a:lnTo>
                  <a:lnTo>
                    <a:pt x="13687" y="37157"/>
                  </a:lnTo>
                  <a:lnTo>
                    <a:pt x="14047" y="36917"/>
                  </a:lnTo>
                  <a:close/>
                  <a:moveTo>
                    <a:pt x="14947" y="36857"/>
                  </a:moveTo>
                  <a:lnTo>
                    <a:pt x="14887" y="37157"/>
                  </a:lnTo>
                  <a:lnTo>
                    <a:pt x="14767" y="37157"/>
                  </a:lnTo>
                  <a:lnTo>
                    <a:pt x="14947" y="36857"/>
                  </a:lnTo>
                  <a:close/>
                  <a:moveTo>
                    <a:pt x="15367" y="36677"/>
                  </a:moveTo>
                  <a:lnTo>
                    <a:pt x="15367" y="37037"/>
                  </a:lnTo>
                  <a:lnTo>
                    <a:pt x="15307" y="37157"/>
                  </a:lnTo>
                  <a:lnTo>
                    <a:pt x="15187" y="37157"/>
                  </a:lnTo>
                  <a:lnTo>
                    <a:pt x="15367" y="36677"/>
                  </a:lnTo>
                  <a:close/>
                  <a:moveTo>
                    <a:pt x="16208" y="35656"/>
                  </a:moveTo>
                  <a:lnTo>
                    <a:pt x="16208" y="35716"/>
                  </a:lnTo>
                  <a:lnTo>
                    <a:pt x="16208" y="35836"/>
                  </a:lnTo>
                  <a:lnTo>
                    <a:pt x="16148" y="36136"/>
                  </a:lnTo>
                  <a:lnTo>
                    <a:pt x="16088" y="36316"/>
                  </a:lnTo>
                  <a:lnTo>
                    <a:pt x="16088" y="36376"/>
                  </a:lnTo>
                  <a:lnTo>
                    <a:pt x="16148" y="36316"/>
                  </a:lnTo>
                  <a:lnTo>
                    <a:pt x="16208" y="36136"/>
                  </a:lnTo>
                  <a:lnTo>
                    <a:pt x="16268" y="36016"/>
                  </a:lnTo>
                  <a:lnTo>
                    <a:pt x="16268" y="35956"/>
                  </a:lnTo>
                  <a:lnTo>
                    <a:pt x="16328" y="36076"/>
                  </a:lnTo>
                  <a:lnTo>
                    <a:pt x="16868" y="36677"/>
                  </a:lnTo>
                  <a:lnTo>
                    <a:pt x="17408" y="37157"/>
                  </a:lnTo>
                  <a:lnTo>
                    <a:pt x="16868" y="36857"/>
                  </a:lnTo>
                  <a:lnTo>
                    <a:pt x="16868" y="36857"/>
                  </a:lnTo>
                  <a:lnTo>
                    <a:pt x="17168" y="37157"/>
                  </a:lnTo>
                  <a:lnTo>
                    <a:pt x="16988" y="37157"/>
                  </a:lnTo>
                  <a:lnTo>
                    <a:pt x="16628" y="37037"/>
                  </a:lnTo>
                  <a:lnTo>
                    <a:pt x="16388" y="36857"/>
                  </a:lnTo>
                  <a:lnTo>
                    <a:pt x="16208" y="36677"/>
                  </a:lnTo>
                  <a:lnTo>
                    <a:pt x="16208" y="36677"/>
                  </a:lnTo>
                  <a:lnTo>
                    <a:pt x="16328" y="36857"/>
                  </a:lnTo>
                  <a:lnTo>
                    <a:pt x="16628" y="37157"/>
                  </a:lnTo>
                  <a:lnTo>
                    <a:pt x="15427" y="37157"/>
                  </a:lnTo>
                  <a:lnTo>
                    <a:pt x="15427" y="37097"/>
                  </a:lnTo>
                  <a:lnTo>
                    <a:pt x="15547" y="36857"/>
                  </a:lnTo>
                  <a:lnTo>
                    <a:pt x="15607" y="36737"/>
                  </a:lnTo>
                  <a:lnTo>
                    <a:pt x="15787" y="36316"/>
                  </a:lnTo>
                  <a:lnTo>
                    <a:pt x="15968" y="35716"/>
                  </a:lnTo>
                  <a:lnTo>
                    <a:pt x="15968" y="35656"/>
                  </a:lnTo>
                  <a:close/>
                  <a:moveTo>
                    <a:pt x="18128" y="36977"/>
                  </a:moveTo>
                  <a:lnTo>
                    <a:pt x="18369" y="37097"/>
                  </a:lnTo>
                  <a:lnTo>
                    <a:pt x="18429" y="37157"/>
                  </a:lnTo>
                  <a:lnTo>
                    <a:pt x="18369" y="37157"/>
                  </a:lnTo>
                  <a:lnTo>
                    <a:pt x="18128" y="36977"/>
                  </a:lnTo>
                  <a:close/>
                  <a:moveTo>
                    <a:pt x="20590" y="36617"/>
                  </a:moveTo>
                  <a:lnTo>
                    <a:pt x="20770" y="37157"/>
                  </a:lnTo>
                  <a:lnTo>
                    <a:pt x="20650" y="37157"/>
                  </a:lnTo>
                  <a:lnTo>
                    <a:pt x="20590" y="36617"/>
                  </a:lnTo>
                  <a:close/>
                  <a:moveTo>
                    <a:pt x="24071" y="35656"/>
                  </a:moveTo>
                  <a:lnTo>
                    <a:pt x="24071" y="35776"/>
                  </a:lnTo>
                  <a:lnTo>
                    <a:pt x="23951" y="36376"/>
                  </a:lnTo>
                  <a:lnTo>
                    <a:pt x="23831" y="36797"/>
                  </a:lnTo>
                  <a:lnTo>
                    <a:pt x="23651" y="37157"/>
                  </a:lnTo>
                  <a:lnTo>
                    <a:pt x="21010" y="37157"/>
                  </a:lnTo>
                  <a:lnTo>
                    <a:pt x="20830" y="36196"/>
                  </a:lnTo>
                  <a:lnTo>
                    <a:pt x="20830" y="36196"/>
                  </a:lnTo>
                  <a:lnTo>
                    <a:pt x="20890" y="36256"/>
                  </a:lnTo>
                  <a:lnTo>
                    <a:pt x="21010" y="36376"/>
                  </a:lnTo>
                  <a:lnTo>
                    <a:pt x="20950" y="36196"/>
                  </a:lnTo>
                  <a:lnTo>
                    <a:pt x="20830" y="35896"/>
                  </a:lnTo>
                  <a:lnTo>
                    <a:pt x="20890" y="35836"/>
                  </a:lnTo>
                  <a:lnTo>
                    <a:pt x="20890" y="35896"/>
                  </a:lnTo>
                  <a:lnTo>
                    <a:pt x="20950" y="35896"/>
                  </a:lnTo>
                  <a:lnTo>
                    <a:pt x="20890" y="35776"/>
                  </a:lnTo>
                  <a:lnTo>
                    <a:pt x="21010" y="35656"/>
                  </a:lnTo>
                  <a:lnTo>
                    <a:pt x="22690" y="35656"/>
                  </a:lnTo>
                  <a:lnTo>
                    <a:pt x="22450" y="36136"/>
                  </a:lnTo>
                  <a:lnTo>
                    <a:pt x="22210" y="36436"/>
                  </a:lnTo>
                  <a:lnTo>
                    <a:pt x="21970" y="36677"/>
                  </a:lnTo>
                  <a:lnTo>
                    <a:pt x="21910" y="36797"/>
                  </a:lnTo>
                  <a:lnTo>
                    <a:pt x="22030" y="36737"/>
                  </a:lnTo>
                  <a:lnTo>
                    <a:pt x="22270" y="36497"/>
                  </a:lnTo>
                  <a:lnTo>
                    <a:pt x="22630" y="36136"/>
                  </a:lnTo>
                  <a:lnTo>
                    <a:pt x="22991" y="35656"/>
                  </a:lnTo>
                  <a:lnTo>
                    <a:pt x="23351" y="35656"/>
                  </a:lnTo>
                  <a:lnTo>
                    <a:pt x="23231" y="35896"/>
                  </a:lnTo>
                  <a:lnTo>
                    <a:pt x="23111" y="36136"/>
                  </a:lnTo>
                  <a:lnTo>
                    <a:pt x="23291" y="35956"/>
                  </a:lnTo>
                  <a:lnTo>
                    <a:pt x="23531" y="35656"/>
                  </a:lnTo>
                  <a:close/>
                  <a:moveTo>
                    <a:pt x="24551" y="35656"/>
                  </a:moveTo>
                  <a:lnTo>
                    <a:pt x="24671" y="36376"/>
                  </a:lnTo>
                  <a:lnTo>
                    <a:pt x="24731" y="37157"/>
                  </a:lnTo>
                  <a:lnTo>
                    <a:pt x="23711" y="37157"/>
                  </a:lnTo>
                  <a:lnTo>
                    <a:pt x="23891" y="36857"/>
                  </a:lnTo>
                  <a:lnTo>
                    <a:pt x="24131" y="36436"/>
                  </a:lnTo>
                  <a:lnTo>
                    <a:pt x="24371" y="35836"/>
                  </a:lnTo>
                  <a:lnTo>
                    <a:pt x="24371" y="35656"/>
                  </a:lnTo>
                  <a:close/>
                  <a:moveTo>
                    <a:pt x="24971" y="36376"/>
                  </a:moveTo>
                  <a:lnTo>
                    <a:pt x="24971" y="36797"/>
                  </a:lnTo>
                  <a:lnTo>
                    <a:pt x="24911" y="37157"/>
                  </a:lnTo>
                  <a:lnTo>
                    <a:pt x="24851" y="37157"/>
                  </a:lnTo>
                  <a:lnTo>
                    <a:pt x="24911" y="36797"/>
                  </a:lnTo>
                  <a:lnTo>
                    <a:pt x="24971" y="36376"/>
                  </a:lnTo>
                  <a:close/>
                  <a:moveTo>
                    <a:pt x="25452" y="35656"/>
                  </a:moveTo>
                  <a:lnTo>
                    <a:pt x="25452" y="35776"/>
                  </a:lnTo>
                  <a:lnTo>
                    <a:pt x="25512" y="36016"/>
                  </a:lnTo>
                  <a:lnTo>
                    <a:pt x="25512" y="36256"/>
                  </a:lnTo>
                  <a:lnTo>
                    <a:pt x="25512" y="36436"/>
                  </a:lnTo>
                  <a:lnTo>
                    <a:pt x="25572" y="37157"/>
                  </a:lnTo>
                  <a:lnTo>
                    <a:pt x="25152" y="37157"/>
                  </a:lnTo>
                  <a:lnTo>
                    <a:pt x="25212" y="36857"/>
                  </a:lnTo>
                  <a:lnTo>
                    <a:pt x="25392" y="36256"/>
                  </a:lnTo>
                  <a:lnTo>
                    <a:pt x="25452" y="35656"/>
                  </a:lnTo>
                  <a:close/>
                  <a:moveTo>
                    <a:pt x="25992" y="36677"/>
                  </a:moveTo>
                  <a:lnTo>
                    <a:pt x="26112" y="37157"/>
                  </a:lnTo>
                  <a:lnTo>
                    <a:pt x="25932" y="37157"/>
                  </a:lnTo>
                  <a:lnTo>
                    <a:pt x="25992" y="36677"/>
                  </a:lnTo>
                  <a:close/>
                  <a:moveTo>
                    <a:pt x="26352" y="36016"/>
                  </a:moveTo>
                  <a:lnTo>
                    <a:pt x="26532" y="36316"/>
                  </a:lnTo>
                  <a:lnTo>
                    <a:pt x="26772" y="36737"/>
                  </a:lnTo>
                  <a:lnTo>
                    <a:pt x="26892" y="37157"/>
                  </a:lnTo>
                  <a:lnTo>
                    <a:pt x="26472" y="37157"/>
                  </a:lnTo>
                  <a:lnTo>
                    <a:pt x="26412" y="36316"/>
                  </a:lnTo>
                  <a:lnTo>
                    <a:pt x="26352" y="36016"/>
                  </a:lnTo>
                  <a:close/>
                  <a:moveTo>
                    <a:pt x="26772" y="35656"/>
                  </a:moveTo>
                  <a:lnTo>
                    <a:pt x="27553" y="36617"/>
                  </a:lnTo>
                  <a:lnTo>
                    <a:pt x="28033" y="37157"/>
                  </a:lnTo>
                  <a:lnTo>
                    <a:pt x="27012" y="37157"/>
                  </a:lnTo>
                  <a:lnTo>
                    <a:pt x="26952" y="36737"/>
                  </a:lnTo>
                  <a:lnTo>
                    <a:pt x="26832" y="36196"/>
                  </a:lnTo>
                  <a:lnTo>
                    <a:pt x="26592" y="35656"/>
                  </a:lnTo>
                  <a:close/>
                  <a:moveTo>
                    <a:pt x="59966" y="35656"/>
                  </a:moveTo>
                  <a:lnTo>
                    <a:pt x="60567" y="37157"/>
                  </a:lnTo>
                  <a:lnTo>
                    <a:pt x="28213" y="37157"/>
                  </a:lnTo>
                  <a:lnTo>
                    <a:pt x="27793" y="36436"/>
                  </a:lnTo>
                  <a:lnTo>
                    <a:pt x="27312" y="35656"/>
                  </a:lnTo>
                  <a:lnTo>
                    <a:pt x="27673" y="35656"/>
                  </a:lnTo>
                  <a:lnTo>
                    <a:pt x="28513" y="36376"/>
                  </a:lnTo>
                  <a:lnTo>
                    <a:pt x="28213" y="36016"/>
                  </a:lnTo>
                  <a:lnTo>
                    <a:pt x="27973" y="35656"/>
                  </a:lnTo>
                  <a:close/>
                  <a:moveTo>
                    <a:pt x="16868" y="38657"/>
                  </a:moveTo>
                  <a:lnTo>
                    <a:pt x="16928" y="38717"/>
                  </a:lnTo>
                  <a:lnTo>
                    <a:pt x="17588" y="38898"/>
                  </a:lnTo>
                  <a:lnTo>
                    <a:pt x="17168" y="38838"/>
                  </a:lnTo>
                  <a:lnTo>
                    <a:pt x="16628" y="38717"/>
                  </a:lnTo>
                  <a:lnTo>
                    <a:pt x="16568" y="38657"/>
                  </a:lnTo>
                  <a:close/>
                  <a:moveTo>
                    <a:pt x="13807" y="38657"/>
                  </a:moveTo>
                  <a:lnTo>
                    <a:pt x="13687" y="38958"/>
                  </a:lnTo>
                  <a:lnTo>
                    <a:pt x="13687" y="38777"/>
                  </a:lnTo>
                  <a:lnTo>
                    <a:pt x="13687" y="38657"/>
                  </a:lnTo>
                  <a:close/>
                  <a:moveTo>
                    <a:pt x="12906" y="38657"/>
                  </a:moveTo>
                  <a:lnTo>
                    <a:pt x="12486" y="38838"/>
                  </a:lnTo>
                  <a:lnTo>
                    <a:pt x="12066" y="38958"/>
                  </a:lnTo>
                  <a:lnTo>
                    <a:pt x="11946" y="39018"/>
                  </a:lnTo>
                  <a:lnTo>
                    <a:pt x="12066" y="39018"/>
                  </a:lnTo>
                  <a:lnTo>
                    <a:pt x="12546" y="38958"/>
                  </a:lnTo>
                  <a:lnTo>
                    <a:pt x="13086" y="38777"/>
                  </a:lnTo>
                  <a:lnTo>
                    <a:pt x="12966" y="38958"/>
                  </a:lnTo>
                  <a:lnTo>
                    <a:pt x="12726" y="38958"/>
                  </a:lnTo>
                  <a:lnTo>
                    <a:pt x="12366" y="39078"/>
                  </a:lnTo>
                  <a:lnTo>
                    <a:pt x="11706" y="39258"/>
                  </a:lnTo>
                  <a:lnTo>
                    <a:pt x="11226" y="39378"/>
                  </a:lnTo>
                  <a:lnTo>
                    <a:pt x="11706" y="39378"/>
                  </a:lnTo>
                  <a:lnTo>
                    <a:pt x="12186" y="39318"/>
                  </a:lnTo>
                  <a:lnTo>
                    <a:pt x="12486" y="39258"/>
                  </a:lnTo>
                  <a:lnTo>
                    <a:pt x="12846" y="39138"/>
                  </a:lnTo>
                  <a:lnTo>
                    <a:pt x="12726" y="39198"/>
                  </a:lnTo>
                  <a:lnTo>
                    <a:pt x="12426" y="39378"/>
                  </a:lnTo>
                  <a:lnTo>
                    <a:pt x="12126" y="39498"/>
                  </a:lnTo>
                  <a:lnTo>
                    <a:pt x="11646" y="39678"/>
                  </a:lnTo>
                  <a:lnTo>
                    <a:pt x="11105" y="39798"/>
                  </a:lnTo>
                  <a:lnTo>
                    <a:pt x="10985" y="39858"/>
                  </a:lnTo>
                  <a:lnTo>
                    <a:pt x="10985" y="39858"/>
                  </a:lnTo>
                  <a:lnTo>
                    <a:pt x="11166" y="39378"/>
                  </a:lnTo>
                  <a:lnTo>
                    <a:pt x="11226" y="39378"/>
                  </a:lnTo>
                  <a:lnTo>
                    <a:pt x="11166" y="39318"/>
                  </a:lnTo>
                  <a:lnTo>
                    <a:pt x="11406" y="38657"/>
                  </a:lnTo>
                  <a:close/>
                  <a:moveTo>
                    <a:pt x="12306" y="39678"/>
                  </a:moveTo>
                  <a:lnTo>
                    <a:pt x="12246" y="39738"/>
                  </a:lnTo>
                  <a:lnTo>
                    <a:pt x="12126" y="39798"/>
                  </a:lnTo>
                  <a:lnTo>
                    <a:pt x="11766" y="39978"/>
                  </a:lnTo>
                  <a:lnTo>
                    <a:pt x="11526" y="40158"/>
                  </a:lnTo>
                  <a:lnTo>
                    <a:pt x="11105" y="40338"/>
                  </a:lnTo>
                  <a:lnTo>
                    <a:pt x="10745" y="40458"/>
                  </a:lnTo>
                  <a:lnTo>
                    <a:pt x="10985" y="39858"/>
                  </a:lnTo>
                  <a:lnTo>
                    <a:pt x="11105" y="39858"/>
                  </a:lnTo>
                  <a:lnTo>
                    <a:pt x="11646" y="39798"/>
                  </a:lnTo>
                  <a:lnTo>
                    <a:pt x="12186" y="39678"/>
                  </a:lnTo>
                  <a:close/>
                  <a:moveTo>
                    <a:pt x="12006" y="40098"/>
                  </a:moveTo>
                  <a:lnTo>
                    <a:pt x="11766" y="40458"/>
                  </a:lnTo>
                  <a:lnTo>
                    <a:pt x="11406" y="40818"/>
                  </a:lnTo>
                  <a:lnTo>
                    <a:pt x="11406" y="40878"/>
                  </a:lnTo>
                  <a:lnTo>
                    <a:pt x="10625" y="40878"/>
                  </a:lnTo>
                  <a:lnTo>
                    <a:pt x="10745" y="40518"/>
                  </a:lnTo>
                  <a:lnTo>
                    <a:pt x="11166" y="40458"/>
                  </a:lnTo>
                  <a:lnTo>
                    <a:pt x="11526" y="40338"/>
                  </a:lnTo>
                  <a:lnTo>
                    <a:pt x="11526" y="40338"/>
                  </a:lnTo>
                  <a:lnTo>
                    <a:pt x="11406" y="40458"/>
                  </a:lnTo>
                  <a:lnTo>
                    <a:pt x="11586" y="40338"/>
                  </a:lnTo>
                  <a:lnTo>
                    <a:pt x="11886" y="40218"/>
                  </a:lnTo>
                  <a:lnTo>
                    <a:pt x="12006" y="40098"/>
                  </a:lnTo>
                  <a:close/>
                  <a:moveTo>
                    <a:pt x="16208" y="38657"/>
                  </a:moveTo>
                  <a:lnTo>
                    <a:pt x="16568" y="38898"/>
                  </a:lnTo>
                  <a:lnTo>
                    <a:pt x="16928" y="39078"/>
                  </a:lnTo>
                  <a:lnTo>
                    <a:pt x="17348" y="39198"/>
                  </a:lnTo>
                  <a:lnTo>
                    <a:pt x="17528" y="39258"/>
                  </a:lnTo>
                  <a:lnTo>
                    <a:pt x="16748" y="39258"/>
                  </a:lnTo>
                  <a:lnTo>
                    <a:pt x="16388" y="39138"/>
                  </a:lnTo>
                  <a:lnTo>
                    <a:pt x="15968" y="39018"/>
                  </a:lnTo>
                  <a:lnTo>
                    <a:pt x="15727" y="38838"/>
                  </a:lnTo>
                  <a:lnTo>
                    <a:pt x="15487" y="38717"/>
                  </a:lnTo>
                  <a:lnTo>
                    <a:pt x="15667" y="38898"/>
                  </a:lnTo>
                  <a:lnTo>
                    <a:pt x="15908" y="39138"/>
                  </a:lnTo>
                  <a:lnTo>
                    <a:pt x="16268" y="39378"/>
                  </a:lnTo>
                  <a:lnTo>
                    <a:pt x="16688" y="39498"/>
                  </a:lnTo>
                  <a:lnTo>
                    <a:pt x="17048" y="39618"/>
                  </a:lnTo>
                  <a:lnTo>
                    <a:pt x="17228" y="39678"/>
                  </a:lnTo>
                  <a:lnTo>
                    <a:pt x="16808" y="39678"/>
                  </a:lnTo>
                  <a:lnTo>
                    <a:pt x="16268" y="39618"/>
                  </a:lnTo>
                  <a:lnTo>
                    <a:pt x="16028" y="39558"/>
                  </a:lnTo>
                  <a:lnTo>
                    <a:pt x="16208" y="39678"/>
                  </a:lnTo>
                  <a:lnTo>
                    <a:pt x="16748" y="39918"/>
                  </a:lnTo>
                  <a:lnTo>
                    <a:pt x="17348" y="40038"/>
                  </a:lnTo>
                  <a:lnTo>
                    <a:pt x="17168" y="40098"/>
                  </a:lnTo>
                  <a:lnTo>
                    <a:pt x="16688" y="40218"/>
                  </a:lnTo>
                  <a:lnTo>
                    <a:pt x="16148" y="40278"/>
                  </a:lnTo>
                  <a:lnTo>
                    <a:pt x="16028" y="40218"/>
                  </a:lnTo>
                  <a:lnTo>
                    <a:pt x="15908" y="40218"/>
                  </a:lnTo>
                  <a:lnTo>
                    <a:pt x="15968" y="40278"/>
                  </a:lnTo>
                  <a:lnTo>
                    <a:pt x="16148" y="40338"/>
                  </a:lnTo>
                  <a:lnTo>
                    <a:pt x="16688" y="40458"/>
                  </a:lnTo>
                  <a:lnTo>
                    <a:pt x="16808" y="40458"/>
                  </a:lnTo>
                  <a:lnTo>
                    <a:pt x="16568" y="40518"/>
                  </a:lnTo>
                  <a:lnTo>
                    <a:pt x="16268" y="40638"/>
                  </a:lnTo>
                  <a:lnTo>
                    <a:pt x="15908" y="40698"/>
                  </a:lnTo>
                  <a:lnTo>
                    <a:pt x="15067" y="40698"/>
                  </a:lnTo>
                  <a:lnTo>
                    <a:pt x="15247" y="40758"/>
                  </a:lnTo>
                  <a:lnTo>
                    <a:pt x="15547" y="40878"/>
                  </a:lnTo>
                  <a:lnTo>
                    <a:pt x="11466" y="40878"/>
                  </a:lnTo>
                  <a:lnTo>
                    <a:pt x="11826" y="40518"/>
                  </a:lnTo>
                  <a:lnTo>
                    <a:pt x="12486" y="39978"/>
                  </a:lnTo>
                  <a:lnTo>
                    <a:pt x="12606" y="39738"/>
                  </a:lnTo>
                  <a:lnTo>
                    <a:pt x="12726" y="39618"/>
                  </a:lnTo>
                  <a:lnTo>
                    <a:pt x="12666" y="39738"/>
                  </a:lnTo>
                  <a:lnTo>
                    <a:pt x="12486" y="40098"/>
                  </a:lnTo>
                  <a:lnTo>
                    <a:pt x="12186" y="40638"/>
                  </a:lnTo>
                  <a:lnTo>
                    <a:pt x="12606" y="40158"/>
                  </a:lnTo>
                  <a:lnTo>
                    <a:pt x="12846" y="39858"/>
                  </a:lnTo>
                  <a:lnTo>
                    <a:pt x="12966" y="39558"/>
                  </a:lnTo>
                  <a:lnTo>
                    <a:pt x="13026" y="39378"/>
                  </a:lnTo>
                  <a:lnTo>
                    <a:pt x="13026" y="39198"/>
                  </a:lnTo>
                  <a:lnTo>
                    <a:pt x="13326" y="38898"/>
                  </a:lnTo>
                  <a:lnTo>
                    <a:pt x="13326" y="39018"/>
                  </a:lnTo>
                  <a:lnTo>
                    <a:pt x="13206" y="39258"/>
                  </a:lnTo>
                  <a:lnTo>
                    <a:pt x="13086" y="39738"/>
                  </a:lnTo>
                  <a:lnTo>
                    <a:pt x="12846" y="40098"/>
                  </a:lnTo>
                  <a:lnTo>
                    <a:pt x="12726" y="40218"/>
                  </a:lnTo>
                  <a:lnTo>
                    <a:pt x="12726" y="40278"/>
                  </a:lnTo>
                  <a:lnTo>
                    <a:pt x="12786" y="40218"/>
                  </a:lnTo>
                  <a:lnTo>
                    <a:pt x="12846" y="40158"/>
                  </a:lnTo>
                  <a:lnTo>
                    <a:pt x="13146" y="39798"/>
                  </a:lnTo>
                  <a:lnTo>
                    <a:pt x="13326" y="39438"/>
                  </a:lnTo>
                  <a:lnTo>
                    <a:pt x="13507" y="39198"/>
                  </a:lnTo>
                  <a:lnTo>
                    <a:pt x="13446" y="39318"/>
                  </a:lnTo>
                  <a:lnTo>
                    <a:pt x="13446" y="39558"/>
                  </a:lnTo>
                  <a:lnTo>
                    <a:pt x="13386" y="39678"/>
                  </a:lnTo>
                  <a:lnTo>
                    <a:pt x="13386" y="39678"/>
                  </a:lnTo>
                  <a:lnTo>
                    <a:pt x="13446" y="39618"/>
                  </a:lnTo>
                  <a:lnTo>
                    <a:pt x="13567" y="39318"/>
                  </a:lnTo>
                  <a:lnTo>
                    <a:pt x="13657" y="39093"/>
                  </a:lnTo>
                  <a:lnTo>
                    <a:pt x="13657" y="39093"/>
                  </a:lnTo>
                  <a:lnTo>
                    <a:pt x="13567" y="39498"/>
                  </a:lnTo>
                  <a:lnTo>
                    <a:pt x="13747" y="39138"/>
                  </a:lnTo>
                  <a:lnTo>
                    <a:pt x="14047" y="38777"/>
                  </a:lnTo>
                  <a:lnTo>
                    <a:pt x="14107" y="38657"/>
                  </a:lnTo>
                  <a:lnTo>
                    <a:pt x="14227" y="38657"/>
                  </a:lnTo>
                  <a:lnTo>
                    <a:pt x="14107" y="39078"/>
                  </a:lnTo>
                  <a:lnTo>
                    <a:pt x="14047" y="39198"/>
                  </a:lnTo>
                  <a:lnTo>
                    <a:pt x="14047" y="39258"/>
                  </a:lnTo>
                  <a:lnTo>
                    <a:pt x="14107" y="39198"/>
                  </a:lnTo>
                  <a:lnTo>
                    <a:pt x="14167" y="39078"/>
                  </a:lnTo>
                  <a:lnTo>
                    <a:pt x="14227" y="38958"/>
                  </a:lnTo>
                  <a:lnTo>
                    <a:pt x="14287" y="38898"/>
                  </a:lnTo>
                  <a:lnTo>
                    <a:pt x="14467" y="38657"/>
                  </a:lnTo>
                  <a:close/>
                  <a:moveTo>
                    <a:pt x="17348" y="40698"/>
                  </a:moveTo>
                  <a:lnTo>
                    <a:pt x="17228" y="40878"/>
                  </a:lnTo>
                  <a:lnTo>
                    <a:pt x="16868" y="40878"/>
                  </a:lnTo>
                  <a:lnTo>
                    <a:pt x="16928" y="40818"/>
                  </a:lnTo>
                  <a:lnTo>
                    <a:pt x="17108" y="40758"/>
                  </a:lnTo>
                  <a:lnTo>
                    <a:pt x="17348" y="40698"/>
                  </a:lnTo>
                  <a:close/>
                  <a:moveTo>
                    <a:pt x="18189" y="40398"/>
                  </a:moveTo>
                  <a:lnTo>
                    <a:pt x="18189" y="40518"/>
                  </a:lnTo>
                  <a:lnTo>
                    <a:pt x="18128" y="40878"/>
                  </a:lnTo>
                  <a:lnTo>
                    <a:pt x="17948" y="40878"/>
                  </a:lnTo>
                  <a:lnTo>
                    <a:pt x="18008" y="40758"/>
                  </a:lnTo>
                  <a:lnTo>
                    <a:pt x="18128" y="40458"/>
                  </a:lnTo>
                  <a:lnTo>
                    <a:pt x="18189" y="40398"/>
                  </a:lnTo>
                  <a:close/>
                  <a:moveTo>
                    <a:pt x="18609" y="40278"/>
                  </a:moveTo>
                  <a:lnTo>
                    <a:pt x="18729" y="40578"/>
                  </a:lnTo>
                  <a:lnTo>
                    <a:pt x="18729" y="40878"/>
                  </a:lnTo>
                  <a:lnTo>
                    <a:pt x="18429" y="40878"/>
                  </a:lnTo>
                  <a:lnTo>
                    <a:pt x="18549" y="40638"/>
                  </a:lnTo>
                  <a:lnTo>
                    <a:pt x="18609" y="40338"/>
                  </a:lnTo>
                  <a:lnTo>
                    <a:pt x="18609" y="40278"/>
                  </a:lnTo>
                  <a:close/>
                  <a:moveTo>
                    <a:pt x="18909" y="40458"/>
                  </a:moveTo>
                  <a:lnTo>
                    <a:pt x="18969" y="40758"/>
                  </a:lnTo>
                  <a:lnTo>
                    <a:pt x="18969" y="40878"/>
                  </a:lnTo>
                  <a:lnTo>
                    <a:pt x="18849" y="40878"/>
                  </a:lnTo>
                  <a:lnTo>
                    <a:pt x="18909" y="40578"/>
                  </a:lnTo>
                  <a:lnTo>
                    <a:pt x="18909" y="40458"/>
                  </a:lnTo>
                  <a:close/>
                  <a:moveTo>
                    <a:pt x="61107" y="38657"/>
                  </a:moveTo>
                  <a:lnTo>
                    <a:pt x="61887" y="40878"/>
                  </a:lnTo>
                  <a:lnTo>
                    <a:pt x="19149" y="40878"/>
                  </a:lnTo>
                  <a:lnTo>
                    <a:pt x="19209" y="40758"/>
                  </a:lnTo>
                  <a:lnTo>
                    <a:pt x="19269" y="40338"/>
                  </a:lnTo>
                  <a:lnTo>
                    <a:pt x="19269" y="39978"/>
                  </a:lnTo>
                  <a:lnTo>
                    <a:pt x="19329" y="40098"/>
                  </a:lnTo>
                  <a:lnTo>
                    <a:pt x="19569" y="40638"/>
                  </a:lnTo>
                  <a:lnTo>
                    <a:pt x="19569" y="40638"/>
                  </a:lnTo>
                  <a:lnTo>
                    <a:pt x="19509" y="40098"/>
                  </a:lnTo>
                  <a:lnTo>
                    <a:pt x="19509" y="39618"/>
                  </a:lnTo>
                  <a:lnTo>
                    <a:pt x="19449" y="39378"/>
                  </a:lnTo>
                  <a:lnTo>
                    <a:pt x="19389" y="39318"/>
                  </a:lnTo>
                  <a:lnTo>
                    <a:pt x="19449" y="39318"/>
                  </a:lnTo>
                  <a:lnTo>
                    <a:pt x="19509" y="39438"/>
                  </a:lnTo>
                  <a:lnTo>
                    <a:pt x="19689" y="39918"/>
                  </a:lnTo>
                  <a:lnTo>
                    <a:pt x="19749" y="40458"/>
                  </a:lnTo>
                  <a:lnTo>
                    <a:pt x="19749" y="40638"/>
                  </a:lnTo>
                  <a:lnTo>
                    <a:pt x="19809" y="40458"/>
                  </a:lnTo>
                  <a:lnTo>
                    <a:pt x="19869" y="39918"/>
                  </a:lnTo>
                  <a:lnTo>
                    <a:pt x="19929" y="39618"/>
                  </a:lnTo>
                  <a:lnTo>
                    <a:pt x="19869" y="39318"/>
                  </a:lnTo>
                  <a:lnTo>
                    <a:pt x="19809" y="39198"/>
                  </a:lnTo>
                  <a:lnTo>
                    <a:pt x="19869" y="39198"/>
                  </a:lnTo>
                  <a:lnTo>
                    <a:pt x="19869" y="39138"/>
                  </a:lnTo>
                  <a:lnTo>
                    <a:pt x="19809" y="39138"/>
                  </a:lnTo>
                  <a:lnTo>
                    <a:pt x="19809" y="39078"/>
                  </a:lnTo>
                  <a:lnTo>
                    <a:pt x="19869" y="39138"/>
                  </a:lnTo>
                  <a:lnTo>
                    <a:pt x="19989" y="39258"/>
                  </a:lnTo>
                  <a:lnTo>
                    <a:pt x="20289" y="39918"/>
                  </a:lnTo>
                  <a:lnTo>
                    <a:pt x="20289" y="39618"/>
                  </a:lnTo>
                  <a:lnTo>
                    <a:pt x="20229" y="39198"/>
                  </a:lnTo>
                  <a:lnTo>
                    <a:pt x="20109" y="38838"/>
                  </a:lnTo>
                  <a:lnTo>
                    <a:pt x="20229" y="39018"/>
                  </a:lnTo>
                  <a:lnTo>
                    <a:pt x="20289" y="39138"/>
                  </a:lnTo>
                  <a:lnTo>
                    <a:pt x="20289" y="38958"/>
                  </a:lnTo>
                  <a:lnTo>
                    <a:pt x="20289" y="38657"/>
                  </a:lnTo>
                  <a:lnTo>
                    <a:pt x="20530" y="38657"/>
                  </a:lnTo>
                  <a:lnTo>
                    <a:pt x="20530" y="38777"/>
                  </a:lnTo>
                  <a:lnTo>
                    <a:pt x="20590" y="38657"/>
                  </a:lnTo>
                  <a:lnTo>
                    <a:pt x="25332" y="38657"/>
                  </a:lnTo>
                  <a:lnTo>
                    <a:pt x="25272" y="38898"/>
                  </a:lnTo>
                  <a:lnTo>
                    <a:pt x="25212" y="39078"/>
                  </a:lnTo>
                  <a:lnTo>
                    <a:pt x="25212" y="39078"/>
                  </a:lnTo>
                  <a:lnTo>
                    <a:pt x="25272" y="38958"/>
                  </a:lnTo>
                  <a:lnTo>
                    <a:pt x="25392" y="38657"/>
                  </a:lnTo>
                  <a:lnTo>
                    <a:pt x="26352" y="38657"/>
                  </a:lnTo>
                  <a:lnTo>
                    <a:pt x="26292" y="39018"/>
                  </a:lnTo>
                  <a:lnTo>
                    <a:pt x="26292" y="39138"/>
                  </a:lnTo>
                  <a:lnTo>
                    <a:pt x="26352" y="39018"/>
                  </a:lnTo>
                  <a:lnTo>
                    <a:pt x="26472" y="38717"/>
                  </a:lnTo>
                  <a:lnTo>
                    <a:pt x="26472" y="38657"/>
                  </a:lnTo>
                  <a:close/>
                  <a:moveTo>
                    <a:pt x="62367" y="42319"/>
                  </a:moveTo>
                  <a:lnTo>
                    <a:pt x="62848" y="43940"/>
                  </a:lnTo>
                  <a:lnTo>
                    <a:pt x="9725" y="43940"/>
                  </a:lnTo>
                  <a:lnTo>
                    <a:pt x="10145" y="42319"/>
                  </a:lnTo>
                  <a:close/>
                  <a:moveTo>
                    <a:pt x="63388" y="46041"/>
                  </a:moveTo>
                  <a:lnTo>
                    <a:pt x="63808" y="47781"/>
                  </a:lnTo>
                  <a:lnTo>
                    <a:pt x="8945" y="47781"/>
                  </a:lnTo>
                  <a:lnTo>
                    <a:pt x="9245" y="46041"/>
                  </a:lnTo>
                  <a:close/>
                  <a:moveTo>
                    <a:pt x="64288" y="50122"/>
                  </a:moveTo>
                  <a:lnTo>
                    <a:pt x="64648" y="51863"/>
                  </a:lnTo>
                  <a:lnTo>
                    <a:pt x="8404" y="51863"/>
                  </a:lnTo>
                  <a:lnTo>
                    <a:pt x="8584" y="50122"/>
                  </a:lnTo>
                  <a:close/>
                  <a:moveTo>
                    <a:pt x="66449" y="1"/>
                  </a:moveTo>
                  <a:lnTo>
                    <a:pt x="65429" y="361"/>
                  </a:lnTo>
                  <a:lnTo>
                    <a:pt x="65009" y="481"/>
                  </a:lnTo>
                  <a:lnTo>
                    <a:pt x="64648" y="661"/>
                  </a:lnTo>
                  <a:lnTo>
                    <a:pt x="64168" y="961"/>
                  </a:lnTo>
                  <a:lnTo>
                    <a:pt x="63868" y="1321"/>
                  </a:lnTo>
                  <a:lnTo>
                    <a:pt x="63688" y="1561"/>
                  </a:lnTo>
                  <a:lnTo>
                    <a:pt x="62908" y="1742"/>
                  </a:lnTo>
                  <a:lnTo>
                    <a:pt x="62908" y="1742"/>
                  </a:lnTo>
                  <a:lnTo>
                    <a:pt x="63088" y="1622"/>
                  </a:lnTo>
                  <a:lnTo>
                    <a:pt x="63448" y="1261"/>
                  </a:lnTo>
                  <a:lnTo>
                    <a:pt x="63808" y="961"/>
                  </a:lnTo>
                  <a:lnTo>
                    <a:pt x="64168" y="661"/>
                  </a:lnTo>
                  <a:lnTo>
                    <a:pt x="64588" y="421"/>
                  </a:lnTo>
                  <a:lnTo>
                    <a:pt x="64949" y="241"/>
                  </a:lnTo>
                  <a:lnTo>
                    <a:pt x="65189" y="121"/>
                  </a:lnTo>
                  <a:lnTo>
                    <a:pt x="65309" y="61"/>
                  </a:lnTo>
                  <a:lnTo>
                    <a:pt x="65189" y="61"/>
                  </a:lnTo>
                  <a:lnTo>
                    <a:pt x="64889" y="181"/>
                  </a:lnTo>
                  <a:lnTo>
                    <a:pt x="64528" y="301"/>
                  </a:lnTo>
                  <a:lnTo>
                    <a:pt x="64048" y="481"/>
                  </a:lnTo>
                  <a:lnTo>
                    <a:pt x="63448" y="841"/>
                  </a:lnTo>
                  <a:lnTo>
                    <a:pt x="62968" y="1141"/>
                  </a:lnTo>
                  <a:lnTo>
                    <a:pt x="62968" y="1141"/>
                  </a:lnTo>
                  <a:lnTo>
                    <a:pt x="63088" y="961"/>
                  </a:lnTo>
                  <a:lnTo>
                    <a:pt x="63268" y="721"/>
                  </a:lnTo>
                  <a:lnTo>
                    <a:pt x="63448" y="541"/>
                  </a:lnTo>
                  <a:lnTo>
                    <a:pt x="63628" y="421"/>
                  </a:lnTo>
                  <a:lnTo>
                    <a:pt x="63568" y="421"/>
                  </a:lnTo>
                  <a:lnTo>
                    <a:pt x="63388" y="481"/>
                  </a:lnTo>
                  <a:lnTo>
                    <a:pt x="63148" y="601"/>
                  </a:lnTo>
                  <a:lnTo>
                    <a:pt x="62908" y="841"/>
                  </a:lnTo>
                  <a:lnTo>
                    <a:pt x="62488" y="1261"/>
                  </a:lnTo>
                  <a:lnTo>
                    <a:pt x="62187" y="1561"/>
                  </a:lnTo>
                  <a:lnTo>
                    <a:pt x="62007" y="1802"/>
                  </a:lnTo>
                  <a:lnTo>
                    <a:pt x="61947" y="2042"/>
                  </a:lnTo>
                  <a:lnTo>
                    <a:pt x="61467" y="2222"/>
                  </a:lnTo>
                  <a:lnTo>
                    <a:pt x="61527" y="2102"/>
                  </a:lnTo>
                  <a:lnTo>
                    <a:pt x="62367" y="1261"/>
                  </a:lnTo>
                  <a:lnTo>
                    <a:pt x="63088" y="541"/>
                  </a:lnTo>
                  <a:lnTo>
                    <a:pt x="62488" y="961"/>
                  </a:lnTo>
                  <a:lnTo>
                    <a:pt x="62127" y="1081"/>
                  </a:lnTo>
                  <a:lnTo>
                    <a:pt x="61647" y="1261"/>
                  </a:lnTo>
                  <a:lnTo>
                    <a:pt x="60987" y="1622"/>
                  </a:lnTo>
                  <a:lnTo>
                    <a:pt x="60687" y="1862"/>
                  </a:lnTo>
                  <a:lnTo>
                    <a:pt x="61227" y="1201"/>
                  </a:lnTo>
                  <a:lnTo>
                    <a:pt x="61767" y="721"/>
                  </a:lnTo>
                  <a:lnTo>
                    <a:pt x="62007" y="541"/>
                  </a:lnTo>
                  <a:lnTo>
                    <a:pt x="61767" y="661"/>
                  </a:lnTo>
                  <a:lnTo>
                    <a:pt x="61467" y="781"/>
                  </a:lnTo>
                  <a:lnTo>
                    <a:pt x="61347" y="841"/>
                  </a:lnTo>
                  <a:lnTo>
                    <a:pt x="60927" y="1021"/>
                  </a:lnTo>
                  <a:lnTo>
                    <a:pt x="60507" y="1321"/>
                  </a:lnTo>
                  <a:lnTo>
                    <a:pt x="60147" y="1561"/>
                  </a:lnTo>
                  <a:lnTo>
                    <a:pt x="59666" y="1982"/>
                  </a:lnTo>
                  <a:lnTo>
                    <a:pt x="59366" y="2282"/>
                  </a:lnTo>
                  <a:lnTo>
                    <a:pt x="59306" y="2342"/>
                  </a:lnTo>
                  <a:lnTo>
                    <a:pt x="59066" y="2462"/>
                  </a:lnTo>
                  <a:lnTo>
                    <a:pt x="58766" y="2642"/>
                  </a:lnTo>
                  <a:lnTo>
                    <a:pt x="58466" y="2822"/>
                  </a:lnTo>
                  <a:lnTo>
                    <a:pt x="58466" y="2822"/>
                  </a:lnTo>
                  <a:lnTo>
                    <a:pt x="59066" y="2342"/>
                  </a:lnTo>
                  <a:lnTo>
                    <a:pt x="59186" y="2282"/>
                  </a:lnTo>
                  <a:lnTo>
                    <a:pt x="59246" y="2222"/>
                  </a:lnTo>
                  <a:lnTo>
                    <a:pt x="59306" y="2162"/>
                  </a:lnTo>
                  <a:lnTo>
                    <a:pt x="59246" y="2162"/>
                  </a:lnTo>
                  <a:lnTo>
                    <a:pt x="59126" y="2222"/>
                  </a:lnTo>
                  <a:lnTo>
                    <a:pt x="59066" y="2282"/>
                  </a:lnTo>
                  <a:lnTo>
                    <a:pt x="58706" y="2462"/>
                  </a:lnTo>
                  <a:lnTo>
                    <a:pt x="58286" y="2702"/>
                  </a:lnTo>
                  <a:lnTo>
                    <a:pt x="57806" y="3062"/>
                  </a:lnTo>
                  <a:lnTo>
                    <a:pt x="57385" y="3422"/>
                  </a:lnTo>
                  <a:lnTo>
                    <a:pt x="57385" y="3482"/>
                  </a:lnTo>
                  <a:lnTo>
                    <a:pt x="57325" y="3482"/>
                  </a:lnTo>
                  <a:lnTo>
                    <a:pt x="57806" y="2882"/>
                  </a:lnTo>
                  <a:lnTo>
                    <a:pt x="58166" y="2522"/>
                  </a:lnTo>
                  <a:lnTo>
                    <a:pt x="58466" y="2222"/>
                  </a:lnTo>
                  <a:lnTo>
                    <a:pt x="58706" y="2042"/>
                  </a:lnTo>
                  <a:lnTo>
                    <a:pt x="58466" y="2162"/>
                  </a:lnTo>
                  <a:lnTo>
                    <a:pt x="58046" y="2402"/>
                  </a:lnTo>
                  <a:lnTo>
                    <a:pt x="57625" y="2702"/>
                  </a:lnTo>
                  <a:lnTo>
                    <a:pt x="57325" y="3002"/>
                  </a:lnTo>
                  <a:lnTo>
                    <a:pt x="57085" y="3182"/>
                  </a:lnTo>
                  <a:lnTo>
                    <a:pt x="56725" y="3362"/>
                  </a:lnTo>
                  <a:lnTo>
                    <a:pt x="56305" y="3662"/>
                  </a:lnTo>
                  <a:lnTo>
                    <a:pt x="55885" y="4083"/>
                  </a:lnTo>
                  <a:lnTo>
                    <a:pt x="55525" y="4503"/>
                  </a:lnTo>
                  <a:lnTo>
                    <a:pt x="55284" y="4683"/>
                  </a:lnTo>
                  <a:lnTo>
                    <a:pt x="54744" y="5283"/>
                  </a:lnTo>
                  <a:lnTo>
                    <a:pt x="54684" y="5343"/>
                  </a:lnTo>
                  <a:lnTo>
                    <a:pt x="54624" y="5343"/>
                  </a:lnTo>
                  <a:lnTo>
                    <a:pt x="54804" y="4863"/>
                  </a:lnTo>
                  <a:lnTo>
                    <a:pt x="55104" y="4263"/>
                  </a:lnTo>
                  <a:lnTo>
                    <a:pt x="55344" y="3903"/>
                  </a:lnTo>
                  <a:lnTo>
                    <a:pt x="55585" y="3542"/>
                  </a:lnTo>
                  <a:lnTo>
                    <a:pt x="55284" y="3782"/>
                  </a:lnTo>
                  <a:lnTo>
                    <a:pt x="55224" y="3782"/>
                  </a:lnTo>
                  <a:lnTo>
                    <a:pt x="54984" y="3963"/>
                  </a:lnTo>
                  <a:lnTo>
                    <a:pt x="54684" y="4263"/>
                  </a:lnTo>
                  <a:lnTo>
                    <a:pt x="54384" y="4623"/>
                  </a:lnTo>
                  <a:lnTo>
                    <a:pt x="54024" y="4983"/>
                  </a:lnTo>
                  <a:lnTo>
                    <a:pt x="53784" y="5403"/>
                  </a:lnTo>
                  <a:lnTo>
                    <a:pt x="53544" y="5883"/>
                  </a:lnTo>
                  <a:lnTo>
                    <a:pt x="53484" y="6063"/>
                  </a:lnTo>
                  <a:lnTo>
                    <a:pt x="53424" y="6123"/>
                  </a:lnTo>
                  <a:lnTo>
                    <a:pt x="53364" y="6123"/>
                  </a:lnTo>
                  <a:lnTo>
                    <a:pt x="53604" y="5583"/>
                  </a:lnTo>
                  <a:lnTo>
                    <a:pt x="53964" y="4803"/>
                  </a:lnTo>
                  <a:lnTo>
                    <a:pt x="54144" y="4503"/>
                  </a:lnTo>
                  <a:lnTo>
                    <a:pt x="53904" y="4803"/>
                  </a:lnTo>
                  <a:lnTo>
                    <a:pt x="53424" y="5463"/>
                  </a:lnTo>
                  <a:lnTo>
                    <a:pt x="53184" y="5883"/>
                  </a:lnTo>
                  <a:lnTo>
                    <a:pt x="53003" y="6244"/>
                  </a:lnTo>
                  <a:lnTo>
                    <a:pt x="52823" y="6724"/>
                  </a:lnTo>
                  <a:lnTo>
                    <a:pt x="52583" y="7084"/>
                  </a:lnTo>
                  <a:lnTo>
                    <a:pt x="52463" y="7204"/>
                  </a:lnTo>
                  <a:lnTo>
                    <a:pt x="52523" y="6844"/>
                  </a:lnTo>
                  <a:lnTo>
                    <a:pt x="52643" y="6364"/>
                  </a:lnTo>
                  <a:lnTo>
                    <a:pt x="52823" y="5883"/>
                  </a:lnTo>
                  <a:lnTo>
                    <a:pt x="53123" y="5403"/>
                  </a:lnTo>
                  <a:lnTo>
                    <a:pt x="53424" y="5043"/>
                  </a:lnTo>
                  <a:lnTo>
                    <a:pt x="53604" y="4863"/>
                  </a:lnTo>
                  <a:lnTo>
                    <a:pt x="53724" y="4743"/>
                  </a:lnTo>
                  <a:lnTo>
                    <a:pt x="53604" y="4803"/>
                  </a:lnTo>
                  <a:lnTo>
                    <a:pt x="53364" y="4983"/>
                  </a:lnTo>
                  <a:lnTo>
                    <a:pt x="53003" y="5343"/>
                  </a:lnTo>
                  <a:lnTo>
                    <a:pt x="52643" y="5763"/>
                  </a:lnTo>
                  <a:lnTo>
                    <a:pt x="52403" y="6244"/>
                  </a:lnTo>
                  <a:lnTo>
                    <a:pt x="52163" y="6724"/>
                  </a:lnTo>
                  <a:lnTo>
                    <a:pt x="52163" y="6844"/>
                  </a:lnTo>
                  <a:lnTo>
                    <a:pt x="52103" y="6904"/>
                  </a:lnTo>
                  <a:lnTo>
                    <a:pt x="51863" y="7324"/>
                  </a:lnTo>
                  <a:lnTo>
                    <a:pt x="51923" y="6904"/>
                  </a:lnTo>
                  <a:lnTo>
                    <a:pt x="51983" y="6784"/>
                  </a:lnTo>
                  <a:lnTo>
                    <a:pt x="51923" y="6784"/>
                  </a:lnTo>
                  <a:lnTo>
                    <a:pt x="51983" y="6664"/>
                  </a:lnTo>
                  <a:lnTo>
                    <a:pt x="51863" y="6844"/>
                  </a:lnTo>
                  <a:lnTo>
                    <a:pt x="51803" y="6964"/>
                  </a:lnTo>
                  <a:lnTo>
                    <a:pt x="51743" y="7024"/>
                  </a:lnTo>
                  <a:lnTo>
                    <a:pt x="51503" y="7384"/>
                  </a:lnTo>
                  <a:lnTo>
                    <a:pt x="51203" y="7864"/>
                  </a:lnTo>
                  <a:lnTo>
                    <a:pt x="50963" y="8344"/>
                  </a:lnTo>
                  <a:lnTo>
                    <a:pt x="51023" y="7984"/>
                  </a:lnTo>
                  <a:lnTo>
                    <a:pt x="51203" y="7444"/>
                  </a:lnTo>
                  <a:lnTo>
                    <a:pt x="51443" y="7024"/>
                  </a:lnTo>
                  <a:lnTo>
                    <a:pt x="51623" y="6724"/>
                  </a:lnTo>
                  <a:lnTo>
                    <a:pt x="51683" y="6604"/>
                  </a:lnTo>
                  <a:lnTo>
                    <a:pt x="51563" y="6724"/>
                  </a:lnTo>
                  <a:lnTo>
                    <a:pt x="51383" y="6964"/>
                  </a:lnTo>
                  <a:lnTo>
                    <a:pt x="51083" y="7384"/>
                  </a:lnTo>
                  <a:lnTo>
                    <a:pt x="50843" y="7924"/>
                  </a:lnTo>
                  <a:lnTo>
                    <a:pt x="50602" y="8524"/>
                  </a:lnTo>
                  <a:lnTo>
                    <a:pt x="50422" y="9065"/>
                  </a:lnTo>
                  <a:lnTo>
                    <a:pt x="50342" y="9425"/>
                  </a:lnTo>
                  <a:lnTo>
                    <a:pt x="50422" y="8945"/>
                  </a:lnTo>
                  <a:lnTo>
                    <a:pt x="50542" y="8104"/>
                  </a:lnTo>
                  <a:lnTo>
                    <a:pt x="50662" y="7744"/>
                  </a:lnTo>
                  <a:lnTo>
                    <a:pt x="50482" y="8104"/>
                  </a:lnTo>
                  <a:lnTo>
                    <a:pt x="50182" y="8885"/>
                  </a:lnTo>
                  <a:lnTo>
                    <a:pt x="50122" y="9005"/>
                  </a:lnTo>
                  <a:lnTo>
                    <a:pt x="50122" y="9005"/>
                  </a:lnTo>
                  <a:lnTo>
                    <a:pt x="50242" y="8284"/>
                  </a:lnTo>
                  <a:lnTo>
                    <a:pt x="50122" y="8585"/>
                  </a:lnTo>
                  <a:lnTo>
                    <a:pt x="49882" y="9365"/>
                  </a:lnTo>
                  <a:lnTo>
                    <a:pt x="49822" y="9605"/>
                  </a:lnTo>
                  <a:lnTo>
                    <a:pt x="49582" y="10085"/>
                  </a:lnTo>
                  <a:lnTo>
                    <a:pt x="49222" y="10805"/>
                  </a:lnTo>
                  <a:lnTo>
                    <a:pt x="49042" y="11286"/>
                  </a:lnTo>
                  <a:lnTo>
                    <a:pt x="48982" y="11646"/>
                  </a:lnTo>
                  <a:lnTo>
                    <a:pt x="49042" y="11946"/>
                  </a:lnTo>
                  <a:lnTo>
                    <a:pt x="48982" y="12066"/>
                  </a:lnTo>
                  <a:lnTo>
                    <a:pt x="48982" y="11346"/>
                  </a:lnTo>
                  <a:lnTo>
                    <a:pt x="48982" y="10926"/>
                  </a:lnTo>
                  <a:lnTo>
                    <a:pt x="49102" y="10505"/>
                  </a:lnTo>
                  <a:lnTo>
                    <a:pt x="49222" y="9965"/>
                  </a:lnTo>
                  <a:lnTo>
                    <a:pt x="49462" y="9545"/>
                  </a:lnTo>
                  <a:lnTo>
                    <a:pt x="49642" y="9245"/>
                  </a:lnTo>
                  <a:lnTo>
                    <a:pt x="49702" y="9185"/>
                  </a:lnTo>
                  <a:lnTo>
                    <a:pt x="49582" y="9245"/>
                  </a:lnTo>
                  <a:lnTo>
                    <a:pt x="49402" y="9485"/>
                  </a:lnTo>
                  <a:lnTo>
                    <a:pt x="49102" y="9905"/>
                  </a:lnTo>
                  <a:lnTo>
                    <a:pt x="48862" y="10445"/>
                  </a:lnTo>
                  <a:lnTo>
                    <a:pt x="48682" y="11046"/>
                  </a:lnTo>
                  <a:lnTo>
                    <a:pt x="48622" y="11586"/>
                  </a:lnTo>
                  <a:lnTo>
                    <a:pt x="48562" y="11646"/>
                  </a:lnTo>
                  <a:lnTo>
                    <a:pt x="48441" y="11466"/>
                  </a:lnTo>
                  <a:lnTo>
                    <a:pt x="48381" y="11406"/>
                  </a:lnTo>
                  <a:lnTo>
                    <a:pt x="48381" y="11406"/>
                  </a:lnTo>
                  <a:lnTo>
                    <a:pt x="48441" y="11526"/>
                  </a:lnTo>
                  <a:lnTo>
                    <a:pt x="48502" y="11706"/>
                  </a:lnTo>
                  <a:lnTo>
                    <a:pt x="48502" y="11706"/>
                  </a:lnTo>
                  <a:lnTo>
                    <a:pt x="48441" y="11646"/>
                  </a:lnTo>
                  <a:lnTo>
                    <a:pt x="48562" y="11946"/>
                  </a:lnTo>
                  <a:lnTo>
                    <a:pt x="48562" y="12126"/>
                  </a:lnTo>
                  <a:lnTo>
                    <a:pt x="48321" y="11766"/>
                  </a:lnTo>
                  <a:lnTo>
                    <a:pt x="47901" y="11046"/>
                  </a:lnTo>
                  <a:lnTo>
                    <a:pt x="47721" y="10745"/>
                  </a:lnTo>
                  <a:lnTo>
                    <a:pt x="47721" y="10745"/>
                  </a:lnTo>
                  <a:lnTo>
                    <a:pt x="47841" y="11106"/>
                  </a:lnTo>
                  <a:lnTo>
                    <a:pt x="48021" y="11886"/>
                  </a:lnTo>
                  <a:lnTo>
                    <a:pt x="48081" y="12186"/>
                  </a:lnTo>
                  <a:lnTo>
                    <a:pt x="48081" y="12186"/>
                  </a:lnTo>
                  <a:lnTo>
                    <a:pt x="47961" y="11946"/>
                  </a:lnTo>
                  <a:lnTo>
                    <a:pt x="47781" y="11706"/>
                  </a:lnTo>
                  <a:lnTo>
                    <a:pt x="47541" y="11406"/>
                  </a:lnTo>
                  <a:lnTo>
                    <a:pt x="47061" y="10805"/>
                  </a:lnTo>
                  <a:lnTo>
                    <a:pt x="46401" y="10205"/>
                  </a:lnTo>
                  <a:lnTo>
                    <a:pt x="45740" y="9725"/>
                  </a:lnTo>
                  <a:lnTo>
                    <a:pt x="45140" y="9365"/>
                  </a:lnTo>
                  <a:lnTo>
                    <a:pt x="44720" y="9125"/>
                  </a:lnTo>
                  <a:lnTo>
                    <a:pt x="44720" y="9125"/>
                  </a:lnTo>
                  <a:lnTo>
                    <a:pt x="45080" y="9425"/>
                  </a:lnTo>
                  <a:lnTo>
                    <a:pt x="45620" y="9905"/>
                  </a:lnTo>
                  <a:lnTo>
                    <a:pt x="46161" y="10445"/>
                  </a:lnTo>
                  <a:lnTo>
                    <a:pt x="46401" y="10745"/>
                  </a:lnTo>
                  <a:lnTo>
                    <a:pt x="46401" y="10745"/>
                  </a:lnTo>
                  <a:lnTo>
                    <a:pt x="45980" y="10385"/>
                  </a:lnTo>
                  <a:lnTo>
                    <a:pt x="45860" y="10325"/>
                  </a:lnTo>
                  <a:lnTo>
                    <a:pt x="45140" y="9785"/>
                  </a:lnTo>
                  <a:lnTo>
                    <a:pt x="44660" y="9485"/>
                  </a:lnTo>
                  <a:lnTo>
                    <a:pt x="44300" y="9245"/>
                  </a:lnTo>
                  <a:lnTo>
                    <a:pt x="44000" y="9125"/>
                  </a:lnTo>
                  <a:lnTo>
                    <a:pt x="43880" y="9065"/>
                  </a:lnTo>
                  <a:lnTo>
                    <a:pt x="44000" y="9185"/>
                  </a:lnTo>
                  <a:lnTo>
                    <a:pt x="44240" y="9365"/>
                  </a:lnTo>
                  <a:lnTo>
                    <a:pt x="44600" y="9665"/>
                  </a:lnTo>
                  <a:lnTo>
                    <a:pt x="44600" y="9665"/>
                  </a:lnTo>
                  <a:lnTo>
                    <a:pt x="44300" y="9545"/>
                  </a:lnTo>
                  <a:lnTo>
                    <a:pt x="44180" y="9425"/>
                  </a:lnTo>
                  <a:lnTo>
                    <a:pt x="43699" y="9125"/>
                  </a:lnTo>
                  <a:lnTo>
                    <a:pt x="43219" y="8885"/>
                  </a:lnTo>
                  <a:lnTo>
                    <a:pt x="43039" y="8825"/>
                  </a:lnTo>
                  <a:lnTo>
                    <a:pt x="42859" y="8825"/>
                  </a:lnTo>
                  <a:lnTo>
                    <a:pt x="42379" y="8524"/>
                  </a:lnTo>
                  <a:lnTo>
                    <a:pt x="42679" y="8885"/>
                  </a:lnTo>
                  <a:lnTo>
                    <a:pt x="42619" y="8885"/>
                  </a:lnTo>
                  <a:lnTo>
                    <a:pt x="42559" y="8825"/>
                  </a:lnTo>
                  <a:lnTo>
                    <a:pt x="42019" y="8585"/>
                  </a:lnTo>
                  <a:lnTo>
                    <a:pt x="41839" y="8464"/>
                  </a:lnTo>
                  <a:lnTo>
                    <a:pt x="41779" y="8464"/>
                  </a:lnTo>
                  <a:lnTo>
                    <a:pt x="41839" y="8524"/>
                  </a:lnTo>
                  <a:lnTo>
                    <a:pt x="41959" y="8645"/>
                  </a:lnTo>
                  <a:lnTo>
                    <a:pt x="42019" y="8765"/>
                  </a:lnTo>
                  <a:lnTo>
                    <a:pt x="41418" y="8645"/>
                  </a:lnTo>
                  <a:lnTo>
                    <a:pt x="40758" y="8344"/>
                  </a:lnTo>
                  <a:lnTo>
                    <a:pt x="40758" y="8344"/>
                  </a:lnTo>
                  <a:lnTo>
                    <a:pt x="40878" y="8464"/>
                  </a:lnTo>
                  <a:lnTo>
                    <a:pt x="40518" y="8344"/>
                  </a:lnTo>
                  <a:lnTo>
                    <a:pt x="39918" y="8164"/>
                  </a:lnTo>
                  <a:lnTo>
                    <a:pt x="39738" y="8104"/>
                  </a:lnTo>
                  <a:lnTo>
                    <a:pt x="39678" y="8104"/>
                  </a:lnTo>
                  <a:lnTo>
                    <a:pt x="39738" y="8164"/>
                  </a:lnTo>
                  <a:lnTo>
                    <a:pt x="39918" y="8224"/>
                  </a:lnTo>
                  <a:lnTo>
                    <a:pt x="40038" y="8344"/>
                  </a:lnTo>
                  <a:lnTo>
                    <a:pt x="39858" y="8284"/>
                  </a:lnTo>
                  <a:lnTo>
                    <a:pt x="39198" y="8104"/>
                  </a:lnTo>
                  <a:lnTo>
                    <a:pt x="38957" y="8044"/>
                  </a:lnTo>
                  <a:lnTo>
                    <a:pt x="39198" y="8224"/>
                  </a:lnTo>
                  <a:lnTo>
                    <a:pt x="39258" y="8284"/>
                  </a:lnTo>
                  <a:lnTo>
                    <a:pt x="38537" y="8104"/>
                  </a:lnTo>
                  <a:lnTo>
                    <a:pt x="37697" y="7984"/>
                  </a:lnTo>
                  <a:lnTo>
                    <a:pt x="37097" y="7924"/>
                  </a:lnTo>
                  <a:lnTo>
                    <a:pt x="36196" y="7924"/>
                  </a:lnTo>
                  <a:lnTo>
                    <a:pt x="36076" y="7984"/>
                  </a:lnTo>
                  <a:lnTo>
                    <a:pt x="36196" y="7984"/>
                  </a:lnTo>
                  <a:lnTo>
                    <a:pt x="36556" y="8044"/>
                  </a:lnTo>
                  <a:lnTo>
                    <a:pt x="37037" y="8164"/>
                  </a:lnTo>
                  <a:lnTo>
                    <a:pt x="37637" y="8284"/>
                  </a:lnTo>
                  <a:lnTo>
                    <a:pt x="38537" y="8645"/>
                  </a:lnTo>
                  <a:lnTo>
                    <a:pt x="37817" y="8585"/>
                  </a:lnTo>
                  <a:lnTo>
                    <a:pt x="36857" y="8524"/>
                  </a:lnTo>
                  <a:lnTo>
                    <a:pt x="36196" y="8585"/>
                  </a:lnTo>
                  <a:lnTo>
                    <a:pt x="35656" y="8645"/>
                  </a:lnTo>
                  <a:lnTo>
                    <a:pt x="35296" y="8765"/>
                  </a:lnTo>
                  <a:lnTo>
                    <a:pt x="35176" y="8885"/>
                  </a:lnTo>
                  <a:lnTo>
                    <a:pt x="35176" y="8885"/>
                  </a:lnTo>
                  <a:lnTo>
                    <a:pt x="35296" y="8825"/>
                  </a:lnTo>
                  <a:lnTo>
                    <a:pt x="35656" y="8765"/>
                  </a:lnTo>
                  <a:lnTo>
                    <a:pt x="36016" y="8765"/>
                  </a:lnTo>
                  <a:lnTo>
                    <a:pt x="36496" y="8825"/>
                  </a:lnTo>
                  <a:lnTo>
                    <a:pt x="35956" y="9005"/>
                  </a:lnTo>
                  <a:lnTo>
                    <a:pt x="35536" y="9245"/>
                  </a:lnTo>
                  <a:lnTo>
                    <a:pt x="35416" y="9185"/>
                  </a:lnTo>
                  <a:lnTo>
                    <a:pt x="34996" y="9125"/>
                  </a:lnTo>
                  <a:lnTo>
                    <a:pt x="34756" y="9125"/>
                  </a:lnTo>
                  <a:lnTo>
                    <a:pt x="34936" y="9245"/>
                  </a:lnTo>
                  <a:lnTo>
                    <a:pt x="35236" y="9425"/>
                  </a:lnTo>
                  <a:lnTo>
                    <a:pt x="34636" y="9305"/>
                  </a:lnTo>
                  <a:lnTo>
                    <a:pt x="33975" y="9185"/>
                  </a:lnTo>
                  <a:lnTo>
                    <a:pt x="33495" y="9185"/>
                  </a:lnTo>
                  <a:lnTo>
                    <a:pt x="33915" y="9365"/>
                  </a:lnTo>
                  <a:lnTo>
                    <a:pt x="34516" y="9665"/>
                  </a:lnTo>
                  <a:lnTo>
                    <a:pt x="34756" y="9785"/>
                  </a:lnTo>
                  <a:lnTo>
                    <a:pt x="34696" y="9845"/>
                  </a:lnTo>
                  <a:lnTo>
                    <a:pt x="34756" y="9845"/>
                  </a:lnTo>
                  <a:lnTo>
                    <a:pt x="34876" y="9905"/>
                  </a:lnTo>
                  <a:lnTo>
                    <a:pt x="34696" y="9905"/>
                  </a:lnTo>
                  <a:lnTo>
                    <a:pt x="34455" y="9845"/>
                  </a:lnTo>
                  <a:lnTo>
                    <a:pt x="33975" y="9785"/>
                  </a:lnTo>
                  <a:lnTo>
                    <a:pt x="33555" y="9785"/>
                  </a:lnTo>
                  <a:lnTo>
                    <a:pt x="33135" y="9845"/>
                  </a:lnTo>
                  <a:lnTo>
                    <a:pt x="32775" y="9905"/>
                  </a:lnTo>
                  <a:lnTo>
                    <a:pt x="32415" y="10025"/>
                  </a:lnTo>
                  <a:lnTo>
                    <a:pt x="32775" y="10025"/>
                  </a:lnTo>
                  <a:lnTo>
                    <a:pt x="33495" y="10145"/>
                  </a:lnTo>
                  <a:lnTo>
                    <a:pt x="33915" y="10205"/>
                  </a:lnTo>
                  <a:lnTo>
                    <a:pt x="34275" y="10385"/>
                  </a:lnTo>
                  <a:lnTo>
                    <a:pt x="34516" y="10445"/>
                  </a:lnTo>
                  <a:lnTo>
                    <a:pt x="34455" y="10505"/>
                  </a:lnTo>
                  <a:lnTo>
                    <a:pt x="34395" y="10505"/>
                  </a:lnTo>
                  <a:lnTo>
                    <a:pt x="33975" y="10385"/>
                  </a:lnTo>
                  <a:lnTo>
                    <a:pt x="33315" y="10385"/>
                  </a:lnTo>
                  <a:lnTo>
                    <a:pt x="32415" y="10325"/>
                  </a:lnTo>
                  <a:lnTo>
                    <a:pt x="33255" y="10685"/>
                  </a:lnTo>
                  <a:lnTo>
                    <a:pt x="33495" y="10805"/>
                  </a:lnTo>
                  <a:lnTo>
                    <a:pt x="32955" y="10805"/>
                  </a:lnTo>
                  <a:lnTo>
                    <a:pt x="32235" y="10865"/>
                  </a:lnTo>
                  <a:lnTo>
                    <a:pt x="31814" y="10986"/>
                  </a:lnTo>
                  <a:lnTo>
                    <a:pt x="31394" y="11106"/>
                  </a:lnTo>
                  <a:lnTo>
                    <a:pt x="31154" y="11226"/>
                  </a:lnTo>
                  <a:lnTo>
                    <a:pt x="31094" y="11286"/>
                  </a:lnTo>
                  <a:lnTo>
                    <a:pt x="31154" y="11286"/>
                  </a:lnTo>
                  <a:lnTo>
                    <a:pt x="31454" y="11226"/>
                  </a:lnTo>
                  <a:lnTo>
                    <a:pt x="32235" y="11226"/>
                  </a:lnTo>
                  <a:lnTo>
                    <a:pt x="32775" y="11286"/>
                  </a:lnTo>
                  <a:lnTo>
                    <a:pt x="32535" y="11286"/>
                  </a:lnTo>
                  <a:lnTo>
                    <a:pt x="32235" y="11406"/>
                  </a:lnTo>
                  <a:lnTo>
                    <a:pt x="31934" y="11526"/>
                  </a:lnTo>
                  <a:lnTo>
                    <a:pt x="31754" y="11646"/>
                  </a:lnTo>
                  <a:lnTo>
                    <a:pt x="31754" y="11706"/>
                  </a:lnTo>
                  <a:lnTo>
                    <a:pt x="31814" y="11646"/>
                  </a:lnTo>
                  <a:lnTo>
                    <a:pt x="31994" y="11586"/>
                  </a:lnTo>
                  <a:lnTo>
                    <a:pt x="32235" y="11586"/>
                  </a:lnTo>
                  <a:lnTo>
                    <a:pt x="32535" y="11646"/>
                  </a:lnTo>
                  <a:lnTo>
                    <a:pt x="33015" y="11766"/>
                  </a:lnTo>
                  <a:lnTo>
                    <a:pt x="32895" y="11766"/>
                  </a:lnTo>
                  <a:lnTo>
                    <a:pt x="32475" y="11886"/>
                  </a:lnTo>
                  <a:lnTo>
                    <a:pt x="31934" y="12246"/>
                  </a:lnTo>
                  <a:lnTo>
                    <a:pt x="31634" y="12426"/>
                  </a:lnTo>
                  <a:lnTo>
                    <a:pt x="31454" y="12606"/>
                  </a:lnTo>
                  <a:lnTo>
                    <a:pt x="31334" y="12786"/>
                  </a:lnTo>
                  <a:lnTo>
                    <a:pt x="31334" y="12846"/>
                  </a:lnTo>
                  <a:lnTo>
                    <a:pt x="31394" y="12846"/>
                  </a:lnTo>
                  <a:lnTo>
                    <a:pt x="31514" y="12726"/>
                  </a:lnTo>
                  <a:lnTo>
                    <a:pt x="31754" y="12606"/>
                  </a:lnTo>
                  <a:lnTo>
                    <a:pt x="32054" y="12546"/>
                  </a:lnTo>
                  <a:lnTo>
                    <a:pt x="32655" y="12426"/>
                  </a:lnTo>
                  <a:lnTo>
                    <a:pt x="32895" y="12426"/>
                  </a:lnTo>
                  <a:lnTo>
                    <a:pt x="32895" y="12486"/>
                  </a:lnTo>
                  <a:lnTo>
                    <a:pt x="32775" y="12486"/>
                  </a:lnTo>
                  <a:lnTo>
                    <a:pt x="32295" y="12666"/>
                  </a:lnTo>
                  <a:lnTo>
                    <a:pt x="31634" y="13086"/>
                  </a:lnTo>
                  <a:lnTo>
                    <a:pt x="31334" y="13327"/>
                  </a:lnTo>
                  <a:lnTo>
                    <a:pt x="31094" y="13627"/>
                  </a:lnTo>
                  <a:lnTo>
                    <a:pt x="30974" y="13807"/>
                  </a:lnTo>
                  <a:lnTo>
                    <a:pt x="31154" y="13687"/>
                  </a:lnTo>
                  <a:lnTo>
                    <a:pt x="31454" y="13507"/>
                  </a:lnTo>
                  <a:lnTo>
                    <a:pt x="31814" y="13387"/>
                  </a:lnTo>
                  <a:lnTo>
                    <a:pt x="31694" y="13507"/>
                  </a:lnTo>
                  <a:lnTo>
                    <a:pt x="31394" y="13927"/>
                  </a:lnTo>
                  <a:lnTo>
                    <a:pt x="31034" y="14347"/>
                  </a:lnTo>
                  <a:lnTo>
                    <a:pt x="30794" y="14827"/>
                  </a:lnTo>
                  <a:lnTo>
                    <a:pt x="30614" y="15247"/>
                  </a:lnTo>
                  <a:lnTo>
                    <a:pt x="30554" y="15548"/>
                  </a:lnTo>
                  <a:lnTo>
                    <a:pt x="30554" y="15548"/>
                  </a:lnTo>
                  <a:lnTo>
                    <a:pt x="30734" y="15307"/>
                  </a:lnTo>
                  <a:lnTo>
                    <a:pt x="30974" y="14947"/>
                  </a:lnTo>
                  <a:lnTo>
                    <a:pt x="31334" y="14587"/>
                  </a:lnTo>
                  <a:lnTo>
                    <a:pt x="31694" y="14227"/>
                  </a:lnTo>
                  <a:lnTo>
                    <a:pt x="32054" y="13927"/>
                  </a:lnTo>
                  <a:lnTo>
                    <a:pt x="32415" y="13687"/>
                  </a:lnTo>
                  <a:lnTo>
                    <a:pt x="32415" y="13747"/>
                  </a:lnTo>
                  <a:lnTo>
                    <a:pt x="32295" y="14107"/>
                  </a:lnTo>
                  <a:lnTo>
                    <a:pt x="32175" y="14347"/>
                  </a:lnTo>
                  <a:lnTo>
                    <a:pt x="32114" y="14767"/>
                  </a:lnTo>
                  <a:lnTo>
                    <a:pt x="32054" y="15307"/>
                  </a:lnTo>
                  <a:lnTo>
                    <a:pt x="32114" y="15908"/>
                  </a:lnTo>
                  <a:lnTo>
                    <a:pt x="32175" y="16448"/>
                  </a:lnTo>
                  <a:lnTo>
                    <a:pt x="32295" y="16928"/>
                  </a:lnTo>
                  <a:lnTo>
                    <a:pt x="32415" y="17228"/>
                  </a:lnTo>
                  <a:lnTo>
                    <a:pt x="32415" y="16928"/>
                  </a:lnTo>
                  <a:lnTo>
                    <a:pt x="32415" y="16448"/>
                  </a:lnTo>
                  <a:lnTo>
                    <a:pt x="32415" y="15908"/>
                  </a:lnTo>
                  <a:lnTo>
                    <a:pt x="32535" y="15367"/>
                  </a:lnTo>
                  <a:lnTo>
                    <a:pt x="32655" y="14887"/>
                  </a:lnTo>
                  <a:lnTo>
                    <a:pt x="32775" y="14587"/>
                  </a:lnTo>
                  <a:lnTo>
                    <a:pt x="32835" y="14767"/>
                  </a:lnTo>
                  <a:lnTo>
                    <a:pt x="32895" y="15187"/>
                  </a:lnTo>
                  <a:lnTo>
                    <a:pt x="33015" y="15548"/>
                  </a:lnTo>
                  <a:lnTo>
                    <a:pt x="33135" y="15788"/>
                  </a:lnTo>
                  <a:lnTo>
                    <a:pt x="33135" y="15548"/>
                  </a:lnTo>
                  <a:lnTo>
                    <a:pt x="33135" y="15187"/>
                  </a:lnTo>
                  <a:lnTo>
                    <a:pt x="33135" y="14767"/>
                  </a:lnTo>
                  <a:lnTo>
                    <a:pt x="33195" y="14347"/>
                  </a:lnTo>
                  <a:lnTo>
                    <a:pt x="33315" y="13987"/>
                  </a:lnTo>
                  <a:lnTo>
                    <a:pt x="33375" y="13747"/>
                  </a:lnTo>
                  <a:lnTo>
                    <a:pt x="33495" y="14167"/>
                  </a:lnTo>
                  <a:lnTo>
                    <a:pt x="33615" y="14647"/>
                  </a:lnTo>
                  <a:lnTo>
                    <a:pt x="33975" y="15427"/>
                  </a:lnTo>
                  <a:lnTo>
                    <a:pt x="34155" y="15788"/>
                  </a:lnTo>
                  <a:lnTo>
                    <a:pt x="34095" y="15367"/>
                  </a:lnTo>
                  <a:lnTo>
                    <a:pt x="33975" y="14527"/>
                  </a:lnTo>
                  <a:lnTo>
                    <a:pt x="33915" y="14107"/>
                  </a:lnTo>
                  <a:lnTo>
                    <a:pt x="33975" y="13687"/>
                  </a:lnTo>
                  <a:lnTo>
                    <a:pt x="33975" y="13927"/>
                  </a:lnTo>
                  <a:lnTo>
                    <a:pt x="34035" y="14167"/>
                  </a:lnTo>
                  <a:lnTo>
                    <a:pt x="34215" y="14767"/>
                  </a:lnTo>
                  <a:lnTo>
                    <a:pt x="34516" y="15367"/>
                  </a:lnTo>
                  <a:lnTo>
                    <a:pt x="34816" y="15908"/>
                  </a:lnTo>
                  <a:lnTo>
                    <a:pt x="35176" y="16268"/>
                  </a:lnTo>
                  <a:lnTo>
                    <a:pt x="35476" y="16568"/>
                  </a:lnTo>
                  <a:lnTo>
                    <a:pt x="35536" y="16628"/>
                  </a:lnTo>
                  <a:lnTo>
                    <a:pt x="35476" y="16508"/>
                  </a:lnTo>
                  <a:lnTo>
                    <a:pt x="35236" y="16208"/>
                  </a:lnTo>
                  <a:lnTo>
                    <a:pt x="34996" y="15788"/>
                  </a:lnTo>
                  <a:lnTo>
                    <a:pt x="34816" y="15247"/>
                  </a:lnTo>
                  <a:lnTo>
                    <a:pt x="34636" y="14647"/>
                  </a:lnTo>
                  <a:lnTo>
                    <a:pt x="34576" y="14107"/>
                  </a:lnTo>
                  <a:lnTo>
                    <a:pt x="34576" y="13867"/>
                  </a:lnTo>
                  <a:lnTo>
                    <a:pt x="34576" y="13627"/>
                  </a:lnTo>
                  <a:lnTo>
                    <a:pt x="34576" y="13447"/>
                  </a:lnTo>
                  <a:lnTo>
                    <a:pt x="34636" y="13687"/>
                  </a:lnTo>
                  <a:lnTo>
                    <a:pt x="34876" y="14287"/>
                  </a:lnTo>
                  <a:lnTo>
                    <a:pt x="35176" y="14947"/>
                  </a:lnTo>
                  <a:lnTo>
                    <a:pt x="35596" y="15487"/>
                  </a:lnTo>
                  <a:lnTo>
                    <a:pt x="36016" y="15848"/>
                  </a:lnTo>
                  <a:lnTo>
                    <a:pt x="36316" y="16028"/>
                  </a:lnTo>
                  <a:lnTo>
                    <a:pt x="36496" y="16088"/>
                  </a:lnTo>
                  <a:lnTo>
                    <a:pt x="36376" y="16028"/>
                  </a:lnTo>
                  <a:lnTo>
                    <a:pt x="36076" y="15788"/>
                  </a:lnTo>
                  <a:lnTo>
                    <a:pt x="35776" y="15307"/>
                  </a:lnTo>
                  <a:lnTo>
                    <a:pt x="35476" y="14767"/>
                  </a:lnTo>
                  <a:lnTo>
                    <a:pt x="35356" y="14407"/>
                  </a:lnTo>
                  <a:lnTo>
                    <a:pt x="35296" y="13987"/>
                  </a:lnTo>
                  <a:lnTo>
                    <a:pt x="35176" y="13327"/>
                  </a:lnTo>
                  <a:lnTo>
                    <a:pt x="35296" y="13807"/>
                  </a:lnTo>
                  <a:lnTo>
                    <a:pt x="35476" y="14347"/>
                  </a:lnTo>
                  <a:lnTo>
                    <a:pt x="35716" y="14827"/>
                  </a:lnTo>
                  <a:lnTo>
                    <a:pt x="36016" y="15247"/>
                  </a:lnTo>
                  <a:lnTo>
                    <a:pt x="36196" y="15548"/>
                  </a:lnTo>
                  <a:lnTo>
                    <a:pt x="36076" y="15187"/>
                  </a:lnTo>
                  <a:lnTo>
                    <a:pt x="35956" y="14767"/>
                  </a:lnTo>
                  <a:lnTo>
                    <a:pt x="35836" y="14227"/>
                  </a:lnTo>
                  <a:lnTo>
                    <a:pt x="35716" y="13687"/>
                  </a:lnTo>
                  <a:lnTo>
                    <a:pt x="35716" y="13146"/>
                  </a:lnTo>
                  <a:lnTo>
                    <a:pt x="35716" y="12546"/>
                  </a:lnTo>
                  <a:lnTo>
                    <a:pt x="35716" y="12306"/>
                  </a:lnTo>
                  <a:lnTo>
                    <a:pt x="35776" y="12246"/>
                  </a:lnTo>
                  <a:lnTo>
                    <a:pt x="35836" y="12606"/>
                  </a:lnTo>
                  <a:lnTo>
                    <a:pt x="36076" y="13206"/>
                  </a:lnTo>
                  <a:lnTo>
                    <a:pt x="36316" y="13747"/>
                  </a:lnTo>
                  <a:lnTo>
                    <a:pt x="36616" y="14287"/>
                  </a:lnTo>
                  <a:lnTo>
                    <a:pt x="36977" y="14767"/>
                  </a:lnTo>
                  <a:lnTo>
                    <a:pt x="37337" y="15127"/>
                  </a:lnTo>
                  <a:lnTo>
                    <a:pt x="37577" y="15307"/>
                  </a:lnTo>
                  <a:lnTo>
                    <a:pt x="37697" y="15427"/>
                  </a:lnTo>
                  <a:lnTo>
                    <a:pt x="37637" y="15307"/>
                  </a:lnTo>
                  <a:lnTo>
                    <a:pt x="37397" y="15067"/>
                  </a:lnTo>
                  <a:lnTo>
                    <a:pt x="37157" y="14647"/>
                  </a:lnTo>
                  <a:lnTo>
                    <a:pt x="36917" y="14107"/>
                  </a:lnTo>
                  <a:lnTo>
                    <a:pt x="36736" y="13567"/>
                  </a:lnTo>
                  <a:lnTo>
                    <a:pt x="36616" y="13086"/>
                  </a:lnTo>
                  <a:lnTo>
                    <a:pt x="36857" y="13387"/>
                  </a:lnTo>
                  <a:lnTo>
                    <a:pt x="37517" y="14407"/>
                  </a:lnTo>
                  <a:lnTo>
                    <a:pt x="37937" y="14887"/>
                  </a:lnTo>
                  <a:lnTo>
                    <a:pt x="38297" y="15247"/>
                  </a:lnTo>
                  <a:lnTo>
                    <a:pt x="38597" y="15427"/>
                  </a:lnTo>
                  <a:lnTo>
                    <a:pt x="38597" y="15427"/>
                  </a:lnTo>
                  <a:lnTo>
                    <a:pt x="38357" y="15127"/>
                  </a:lnTo>
                  <a:lnTo>
                    <a:pt x="38057" y="14767"/>
                  </a:lnTo>
                  <a:lnTo>
                    <a:pt x="37817" y="14227"/>
                  </a:lnTo>
                  <a:lnTo>
                    <a:pt x="37517" y="13627"/>
                  </a:lnTo>
                  <a:lnTo>
                    <a:pt x="38057" y="14167"/>
                  </a:lnTo>
                  <a:lnTo>
                    <a:pt x="38297" y="14347"/>
                  </a:lnTo>
                  <a:lnTo>
                    <a:pt x="37817" y="13567"/>
                  </a:lnTo>
                  <a:lnTo>
                    <a:pt x="38597" y="14407"/>
                  </a:lnTo>
                  <a:lnTo>
                    <a:pt x="39077" y="14887"/>
                  </a:lnTo>
                  <a:lnTo>
                    <a:pt x="39558" y="15247"/>
                  </a:lnTo>
                  <a:lnTo>
                    <a:pt x="39798" y="15367"/>
                  </a:lnTo>
                  <a:lnTo>
                    <a:pt x="39918" y="15427"/>
                  </a:lnTo>
                  <a:lnTo>
                    <a:pt x="40038" y="15427"/>
                  </a:lnTo>
                  <a:lnTo>
                    <a:pt x="39978" y="15367"/>
                  </a:lnTo>
                  <a:lnTo>
                    <a:pt x="39798" y="15307"/>
                  </a:lnTo>
                  <a:lnTo>
                    <a:pt x="39618" y="15127"/>
                  </a:lnTo>
                  <a:lnTo>
                    <a:pt x="39258" y="14707"/>
                  </a:lnTo>
                  <a:lnTo>
                    <a:pt x="38837" y="14167"/>
                  </a:lnTo>
                  <a:lnTo>
                    <a:pt x="38537" y="13807"/>
                  </a:lnTo>
                  <a:lnTo>
                    <a:pt x="38597" y="13867"/>
                  </a:lnTo>
                  <a:lnTo>
                    <a:pt x="39077" y="14227"/>
                  </a:lnTo>
                  <a:lnTo>
                    <a:pt x="39498" y="14467"/>
                  </a:lnTo>
                  <a:lnTo>
                    <a:pt x="39798" y="14647"/>
                  </a:lnTo>
                  <a:lnTo>
                    <a:pt x="39798" y="14707"/>
                  </a:lnTo>
                  <a:lnTo>
                    <a:pt x="40218" y="15127"/>
                  </a:lnTo>
                  <a:lnTo>
                    <a:pt x="40638" y="15487"/>
                  </a:lnTo>
                  <a:lnTo>
                    <a:pt x="40638" y="15487"/>
                  </a:lnTo>
                  <a:lnTo>
                    <a:pt x="40278" y="15067"/>
                  </a:lnTo>
                  <a:lnTo>
                    <a:pt x="39678" y="14047"/>
                  </a:lnTo>
                  <a:lnTo>
                    <a:pt x="39137" y="13086"/>
                  </a:lnTo>
                  <a:lnTo>
                    <a:pt x="39258" y="13206"/>
                  </a:lnTo>
                  <a:lnTo>
                    <a:pt x="39618" y="13387"/>
                  </a:lnTo>
                  <a:lnTo>
                    <a:pt x="39678" y="13447"/>
                  </a:lnTo>
                  <a:lnTo>
                    <a:pt x="39978" y="13807"/>
                  </a:lnTo>
                  <a:lnTo>
                    <a:pt x="40278" y="14107"/>
                  </a:lnTo>
                  <a:lnTo>
                    <a:pt x="40038" y="13627"/>
                  </a:lnTo>
                  <a:lnTo>
                    <a:pt x="40518" y="14227"/>
                  </a:lnTo>
                  <a:lnTo>
                    <a:pt x="40698" y="14467"/>
                  </a:lnTo>
                  <a:lnTo>
                    <a:pt x="40818" y="14587"/>
                  </a:lnTo>
                  <a:lnTo>
                    <a:pt x="40758" y="14467"/>
                  </a:lnTo>
                  <a:lnTo>
                    <a:pt x="40578" y="14167"/>
                  </a:lnTo>
                  <a:lnTo>
                    <a:pt x="40218" y="13267"/>
                  </a:lnTo>
                  <a:lnTo>
                    <a:pt x="40218" y="13267"/>
                  </a:lnTo>
                  <a:lnTo>
                    <a:pt x="40458" y="13387"/>
                  </a:lnTo>
                  <a:lnTo>
                    <a:pt x="40518" y="13447"/>
                  </a:lnTo>
                  <a:lnTo>
                    <a:pt x="40518" y="13507"/>
                  </a:lnTo>
                  <a:lnTo>
                    <a:pt x="40638" y="13747"/>
                  </a:lnTo>
                  <a:lnTo>
                    <a:pt x="40698" y="13867"/>
                  </a:lnTo>
                  <a:lnTo>
                    <a:pt x="40698" y="13807"/>
                  </a:lnTo>
                  <a:lnTo>
                    <a:pt x="40758" y="14227"/>
                  </a:lnTo>
                  <a:lnTo>
                    <a:pt x="40878" y="14587"/>
                  </a:lnTo>
                  <a:lnTo>
                    <a:pt x="41058" y="14947"/>
                  </a:lnTo>
                  <a:lnTo>
                    <a:pt x="41118" y="15067"/>
                  </a:lnTo>
                  <a:lnTo>
                    <a:pt x="41118" y="14887"/>
                  </a:lnTo>
                  <a:lnTo>
                    <a:pt x="40998" y="14527"/>
                  </a:lnTo>
                  <a:lnTo>
                    <a:pt x="40938" y="13987"/>
                  </a:lnTo>
                  <a:lnTo>
                    <a:pt x="40938" y="13387"/>
                  </a:lnTo>
                  <a:lnTo>
                    <a:pt x="40998" y="12786"/>
                  </a:lnTo>
                  <a:lnTo>
                    <a:pt x="41178" y="12186"/>
                  </a:lnTo>
                  <a:lnTo>
                    <a:pt x="41238" y="12006"/>
                  </a:lnTo>
                  <a:lnTo>
                    <a:pt x="41358" y="11766"/>
                  </a:lnTo>
                  <a:lnTo>
                    <a:pt x="41418" y="11526"/>
                  </a:lnTo>
                  <a:lnTo>
                    <a:pt x="41659" y="10986"/>
                  </a:lnTo>
                  <a:lnTo>
                    <a:pt x="41839" y="10986"/>
                  </a:lnTo>
                  <a:lnTo>
                    <a:pt x="41719" y="11166"/>
                  </a:lnTo>
                  <a:lnTo>
                    <a:pt x="41539" y="11526"/>
                  </a:lnTo>
                  <a:lnTo>
                    <a:pt x="41358" y="11946"/>
                  </a:lnTo>
                  <a:lnTo>
                    <a:pt x="41238" y="12486"/>
                  </a:lnTo>
                  <a:lnTo>
                    <a:pt x="41178" y="12966"/>
                  </a:lnTo>
                  <a:lnTo>
                    <a:pt x="41178" y="13387"/>
                  </a:lnTo>
                  <a:lnTo>
                    <a:pt x="41238" y="13687"/>
                  </a:lnTo>
                  <a:lnTo>
                    <a:pt x="41298" y="13387"/>
                  </a:lnTo>
                  <a:lnTo>
                    <a:pt x="41418" y="13026"/>
                  </a:lnTo>
                  <a:lnTo>
                    <a:pt x="41539" y="12546"/>
                  </a:lnTo>
                  <a:lnTo>
                    <a:pt x="41779" y="12126"/>
                  </a:lnTo>
                  <a:lnTo>
                    <a:pt x="42019" y="11766"/>
                  </a:lnTo>
                  <a:lnTo>
                    <a:pt x="42199" y="11526"/>
                  </a:lnTo>
                  <a:lnTo>
                    <a:pt x="42379" y="11346"/>
                  </a:lnTo>
                  <a:lnTo>
                    <a:pt x="42499" y="11166"/>
                  </a:lnTo>
                  <a:lnTo>
                    <a:pt x="42319" y="11526"/>
                  </a:lnTo>
                  <a:lnTo>
                    <a:pt x="42139" y="11946"/>
                  </a:lnTo>
                  <a:lnTo>
                    <a:pt x="42019" y="12426"/>
                  </a:lnTo>
                  <a:lnTo>
                    <a:pt x="41959" y="12906"/>
                  </a:lnTo>
                  <a:lnTo>
                    <a:pt x="41899" y="13267"/>
                  </a:lnTo>
                  <a:lnTo>
                    <a:pt x="41959" y="13567"/>
                  </a:lnTo>
                  <a:lnTo>
                    <a:pt x="42019" y="13327"/>
                  </a:lnTo>
                  <a:lnTo>
                    <a:pt x="42139" y="12906"/>
                  </a:lnTo>
                  <a:lnTo>
                    <a:pt x="42319" y="12546"/>
                  </a:lnTo>
                  <a:lnTo>
                    <a:pt x="42559" y="12126"/>
                  </a:lnTo>
                  <a:lnTo>
                    <a:pt x="42799" y="11826"/>
                  </a:lnTo>
                  <a:lnTo>
                    <a:pt x="43099" y="11406"/>
                  </a:lnTo>
                  <a:lnTo>
                    <a:pt x="43279" y="11226"/>
                  </a:lnTo>
                  <a:lnTo>
                    <a:pt x="43459" y="11286"/>
                  </a:lnTo>
                  <a:lnTo>
                    <a:pt x="43279" y="11586"/>
                  </a:lnTo>
                  <a:lnTo>
                    <a:pt x="43159" y="11766"/>
                  </a:lnTo>
                  <a:lnTo>
                    <a:pt x="43039" y="12186"/>
                  </a:lnTo>
                  <a:lnTo>
                    <a:pt x="42859" y="13146"/>
                  </a:lnTo>
                  <a:lnTo>
                    <a:pt x="42799" y="13627"/>
                  </a:lnTo>
                  <a:lnTo>
                    <a:pt x="42799" y="14047"/>
                  </a:lnTo>
                  <a:lnTo>
                    <a:pt x="42799" y="14347"/>
                  </a:lnTo>
                  <a:lnTo>
                    <a:pt x="42859" y="14407"/>
                  </a:lnTo>
                  <a:lnTo>
                    <a:pt x="42859" y="14347"/>
                  </a:lnTo>
                  <a:lnTo>
                    <a:pt x="42859" y="14047"/>
                  </a:lnTo>
                  <a:lnTo>
                    <a:pt x="42979" y="13627"/>
                  </a:lnTo>
                  <a:lnTo>
                    <a:pt x="43159" y="13206"/>
                  </a:lnTo>
                  <a:lnTo>
                    <a:pt x="43279" y="12906"/>
                  </a:lnTo>
                  <a:lnTo>
                    <a:pt x="43279" y="13327"/>
                  </a:lnTo>
                  <a:lnTo>
                    <a:pt x="43279" y="13807"/>
                  </a:lnTo>
                  <a:lnTo>
                    <a:pt x="43339" y="14287"/>
                  </a:lnTo>
                  <a:lnTo>
                    <a:pt x="43159" y="14287"/>
                  </a:lnTo>
                  <a:lnTo>
                    <a:pt x="43339" y="14347"/>
                  </a:lnTo>
                  <a:lnTo>
                    <a:pt x="43399" y="14827"/>
                  </a:lnTo>
                  <a:lnTo>
                    <a:pt x="43519" y="15127"/>
                  </a:lnTo>
                  <a:lnTo>
                    <a:pt x="43519" y="14827"/>
                  </a:lnTo>
                  <a:lnTo>
                    <a:pt x="43519" y="14407"/>
                  </a:lnTo>
                  <a:lnTo>
                    <a:pt x="43639" y="14407"/>
                  </a:lnTo>
                  <a:lnTo>
                    <a:pt x="43639" y="14647"/>
                  </a:lnTo>
                  <a:lnTo>
                    <a:pt x="43699" y="14947"/>
                  </a:lnTo>
                  <a:lnTo>
                    <a:pt x="43759" y="15067"/>
                  </a:lnTo>
                  <a:lnTo>
                    <a:pt x="43759" y="14947"/>
                  </a:lnTo>
                  <a:lnTo>
                    <a:pt x="43759" y="14647"/>
                  </a:lnTo>
                  <a:lnTo>
                    <a:pt x="43759" y="14467"/>
                  </a:lnTo>
                  <a:lnTo>
                    <a:pt x="43820" y="14467"/>
                  </a:lnTo>
                  <a:lnTo>
                    <a:pt x="44180" y="14527"/>
                  </a:lnTo>
                  <a:lnTo>
                    <a:pt x="44240" y="15067"/>
                  </a:lnTo>
                  <a:lnTo>
                    <a:pt x="43759" y="15187"/>
                  </a:lnTo>
                  <a:lnTo>
                    <a:pt x="43519" y="15247"/>
                  </a:lnTo>
                  <a:lnTo>
                    <a:pt x="42919" y="15367"/>
                  </a:lnTo>
                  <a:lnTo>
                    <a:pt x="42199" y="15367"/>
                  </a:lnTo>
                  <a:lnTo>
                    <a:pt x="42139" y="15307"/>
                  </a:lnTo>
                  <a:lnTo>
                    <a:pt x="42139" y="15367"/>
                  </a:lnTo>
                  <a:lnTo>
                    <a:pt x="42319" y="15427"/>
                  </a:lnTo>
                  <a:lnTo>
                    <a:pt x="42559" y="15487"/>
                  </a:lnTo>
                  <a:lnTo>
                    <a:pt x="42919" y="15487"/>
                  </a:lnTo>
                  <a:lnTo>
                    <a:pt x="42439" y="15668"/>
                  </a:lnTo>
                  <a:lnTo>
                    <a:pt x="41659" y="15908"/>
                  </a:lnTo>
                  <a:lnTo>
                    <a:pt x="40998" y="16088"/>
                  </a:lnTo>
                  <a:lnTo>
                    <a:pt x="40518" y="16088"/>
                  </a:lnTo>
                  <a:lnTo>
                    <a:pt x="40998" y="16208"/>
                  </a:lnTo>
                  <a:lnTo>
                    <a:pt x="41779" y="16208"/>
                  </a:lnTo>
                  <a:lnTo>
                    <a:pt x="41479" y="16268"/>
                  </a:lnTo>
                  <a:lnTo>
                    <a:pt x="41418" y="16268"/>
                  </a:lnTo>
                  <a:lnTo>
                    <a:pt x="41058" y="16328"/>
                  </a:lnTo>
                  <a:lnTo>
                    <a:pt x="40938" y="16328"/>
                  </a:lnTo>
                  <a:lnTo>
                    <a:pt x="40698" y="16388"/>
                  </a:lnTo>
                  <a:lnTo>
                    <a:pt x="39798" y="16448"/>
                  </a:lnTo>
                  <a:lnTo>
                    <a:pt x="40158" y="16568"/>
                  </a:lnTo>
                  <a:lnTo>
                    <a:pt x="40098" y="16628"/>
                  </a:lnTo>
                  <a:lnTo>
                    <a:pt x="40038" y="16628"/>
                  </a:lnTo>
                  <a:lnTo>
                    <a:pt x="39678" y="16688"/>
                  </a:lnTo>
                  <a:lnTo>
                    <a:pt x="39318" y="16808"/>
                  </a:lnTo>
                  <a:lnTo>
                    <a:pt x="39077" y="16928"/>
                  </a:lnTo>
                  <a:lnTo>
                    <a:pt x="38957" y="16988"/>
                  </a:lnTo>
                  <a:lnTo>
                    <a:pt x="39077" y="16988"/>
                  </a:lnTo>
                  <a:lnTo>
                    <a:pt x="39378" y="16928"/>
                  </a:lnTo>
                  <a:lnTo>
                    <a:pt x="39438" y="16928"/>
                  </a:lnTo>
                  <a:lnTo>
                    <a:pt x="39198" y="16988"/>
                  </a:lnTo>
                  <a:lnTo>
                    <a:pt x="38177" y="17048"/>
                  </a:lnTo>
                  <a:lnTo>
                    <a:pt x="37697" y="17168"/>
                  </a:lnTo>
                  <a:lnTo>
                    <a:pt x="39198" y="17408"/>
                  </a:lnTo>
                  <a:lnTo>
                    <a:pt x="38777" y="17528"/>
                  </a:lnTo>
                  <a:lnTo>
                    <a:pt x="38177" y="17708"/>
                  </a:lnTo>
                  <a:lnTo>
                    <a:pt x="37697" y="17889"/>
                  </a:lnTo>
                  <a:lnTo>
                    <a:pt x="37397" y="18069"/>
                  </a:lnTo>
                  <a:lnTo>
                    <a:pt x="37277" y="18129"/>
                  </a:lnTo>
                  <a:lnTo>
                    <a:pt x="37397" y="18129"/>
                  </a:lnTo>
                  <a:lnTo>
                    <a:pt x="37577" y="18069"/>
                  </a:lnTo>
                  <a:lnTo>
                    <a:pt x="36736" y="18549"/>
                  </a:lnTo>
                  <a:lnTo>
                    <a:pt x="36436" y="18729"/>
                  </a:lnTo>
                  <a:lnTo>
                    <a:pt x="36316" y="18789"/>
                  </a:lnTo>
                  <a:lnTo>
                    <a:pt x="36436" y="18789"/>
                  </a:lnTo>
                  <a:lnTo>
                    <a:pt x="36796" y="18669"/>
                  </a:lnTo>
                  <a:lnTo>
                    <a:pt x="37277" y="18489"/>
                  </a:lnTo>
                  <a:lnTo>
                    <a:pt x="37877" y="18369"/>
                  </a:lnTo>
                  <a:lnTo>
                    <a:pt x="38477" y="18309"/>
                  </a:lnTo>
                  <a:lnTo>
                    <a:pt x="39017" y="18249"/>
                  </a:lnTo>
                  <a:lnTo>
                    <a:pt x="38357" y="18549"/>
                  </a:lnTo>
                  <a:lnTo>
                    <a:pt x="37397" y="19029"/>
                  </a:lnTo>
                  <a:lnTo>
                    <a:pt x="36676" y="19449"/>
                  </a:lnTo>
                  <a:lnTo>
                    <a:pt x="35836" y="19929"/>
                  </a:lnTo>
                  <a:lnTo>
                    <a:pt x="35536" y="20169"/>
                  </a:lnTo>
                  <a:lnTo>
                    <a:pt x="35356" y="20290"/>
                  </a:lnTo>
                  <a:lnTo>
                    <a:pt x="35056" y="20470"/>
                  </a:lnTo>
                  <a:lnTo>
                    <a:pt x="33495" y="21550"/>
                  </a:lnTo>
                  <a:lnTo>
                    <a:pt x="32655" y="22030"/>
                  </a:lnTo>
                  <a:lnTo>
                    <a:pt x="31934" y="22330"/>
                  </a:lnTo>
                  <a:lnTo>
                    <a:pt x="31634" y="22390"/>
                  </a:lnTo>
                  <a:lnTo>
                    <a:pt x="31394" y="22450"/>
                  </a:lnTo>
                  <a:lnTo>
                    <a:pt x="31994" y="22450"/>
                  </a:lnTo>
                  <a:lnTo>
                    <a:pt x="32355" y="22390"/>
                  </a:lnTo>
                  <a:lnTo>
                    <a:pt x="32775" y="22270"/>
                  </a:lnTo>
                  <a:lnTo>
                    <a:pt x="33675" y="21910"/>
                  </a:lnTo>
                  <a:lnTo>
                    <a:pt x="34395" y="21610"/>
                  </a:lnTo>
                  <a:lnTo>
                    <a:pt x="33555" y="22210"/>
                  </a:lnTo>
                  <a:lnTo>
                    <a:pt x="32355" y="23291"/>
                  </a:lnTo>
                  <a:lnTo>
                    <a:pt x="31814" y="23711"/>
                  </a:lnTo>
                  <a:lnTo>
                    <a:pt x="32415" y="23351"/>
                  </a:lnTo>
                  <a:lnTo>
                    <a:pt x="33180" y="22943"/>
                  </a:lnTo>
                  <a:lnTo>
                    <a:pt x="32895" y="23171"/>
                  </a:lnTo>
                  <a:lnTo>
                    <a:pt x="32895" y="23171"/>
                  </a:lnTo>
                  <a:lnTo>
                    <a:pt x="33255" y="23111"/>
                  </a:lnTo>
                  <a:lnTo>
                    <a:pt x="33915" y="22871"/>
                  </a:lnTo>
                  <a:lnTo>
                    <a:pt x="33915" y="22871"/>
                  </a:lnTo>
                  <a:lnTo>
                    <a:pt x="33495" y="23111"/>
                  </a:lnTo>
                  <a:lnTo>
                    <a:pt x="33135" y="23411"/>
                  </a:lnTo>
                  <a:lnTo>
                    <a:pt x="32895" y="23591"/>
                  </a:lnTo>
                  <a:lnTo>
                    <a:pt x="32715" y="23831"/>
                  </a:lnTo>
                  <a:lnTo>
                    <a:pt x="32415" y="24191"/>
                  </a:lnTo>
                  <a:lnTo>
                    <a:pt x="32235" y="24311"/>
                  </a:lnTo>
                  <a:lnTo>
                    <a:pt x="32114" y="24371"/>
                  </a:lnTo>
                  <a:lnTo>
                    <a:pt x="32054" y="24371"/>
                  </a:lnTo>
                  <a:lnTo>
                    <a:pt x="31994" y="24431"/>
                  </a:lnTo>
                  <a:lnTo>
                    <a:pt x="32175" y="24431"/>
                  </a:lnTo>
                  <a:lnTo>
                    <a:pt x="32295" y="24371"/>
                  </a:lnTo>
                  <a:lnTo>
                    <a:pt x="32475" y="24311"/>
                  </a:lnTo>
                  <a:lnTo>
                    <a:pt x="32895" y="24011"/>
                  </a:lnTo>
                  <a:lnTo>
                    <a:pt x="33135" y="23891"/>
                  </a:lnTo>
                  <a:lnTo>
                    <a:pt x="33375" y="23771"/>
                  </a:lnTo>
                  <a:lnTo>
                    <a:pt x="33735" y="23651"/>
                  </a:lnTo>
                  <a:lnTo>
                    <a:pt x="33615" y="23711"/>
                  </a:lnTo>
                  <a:lnTo>
                    <a:pt x="33075" y="24131"/>
                  </a:lnTo>
                  <a:lnTo>
                    <a:pt x="32475" y="24611"/>
                  </a:lnTo>
                  <a:lnTo>
                    <a:pt x="31634" y="25392"/>
                  </a:lnTo>
                  <a:lnTo>
                    <a:pt x="26232" y="25392"/>
                  </a:lnTo>
                  <a:lnTo>
                    <a:pt x="25932" y="25272"/>
                  </a:lnTo>
                  <a:lnTo>
                    <a:pt x="25692" y="25212"/>
                  </a:lnTo>
                  <a:lnTo>
                    <a:pt x="25632" y="25212"/>
                  </a:lnTo>
                  <a:lnTo>
                    <a:pt x="25932" y="25092"/>
                  </a:lnTo>
                  <a:lnTo>
                    <a:pt x="26112" y="25032"/>
                  </a:lnTo>
                  <a:lnTo>
                    <a:pt x="26412" y="25032"/>
                  </a:lnTo>
                  <a:lnTo>
                    <a:pt x="26292" y="24972"/>
                  </a:lnTo>
                  <a:lnTo>
                    <a:pt x="26112" y="24912"/>
                  </a:lnTo>
                  <a:lnTo>
                    <a:pt x="25872" y="24912"/>
                  </a:lnTo>
                  <a:lnTo>
                    <a:pt x="25752" y="24851"/>
                  </a:lnTo>
                  <a:lnTo>
                    <a:pt x="26052" y="24791"/>
                  </a:lnTo>
                  <a:lnTo>
                    <a:pt x="26592" y="24731"/>
                  </a:lnTo>
                  <a:lnTo>
                    <a:pt x="26772" y="24731"/>
                  </a:lnTo>
                  <a:lnTo>
                    <a:pt x="26592" y="24671"/>
                  </a:lnTo>
                  <a:lnTo>
                    <a:pt x="26052" y="24611"/>
                  </a:lnTo>
                  <a:lnTo>
                    <a:pt x="25212" y="24611"/>
                  </a:lnTo>
                  <a:lnTo>
                    <a:pt x="25392" y="24551"/>
                  </a:lnTo>
                  <a:lnTo>
                    <a:pt x="25872" y="24251"/>
                  </a:lnTo>
                  <a:lnTo>
                    <a:pt x="25332" y="24311"/>
                  </a:lnTo>
                  <a:lnTo>
                    <a:pt x="24851" y="24431"/>
                  </a:lnTo>
                  <a:lnTo>
                    <a:pt x="24611" y="24491"/>
                  </a:lnTo>
                  <a:lnTo>
                    <a:pt x="24551" y="24491"/>
                  </a:lnTo>
                  <a:lnTo>
                    <a:pt x="24671" y="24431"/>
                  </a:lnTo>
                  <a:lnTo>
                    <a:pt x="25152" y="24191"/>
                  </a:lnTo>
                  <a:lnTo>
                    <a:pt x="25632" y="24071"/>
                  </a:lnTo>
                  <a:lnTo>
                    <a:pt x="25872" y="24011"/>
                  </a:lnTo>
                  <a:lnTo>
                    <a:pt x="25632" y="24011"/>
                  </a:lnTo>
                  <a:lnTo>
                    <a:pt x="25091" y="23951"/>
                  </a:lnTo>
                  <a:lnTo>
                    <a:pt x="24791" y="24011"/>
                  </a:lnTo>
                  <a:lnTo>
                    <a:pt x="24551" y="24071"/>
                  </a:lnTo>
                  <a:lnTo>
                    <a:pt x="24371" y="24131"/>
                  </a:lnTo>
                  <a:lnTo>
                    <a:pt x="24371" y="24071"/>
                  </a:lnTo>
                  <a:lnTo>
                    <a:pt x="24491" y="23951"/>
                  </a:lnTo>
                  <a:lnTo>
                    <a:pt x="25091" y="23591"/>
                  </a:lnTo>
                  <a:lnTo>
                    <a:pt x="24791" y="23651"/>
                  </a:lnTo>
                  <a:lnTo>
                    <a:pt x="24371" y="23771"/>
                  </a:lnTo>
                  <a:lnTo>
                    <a:pt x="24011" y="23891"/>
                  </a:lnTo>
                  <a:lnTo>
                    <a:pt x="24191" y="23711"/>
                  </a:lnTo>
                  <a:lnTo>
                    <a:pt x="24251" y="23651"/>
                  </a:lnTo>
                  <a:lnTo>
                    <a:pt x="24131" y="23651"/>
                  </a:lnTo>
                  <a:lnTo>
                    <a:pt x="23831" y="23771"/>
                  </a:lnTo>
                  <a:lnTo>
                    <a:pt x="23771" y="23771"/>
                  </a:lnTo>
                  <a:lnTo>
                    <a:pt x="23471" y="23651"/>
                  </a:lnTo>
                  <a:lnTo>
                    <a:pt x="23111" y="23591"/>
                  </a:lnTo>
                  <a:lnTo>
                    <a:pt x="23651" y="23471"/>
                  </a:lnTo>
                  <a:lnTo>
                    <a:pt x="23891" y="23471"/>
                  </a:lnTo>
                  <a:lnTo>
                    <a:pt x="23651" y="23411"/>
                  </a:lnTo>
                  <a:lnTo>
                    <a:pt x="22871" y="23411"/>
                  </a:lnTo>
                  <a:lnTo>
                    <a:pt x="22270" y="23531"/>
                  </a:lnTo>
                  <a:lnTo>
                    <a:pt x="21790" y="23651"/>
                  </a:lnTo>
                  <a:lnTo>
                    <a:pt x="21790" y="23651"/>
                  </a:lnTo>
                  <a:lnTo>
                    <a:pt x="22390" y="23351"/>
                  </a:lnTo>
                  <a:lnTo>
                    <a:pt x="23051" y="23051"/>
                  </a:lnTo>
                  <a:lnTo>
                    <a:pt x="23291" y="22991"/>
                  </a:lnTo>
                  <a:lnTo>
                    <a:pt x="23051" y="22991"/>
                  </a:lnTo>
                  <a:lnTo>
                    <a:pt x="22270" y="23111"/>
                  </a:lnTo>
                  <a:lnTo>
                    <a:pt x="21310" y="23471"/>
                  </a:lnTo>
                  <a:lnTo>
                    <a:pt x="21370" y="23411"/>
                  </a:lnTo>
                  <a:lnTo>
                    <a:pt x="21490" y="23291"/>
                  </a:lnTo>
                  <a:lnTo>
                    <a:pt x="21310" y="23351"/>
                  </a:lnTo>
                  <a:lnTo>
                    <a:pt x="20950" y="23471"/>
                  </a:lnTo>
                  <a:lnTo>
                    <a:pt x="20770" y="23531"/>
                  </a:lnTo>
                  <a:lnTo>
                    <a:pt x="20890" y="23471"/>
                  </a:lnTo>
                  <a:lnTo>
                    <a:pt x="21010" y="23411"/>
                  </a:lnTo>
                  <a:lnTo>
                    <a:pt x="21010" y="23351"/>
                  </a:lnTo>
                  <a:lnTo>
                    <a:pt x="20950" y="23411"/>
                  </a:lnTo>
                  <a:lnTo>
                    <a:pt x="20830" y="23411"/>
                  </a:lnTo>
                  <a:lnTo>
                    <a:pt x="20469" y="23591"/>
                  </a:lnTo>
                  <a:lnTo>
                    <a:pt x="20289" y="23651"/>
                  </a:lnTo>
                  <a:lnTo>
                    <a:pt x="20289" y="23651"/>
                  </a:lnTo>
                  <a:lnTo>
                    <a:pt x="20349" y="23591"/>
                  </a:lnTo>
                  <a:lnTo>
                    <a:pt x="19929" y="23831"/>
                  </a:lnTo>
                  <a:lnTo>
                    <a:pt x="19509" y="23951"/>
                  </a:lnTo>
                  <a:lnTo>
                    <a:pt x="19569" y="23891"/>
                  </a:lnTo>
                  <a:lnTo>
                    <a:pt x="19629" y="23771"/>
                  </a:lnTo>
                  <a:lnTo>
                    <a:pt x="19509" y="23831"/>
                  </a:lnTo>
                  <a:lnTo>
                    <a:pt x="19209" y="24071"/>
                  </a:lnTo>
                  <a:lnTo>
                    <a:pt x="19149" y="24131"/>
                  </a:lnTo>
                  <a:lnTo>
                    <a:pt x="19329" y="23831"/>
                  </a:lnTo>
                  <a:lnTo>
                    <a:pt x="19029" y="24071"/>
                  </a:lnTo>
                  <a:lnTo>
                    <a:pt x="18789" y="24131"/>
                  </a:lnTo>
                  <a:lnTo>
                    <a:pt x="18489" y="24311"/>
                  </a:lnTo>
                  <a:lnTo>
                    <a:pt x="18189" y="24551"/>
                  </a:lnTo>
                  <a:lnTo>
                    <a:pt x="18309" y="24371"/>
                  </a:lnTo>
                  <a:lnTo>
                    <a:pt x="18309" y="24371"/>
                  </a:lnTo>
                  <a:lnTo>
                    <a:pt x="18128" y="24491"/>
                  </a:lnTo>
                  <a:lnTo>
                    <a:pt x="17648" y="24851"/>
                  </a:lnTo>
                  <a:lnTo>
                    <a:pt x="17168" y="25272"/>
                  </a:lnTo>
                  <a:lnTo>
                    <a:pt x="17168" y="25332"/>
                  </a:lnTo>
                  <a:lnTo>
                    <a:pt x="17108" y="25392"/>
                  </a:lnTo>
                  <a:lnTo>
                    <a:pt x="16988" y="25392"/>
                  </a:lnTo>
                  <a:lnTo>
                    <a:pt x="17348" y="24972"/>
                  </a:lnTo>
                  <a:lnTo>
                    <a:pt x="17588" y="24611"/>
                  </a:lnTo>
                  <a:lnTo>
                    <a:pt x="17228" y="24851"/>
                  </a:lnTo>
                  <a:lnTo>
                    <a:pt x="16808" y="25272"/>
                  </a:lnTo>
                  <a:lnTo>
                    <a:pt x="16748" y="25392"/>
                  </a:lnTo>
                  <a:lnTo>
                    <a:pt x="15127" y="25392"/>
                  </a:lnTo>
                  <a:lnTo>
                    <a:pt x="14887" y="25032"/>
                  </a:lnTo>
                  <a:lnTo>
                    <a:pt x="14707" y="24851"/>
                  </a:lnTo>
                  <a:lnTo>
                    <a:pt x="14647" y="24851"/>
                  </a:lnTo>
                  <a:lnTo>
                    <a:pt x="14707" y="24912"/>
                  </a:lnTo>
                  <a:lnTo>
                    <a:pt x="14827" y="25032"/>
                  </a:lnTo>
                  <a:lnTo>
                    <a:pt x="15007" y="25392"/>
                  </a:lnTo>
                  <a:lnTo>
                    <a:pt x="14767" y="25392"/>
                  </a:lnTo>
                  <a:lnTo>
                    <a:pt x="14587" y="25092"/>
                  </a:lnTo>
                  <a:lnTo>
                    <a:pt x="14527" y="24972"/>
                  </a:lnTo>
                  <a:lnTo>
                    <a:pt x="14347" y="24491"/>
                  </a:lnTo>
                  <a:lnTo>
                    <a:pt x="14227" y="24311"/>
                  </a:lnTo>
                  <a:lnTo>
                    <a:pt x="14347" y="24731"/>
                  </a:lnTo>
                  <a:lnTo>
                    <a:pt x="14287" y="24671"/>
                  </a:lnTo>
                  <a:lnTo>
                    <a:pt x="14047" y="24191"/>
                  </a:lnTo>
                  <a:lnTo>
                    <a:pt x="13927" y="24011"/>
                  </a:lnTo>
                  <a:lnTo>
                    <a:pt x="13987" y="24191"/>
                  </a:lnTo>
                  <a:lnTo>
                    <a:pt x="14167" y="24731"/>
                  </a:lnTo>
                  <a:lnTo>
                    <a:pt x="14227" y="24972"/>
                  </a:lnTo>
                  <a:lnTo>
                    <a:pt x="14167" y="24791"/>
                  </a:lnTo>
                  <a:lnTo>
                    <a:pt x="13807" y="24131"/>
                  </a:lnTo>
                  <a:lnTo>
                    <a:pt x="13567" y="23771"/>
                  </a:lnTo>
                  <a:lnTo>
                    <a:pt x="13386" y="23531"/>
                  </a:lnTo>
                  <a:lnTo>
                    <a:pt x="13206" y="23411"/>
                  </a:lnTo>
                  <a:lnTo>
                    <a:pt x="13326" y="23591"/>
                  </a:lnTo>
                  <a:lnTo>
                    <a:pt x="13507" y="23831"/>
                  </a:lnTo>
                  <a:lnTo>
                    <a:pt x="13687" y="24191"/>
                  </a:lnTo>
                  <a:lnTo>
                    <a:pt x="13747" y="24431"/>
                  </a:lnTo>
                  <a:lnTo>
                    <a:pt x="13567" y="24071"/>
                  </a:lnTo>
                  <a:lnTo>
                    <a:pt x="13326" y="23831"/>
                  </a:lnTo>
                  <a:lnTo>
                    <a:pt x="13146" y="23591"/>
                  </a:lnTo>
                  <a:lnTo>
                    <a:pt x="13086" y="23591"/>
                  </a:lnTo>
                  <a:lnTo>
                    <a:pt x="13086" y="23471"/>
                  </a:lnTo>
                  <a:lnTo>
                    <a:pt x="12966" y="23411"/>
                  </a:lnTo>
                  <a:lnTo>
                    <a:pt x="12966" y="23411"/>
                  </a:lnTo>
                  <a:lnTo>
                    <a:pt x="13026" y="23471"/>
                  </a:lnTo>
                  <a:lnTo>
                    <a:pt x="12966" y="23471"/>
                  </a:lnTo>
                  <a:lnTo>
                    <a:pt x="13026" y="23531"/>
                  </a:lnTo>
                  <a:lnTo>
                    <a:pt x="13086" y="23831"/>
                  </a:lnTo>
                  <a:lnTo>
                    <a:pt x="12906" y="23531"/>
                  </a:lnTo>
                  <a:lnTo>
                    <a:pt x="12846" y="23531"/>
                  </a:lnTo>
                  <a:lnTo>
                    <a:pt x="12846" y="23471"/>
                  </a:lnTo>
                  <a:lnTo>
                    <a:pt x="12666" y="23171"/>
                  </a:lnTo>
                  <a:lnTo>
                    <a:pt x="12486" y="22871"/>
                  </a:lnTo>
                  <a:lnTo>
                    <a:pt x="12186" y="22631"/>
                  </a:lnTo>
                  <a:lnTo>
                    <a:pt x="11946" y="22450"/>
                  </a:lnTo>
                  <a:lnTo>
                    <a:pt x="12126" y="22691"/>
                  </a:lnTo>
                  <a:lnTo>
                    <a:pt x="12366" y="22931"/>
                  </a:lnTo>
                  <a:lnTo>
                    <a:pt x="12486" y="23231"/>
                  </a:lnTo>
                  <a:lnTo>
                    <a:pt x="12606" y="23531"/>
                  </a:lnTo>
                  <a:lnTo>
                    <a:pt x="12666" y="23771"/>
                  </a:lnTo>
                  <a:lnTo>
                    <a:pt x="12606" y="23711"/>
                  </a:lnTo>
                  <a:lnTo>
                    <a:pt x="12426" y="23531"/>
                  </a:lnTo>
                  <a:lnTo>
                    <a:pt x="12306" y="23231"/>
                  </a:lnTo>
                  <a:lnTo>
                    <a:pt x="11946" y="22691"/>
                  </a:lnTo>
                  <a:lnTo>
                    <a:pt x="11586" y="22330"/>
                  </a:lnTo>
                  <a:lnTo>
                    <a:pt x="11406" y="22150"/>
                  </a:lnTo>
                  <a:lnTo>
                    <a:pt x="11406" y="22150"/>
                  </a:lnTo>
                  <a:lnTo>
                    <a:pt x="11526" y="22330"/>
                  </a:lnTo>
                  <a:lnTo>
                    <a:pt x="11826" y="22811"/>
                  </a:lnTo>
                  <a:lnTo>
                    <a:pt x="12006" y="23171"/>
                  </a:lnTo>
                  <a:lnTo>
                    <a:pt x="11946" y="23111"/>
                  </a:lnTo>
                  <a:lnTo>
                    <a:pt x="11886" y="22991"/>
                  </a:lnTo>
                  <a:lnTo>
                    <a:pt x="11706" y="22691"/>
                  </a:lnTo>
                  <a:lnTo>
                    <a:pt x="11286" y="22210"/>
                  </a:lnTo>
                  <a:lnTo>
                    <a:pt x="10805" y="21910"/>
                  </a:lnTo>
                  <a:lnTo>
                    <a:pt x="10685" y="21790"/>
                  </a:lnTo>
                  <a:lnTo>
                    <a:pt x="10625" y="21790"/>
                  </a:lnTo>
                  <a:lnTo>
                    <a:pt x="10385" y="21610"/>
                  </a:lnTo>
                  <a:lnTo>
                    <a:pt x="10265" y="21550"/>
                  </a:lnTo>
                  <a:lnTo>
                    <a:pt x="10385" y="21670"/>
                  </a:lnTo>
                  <a:lnTo>
                    <a:pt x="10745" y="22090"/>
                  </a:lnTo>
                  <a:lnTo>
                    <a:pt x="10985" y="22450"/>
                  </a:lnTo>
                  <a:lnTo>
                    <a:pt x="11166" y="22751"/>
                  </a:lnTo>
                  <a:lnTo>
                    <a:pt x="11105" y="22751"/>
                  </a:lnTo>
                  <a:lnTo>
                    <a:pt x="11105" y="22691"/>
                  </a:lnTo>
                  <a:lnTo>
                    <a:pt x="10685" y="22390"/>
                  </a:lnTo>
                  <a:lnTo>
                    <a:pt x="10505" y="22270"/>
                  </a:lnTo>
                  <a:lnTo>
                    <a:pt x="10265" y="22030"/>
                  </a:lnTo>
                  <a:lnTo>
                    <a:pt x="9905" y="21790"/>
                  </a:lnTo>
                  <a:lnTo>
                    <a:pt x="9425" y="21550"/>
                  </a:lnTo>
                  <a:lnTo>
                    <a:pt x="9245" y="21430"/>
                  </a:lnTo>
                  <a:lnTo>
                    <a:pt x="9005" y="21310"/>
                  </a:lnTo>
                  <a:lnTo>
                    <a:pt x="8464" y="21010"/>
                  </a:lnTo>
                  <a:lnTo>
                    <a:pt x="8284" y="20890"/>
                  </a:lnTo>
                  <a:lnTo>
                    <a:pt x="8164" y="20890"/>
                  </a:lnTo>
                  <a:lnTo>
                    <a:pt x="8284" y="20950"/>
                  </a:lnTo>
                  <a:lnTo>
                    <a:pt x="8404" y="21010"/>
                  </a:lnTo>
                  <a:lnTo>
                    <a:pt x="8945" y="21430"/>
                  </a:lnTo>
                  <a:lnTo>
                    <a:pt x="9245" y="21730"/>
                  </a:lnTo>
                  <a:lnTo>
                    <a:pt x="8945" y="21490"/>
                  </a:lnTo>
                  <a:lnTo>
                    <a:pt x="8584" y="21310"/>
                  </a:lnTo>
                  <a:lnTo>
                    <a:pt x="8044" y="21070"/>
                  </a:lnTo>
                  <a:lnTo>
                    <a:pt x="7864" y="21070"/>
                  </a:lnTo>
                  <a:lnTo>
                    <a:pt x="8044" y="21130"/>
                  </a:lnTo>
                  <a:lnTo>
                    <a:pt x="8464" y="21370"/>
                  </a:lnTo>
                  <a:lnTo>
                    <a:pt x="8284" y="21310"/>
                  </a:lnTo>
                  <a:lnTo>
                    <a:pt x="8104" y="21250"/>
                  </a:lnTo>
                  <a:lnTo>
                    <a:pt x="7924" y="21190"/>
                  </a:lnTo>
                  <a:lnTo>
                    <a:pt x="7624" y="20950"/>
                  </a:lnTo>
                  <a:lnTo>
                    <a:pt x="7024" y="20590"/>
                  </a:lnTo>
                  <a:lnTo>
                    <a:pt x="6484" y="20350"/>
                  </a:lnTo>
                  <a:lnTo>
                    <a:pt x="6363" y="20350"/>
                  </a:lnTo>
                  <a:lnTo>
                    <a:pt x="6303" y="20290"/>
                  </a:lnTo>
                  <a:lnTo>
                    <a:pt x="6183" y="20230"/>
                  </a:lnTo>
                  <a:lnTo>
                    <a:pt x="6003" y="20230"/>
                  </a:lnTo>
                  <a:lnTo>
                    <a:pt x="6183" y="20290"/>
                  </a:lnTo>
                  <a:lnTo>
                    <a:pt x="6303" y="20350"/>
                  </a:lnTo>
                  <a:lnTo>
                    <a:pt x="6604" y="20590"/>
                  </a:lnTo>
                  <a:lnTo>
                    <a:pt x="7024" y="21010"/>
                  </a:lnTo>
                  <a:lnTo>
                    <a:pt x="7024" y="21010"/>
                  </a:lnTo>
                  <a:lnTo>
                    <a:pt x="6784" y="20830"/>
                  </a:lnTo>
                  <a:lnTo>
                    <a:pt x="6303" y="20650"/>
                  </a:lnTo>
                  <a:lnTo>
                    <a:pt x="6183" y="20590"/>
                  </a:lnTo>
                  <a:lnTo>
                    <a:pt x="5763" y="20530"/>
                  </a:lnTo>
                  <a:lnTo>
                    <a:pt x="5343" y="20290"/>
                  </a:lnTo>
                  <a:lnTo>
                    <a:pt x="5343" y="20290"/>
                  </a:lnTo>
                  <a:lnTo>
                    <a:pt x="5823" y="20710"/>
                  </a:lnTo>
                  <a:lnTo>
                    <a:pt x="6063" y="20890"/>
                  </a:lnTo>
                  <a:lnTo>
                    <a:pt x="6423" y="21190"/>
                  </a:lnTo>
                  <a:lnTo>
                    <a:pt x="6484" y="21250"/>
                  </a:lnTo>
                  <a:lnTo>
                    <a:pt x="6183" y="21190"/>
                  </a:lnTo>
                  <a:lnTo>
                    <a:pt x="6063" y="20950"/>
                  </a:lnTo>
                  <a:lnTo>
                    <a:pt x="5943" y="20890"/>
                  </a:lnTo>
                  <a:lnTo>
                    <a:pt x="5763" y="20710"/>
                  </a:lnTo>
                  <a:lnTo>
                    <a:pt x="5463" y="20470"/>
                  </a:lnTo>
                  <a:lnTo>
                    <a:pt x="5103" y="20290"/>
                  </a:lnTo>
                  <a:lnTo>
                    <a:pt x="4983" y="20230"/>
                  </a:lnTo>
                  <a:lnTo>
                    <a:pt x="4923" y="20230"/>
                  </a:lnTo>
                  <a:lnTo>
                    <a:pt x="4983" y="20290"/>
                  </a:lnTo>
                  <a:lnTo>
                    <a:pt x="5103" y="20350"/>
                  </a:lnTo>
                  <a:lnTo>
                    <a:pt x="5343" y="20590"/>
                  </a:lnTo>
                  <a:lnTo>
                    <a:pt x="5463" y="20710"/>
                  </a:lnTo>
                  <a:lnTo>
                    <a:pt x="5103" y="20530"/>
                  </a:lnTo>
                  <a:lnTo>
                    <a:pt x="4683" y="20350"/>
                  </a:lnTo>
                  <a:lnTo>
                    <a:pt x="4142" y="20169"/>
                  </a:lnTo>
                  <a:lnTo>
                    <a:pt x="3902" y="20169"/>
                  </a:lnTo>
                  <a:lnTo>
                    <a:pt x="4082" y="20230"/>
                  </a:lnTo>
                  <a:lnTo>
                    <a:pt x="4623" y="20470"/>
                  </a:lnTo>
                  <a:lnTo>
                    <a:pt x="5163" y="20770"/>
                  </a:lnTo>
                  <a:lnTo>
                    <a:pt x="5403" y="21010"/>
                  </a:lnTo>
                  <a:lnTo>
                    <a:pt x="5523" y="21070"/>
                  </a:lnTo>
                  <a:lnTo>
                    <a:pt x="4983" y="21010"/>
                  </a:lnTo>
                  <a:lnTo>
                    <a:pt x="4863" y="20830"/>
                  </a:lnTo>
                  <a:lnTo>
                    <a:pt x="4623" y="20650"/>
                  </a:lnTo>
                  <a:lnTo>
                    <a:pt x="4323" y="20530"/>
                  </a:lnTo>
                  <a:lnTo>
                    <a:pt x="3782" y="20350"/>
                  </a:lnTo>
                  <a:lnTo>
                    <a:pt x="3242" y="20230"/>
                  </a:lnTo>
                  <a:lnTo>
                    <a:pt x="3182" y="20230"/>
                  </a:lnTo>
                  <a:lnTo>
                    <a:pt x="3242" y="20290"/>
                  </a:lnTo>
                  <a:lnTo>
                    <a:pt x="3782" y="20470"/>
                  </a:lnTo>
                  <a:lnTo>
                    <a:pt x="4263" y="20710"/>
                  </a:lnTo>
                  <a:lnTo>
                    <a:pt x="4383" y="20830"/>
                  </a:lnTo>
                  <a:lnTo>
                    <a:pt x="4383" y="20830"/>
                  </a:lnTo>
                  <a:lnTo>
                    <a:pt x="4142" y="20770"/>
                  </a:lnTo>
                  <a:lnTo>
                    <a:pt x="3842" y="20650"/>
                  </a:lnTo>
                  <a:lnTo>
                    <a:pt x="3122" y="20590"/>
                  </a:lnTo>
                  <a:lnTo>
                    <a:pt x="2822" y="20590"/>
                  </a:lnTo>
                  <a:lnTo>
                    <a:pt x="2162" y="20530"/>
                  </a:lnTo>
                  <a:lnTo>
                    <a:pt x="1982" y="20590"/>
                  </a:lnTo>
                  <a:lnTo>
                    <a:pt x="2162" y="20590"/>
                  </a:lnTo>
                  <a:lnTo>
                    <a:pt x="2762" y="20710"/>
                  </a:lnTo>
                  <a:lnTo>
                    <a:pt x="2942" y="20770"/>
                  </a:lnTo>
                  <a:lnTo>
                    <a:pt x="3062" y="20770"/>
                  </a:lnTo>
                  <a:lnTo>
                    <a:pt x="3302" y="20830"/>
                  </a:lnTo>
                  <a:lnTo>
                    <a:pt x="3122" y="20890"/>
                  </a:lnTo>
                  <a:lnTo>
                    <a:pt x="2942" y="20890"/>
                  </a:lnTo>
                  <a:lnTo>
                    <a:pt x="2702" y="20950"/>
                  </a:lnTo>
                  <a:lnTo>
                    <a:pt x="2462" y="21010"/>
                  </a:lnTo>
                  <a:lnTo>
                    <a:pt x="2642" y="21010"/>
                  </a:lnTo>
                  <a:lnTo>
                    <a:pt x="2162" y="21190"/>
                  </a:lnTo>
                  <a:lnTo>
                    <a:pt x="1862" y="21310"/>
                  </a:lnTo>
                  <a:lnTo>
                    <a:pt x="1681" y="21490"/>
                  </a:lnTo>
                  <a:lnTo>
                    <a:pt x="1681" y="21490"/>
                  </a:lnTo>
                  <a:lnTo>
                    <a:pt x="1922" y="21370"/>
                  </a:lnTo>
                  <a:lnTo>
                    <a:pt x="2222" y="21310"/>
                  </a:lnTo>
                  <a:lnTo>
                    <a:pt x="2822" y="21190"/>
                  </a:lnTo>
                  <a:lnTo>
                    <a:pt x="2882" y="21190"/>
                  </a:lnTo>
                  <a:lnTo>
                    <a:pt x="3182" y="21130"/>
                  </a:lnTo>
                  <a:lnTo>
                    <a:pt x="3662" y="21070"/>
                  </a:lnTo>
                  <a:lnTo>
                    <a:pt x="3902" y="21070"/>
                  </a:lnTo>
                  <a:lnTo>
                    <a:pt x="3782" y="21130"/>
                  </a:lnTo>
                  <a:lnTo>
                    <a:pt x="3182" y="21430"/>
                  </a:lnTo>
                  <a:lnTo>
                    <a:pt x="2702" y="21730"/>
                  </a:lnTo>
                  <a:lnTo>
                    <a:pt x="2642" y="21790"/>
                  </a:lnTo>
                  <a:lnTo>
                    <a:pt x="2402" y="21970"/>
                  </a:lnTo>
                  <a:lnTo>
                    <a:pt x="2402" y="21970"/>
                  </a:lnTo>
                  <a:lnTo>
                    <a:pt x="2642" y="21850"/>
                  </a:lnTo>
                  <a:lnTo>
                    <a:pt x="2702" y="21790"/>
                  </a:lnTo>
                  <a:lnTo>
                    <a:pt x="3242" y="21550"/>
                  </a:lnTo>
                  <a:lnTo>
                    <a:pt x="3842" y="21370"/>
                  </a:lnTo>
                  <a:lnTo>
                    <a:pt x="4263" y="21310"/>
                  </a:lnTo>
                  <a:lnTo>
                    <a:pt x="4743" y="21250"/>
                  </a:lnTo>
                  <a:lnTo>
                    <a:pt x="4863" y="21250"/>
                  </a:lnTo>
                  <a:lnTo>
                    <a:pt x="4623" y="21310"/>
                  </a:lnTo>
                  <a:lnTo>
                    <a:pt x="4383" y="21370"/>
                  </a:lnTo>
                  <a:lnTo>
                    <a:pt x="4022" y="21490"/>
                  </a:lnTo>
                  <a:lnTo>
                    <a:pt x="3542" y="21790"/>
                  </a:lnTo>
                  <a:lnTo>
                    <a:pt x="3062" y="22150"/>
                  </a:lnTo>
                  <a:lnTo>
                    <a:pt x="2942" y="22270"/>
                  </a:lnTo>
                  <a:lnTo>
                    <a:pt x="2942" y="22330"/>
                  </a:lnTo>
                  <a:lnTo>
                    <a:pt x="3002" y="22330"/>
                  </a:lnTo>
                  <a:lnTo>
                    <a:pt x="3122" y="22210"/>
                  </a:lnTo>
                  <a:lnTo>
                    <a:pt x="3602" y="21910"/>
                  </a:lnTo>
                  <a:lnTo>
                    <a:pt x="4142" y="21730"/>
                  </a:lnTo>
                  <a:lnTo>
                    <a:pt x="4443" y="21610"/>
                  </a:lnTo>
                  <a:lnTo>
                    <a:pt x="4863" y="21430"/>
                  </a:lnTo>
                  <a:lnTo>
                    <a:pt x="5103" y="21310"/>
                  </a:lnTo>
                  <a:lnTo>
                    <a:pt x="5343" y="21370"/>
                  </a:lnTo>
                  <a:lnTo>
                    <a:pt x="5043" y="21490"/>
                  </a:lnTo>
                  <a:lnTo>
                    <a:pt x="4683" y="21610"/>
                  </a:lnTo>
                  <a:lnTo>
                    <a:pt x="4203" y="21910"/>
                  </a:lnTo>
                  <a:lnTo>
                    <a:pt x="4022" y="22030"/>
                  </a:lnTo>
                  <a:lnTo>
                    <a:pt x="4203" y="21970"/>
                  </a:lnTo>
                  <a:lnTo>
                    <a:pt x="4743" y="21730"/>
                  </a:lnTo>
                  <a:lnTo>
                    <a:pt x="5343" y="21610"/>
                  </a:lnTo>
                  <a:lnTo>
                    <a:pt x="5703" y="21550"/>
                  </a:lnTo>
                  <a:lnTo>
                    <a:pt x="6003" y="21550"/>
                  </a:lnTo>
                  <a:lnTo>
                    <a:pt x="6484" y="21670"/>
                  </a:lnTo>
                  <a:lnTo>
                    <a:pt x="5763" y="21790"/>
                  </a:lnTo>
                  <a:lnTo>
                    <a:pt x="5583" y="21790"/>
                  </a:lnTo>
                  <a:lnTo>
                    <a:pt x="5283" y="21850"/>
                  </a:lnTo>
                  <a:lnTo>
                    <a:pt x="4983" y="21970"/>
                  </a:lnTo>
                  <a:lnTo>
                    <a:pt x="4863" y="22090"/>
                  </a:lnTo>
                  <a:lnTo>
                    <a:pt x="4803" y="22150"/>
                  </a:lnTo>
                  <a:lnTo>
                    <a:pt x="4863" y="22150"/>
                  </a:lnTo>
                  <a:lnTo>
                    <a:pt x="5043" y="22030"/>
                  </a:lnTo>
                  <a:lnTo>
                    <a:pt x="5283" y="21970"/>
                  </a:lnTo>
                  <a:lnTo>
                    <a:pt x="5583" y="21910"/>
                  </a:lnTo>
                  <a:lnTo>
                    <a:pt x="5703" y="21910"/>
                  </a:lnTo>
                  <a:lnTo>
                    <a:pt x="6604" y="21970"/>
                  </a:lnTo>
                  <a:lnTo>
                    <a:pt x="6844" y="21970"/>
                  </a:lnTo>
                  <a:lnTo>
                    <a:pt x="6484" y="22030"/>
                  </a:lnTo>
                  <a:lnTo>
                    <a:pt x="6003" y="22150"/>
                  </a:lnTo>
                  <a:lnTo>
                    <a:pt x="5523" y="22390"/>
                  </a:lnTo>
                  <a:lnTo>
                    <a:pt x="5343" y="22510"/>
                  </a:lnTo>
                  <a:lnTo>
                    <a:pt x="5403" y="22510"/>
                  </a:lnTo>
                  <a:lnTo>
                    <a:pt x="5523" y="22450"/>
                  </a:lnTo>
                  <a:lnTo>
                    <a:pt x="6063" y="22270"/>
                  </a:lnTo>
                  <a:lnTo>
                    <a:pt x="6484" y="22210"/>
                  </a:lnTo>
                  <a:lnTo>
                    <a:pt x="6844" y="22210"/>
                  </a:lnTo>
                  <a:lnTo>
                    <a:pt x="6784" y="22270"/>
                  </a:lnTo>
                  <a:lnTo>
                    <a:pt x="6724" y="22270"/>
                  </a:lnTo>
                  <a:lnTo>
                    <a:pt x="6243" y="22390"/>
                  </a:lnTo>
                  <a:lnTo>
                    <a:pt x="6063" y="22450"/>
                  </a:lnTo>
                  <a:lnTo>
                    <a:pt x="7324" y="22450"/>
                  </a:lnTo>
                  <a:lnTo>
                    <a:pt x="7684" y="22510"/>
                  </a:lnTo>
                  <a:lnTo>
                    <a:pt x="6784" y="22510"/>
                  </a:lnTo>
                  <a:lnTo>
                    <a:pt x="7144" y="22571"/>
                  </a:lnTo>
                  <a:lnTo>
                    <a:pt x="7804" y="22691"/>
                  </a:lnTo>
                  <a:lnTo>
                    <a:pt x="7444" y="22751"/>
                  </a:lnTo>
                  <a:lnTo>
                    <a:pt x="6784" y="22871"/>
                  </a:lnTo>
                  <a:lnTo>
                    <a:pt x="6544" y="22991"/>
                  </a:lnTo>
                  <a:lnTo>
                    <a:pt x="6784" y="22931"/>
                  </a:lnTo>
                  <a:lnTo>
                    <a:pt x="7444" y="22871"/>
                  </a:lnTo>
                  <a:lnTo>
                    <a:pt x="8164" y="22871"/>
                  </a:lnTo>
                  <a:lnTo>
                    <a:pt x="8584" y="22931"/>
                  </a:lnTo>
                  <a:lnTo>
                    <a:pt x="8224" y="22931"/>
                  </a:lnTo>
                  <a:lnTo>
                    <a:pt x="7924" y="22991"/>
                  </a:lnTo>
                  <a:lnTo>
                    <a:pt x="7624" y="23051"/>
                  </a:lnTo>
                  <a:lnTo>
                    <a:pt x="7564" y="23111"/>
                  </a:lnTo>
                  <a:lnTo>
                    <a:pt x="7504" y="23111"/>
                  </a:lnTo>
                  <a:lnTo>
                    <a:pt x="7204" y="23171"/>
                  </a:lnTo>
                  <a:lnTo>
                    <a:pt x="6964" y="23291"/>
                  </a:lnTo>
                  <a:lnTo>
                    <a:pt x="6784" y="23411"/>
                  </a:lnTo>
                  <a:lnTo>
                    <a:pt x="6964" y="23351"/>
                  </a:lnTo>
                  <a:lnTo>
                    <a:pt x="7264" y="23291"/>
                  </a:lnTo>
                  <a:lnTo>
                    <a:pt x="7564" y="23231"/>
                  </a:lnTo>
                  <a:lnTo>
                    <a:pt x="7744" y="23231"/>
                  </a:lnTo>
                  <a:lnTo>
                    <a:pt x="7624" y="23291"/>
                  </a:lnTo>
                  <a:lnTo>
                    <a:pt x="7384" y="23351"/>
                  </a:lnTo>
                  <a:lnTo>
                    <a:pt x="7324" y="23411"/>
                  </a:lnTo>
                  <a:lnTo>
                    <a:pt x="7444" y="23411"/>
                  </a:lnTo>
                  <a:lnTo>
                    <a:pt x="7684" y="23291"/>
                  </a:lnTo>
                  <a:lnTo>
                    <a:pt x="7924" y="23291"/>
                  </a:lnTo>
                  <a:lnTo>
                    <a:pt x="8224" y="23231"/>
                  </a:lnTo>
                  <a:lnTo>
                    <a:pt x="8524" y="23291"/>
                  </a:lnTo>
                  <a:lnTo>
                    <a:pt x="8764" y="23291"/>
                  </a:lnTo>
                  <a:lnTo>
                    <a:pt x="8945" y="23351"/>
                  </a:lnTo>
                  <a:lnTo>
                    <a:pt x="8584" y="23411"/>
                  </a:lnTo>
                  <a:lnTo>
                    <a:pt x="8464" y="23471"/>
                  </a:lnTo>
                  <a:lnTo>
                    <a:pt x="8104" y="23531"/>
                  </a:lnTo>
                  <a:lnTo>
                    <a:pt x="7744" y="23591"/>
                  </a:lnTo>
                  <a:lnTo>
                    <a:pt x="7024" y="23891"/>
                  </a:lnTo>
                  <a:lnTo>
                    <a:pt x="6844" y="24011"/>
                  </a:lnTo>
                  <a:lnTo>
                    <a:pt x="6844" y="24011"/>
                  </a:lnTo>
                  <a:lnTo>
                    <a:pt x="7084" y="23951"/>
                  </a:lnTo>
                  <a:lnTo>
                    <a:pt x="7744" y="23771"/>
                  </a:lnTo>
                  <a:lnTo>
                    <a:pt x="7804" y="23771"/>
                  </a:lnTo>
                  <a:lnTo>
                    <a:pt x="8524" y="23711"/>
                  </a:lnTo>
                  <a:lnTo>
                    <a:pt x="8945" y="23711"/>
                  </a:lnTo>
                  <a:lnTo>
                    <a:pt x="8704" y="23771"/>
                  </a:lnTo>
                  <a:lnTo>
                    <a:pt x="8224" y="23891"/>
                  </a:lnTo>
                  <a:lnTo>
                    <a:pt x="7804" y="24071"/>
                  </a:lnTo>
                  <a:lnTo>
                    <a:pt x="7444" y="24191"/>
                  </a:lnTo>
                  <a:lnTo>
                    <a:pt x="7204" y="24311"/>
                  </a:lnTo>
                  <a:lnTo>
                    <a:pt x="7204" y="24311"/>
                  </a:lnTo>
                  <a:lnTo>
                    <a:pt x="7504" y="24251"/>
                  </a:lnTo>
                  <a:lnTo>
                    <a:pt x="7864" y="24131"/>
                  </a:lnTo>
                  <a:lnTo>
                    <a:pt x="8284" y="24011"/>
                  </a:lnTo>
                  <a:lnTo>
                    <a:pt x="8704" y="24011"/>
                  </a:lnTo>
                  <a:lnTo>
                    <a:pt x="9125" y="23951"/>
                  </a:lnTo>
                  <a:lnTo>
                    <a:pt x="9485" y="24011"/>
                  </a:lnTo>
                  <a:lnTo>
                    <a:pt x="9665" y="24011"/>
                  </a:lnTo>
                  <a:lnTo>
                    <a:pt x="10445" y="24071"/>
                  </a:lnTo>
                  <a:lnTo>
                    <a:pt x="10625" y="24071"/>
                  </a:lnTo>
                  <a:lnTo>
                    <a:pt x="10805" y="24191"/>
                  </a:lnTo>
                  <a:lnTo>
                    <a:pt x="10265" y="24131"/>
                  </a:lnTo>
                  <a:lnTo>
                    <a:pt x="8945" y="24131"/>
                  </a:lnTo>
                  <a:lnTo>
                    <a:pt x="8584" y="24191"/>
                  </a:lnTo>
                  <a:lnTo>
                    <a:pt x="8344" y="24371"/>
                  </a:lnTo>
                  <a:lnTo>
                    <a:pt x="8344" y="24371"/>
                  </a:lnTo>
                  <a:lnTo>
                    <a:pt x="8584" y="24251"/>
                  </a:lnTo>
                  <a:lnTo>
                    <a:pt x="9365" y="24251"/>
                  </a:lnTo>
                  <a:lnTo>
                    <a:pt x="10265" y="24371"/>
                  </a:lnTo>
                  <a:lnTo>
                    <a:pt x="10745" y="24491"/>
                  </a:lnTo>
                  <a:lnTo>
                    <a:pt x="9905" y="24431"/>
                  </a:lnTo>
                  <a:lnTo>
                    <a:pt x="9185" y="24491"/>
                  </a:lnTo>
                  <a:lnTo>
                    <a:pt x="8825" y="24551"/>
                  </a:lnTo>
                  <a:lnTo>
                    <a:pt x="9185" y="24551"/>
                  </a:lnTo>
                  <a:lnTo>
                    <a:pt x="9905" y="24611"/>
                  </a:lnTo>
                  <a:lnTo>
                    <a:pt x="10685" y="24671"/>
                  </a:lnTo>
                  <a:lnTo>
                    <a:pt x="11166" y="24791"/>
                  </a:lnTo>
                  <a:lnTo>
                    <a:pt x="11766" y="24851"/>
                  </a:lnTo>
                  <a:lnTo>
                    <a:pt x="11826" y="24912"/>
                  </a:lnTo>
                  <a:lnTo>
                    <a:pt x="11826" y="24912"/>
                  </a:lnTo>
                  <a:lnTo>
                    <a:pt x="11406" y="24851"/>
                  </a:lnTo>
                  <a:lnTo>
                    <a:pt x="10565" y="24791"/>
                  </a:lnTo>
                  <a:lnTo>
                    <a:pt x="9845" y="24851"/>
                  </a:lnTo>
                  <a:lnTo>
                    <a:pt x="9665" y="24912"/>
                  </a:lnTo>
                  <a:lnTo>
                    <a:pt x="9845" y="24912"/>
                  </a:lnTo>
                  <a:lnTo>
                    <a:pt x="10565" y="24972"/>
                  </a:lnTo>
                  <a:lnTo>
                    <a:pt x="11346" y="25092"/>
                  </a:lnTo>
                  <a:lnTo>
                    <a:pt x="11826" y="25212"/>
                  </a:lnTo>
                  <a:lnTo>
                    <a:pt x="12246" y="25332"/>
                  </a:lnTo>
                  <a:lnTo>
                    <a:pt x="12306" y="25392"/>
                  </a:lnTo>
                  <a:lnTo>
                    <a:pt x="12186" y="25392"/>
                  </a:lnTo>
                  <a:lnTo>
                    <a:pt x="12066" y="25332"/>
                  </a:lnTo>
                  <a:lnTo>
                    <a:pt x="11226" y="25272"/>
                  </a:lnTo>
                  <a:lnTo>
                    <a:pt x="10925" y="25272"/>
                  </a:lnTo>
                  <a:lnTo>
                    <a:pt x="10805" y="25212"/>
                  </a:lnTo>
                  <a:lnTo>
                    <a:pt x="10385" y="25212"/>
                  </a:lnTo>
                  <a:lnTo>
                    <a:pt x="10205" y="25152"/>
                  </a:lnTo>
                  <a:lnTo>
                    <a:pt x="10145" y="25152"/>
                  </a:lnTo>
                  <a:lnTo>
                    <a:pt x="10205" y="25212"/>
                  </a:lnTo>
                  <a:lnTo>
                    <a:pt x="9665" y="24912"/>
                  </a:lnTo>
                  <a:lnTo>
                    <a:pt x="9425" y="24731"/>
                  </a:lnTo>
                  <a:lnTo>
                    <a:pt x="9545" y="24912"/>
                  </a:lnTo>
                  <a:lnTo>
                    <a:pt x="10025" y="25392"/>
                  </a:lnTo>
                  <a:lnTo>
                    <a:pt x="9905" y="25392"/>
                  </a:lnTo>
                  <a:lnTo>
                    <a:pt x="9845" y="25332"/>
                  </a:lnTo>
                  <a:lnTo>
                    <a:pt x="9425" y="25212"/>
                  </a:lnTo>
                  <a:lnTo>
                    <a:pt x="9125" y="25152"/>
                  </a:lnTo>
                  <a:lnTo>
                    <a:pt x="8885" y="25092"/>
                  </a:lnTo>
                  <a:lnTo>
                    <a:pt x="8825" y="25092"/>
                  </a:lnTo>
                  <a:lnTo>
                    <a:pt x="8878" y="25145"/>
                  </a:lnTo>
                  <a:lnTo>
                    <a:pt x="8878" y="25145"/>
                  </a:lnTo>
                  <a:lnTo>
                    <a:pt x="8344" y="25092"/>
                  </a:lnTo>
                  <a:lnTo>
                    <a:pt x="8104" y="25092"/>
                  </a:lnTo>
                  <a:lnTo>
                    <a:pt x="8344" y="25152"/>
                  </a:lnTo>
                  <a:lnTo>
                    <a:pt x="8825" y="25392"/>
                  </a:lnTo>
                  <a:lnTo>
                    <a:pt x="5763" y="25392"/>
                  </a:lnTo>
                  <a:lnTo>
                    <a:pt x="5463" y="25332"/>
                  </a:lnTo>
                  <a:lnTo>
                    <a:pt x="5043" y="25332"/>
                  </a:lnTo>
                  <a:lnTo>
                    <a:pt x="4683" y="25212"/>
                  </a:lnTo>
                  <a:lnTo>
                    <a:pt x="4383" y="25152"/>
                  </a:lnTo>
                  <a:lnTo>
                    <a:pt x="4203" y="25092"/>
                  </a:lnTo>
                  <a:lnTo>
                    <a:pt x="4082" y="25032"/>
                  </a:lnTo>
                  <a:lnTo>
                    <a:pt x="3962" y="24972"/>
                  </a:lnTo>
                  <a:lnTo>
                    <a:pt x="4022" y="25032"/>
                  </a:lnTo>
                  <a:lnTo>
                    <a:pt x="4142" y="25152"/>
                  </a:lnTo>
                  <a:lnTo>
                    <a:pt x="4323" y="25212"/>
                  </a:lnTo>
                  <a:lnTo>
                    <a:pt x="4623" y="25392"/>
                  </a:lnTo>
                  <a:lnTo>
                    <a:pt x="1741" y="25392"/>
                  </a:lnTo>
                  <a:lnTo>
                    <a:pt x="1681" y="25512"/>
                  </a:lnTo>
                  <a:lnTo>
                    <a:pt x="1561" y="26292"/>
                  </a:lnTo>
                  <a:lnTo>
                    <a:pt x="3602" y="26292"/>
                  </a:lnTo>
                  <a:lnTo>
                    <a:pt x="3662" y="26352"/>
                  </a:lnTo>
                  <a:lnTo>
                    <a:pt x="3902" y="26412"/>
                  </a:lnTo>
                  <a:lnTo>
                    <a:pt x="4383" y="26412"/>
                  </a:lnTo>
                  <a:lnTo>
                    <a:pt x="4383" y="26472"/>
                  </a:lnTo>
                  <a:lnTo>
                    <a:pt x="4563" y="26472"/>
                  </a:lnTo>
                  <a:lnTo>
                    <a:pt x="4803" y="26532"/>
                  </a:lnTo>
                  <a:lnTo>
                    <a:pt x="4323" y="26532"/>
                  </a:lnTo>
                  <a:lnTo>
                    <a:pt x="3722" y="26592"/>
                  </a:lnTo>
                  <a:lnTo>
                    <a:pt x="2882" y="26652"/>
                  </a:lnTo>
                  <a:lnTo>
                    <a:pt x="2462" y="26712"/>
                  </a:lnTo>
                  <a:lnTo>
                    <a:pt x="2882" y="26772"/>
                  </a:lnTo>
                  <a:lnTo>
                    <a:pt x="3722" y="26832"/>
                  </a:lnTo>
                  <a:lnTo>
                    <a:pt x="4263" y="26952"/>
                  </a:lnTo>
                  <a:lnTo>
                    <a:pt x="3842" y="26952"/>
                  </a:lnTo>
                  <a:lnTo>
                    <a:pt x="2942" y="27072"/>
                  </a:lnTo>
                  <a:lnTo>
                    <a:pt x="2102" y="27253"/>
                  </a:lnTo>
                  <a:lnTo>
                    <a:pt x="1741" y="27313"/>
                  </a:lnTo>
                  <a:lnTo>
                    <a:pt x="2102" y="27313"/>
                  </a:lnTo>
                  <a:lnTo>
                    <a:pt x="2942" y="27373"/>
                  </a:lnTo>
                  <a:lnTo>
                    <a:pt x="3002" y="27373"/>
                  </a:lnTo>
                  <a:lnTo>
                    <a:pt x="2702" y="27493"/>
                  </a:lnTo>
                  <a:lnTo>
                    <a:pt x="1321" y="27493"/>
                  </a:lnTo>
                  <a:lnTo>
                    <a:pt x="1201" y="28153"/>
                  </a:lnTo>
                  <a:lnTo>
                    <a:pt x="961" y="28273"/>
                  </a:lnTo>
                  <a:lnTo>
                    <a:pt x="1201" y="28213"/>
                  </a:lnTo>
                  <a:lnTo>
                    <a:pt x="1201" y="28393"/>
                  </a:lnTo>
                  <a:lnTo>
                    <a:pt x="2042" y="28393"/>
                  </a:lnTo>
                  <a:lnTo>
                    <a:pt x="1501" y="28693"/>
                  </a:lnTo>
                  <a:lnTo>
                    <a:pt x="1201" y="28873"/>
                  </a:lnTo>
                  <a:lnTo>
                    <a:pt x="1081" y="28933"/>
                  </a:lnTo>
                  <a:lnTo>
                    <a:pt x="1" y="29654"/>
                  </a:lnTo>
                  <a:lnTo>
                    <a:pt x="1" y="29654"/>
                  </a:lnTo>
                  <a:lnTo>
                    <a:pt x="1081" y="29173"/>
                  </a:lnTo>
                  <a:lnTo>
                    <a:pt x="1141" y="29113"/>
                  </a:lnTo>
                  <a:lnTo>
                    <a:pt x="1621" y="28993"/>
                  </a:lnTo>
                  <a:lnTo>
                    <a:pt x="2522" y="28633"/>
                  </a:lnTo>
                  <a:lnTo>
                    <a:pt x="3302" y="28393"/>
                  </a:lnTo>
                  <a:lnTo>
                    <a:pt x="2882" y="28693"/>
                  </a:lnTo>
                  <a:lnTo>
                    <a:pt x="2522" y="28993"/>
                  </a:lnTo>
                  <a:lnTo>
                    <a:pt x="2162" y="29353"/>
                  </a:lnTo>
                  <a:lnTo>
                    <a:pt x="1922" y="29654"/>
                  </a:lnTo>
                  <a:lnTo>
                    <a:pt x="1021" y="29654"/>
                  </a:lnTo>
                  <a:lnTo>
                    <a:pt x="961" y="30554"/>
                  </a:lnTo>
                  <a:lnTo>
                    <a:pt x="1922" y="30554"/>
                  </a:lnTo>
                  <a:lnTo>
                    <a:pt x="1741" y="30854"/>
                  </a:lnTo>
                  <a:lnTo>
                    <a:pt x="1561" y="31334"/>
                  </a:lnTo>
                  <a:lnTo>
                    <a:pt x="1501" y="31694"/>
                  </a:lnTo>
                  <a:lnTo>
                    <a:pt x="1621" y="31394"/>
                  </a:lnTo>
                  <a:lnTo>
                    <a:pt x="1922" y="30974"/>
                  </a:lnTo>
                  <a:lnTo>
                    <a:pt x="2282" y="30554"/>
                  </a:lnTo>
                  <a:lnTo>
                    <a:pt x="2702" y="30554"/>
                  </a:lnTo>
                  <a:lnTo>
                    <a:pt x="2642" y="30734"/>
                  </a:lnTo>
                  <a:lnTo>
                    <a:pt x="2522" y="31274"/>
                  </a:lnTo>
                  <a:lnTo>
                    <a:pt x="2462" y="31754"/>
                  </a:lnTo>
                  <a:lnTo>
                    <a:pt x="841" y="31754"/>
                  </a:lnTo>
                  <a:lnTo>
                    <a:pt x="841" y="32715"/>
                  </a:lnTo>
                  <a:lnTo>
                    <a:pt x="3542" y="32715"/>
                  </a:lnTo>
                  <a:lnTo>
                    <a:pt x="3482" y="32775"/>
                  </a:lnTo>
                  <a:lnTo>
                    <a:pt x="3302" y="33015"/>
                  </a:lnTo>
                  <a:lnTo>
                    <a:pt x="3122" y="33255"/>
                  </a:lnTo>
                  <a:lnTo>
                    <a:pt x="3062" y="33375"/>
                  </a:lnTo>
                  <a:lnTo>
                    <a:pt x="3122" y="33315"/>
                  </a:lnTo>
                  <a:lnTo>
                    <a:pt x="3362" y="33075"/>
                  </a:lnTo>
                  <a:lnTo>
                    <a:pt x="3482" y="32955"/>
                  </a:lnTo>
                  <a:lnTo>
                    <a:pt x="3842" y="32715"/>
                  </a:lnTo>
                  <a:lnTo>
                    <a:pt x="3902" y="32715"/>
                  </a:lnTo>
                  <a:lnTo>
                    <a:pt x="3662" y="33075"/>
                  </a:lnTo>
                  <a:lnTo>
                    <a:pt x="3542" y="33435"/>
                  </a:lnTo>
                  <a:lnTo>
                    <a:pt x="3422" y="33435"/>
                  </a:lnTo>
                  <a:lnTo>
                    <a:pt x="3422" y="33495"/>
                  </a:lnTo>
                  <a:lnTo>
                    <a:pt x="3062" y="33675"/>
                  </a:lnTo>
                  <a:lnTo>
                    <a:pt x="2942" y="33795"/>
                  </a:lnTo>
                  <a:lnTo>
                    <a:pt x="2942" y="33795"/>
                  </a:lnTo>
                  <a:lnTo>
                    <a:pt x="3122" y="33735"/>
                  </a:lnTo>
                  <a:lnTo>
                    <a:pt x="3422" y="33735"/>
                  </a:lnTo>
                  <a:lnTo>
                    <a:pt x="2942" y="33915"/>
                  </a:lnTo>
                  <a:lnTo>
                    <a:pt x="2522" y="34216"/>
                  </a:lnTo>
                  <a:lnTo>
                    <a:pt x="841" y="34216"/>
                  </a:lnTo>
                  <a:lnTo>
                    <a:pt x="841" y="35656"/>
                  </a:lnTo>
                  <a:lnTo>
                    <a:pt x="2222" y="35656"/>
                  </a:lnTo>
                  <a:lnTo>
                    <a:pt x="2042" y="35776"/>
                  </a:lnTo>
                  <a:lnTo>
                    <a:pt x="2462" y="35656"/>
                  </a:lnTo>
                  <a:lnTo>
                    <a:pt x="2822" y="35656"/>
                  </a:lnTo>
                  <a:lnTo>
                    <a:pt x="2522" y="35956"/>
                  </a:lnTo>
                  <a:lnTo>
                    <a:pt x="2222" y="36256"/>
                  </a:lnTo>
                  <a:lnTo>
                    <a:pt x="1801" y="36857"/>
                  </a:lnTo>
                  <a:lnTo>
                    <a:pt x="1681" y="37037"/>
                  </a:lnTo>
                  <a:lnTo>
                    <a:pt x="1681" y="37097"/>
                  </a:lnTo>
                  <a:lnTo>
                    <a:pt x="1741" y="37037"/>
                  </a:lnTo>
                  <a:lnTo>
                    <a:pt x="1862" y="36917"/>
                  </a:lnTo>
                  <a:lnTo>
                    <a:pt x="2402" y="36436"/>
                  </a:lnTo>
                  <a:lnTo>
                    <a:pt x="2762" y="36256"/>
                  </a:lnTo>
                  <a:lnTo>
                    <a:pt x="2642" y="36376"/>
                  </a:lnTo>
                  <a:lnTo>
                    <a:pt x="2462" y="36617"/>
                  </a:lnTo>
                  <a:lnTo>
                    <a:pt x="2342" y="36797"/>
                  </a:lnTo>
                  <a:lnTo>
                    <a:pt x="2282" y="36977"/>
                  </a:lnTo>
                  <a:lnTo>
                    <a:pt x="2282" y="37037"/>
                  </a:lnTo>
                  <a:lnTo>
                    <a:pt x="2342" y="36977"/>
                  </a:lnTo>
                  <a:lnTo>
                    <a:pt x="2402" y="36857"/>
                  </a:lnTo>
                  <a:lnTo>
                    <a:pt x="2582" y="36737"/>
                  </a:lnTo>
                  <a:lnTo>
                    <a:pt x="2822" y="36557"/>
                  </a:lnTo>
                  <a:lnTo>
                    <a:pt x="3182" y="36436"/>
                  </a:lnTo>
                  <a:lnTo>
                    <a:pt x="3122" y="36497"/>
                  </a:lnTo>
                  <a:lnTo>
                    <a:pt x="2942" y="36797"/>
                  </a:lnTo>
                  <a:lnTo>
                    <a:pt x="2762" y="37157"/>
                  </a:lnTo>
                  <a:lnTo>
                    <a:pt x="961" y="37157"/>
                  </a:lnTo>
                  <a:lnTo>
                    <a:pt x="1141" y="38657"/>
                  </a:lnTo>
                  <a:lnTo>
                    <a:pt x="2882" y="38657"/>
                  </a:lnTo>
                  <a:lnTo>
                    <a:pt x="2942" y="38838"/>
                  </a:lnTo>
                  <a:lnTo>
                    <a:pt x="3002" y="38657"/>
                  </a:lnTo>
                  <a:lnTo>
                    <a:pt x="3242" y="38657"/>
                  </a:lnTo>
                  <a:lnTo>
                    <a:pt x="3302" y="39138"/>
                  </a:lnTo>
                  <a:lnTo>
                    <a:pt x="3362" y="39558"/>
                  </a:lnTo>
                  <a:lnTo>
                    <a:pt x="3482" y="39918"/>
                  </a:lnTo>
                  <a:lnTo>
                    <a:pt x="3542" y="40218"/>
                  </a:lnTo>
                  <a:lnTo>
                    <a:pt x="3602" y="40278"/>
                  </a:lnTo>
                  <a:lnTo>
                    <a:pt x="3602" y="40158"/>
                  </a:lnTo>
                  <a:lnTo>
                    <a:pt x="3542" y="39918"/>
                  </a:lnTo>
                  <a:lnTo>
                    <a:pt x="3542" y="39558"/>
                  </a:lnTo>
                  <a:lnTo>
                    <a:pt x="3542" y="39138"/>
                  </a:lnTo>
                  <a:lnTo>
                    <a:pt x="3602" y="38838"/>
                  </a:lnTo>
                  <a:lnTo>
                    <a:pt x="3662" y="38657"/>
                  </a:lnTo>
                  <a:lnTo>
                    <a:pt x="4082" y="38657"/>
                  </a:lnTo>
                  <a:lnTo>
                    <a:pt x="4203" y="38838"/>
                  </a:lnTo>
                  <a:lnTo>
                    <a:pt x="4443" y="39198"/>
                  </a:lnTo>
                  <a:lnTo>
                    <a:pt x="4803" y="39618"/>
                  </a:lnTo>
                  <a:lnTo>
                    <a:pt x="5103" y="39918"/>
                  </a:lnTo>
                  <a:lnTo>
                    <a:pt x="5463" y="40158"/>
                  </a:lnTo>
                  <a:lnTo>
                    <a:pt x="5703" y="40338"/>
                  </a:lnTo>
                  <a:lnTo>
                    <a:pt x="5763" y="40338"/>
                  </a:lnTo>
                  <a:lnTo>
                    <a:pt x="5703" y="40278"/>
                  </a:lnTo>
                  <a:lnTo>
                    <a:pt x="5523" y="40098"/>
                  </a:lnTo>
                  <a:lnTo>
                    <a:pt x="5283" y="39798"/>
                  </a:lnTo>
                  <a:lnTo>
                    <a:pt x="4983" y="39438"/>
                  </a:lnTo>
                  <a:lnTo>
                    <a:pt x="4803" y="39018"/>
                  </a:lnTo>
                  <a:lnTo>
                    <a:pt x="4623" y="38657"/>
                  </a:lnTo>
                  <a:lnTo>
                    <a:pt x="4863" y="38657"/>
                  </a:lnTo>
                  <a:lnTo>
                    <a:pt x="5163" y="38898"/>
                  </a:lnTo>
                  <a:lnTo>
                    <a:pt x="5403" y="39018"/>
                  </a:lnTo>
                  <a:lnTo>
                    <a:pt x="5463" y="39018"/>
                  </a:lnTo>
                  <a:lnTo>
                    <a:pt x="5403" y="38958"/>
                  </a:lnTo>
                  <a:lnTo>
                    <a:pt x="5223" y="38838"/>
                  </a:lnTo>
                  <a:lnTo>
                    <a:pt x="5103" y="38657"/>
                  </a:lnTo>
                  <a:lnTo>
                    <a:pt x="9425" y="38657"/>
                  </a:lnTo>
                  <a:lnTo>
                    <a:pt x="8584" y="40878"/>
                  </a:lnTo>
                  <a:lnTo>
                    <a:pt x="1441" y="40878"/>
                  </a:lnTo>
                  <a:lnTo>
                    <a:pt x="1741" y="42319"/>
                  </a:lnTo>
                  <a:lnTo>
                    <a:pt x="8164" y="42319"/>
                  </a:lnTo>
                  <a:lnTo>
                    <a:pt x="7684" y="43940"/>
                  </a:lnTo>
                  <a:lnTo>
                    <a:pt x="2162" y="43940"/>
                  </a:lnTo>
                  <a:lnTo>
                    <a:pt x="2762" y="46041"/>
                  </a:lnTo>
                  <a:lnTo>
                    <a:pt x="7204" y="46041"/>
                  </a:lnTo>
                  <a:lnTo>
                    <a:pt x="6844" y="47781"/>
                  </a:lnTo>
                  <a:lnTo>
                    <a:pt x="3362" y="47781"/>
                  </a:lnTo>
                  <a:lnTo>
                    <a:pt x="3842" y="48982"/>
                  </a:lnTo>
                  <a:lnTo>
                    <a:pt x="4383" y="50122"/>
                  </a:lnTo>
                  <a:lnTo>
                    <a:pt x="6484" y="50122"/>
                  </a:lnTo>
                  <a:lnTo>
                    <a:pt x="6243" y="51863"/>
                  </a:lnTo>
                  <a:lnTo>
                    <a:pt x="5223" y="51863"/>
                  </a:lnTo>
                  <a:lnTo>
                    <a:pt x="6123" y="53424"/>
                  </a:lnTo>
                  <a:lnTo>
                    <a:pt x="6063" y="54324"/>
                  </a:lnTo>
                  <a:lnTo>
                    <a:pt x="6664" y="54384"/>
                  </a:lnTo>
                  <a:lnTo>
                    <a:pt x="7204" y="55165"/>
                  </a:lnTo>
                  <a:lnTo>
                    <a:pt x="65129" y="55165"/>
                  </a:lnTo>
                  <a:lnTo>
                    <a:pt x="65249" y="56065"/>
                  </a:lnTo>
                  <a:lnTo>
                    <a:pt x="65249" y="56245"/>
                  </a:lnTo>
                  <a:lnTo>
                    <a:pt x="68730" y="55885"/>
                  </a:lnTo>
                  <a:lnTo>
                    <a:pt x="68670" y="55645"/>
                  </a:lnTo>
                  <a:lnTo>
                    <a:pt x="68610" y="55165"/>
                  </a:lnTo>
                  <a:lnTo>
                    <a:pt x="69090" y="55165"/>
                  </a:lnTo>
                  <a:lnTo>
                    <a:pt x="70051" y="53544"/>
                  </a:lnTo>
                  <a:lnTo>
                    <a:pt x="71011" y="51863"/>
                  </a:lnTo>
                  <a:lnTo>
                    <a:pt x="68070" y="51863"/>
                  </a:lnTo>
                  <a:lnTo>
                    <a:pt x="67710" y="50122"/>
                  </a:lnTo>
                  <a:lnTo>
                    <a:pt x="71852" y="50122"/>
                  </a:lnTo>
                  <a:lnTo>
                    <a:pt x="72392" y="48982"/>
                  </a:lnTo>
                  <a:lnTo>
                    <a:pt x="72872" y="47781"/>
                  </a:lnTo>
                  <a:lnTo>
                    <a:pt x="67170" y="47781"/>
                  </a:lnTo>
                  <a:lnTo>
                    <a:pt x="66749" y="46041"/>
                  </a:lnTo>
                  <a:lnTo>
                    <a:pt x="73472" y="46041"/>
                  </a:lnTo>
                  <a:lnTo>
                    <a:pt x="74132" y="43940"/>
                  </a:lnTo>
                  <a:lnTo>
                    <a:pt x="66149" y="43940"/>
                  </a:lnTo>
                  <a:lnTo>
                    <a:pt x="65669" y="42319"/>
                  </a:lnTo>
                  <a:lnTo>
                    <a:pt x="74493" y="42319"/>
                  </a:lnTo>
                  <a:lnTo>
                    <a:pt x="74793" y="40878"/>
                  </a:lnTo>
                  <a:lnTo>
                    <a:pt x="65189" y="40878"/>
                  </a:lnTo>
                  <a:lnTo>
                    <a:pt x="64408" y="38657"/>
                  </a:lnTo>
                  <a:lnTo>
                    <a:pt x="75153" y="38657"/>
                  </a:lnTo>
                  <a:lnTo>
                    <a:pt x="75273" y="37157"/>
                  </a:lnTo>
                  <a:lnTo>
                    <a:pt x="63868" y="37157"/>
                  </a:lnTo>
                  <a:lnTo>
                    <a:pt x="63208" y="35656"/>
                  </a:lnTo>
                  <a:lnTo>
                    <a:pt x="75393" y="35656"/>
                  </a:lnTo>
                  <a:lnTo>
                    <a:pt x="75453" y="34216"/>
                  </a:lnTo>
                  <a:lnTo>
                    <a:pt x="62608" y="34216"/>
                  </a:lnTo>
                  <a:lnTo>
                    <a:pt x="61887" y="32715"/>
                  </a:lnTo>
                  <a:lnTo>
                    <a:pt x="75453" y="32715"/>
                  </a:lnTo>
                  <a:lnTo>
                    <a:pt x="75393" y="31754"/>
                  </a:lnTo>
                  <a:lnTo>
                    <a:pt x="61467" y="31754"/>
                  </a:lnTo>
                  <a:lnTo>
                    <a:pt x="60867" y="30554"/>
                  </a:lnTo>
                  <a:lnTo>
                    <a:pt x="66629" y="30554"/>
                  </a:lnTo>
                  <a:lnTo>
                    <a:pt x="66449" y="30794"/>
                  </a:lnTo>
                  <a:lnTo>
                    <a:pt x="66149" y="31154"/>
                  </a:lnTo>
                  <a:lnTo>
                    <a:pt x="66089" y="31274"/>
                  </a:lnTo>
                  <a:lnTo>
                    <a:pt x="66209" y="31154"/>
                  </a:lnTo>
                  <a:lnTo>
                    <a:pt x="66509" y="30914"/>
                  </a:lnTo>
                  <a:lnTo>
                    <a:pt x="66929" y="30554"/>
                  </a:lnTo>
                  <a:lnTo>
                    <a:pt x="69390" y="30554"/>
                  </a:lnTo>
                  <a:lnTo>
                    <a:pt x="69390" y="30614"/>
                  </a:lnTo>
                  <a:lnTo>
                    <a:pt x="69390" y="30734"/>
                  </a:lnTo>
                  <a:lnTo>
                    <a:pt x="69450" y="30614"/>
                  </a:lnTo>
                  <a:lnTo>
                    <a:pt x="69450" y="30554"/>
                  </a:lnTo>
                  <a:lnTo>
                    <a:pt x="75333" y="30554"/>
                  </a:lnTo>
                  <a:lnTo>
                    <a:pt x="75213" y="29654"/>
                  </a:lnTo>
                  <a:lnTo>
                    <a:pt x="69631" y="29654"/>
                  </a:lnTo>
                  <a:lnTo>
                    <a:pt x="69631" y="28933"/>
                  </a:lnTo>
                  <a:lnTo>
                    <a:pt x="69631" y="28393"/>
                  </a:lnTo>
                  <a:lnTo>
                    <a:pt x="75093" y="28393"/>
                  </a:lnTo>
                  <a:lnTo>
                    <a:pt x="74913" y="27493"/>
                  </a:lnTo>
                  <a:lnTo>
                    <a:pt x="69991" y="27493"/>
                  </a:lnTo>
                  <a:lnTo>
                    <a:pt x="69871" y="27193"/>
                  </a:lnTo>
                  <a:lnTo>
                    <a:pt x="69450" y="26292"/>
                  </a:lnTo>
                  <a:lnTo>
                    <a:pt x="69811" y="26292"/>
                  </a:lnTo>
                  <a:lnTo>
                    <a:pt x="70111" y="26532"/>
                  </a:lnTo>
                  <a:lnTo>
                    <a:pt x="70291" y="26832"/>
                  </a:lnTo>
                  <a:lnTo>
                    <a:pt x="70411" y="27012"/>
                  </a:lnTo>
                  <a:lnTo>
                    <a:pt x="70411" y="26772"/>
                  </a:lnTo>
                  <a:lnTo>
                    <a:pt x="70351" y="26532"/>
                  </a:lnTo>
                  <a:lnTo>
                    <a:pt x="70291" y="26292"/>
                  </a:lnTo>
                  <a:lnTo>
                    <a:pt x="74733" y="26292"/>
                  </a:lnTo>
                  <a:lnTo>
                    <a:pt x="74553" y="25512"/>
                  </a:lnTo>
                  <a:lnTo>
                    <a:pt x="74553" y="25392"/>
                  </a:lnTo>
                  <a:lnTo>
                    <a:pt x="71611" y="25392"/>
                  </a:lnTo>
                  <a:lnTo>
                    <a:pt x="71491" y="25152"/>
                  </a:lnTo>
                  <a:lnTo>
                    <a:pt x="71191" y="24791"/>
                  </a:lnTo>
                  <a:lnTo>
                    <a:pt x="70771" y="24371"/>
                  </a:lnTo>
                  <a:lnTo>
                    <a:pt x="70411" y="24011"/>
                  </a:lnTo>
                  <a:lnTo>
                    <a:pt x="70051" y="23771"/>
                  </a:lnTo>
                  <a:lnTo>
                    <a:pt x="69450" y="23351"/>
                  </a:lnTo>
                  <a:lnTo>
                    <a:pt x="69811" y="23411"/>
                  </a:lnTo>
                  <a:lnTo>
                    <a:pt x="70951" y="23591"/>
                  </a:lnTo>
                  <a:lnTo>
                    <a:pt x="69931" y="22991"/>
                  </a:lnTo>
                  <a:lnTo>
                    <a:pt x="69150" y="22631"/>
                  </a:lnTo>
                  <a:lnTo>
                    <a:pt x="68670" y="22450"/>
                  </a:lnTo>
                  <a:lnTo>
                    <a:pt x="68610" y="22450"/>
                  </a:lnTo>
                  <a:lnTo>
                    <a:pt x="68550" y="22330"/>
                  </a:lnTo>
                  <a:lnTo>
                    <a:pt x="68550" y="22330"/>
                  </a:lnTo>
                  <a:lnTo>
                    <a:pt x="68910" y="22390"/>
                  </a:lnTo>
                  <a:lnTo>
                    <a:pt x="69390" y="22450"/>
                  </a:lnTo>
                  <a:lnTo>
                    <a:pt x="69871" y="22631"/>
                  </a:lnTo>
                  <a:lnTo>
                    <a:pt x="70351" y="22811"/>
                  </a:lnTo>
                  <a:lnTo>
                    <a:pt x="70771" y="23051"/>
                  </a:lnTo>
                  <a:lnTo>
                    <a:pt x="71131" y="23231"/>
                  </a:lnTo>
                  <a:lnTo>
                    <a:pt x="70831" y="22931"/>
                  </a:lnTo>
                  <a:lnTo>
                    <a:pt x="70531" y="22631"/>
                  </a:lnTo>
                  <a:lnTo>
                    <a:pt x="70051" y="22270"/>
                  </a:lnTo>
                  <a:lnTo>
                    <a:pt x="69571" y="21910"/>
                  </a:lnTo>
                  <a:lnTo>
                    <a:pt x="69090" y="21670"/>
                  </a:lnTo>
                  <a:lnTo>
                    <a:pt x="68790" y="21550"/>
                  </a:lnTo>
                  <a:lnTo>
                    <a:pt x="68790" y="21430"/>
                  </a:lnTo>
                  <a:lnTo>
                    <a:pt x="69090" y="21430"/>
                  </a:lnTo>
                  <a:lnTo>
                    <a:pt x="69931" y="21550"/>
                  </a:lnTo>
                  <a:lnTo>
                    <a:pt x="70531" y="21610"/>
                  </a:lnTo>
                  <a:lnTo>
                    <a:pt x="69991" y="21310"/>
                  </a:lnTo>
                  <a:lnTo>
                    <a:pt x="69210" y="20950"/>
                  </a:lnTo>
                  <a:lnTo>
                    <a:pt x="68490" y="20710"/>
                  </a:lnTo>
                  <a:lnTo>
                    <a:pt x="68910" y="20710"/>
                  </a:lnTo>
                  <a:lnTo>
                    <a:pt x="69210" y="20650"/>
                  </a:lnTo>
                  <a:lnTo>
                    <a:pt x="68970" y="20530"/>
                  </a:lnTo>
                  <a:lnTo>
                    <a:pt x="68370" y="20290"/>
                  </a:lnTo>
                  <a:lnTo>
                    <a:pt x="68250" y="20230"/>
                  </a:lnTo>
                  <a:lnTo>
                    <a:pt x="67950" y="19749"/>
                  </a:lnTo>
                  <a:lnTo>
                    <a:pt x="67530" y="19149"/>
                  </a:lnTo>
                  <a:lnTo>
                    <a:pt x="68010" y="19389"/>
                  </a:lnTo>
                  <a:lnTo>
                    <a:pt x="68430" y="19689"/>
                  </a:lnTo>
                  <a:lnTo>
                    <a:pt x="68850" y="19989"/>
                  </a:lnTo>
                  <a:lnTo>
                    <a:pt x="68970" y="20109"/>
                  </a:lnTo>
                  <a:lnTo>
                    <a:pt x="68970" y="20109"/>
                  </a:lnTo>
                  <a:lnTo>
                    <a:pt x="68850" y="19929"/>
                  </a:lnTo>
                  <a:lnTo>
                    <a:pt x="68550" y="19569"/>
                  </a:lnTo>
                  <a:lnTo>
                    <a:pt x="68010" y="19089"/>
                  </a:lnTo>
                  <a:lnTo>
                    <a:pt x="67290" y="18609"/>
                  </a:lnTo>
                  <a:lnTo>
                    <a:pt x="66269" y="18009"/>
                  </a:lnTo>
                  <a:lnTo>
                    <a:pt x="65369" y="17588"/>
                  </a:lnTo>
                  <a:lnTo>
                    <a:pt x="65369" y="17588"/>
                  </a:lnTo>
                  <a:lnTo>
                    <a:pt x="66629" y="17828"/>
                  </a:lnTo>
                  <a:lnTo>
                    <a:pt x="67410" y="18009"/>
                  </a:lnTo>
                  <a:lnTo>
                    <a:pt x="68010" y="18249"/>
                  </a:lnTo>
                  <a:lnTo>
                    <a:pt x="68430" y="18429"/>
                  </a:lnTo>
                  <a:lnTo>
                    <a:pt x="68070" y="18129"/>
                  </a:lnTo>
                  <a:lnTo>
                    <a:pt x="67470" y="17768"/>
                  </a:lnTo>
                  <a:lnTo>
                    <a:pt x="66809" y="17408"/>
                  </a:lnTo>
                  <a:lnTo>
                    <a:pt x="66029" y="17108"/>
                  </a:lnTo>
                  <a:lnTo>
                    <a:pt x="66029" y="16808"/>
                  </a:lnTo>
                  <a:lnTo>
                    <a:pt x="65909" y="16028"/>
                  </a:lnTo>
                  <a:lnTo>
                    <a:pt x="65669" y="15127"/>
                  </a:lnTo>
                  <a:lnTo>
                    <a:pt x="65309" y="14287"/>
                  </a:lnTo>
                  <a:lnTo>
                    <a:pt x="65429" y="14467"/>
                  </a:lnTo>
                  <a:lnTo>
                    <a:pt x="66569" y="15548"/>
                  </a:lnTo>
                  <a:lnTo>
                    <a:pt x="67109" y="16088"/>
                  </a:lnTo>
                  <a:lnTo>
                    <a:pt x="67470" y="16628"/>
                  </a:lnTo>
                  <a:lnTo>
                    <a:pt x="67710" y="17048"/>
                  </a:lnTo>
                  <a:lnTo>
                    <a:pt x="67590" y="16568"/>
                  </a:lnTo>
                  <a:lnTo>
                    <a:pt x="67290" y="15968"/>
                  </a:lnTo>
                  <a:lnTo>
                    <a:pt x="66929" y="15247"/>
                  </a:lnTo>
                  <a:lnTo>
                    <a:pt x="66509" y="14707"/>
                  </a:lnTo>
                  <a:lnTo>
                    <a:pt x="66509" y="14707"/>
                  </a:lnTo>
                  <a:lnTo>
                    <a:pt x="66929" y="15187"/>
                  </a:lnTo>
                  <a:lnTo>
                    <a:pt x="67230" y="15728"/>
                  </a:lnTo>
                  <a:lnTo>
                    <a:pt x="67710" y="16568"/>
                  </a:lnTo>
                  <a:lnTo>
                    <a:pt x="67950" y="17288"/>
                  </a:lnTo>
                  <a:lnTo>
                    <a:pt x="68070" y="17588"/>
                  </a:lnTo>
                  <a:lnTo>
                    <a:pt x="68130" y="17828"/>
                  </a:lnTo>
                  <a:lnTo>
                    <a:pt x="68190" y="18009"/>
                  </a:lnTo>
                  <a:lnTo>
                    <a:pt x="68190" y="17828"/>
                  </a:lnTo>
                  <a:lnTo>
                    <a:pt x="68130" y="17588"/>
                  </a:lnTo>
                  <a:lnTo>
                    <a:pt x="68130" y="17288"/>
                  </a:lnTo>
                  <a:lnTo>
                    <a:pt x="67950" y="16448"/>
                  </a:lnTo>
                  <a:lnTo>
                    <a:pt x="67650" y="15548"/>
                  </a:lnTo>
                  <a:lnTo>
                    <a:pt x="67230" y="14647"/>
                  </a:lnTo>
                  <a:lnTo>
                    <a:pt x="66809" y="13867"/>
                  </a:lnTo>
                  <a:lnTo>
                    <a:pt x="66989" y="14047"/>
                  </a:lnTo>
                  <a:lnTo>
                    <a:pt x="67230" y="14347"/>
                  </a:lnTo>
                  <a:lnTo>
                    <a:pt x="67410" y="14527"/>
                  </a:lnTo>
                  <a:lnTo>
                    <a:pt x="67650" y="14827"/>
                  </a:lnTo>
                  <a:lnTo>
                    <a:pt x="68190" y="15427"/>
                  </a:lnTo>
                  <a:lnTo>
                    <a:pt x="68670" y="16148"/>
                  </a:lnTo>
                  <a:lnTo>
                    <a:pt x="69090" y="16928"/>
                  </a:lnTo>
                  <a:lnTo>
                    <a:pt x="69450" y="17588"/>
                  </a:lnTo>
                  <a:lnTo>
                    <a:pt x="69631" y="18069"/>
                  </a:lnTo>
                  <a:lnTo>
                    <a:pt x="69571" y="17588"/>
                  </a:lnTo>
                  <a:lnTo>
                    <a:pt x="69390" y="16808"/>
                  </a:lnTo>
                  <a:lnTo>
                    <a:pt x="69090" y="15968"/>
                  </a:lnTo>
                  <a:lnTo>
                    <a:pt x="68790" y="15307"/>
                  </a:lnTo>
                  <a:lnTo>
                    <a:pt x="68430" y="14647"/>
                  </a:lnTo>
                  <a:lnTo>
                    <a:pt x="69571" y="15548"/>
                  </a:lnTo>
                  <a:lnTo>
                    <a:pt x="70231" y="16208"/>
                  </a:lnTo>
                  <a:lnTo>
                    <a:pt x="70531" y="16508"/>
                  </a:lnTo>
                  <a:lnTo>
                    <a:pt x="70771" y="16748"/>
                  </a:lnTo>
                  <a:lnTo>
                    <a:pt x="70891" y="17048"/>
                  </a:lnTo>
                  <a:lnTo>
                    <a:pt x="71011" y="17228"/>
                  </a:lnTo>
                  <a:lnTo>
                    <a:pt x="71071" y="17408"/>
                  </a:lnTo>
                  <a:lnTo>
                    <a:pt x="71071" y="17228"/>
                  </a:lnTo>
                  <a:lnTo>
                    <a:pt x="71011" y="16988"/>
                  </a:lnTo>
                  <a:lnTo>
                    <a:pt x="70891" y="16688"/>
                  </a:lnTo>
                  <a:lnTo>
                    <a:pt x="70711" y="16388"/>
                  </a:lnTo>
                  <a:lnTo>
                    <a:pt x="70471" y="16028"/>
                  </a:lnTo>
                  <a:lnTo>
                    <a:pt x="69871" y="15247"/>
                  </a:lnTo>
                  <a:lnTo>
                    <a:pt x="69210" y="14527"/>
                  </a:lnTo>
                  <a:lnTo>
                    <a:pt x="68610" y="13867"/>
                  </a:lnTo>
                  <a:lnTo>
                    <a:pt x="68250" y="13507"/>
                  </a:lnTo>
                  <a:lnTo>
                    <a:pt x="68250" y="13507"/>
                  </a:lnTo>
                  <a:lnTo>
                    <a:pt x="68790" y="13687"/>
                  </a:lnTo>
                  <a:lnTo>
                    <a:pt x="69571" y="14167"/>
                  </a:lnTo>
                  <a:lnTo>
                    <a:pt x="70171" y="14587"/>
                  </a:lnTo>
                  <a:lnTo>
                    <a:pt x="70591" y="14947"/>
                  </a:lnTo>
                  <a:lnTo>
                    <a:pt x="70591" y="14947"/>
                  </a:lnTo>
                  <a:lnTo>
                    <a:pt x="70471" y="14707"/>
                  </a:lnTo>
                  <a:lnTo>
                    <a:pt x="70291" y="14527"/>
                  </a:lnTo>
                  <a:lnTo>
                    <a:pt x="69751" y="13927"/>
                  </a:lnTo>
                  <a:lnTo>
                    <a:pt x="69390" y="13627"/>
                  </a:lnTo>
                  <a:lnTo>
                    <a:pt x="69030" y="13327"/>
                  </a:lnTo>
                  <a:lnTo>
                    <a:pt x="68310" y="12906"/>
                  </a:lnTo>
                  <a:lnTo>
                    <a:pt x="67590" y="12546"/>
                  </a:lnTo>
                  <a:lnTo>
                    <a:pt x="69330" y="12906"/>
                  </a:lnTo>
                  <a:lnTo>
                    <a:pt x="69511" y="12906"/>
                  </a:lnTo>
                  <a:lnTo>
                    <a:pt x="70291" y="13086"/>
                  </a:lnTo>
                  <a:lnTo>
                    <a:pt x="72152" y="13567"/>
                  </a:lnTo>
                  <a:lnTo>
                    <a:pt x="72932" y="13807"/>
                  </a:lnTo>
                  <a:lnTo>
                    <a:pt x="72212" y="13447"/>
                  </a:lnTo>
                  <a:lnTo>
                    <a:pt x="70471" y="12666"/>
                  </a:lnTo>
                  <a:lnTo>
                    <a:pt x="69030" y="12126"/>
                  </a:lnTo>
                  <a:lnTo>
                    <a:pt x="68790" y="12066"/>
                  </a:lnTo>
                  <a:lnTo>
                    <a:pt x="68010" y="11826"/>
                  </a:lnTo>
                  <a:lnTo>
                    <a:pt x="68970" y="11826"/>
                  </a:lnTo>
                  <a:lnTo>
                    <a:pt x="71191" y="11886"/>
                  </a:lnTo>
                  <a:lnTo>
                    <a:pt x="70531" y="11766"/>
                  </a:lnTo>
                  <a:lnTo>
                    <a:pt x="69030" y="11346"/>
                  </a:lnTo>
                  <a:lnTo>
                    <a:pt x="68490" y="11286"/>
                  </a:lnTo>
                  <a:lnTo>
                    <a:pt x="68670" y="11286"/>
                  </a:lnTo>
                  <a:lnTo>
                    <a:pt x="69150" y="11346"/>
                  </a:lnTo>
                  <a:lnTo>
                    <a:pt x="69270" y="11346"/>
                  </a:lnTo>
                  <a:lnTo>
                    <a:pt x="69150" y="11286"/>
                  </a:lnTo>
                  <a:lnTo>
                    <a:pt x="68670" y="11166"/>
                  </a:lnTo>
                  <a:lnTo>
                    <a:pt x="68250" y="10986"/>
                  </a:lnTo>
                  <a:lnTo>
                    <a:pt x="68010" y="10926"/>
                  </a:lnTo>
                  <a:lnTo>
                    <a:pt x="68010" y="10865"/>
                  </a:lnTo>
                  <a:lnTo>
                    <a:pt x="68130" y="10865"/>
                  </a:lnTo>
                  <a:lnTo>
                    <a:pt x="69330" y="10685"/>
                  </a:lnTo>
                  <a:lnTo>
                    <a:pt x="69871" y="10625"/>
                  </a:lnTo>
                  <a:lnTo>
                    <a:pt x="69270" y="10565"/>
                  </a:lnTo>
                  <a:lnTo>
                    <a:pt x="67950" y="10445"/>
                  </a:lnTo>
                  <a:lnTo>
                    <a:pt x="66569" y="10445"/>
                  </a:lnTo>
                  <a:lnTo>
                    <a:pt x="65729" y="10565"/>
                  </a:lnTo>
                  <a:lnTo>
                    <a:pt x="66689" y="10265"/>
                  </a:lnTo>
                  <a:lnTo>
                    <a:pt x="67410" y="10085"/>
                  </a:lnTo>
                  <a:lnTo>
                    <a:pt x="67530" y="10085"/>
                  </a:lnTo>
                  <a:lnTo>
                    <a:pt x="68010" y="9965"/>
                  </a:lnTo>
                  <a:lnTo>
                    <a:pt x="68610" y="9785"/>
                  </a:lnTo>
                  <a:lnTo>
                    <a:pt x="67170" y="9785"/>
                  </a:lnTo>
                  <a:lnTo>
                    <a:pt x="66629" y="9845"/>
                  </a:lnTo>
                  <a:lnTo>
                    <a:pt x="65849" y="9905"/>
                  </a:lnTo>
                  <a:lnTo>
                    <a:pt x="65189" y="9965"/>
                  </a:lnTo>
                  <a:lnTo>
                    <a:pt x="65069" y="9965"/>
                  </a:lnTo>
                  <a:lnTo>
                    <a:pt x="65369" y="9845"/>
                  </a:lnTo>
                  <a:lnTo>
                    <a:pt x="65609" y="9785"/>
                  </a:lnTo>
                  <a:lnTo>
                    <a:pt x="65909" y="9725"/>
                  </a:lnTo>
                  <a:lnTo>
                    <a:pt x="66389" y="9605"/>
                  </a:lnTo>
                  <a:lnTo>
                    <a:pt x="66569" y="9545"/>
                  </a:lnTo>
                  <a:lnTo>
                    <a:pt x="66689" y="9425"/>
                  </a:lnTo>
                  <a:lnTo>
                    <a:pt x="66569" y="9485"/>
                  </a:lnTo>
                  <a:lnTo>
                    <a:pt x="66389" y="9485"/>
                  </a:lnTo>
                  <a:lnTo>
                    <a:pt x="65909" y="9425"/>
                  </a:lnTo>
                  <a:lnTo>
                    <a:pt x="65309" y="9425"/>
                  </a:lnTo>
                  <a:lnTo>
                    <a:pt x="64829" y="9485"/>
                  </a:lnTo>
                  <a:lnTo>
                    <a:pt x="64408" y="9605"/>
                  </a:lnTo>
                  <a:lnTo>
                    <a:pt x="65009" y="9245"/>
                  </a:lnTo>
                  <a:lnTo>
                    <a:pt x="65309" y="9125"/>
                  </a:lnTo>
                  <a:lnTo>
                    <a:pt x="65429" y="9065"/>
                  </a:lnTo>
                  <a:lnTo>
                    <a:pt x="65309" y="9065"/>
                  </a:lnTo>
                  <a:lnTo>
                    <a:pt x="65004" y="9116"/>
                  </a:lnTo>
                  <a:lnTo>
                    <a:pt x="65004" y="9116"/>
                  </a:lnTo>
                  <a:lnTo>
                    <a:pt x="65789" y="8885"/>
                  </a:lnTo>
                  <a:lnTo>
                    <a:pt x="66329" y="8765"/>
                  </a:lnTo>
                  <a:lnTo>
                    <a:pt x="66449" y="8765"/>
                  </a:lnTo>
                  <a:lnTo>
                    <a:pt x="66449" y="8705"/>
                  </a:lnTo>
                  <a:lnTo>
                    <a:pt x="66269" y="8765"/>
                  </a:lnTo>
                  <a:lnTo>
                    <a:pt x="65789" y="8765"/>
                  </a:lnTo>
                  <a:lnTo>
                    <a:pt x="64168" y="8885"/>
                  </a:lnTo>
                  <a:lnTo>
                    <a:pt x="63148" y="9005"/>
                  </a:lnTo>
                  <a:lnTo>
                    <a:pt x="63868" y="8705"/>
                  </a:lnTo>
                  <a:lnTo>
                    <a:pt x="64768" y="8344"/>
                  </a:lnTo>
                  <a:lnTo>
                    <a:pt x="65129" y="8104"/>
                  </a:lnTo>
                  <a:lnTo>
                    <a:pt x="65489" y="7924"/>
                  </a:lnTo>
                  <a:lnTo>
                    <a:pt x="65549" y="7864"/>
                  </a:lnTo>
                  <a:lnTo>
                    <a:pt x="65609" y="7804"/>
                  </a:lnTo>
                  <a:lnTo>
                    <a:pt x="65729" y="7684"/>
                  </a:lnTo>
                  <a:lnTo>
                    <a:pt x="65909" y="7564"/>
                  </a:lnTo>
                  <a:lnTo>
                    <a:pt x="66029" y="7384"/>
                  </a:lnTo>
                  <a:lnTo>
                    <a:pt x="65909" y="7504"/>
                  </a:lnTo>
                  <a:lnTo>
                    <a:pt x="65669" y="7624"/>
                  </a:lnTo>
                  <a:lnTo>
                    <a:pt x="65549" y="7744"/>
                  </a:lnTo>
                  <a:lnTo>
                    <a:pt x="65429" y="7804"/>
                  </a:lnTo>
                  <a:lnTo>
                    <a:pt x="64648" y="8104"/>
                  </a:lnTo>
                  <a:lnTo>
                    <a:pt x="63748" y="8284"/>
                  </a:lnTo>
                  <a:lnTo>
                    <a:pt x="61887" y="8645"/>
                  </a:lnTo>
                  <a:lnTo>
                    <a:pt x="61527" y="8705"/>
                  </a:lnTo>
                  <a:lnTo>
                    <a:pt x="61347" y="8765"/>
                  </a:lnTo>
                  <a:lnTo>
                    <a:pt x="60927" y="8825"/>
                  </a:lnTo>
                  <a:lnTo>
                    <a:pt x="60026" y="9005"/>
                  </a:lnTo>
                  <a:lnTo>
                    <a:pt x="59186" y="9245"/>
                  </a:lnTo>
                  <a:lnTo>
                    <a:pt x="58166" y="9545"/>
                  </a:lnTo>
                  <a:lnTo>
                    <a:pt x="57505" y="9845"/>
                  </a:lnTo>
                  <a:lnTo>
                    <a:pt x="57505" y="9845"/>
                  </a:lnTo>
                  <a:lnTo>
                    <a:pt x="57926" y="9485"/>
                  </a:lnTo>
                  <a:lnTo>
                    <a:pt x="58406" y="9125"/>
                  </a:lnTo>
                  <a:lnTo>
                    <a:pt x="58886" y="8765"/>
                  </a:lnTo>
                  <a:lnTo>
                    <a:pt x="59366" y="8524"/>
                  </a:lnTo>
                  <a:lnTo>
                    <a:pt x="59726" y="8344"/>
                  </a:lnTo>
                  <a:lnTo>
                    <a:pt x="59726" y="8344"/>
                  </a:lnTo>
                  <a:lnTo>
                    <a:pt x="59306" y="8404"/>
                  </a:lnTo>
                  <a:lnTo>
                    <a:pt x="58406" y="8645"/>
                  </a:lnTo>
                  <a:lnTo>
                    <a:pt x="58406" y="8645"/>
                  </a:lnTo>
                  <a:lnTo>
                    <a:pt x="58526" y="8585"/>
                  </a:lnTo>
                  <a:lnTo>
                    <a:pt x="58646" y="8524"/>
                  </a:lnTo>
                  <a:lnTo>
                    <a:pt x="58526" y="8524"/>
                  </a:lnTo>
                  <a:lnTo>
                    <a:pt x="58166" y="8645"/>
                  </a:lnTo>
                  <a:lnTo>
                    <a:pt x="57685" y="8825"/>
                  </a:lnTo>
                  <a:lnTo>
                    <a:pt x="57145" y="9065"/>
                  </a:lnTo>
                  <a:lnTo>
                    <a:pt x="56785" y="9305"/>
                  </a:lnTo>
                  <a:lnTo>
                    <a:pt x="56785" y="9305"/>
                  </a:lnTo>
                  <a:lnTo>
                    <a:pt x="57445" y="8344"/>
                  </a:lnTo>
                  <a:lnTo>
                    <a:pt x="57685" y="8104"/>
                  </a:lnTo>
                  <a:lnTo>
                    <a:pt x="57325" y="8344"/>
                  </a:lnTo>
                  <a:lnTo>
                    <a:pt x="56485" y="8344"/>
                  </a:lnTo>
                  <a:lnTo>
                    <a:pt x="55885" y="8404"/>
                  </a:lnTo>
                  <a:lnTo>
                    <a:pt x="55224" y="8464"/>
                  </a:lnTo>
                  <a:lnTo>
                    <a:pt x="54624" y="8585"/>
                  </a:lnTo>
                  <a:lnTo>
                    <a:pt x="53964" y="8765"/>
                  </a:lnTo>
                  <a:lnTo>
                    <a:pt x="54084" y="8705"/>
                  </a:lnTo>
                  <a:lnTo>
                    <a:pt x="55044" y="8464"/>
                  </a:lnTo>
                  <a:lnTo>
                    <a:pt x="55705" y="8224"/>
                  </a:lnTo>
                  <a:lnTo>
                    <a:pt x="56905" y="7924"/>
                  </a:lnTo>
                  <a:lnTo>
                    <a:pt x="57986" y="7744"/>
                  </a:lnTo>
                  <a:lnTo>
                    <a:pt x="58466" y="7624"/>
                  </a:lnTo>
                  <a:lnTo>
                    <a:pt x="57986" y="7624"/>
                  </a:lnTo>
                  <a:lnTo>
                    <a:pt x="56845" y="7744"/>
                  </a:lnTo>
                  <a:lnTo>
                    <a:pt x="55525" y="7924"/>
                  </a:lnTo>
                  <a:lnTo>
                    <a:pt x="56305" y="7684"/>
                  </a:lnTo>
                  <a:lnTo>
                    <a:pt x="57625" y="7384"/>
                  </a:lnTo>
                  <a:lnTo>
                    <a:pt x="58286" y="7204"/>
                  </a:lnTo>
                  <a:lnTo>
                    <a:pt x="58826" y="7204"/>
                  </a:lnTo>
                  <a:lnTo>
                    <a:pt x="59066" y="7264"/>
                  </a:lnTo>
                  <a:lnTo>
                    <a:pt x="59186" y="7324"/>
                  </a:lnTo>
                  <a:lnTo>
                    <a:pt x="59306" y="7324"/>
                  </a:lnTo>
                  <a:lnTo>
                    <a:pt x="59186" y="7264"/>
                  </a:lnTo>
                  <a:lnTo>
                    <a:pt x="59066" y="7204"/>
                  </a:lnTo>
                  <a:lnTo>
                    <a:pt x="58826" y="7144"/>
                  </a:lnTo>
                  <a:lnTo>
                    <a:pt x="58586" y="7084"/>
                  </a:lnTo>
                  <a:lnTo>
                    <a:pt x="58226" y="7084"/>
                  </a:lnTo>
                  <a:lnTo>
                    <a:pt x="57565" y="7144"/>
                  </a:lnTo>
                  <a:lnTo>
                    <a:pt x="56245" y="7324"/>
                  </a:lnTo>
                  <a:lnTo>
                    <a:pt x="55464" y="7504"/>
                  </a:lnTo>
                  <a:lnTo>
                    <a:pt x="55645" y="7324"/>
                  </a:lnTo>
                  <a:lnTo>
                    <a:pt x="55945" y="7264"/>
                  </a:lnTo>
                  <a:lnTo>
                    <a:pt x="57145" y="6964"/>
                  </a:lnTo>
                  <a:lnTo>
                    <a:pt x="57445" y="6904"/>
                  </a:lnTo>
                  <a:lnTo>
                    <a:pt x="57926" y="6844"/>
                  </a:lnTo>
                  <a:lnTo>
                    <a:pt x="58586" y="6784"/>
                  </a:lnTo>
                  <a:lnTo>
                    <a:pt x="59306" y="6784"/>
                  </a:lnTo>
                  <a:lnTo>
                    <a:pt x="59966" y="6844"/>
                  </a:lnTo>
                  <a:lnTo>
                    <a:pt x="60507" y="6964"/>
                  </a:lnTo>
                  <a:lnTo>
                    <a:pt x="60927" y="7084"/>
                  </a:lnTo>
                  <a:lnTo>
                    <a:pt x="61047" y="7084"/>
                  </a:lnTo>
                  <a:lnTo>
                    <a:pt x="60927" y="7024"/>
                  </a:lnTo>
                  <a:lnTo>
                    <a:pt x="60567" y="6904"/>
                  </a:lnTo>
                  <a:lnTo>
                    <a:pt x="59966" y="6724"/>
                  </a:lnTo>
                  <a:lnTo>
                    <a:pt x="59306" y="6544"/>
                  </a:lnTo>
                  <a:lnTo>
                    <a:pt x="58526" y="6484"/>
                  </a:lnTo>
                  <a:lnTo>
                    <a:pt x="58166" y="6424"/>
                  </a:lnTo>
                  <a:lnTo>
                    <a:pt x="58826" y="6304"/>
                  </a:lnTo>
                  <a:lnTo>
                    <a:pt x="59366" y="6244"/>
                  </a:lnTo>
                  <a:lnTo>
                    <a:pt x="59966" y="6244"/>
                  </a:lnTo>
                  <a:lnTo>
                    <a:pt x="60026" y="6304"/>
                  </a:lnTo>
                  <a:lnTo>
                    <a:pt x="60627" y="6304"/>
                  </a:lnTo>
                  <a:lnTo>
                    <a:pt x="61107" y="6424"/>
                  </a:lnTo>
                  <a:lnTo>
                    <a:pt x="61467" y="6484"/>
                  </a:lnTo>
                  <a:lnTo>
                    <a:pt x="61107" y="6364"/>
                  </a:lnTo>
                  <a:lnTo>
                    <a:pt x="60627" y="6183"/>
                  </a:lnTo>
                  <a:lnTo>
                    <a:pt x="60026" y="6063"/>
                  </a:lnTo>
                  <a:lnTo>
                    <a:pt x="59426" y="5943"/>
                  </a:lnTo>
                  <a:lnTo>
                    <a:pt x="58886" y="5943"/>
                  </a:lnTo>
                  <a:lnTo>
                    <a:pt x="58646" y="5883"/>
                  </a:lnTo>
                  <a:lnTo>
                    <a:pt x="58106" y="5823"/>
                  </a:lnTo>
                  <a:lnTo>
                    <a:pt x="58346" y="5763"/>
                  </a:lnTo>
                  <a:lnTo>
                    <a:pt x="58766" y="5703"/>
                  </a:lnTo>
                  <a:lnTo>
                    <a:pt x="59186" y="5583"/>
                  </a:lnTo>
                  <a:lnTo>
                    <a:pt x="60086" y="5583"/>
                  </a:lnTo>
                  <a:lnTo>
                    <a:pt x="60447" y="5643"/>
                  </a:lnTo>
                  <a:lnTo>
                    <a:pt x="60086" y="5523"/>
                  </a:lnTo>
                  <a:lnTo>
                    <a:pt x="59906" y="5463"/>
                  </a:lnTo>
                  <a:lnTo>
                    <a:pt x="60687" y="5463"/>
                  </a:lnTo>
                  <a:lnTo>
                    <a:pt x="61107" y="5523"/>
                  </a:lnTo>
                  <a:lnTo>
                    <a:pt x="61407" y="5583"/>
                  </a:lnTo>
                  <a:lnTo>
                    <a:pt x="61107" y="5463"/>
                  </a:lnTo>
                  <a:lnTo>
                    <a:pt x="60747" y="5343"/>
                  </a:lnTo>
                  <a:lnTo>
                    <a:pt x="60267" y="5223"/>
                  </a:lnTo>
                  <a:lnTo>
                    <a:pt x="60207" y="5223"/>
                  </a:lnTo>
                  <a:lnTo>
                    <a:pt x="60086" y="5163"/>
                  </a:lnTo>
                  <a:lnTo>
                    <a:pt x="59666" y="5103"/>
                  </a:lnTo>
                  <a:lnTo>
                    <a:pt x="59126" y="5103"/>
                  </a:lnTo>
                  <a:lnTo>
                    <a:pt x="58406" y="5223"/>
                  </a:lnTo>
                  <a:lnTo>
                    <a:pt x="58586" y="5163"/>
                  </a:lnTo>
                  <a:lnTo>
                    <a:pt x="59246" y="4983"/>
                  </a:lnTo>
                  <a:lnTo>
                    <a:pt x="59726" y="4923"/>
                  </a:lnTo>
                  <a:lnTo>
                    <a:pt x="60267" y="4863"/>
                  </a:lnTo>
                  <a:lnTo>
                    <a:pt x="61767" y="4863"/>
                  </a:lnTo>
                  <a:lnTo>
                    <a:pt x="61287" y="4803"/>
                  </a:lnTo>
                  <a:lnTo>
                    <a:pt x="60267" y="4623"/>
                  </a:lnTo>
                  <a:lnTo>
                    <a:pt x="59726" y="4623"/>
                  </a:lnTo>
                  <a:lnTo>
                    <a:pt x="60747" y="4323"/>
                  </a:lnTo>
                  <a:lnTo>
                    <a:pt x="61227" y="4203"/>
                  </a:lnTo>
                  <a:lnTo>
                    <a:pt x="60747" y="4263"/>
                  </a:lnTo>
                  <a:lnTo>
                    <a:pt x="59846" y="4383"/>
                  </a:lnTo>
                  <a:lnTo>
                    <a:pt x="60447" y="4203"/>
                  </a:lnTo>
                  <a:lnTo>
                    <a:pt x="61107" y="4083"/>
                  </a:lnTo>
                  <a:lnTo>
                    <a:pt x="61467" y="4023"/>
                  </a:lnTo>
                  <a:lnTo>
                    <a:pt x="61647" y="4023"/>
                  </a:lnTo>
                  <a:lnTo>
                    <a:pt x="62067" y="3963"/>
                  </a:lnTo>
                  <a:lnTo>
                    <a:pt x="62367" y="3963"/>
                  </a:lnTo>
                  <a:lnTo>
                    <a:pt x="62067" y="3903"/>
                  </a:lnTo>
                  <a:lnTo>
                    <a:pt x="61467" y="3842"/>
                  </a:lnTo>
                  <a:lnTo>
                    <a:pt x="61347" y="3842"/>
                  </a:lnTo>
                  <a:lnTo>
                    <a:pt x="61227" y="3782"/>
                  </a:lnTo>
                  <a:lnTo>
                    <a:pt x="61107" y="3782"/>
                  </a:lnTo>
                  <a:lnTo>
                    <a:pt x="61167" y="3722"/>
                  </a:lnTo>
                  <a:lnTo>
                    <a:pt x="62307" y="3722"/>
                  </a:lnTo>
                  <a:lnTo>
                    <a:pt x="62788" y="3782"/>
                  </a:lnTo>
                  <a:lnTo>
                    <a:pt x="63148" y="3842"/>
                  </a:lnTo>
                  <a:lnTo>
                    <a:pt x="63388" y="3963"/>
                  </a:lnTo>
                  <a:lnTo>
                    <a:pt x="63508" y="3963"/>
                  </a:lnTo>
                  <a:lnTo>
                    <a:pt x="63448" y="3903"/>
                  </a:lnTo>
                  <a:lnTo>
                    <a:pt x="63148" y="3782"/>
                  </a:lnTo>
                  <a:lnTo>
                    <a:pt x="62788" y="3662"/>
                  </a:lnTo>
                  <a:lnTo>
                    <a:pt x="62367" y="3542"/>
                  </a:lnTo>
                  <a:lnTo>
                    <a:pt x="61647" y="3362"/>
                  </a:lnTo>
                  <a:lnTo>
                    <a:pt x="61047" y="3362"/>
                  </a:lnTo>
                  <a:lnTo>
                    <a:pt x="61407" y="3302"/>
                  </a:lnTo>
                  <a:lnTo>
                    <a:pt x="62728" y="3122"/>
                  </a:lnTo>
                  <a:lnTo>
                    <a:pt x="62968" y="3122"/>
                  </a:lnTo>
                  <a:lnTo>
                    <a:pt x="63448" y="3062"/>
                  </a:lnTo>
                  <a:lnTo>
                    <a:pt x="63868" y="3122"/>
                  </a:lnTo>
                  <a:lnTo>
                    <a:pt x="64168" y="3242"/>
                  </a:lnTo>
                  <a:lnTo>
                    <a:pt x="64168" y="3242"/>
                  </a:lnTo>
                  <a:lnTo>
                    <a:pt x="63868" y="3062"/>
                  </a:lnTo>
                  <a:lnTo>
                    <a:pt x="63448" y="2942"/>
                  </a:lnTo>
                  <a:lnTo>
                    <a:pt x="62968" y="2882"/>
                  </a:lnTo>
                  <a:lnTo>
                    <a:pt x="61587" y="2882"/>
                  </a:lnTo>
                  <a:lnTo>
                    <a:pt x="62007" y="2702"/>
                  </a:lnTo>
                  <a:lnTo>
                    <a:pt x="62247" y="2582"/>
                  </a:lnTo>
                  <a:lnTo>
                    <a:pt x="63748" y="2582"/>
                  </a:lnTo>
                  <a:lnTo>
                    <a:pt x="64228" y="2642"/>
                  </a:lnTo>
                  <a:lnTo>
                    <a:pt x="64708" y="2762"/>
                  </a:lnTo>
                  <a:lnTo>
                    <a:pt x="65069" y="2882"/>
                  </a:lnTo>
                  <a:lnTo>
                    <a:pt x="65369" y="2942"/>
                  </a:lnTo>
                  <a:lnTo>
                    <a:pt x="65129" y="2822"/>
                  </a:lnTo>
                  <a:lnTo>
                    <a:pt x="64768" y="2642"/>
                  </a:lnTo>
                  <a:lnTo>
                    <a:pt x="64288" y="2402"/>
                  </a:lnTo>
                  <a:lnTo>
                    <a:pt x="63748" y="2282"/>
                  </a:lnTo>
                  <a:lnTo>
                    <a:pt x="63268" y="2162"/>
                  </a:lnTo>
                  <a:lnTo>
                    <a:pt x="63568" y="2042"/>
                  </a:lnTo>
                  <a:lnTo>
                    <a:pt x="63988" y="2222"/>
                  </a:lnTo>
                  <a:lnTo>
                    <a:pt x="64648" y="2402"/>
                  </a:lnTo>
                  <a:lnTo>
                    <a:pt x="65189" y="2522"/>
                  </a:lnTo>
                  <a:lnTo>
                    <a:pt x="66029" y="2702"/>
                  </a:lnTo>
                  <a:lnTo>
                    <a:pt x="66449" y="2882"/>
                  </a:lnTo>
                  <a:lnTo>
                    <a:pt x="66809" y="3062"/>
                  </a:lnTo>
                  <a:lnTo>
                    <a:pt x="67049" y="3182"/>
                  </a:lnTo>
                  <a:lnTo>
                    <a:pt x="66869" y="3002"/>
                  </a:lnTo>
                  <a:lnTo>
                    <a:pt x="66509" y="2762"/>
                  </a:lnTo>
                  <a:lnTo>
                    <a:pt x="66089" y="2522"/>
                  </a:lnTo>
                  <a:lnTo>
                    <a:pt x="65249" y="2162"/>
                  </a:lnTo>
                  <a:lnTo>
                    <a:pt x="64768" y="1982"/>
                  </a:lnTo>
                  <a:lnTo>
                    <a:pt x="64288" y="1922"/>
                  </a:lnTo>
                  <a:lnTo>
                    <a:pt x="63988" y="1922"/>
                  </a:lnTo>
                  <a:lnTo>
                    <a:pt x="64168" y="1862"/>
                  </a:lnTo>
                  <a:lnTo>
                    <a:pt x="64889" y="1862"/>
                  </a:lnTo>
                  <a:lnTo>
                    <a:pt x="65489" y="1922"/>
                  </a:lnTo>
                  <a:lnTo>
                    <a:pt x="65969" y="1982"/>
                  </a:lnTo>
                  <a:lnTo>
                    <a:pt x="66509" y="2102"/>
                  </a:lnTo>
                  <a:lnTo>
                    <a:pt x="67470" y="2402"/>
                  </a:lnTo>
                  <a:lnTo>
                    <a:pt x="67890" y="2522"/>
                  </a:lnTo>
                  <a:lnTo>
                    <a:pt x="67470" y="2342"/>
                  </a:lnTo>
                  <a:lnTo>
                    <a:pt x="66569" y="1922"/>
                  </a:lnTo>
                  <a:lnTo>
                    <a:pt x="66089" y="1682"/>
                  </a:lnTo>
                  <a:lnTo>
                    <a:pt x="65609" y="1561"/>
                  </a:lnTo>
                  <a:lnTo>
                    <a:pt x="65369" y="1501"/>
                  </a:lnTo>
                  <a:lnTo>
                    <a:pt x="65609" y="1441"/>
                  </a:lnTo>
                  <a:lnTo>
                    <a:pt x="65789" y="1381"/>
                  </a:lnTo>
                  <a:lnTo>
                    <a:pt x="66509" y="1441"/>
                  </a:lnTo>
                  <a:lnTo>
                    <a:pt x="67530" y="1441"/>
                  </a:lnTo>
                  <a:lnTo>
                    <a:pt x="68010" y="1501"/>
                  </a:lnTo>
                  <a:lnTo>
                    <a:pt x="68490" y="1622"/>
                  </a:lnTo>
                  <a:lnTo>
                    <a:pt x="68850" y="1742"/>
                  </a:lnTo>
                  <a:lnTo>
                    <a:pt x="69090" y="1862"/>
                  </a:lnTo>
                  <a:lnTo>
                    <a:pt x="68850" y="1682"/>
                  </a:lnTo>
                  <a:lnTo>
                    <a:pt x="68490" y="1441"/>
                  </a:lnTo>
                  <a:lnTo>
                    <a:pt x="68070" y="1321"/>
                  </a:lnTo>
                  <a:lnTo>
                    <a:pt x="67350" y="1081"/>
                  </a:lnTo>
                  <a:lnTo>
                    <a:pt x="67170" y="1081"/>
                  </a:lnTo>
                  <a:lnTo>
                    <a:pt x="66509" y="1021"/>
                  </a:lnTo>
                  <a:lnTo>
                    <a:pt x="66269" y="1021"/>
                  </a:lnTo>
                  <a:lnTo>
                    <a:pt x="67049" y="721"/>
                  </a:lnTo>
                  <a:lnTo>
                    <a:pt x="67950" y="421"/>
                  </a:lnTo>
                  <a:lnTo>
                    <a:pt x="68250" y="361"/>
                  </a:lnTo>
                  <a:lnTo>
                    <a:pt x="68370" y="361"/>
                  </a:lnTo>
                  <a:lnTo>
                    <a:pt x="68250" y="301"/>
                  </a:lnTo>
                  <a:lnTo>
                    <a:pt x="67950" y="361"/>
                  </a:lnTo>
                  <a:lnTo>
                    <a:pt x="66989" y="541"/>
                  </a:lnTo>
                  <a:lnTo>
                    <a:pt x="65369" y="841"/>
                  </a:lnTo>
                  <a:lnTo>
                    <a:pt x="64949" y="1021"/>
                  </a:lnTo>
                  <a:lnTo>
                    <a:pt x="64588" y="1201"/>
                  </a:lnTo>
                  <a:lnTo>
                    <a:pt x="64829" y="1021"/>
                  </a:lnTo>
                  <a:lnTo>
                    <a:pt x="65489" y="541"/>
                  </a:lnTo>
                  <a:lnTo>
                    <a:pt x="6644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1" name="Google Shape;3281;p74"/>
          <p:cNvSpPr/>
          <p:nvPr/>
        </p:nvSpPr>
        <p:spPr>
          <a:xfrm>
            <a:off x="6249962" y="1304824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74"/>
          <p:cNvSpPr txBox="1"/>
          <p:nvPr>
            <p:ph type="title"/>
          </p:nvPr>
        </p:nvSpPr>
        <p:spPr>
          <a:xfrm>
            <a:off x="4253950" y="2234475"/>
            <a:ext cx="44628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Estado global</a:t>
            </a:r>
            <a:endParaRPr/>
          </a:p>
        </p:txBody>
      </p:sp>
      <p:sp>
        <p:nvSpPr>
          <p:cNvPr id="3283" name="Google Shape;3283;p74"/>
          <p:cNvSpPr txBox="1"/>
          <p:nvPr>
            <p:ph idx="2" type="title"/>
          </p:nvPr>
        </p:nvSpPr>
        <p:spPr>
          <a:xfrm>
            <a:off x="6269762" y="1322524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84" name="Google Shape;3284;p74"/>
          <p:cNvSpPr txBox="1"/>
          <p:nvPr>
            <p:ph idx="1" type="subTitle"/>
          </p:nvPr>
        </p:nvSpPr>
        <p:spPr>
          <a:xfrm>
            <a:off x="5207048" y="3355825"/>
            <a:ext cx="2893500" cy="8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Compartilhando dados e ações entre componentes</a:t>
            </a:r>
            <a:endParaRPr/>
          </a:p>
        </p:txBody>
      </p:sp>
      <p:sp>
        <p:nvSpPr>
          <p:cNvPr id="3285" name="Google Shape;3285;p74"/>
          <p:cNvSpPr/>
          <p:nvPr/>
        </p:nvSpPr>
        <p:spPr>
          <a:xfrm>
            <a:off x="510013" y="3277226"/>
            <a:ext cx="4146478" cy="64639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Context api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de Contexto x Redux</a:t>
            </a:r>
            <a:endParaRPr/>
          </a:p>
        </p:txBody>
      </p:sp>
      <p:sp>
        <p:nvSpPr>
          <p:cNvPr id="3291" name="Google Shape;3291;p75"/>
          <p:cNvSpPr txBox="1"/>
          <p:nvPr>
            <p:ph idx="1" type="body"/>
          </p:nvPr>
        </p:nvSpPr>
        <p:spPr>
          <a:xfrm>
            <a:off x="506525" y="1249525"/>
            <a:ext cx="7345500" cy="12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Até a versão 16.2 do React não existia o Context API e a melhor forma para compartilhar estado Global era com o Redux</a:t>
            </a:r>
            <a:endParaRPr/>
          </a:p>
        </p:txBody>
      </p:sp>
      <p:pic>
        <p:nvPicPr>
          <p:cNvPr id="3292" name="Google Shape;329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0" y="2231650"/>
            <a:ext cx="2630550" cy="263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6" name="Shape 3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" name="Google Shape;3297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  <p:sp>
        <p:nvSpPr>
          <p:cNvPr id="3298" name="Google Shape;3298;p76"/>
          <p:cNvSpPr txBox="1"/>
          <p:nvPr>
            <p:ph idx="1" type="body"/>
          </p:nvPr>
        </p:nvSpPr>
        <p:spPr>
          <a:xfrm>
            <a:off x="904100" y="1110375"/>
            <a:ext cx="4890000" cy="12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 é uma implementação da arquitetura flux criada pelo Dan Abramov do Facebook para compartilhamento de estado global na aplicação. Outros frameworks podem usar!</a:t>
            </a:r>
            <a:endParaRPr/>
          </a:p>
        </p:txBody>
      </p:sp>
      <p:pic>
        <p:nvPicPr>
          <p:cNvPr id="3299" name="Google Shape;329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825" y="2284775"/>
            <a:ext cx="4403025" cy="2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3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4" name="Google Shape;3304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flux</a:t>
            </a:r>
            <a:endParaRPr/>
          </a:p>
        </p:txBody>
      </p:sp>
      <p:sp>
        <p:nvSpPr>
          <p:cNvPr id="3305" name="Google Shape;3305;p77"/>
          <p:cNvSpPr txBox="1"/>
          <p:nvPr>
            <p:ph idx="1" type="body"/>
          </p:nvPr>
        </p:nvSpPr>
        <p:spPr>
          <a:xfrm>
            <a:off x="904100" y="1110375"/>
            <a:ext cx="4890000" cy="12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 realizar tal fluxo, o Redux depende de 4 partes: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6" name="Google Shape;330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427" y="1987950"/>
            <a:ext cx="5335626" cy="28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0" name="Shape 3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1" name="Google Shape;3311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Arquitetura flux</a:t>
            </a:r>
            <a:endParaRPr/>
          </a:p>
        </p:txBody>
      </p:sp>
      <p:sp>
        <p:nvSpPr>
          <p:cNvPr id="3312" name="Google Shape;3312;p78"/>
          <p:cNvSpPr txBox="1"/>
          <p:nvPr>
            <p:ph idx="1" type="body"/>
          </p:nvPr>
        </p:nvSpPr>
        <p:spPr>
          <a:xfrm>
            <a:off x="953800" y="1431275"/>
            <a:ext cx="4890000" cy="36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Store: é o container que armazena e centraliza o estado geral da aplicação. Ela é imutável, ou seja, nunca se altera, apenas evolui.  Podemos ter apenas uma Store por aplicação, ou seja, ela é a Única Fonte de Verdade (Single Source of Truth/</a:t>
            </a:r>
            <a:r>
              <a:rPr lang="en" sz="1300"/>
              <a:t>única fonte da verdade</a:t>
            </a:r>
            <a:r>
              <a:rPr lang="en" sz="1300"/>
              <a:t>).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Actions: são fontes de informações que são enviadas da aplicação para a Store. São disparadas pelas Action Creators, que são simples funções que, ao serem executadas, ativam os Reducers.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Reducers: recebem e tratam as informações para que sejam ou não enviadas à Store.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    Conexão dos componentes ao Redux: para poderem se inscrever à evolução de estados da Store ou disparar eventos para evoluí-la</a:t>
            </a:r>
            <a:r>
              <a:rPr lang="en" sz="1300"/>
              <a:t>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6" name="Shape 3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Google Shape;3317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Api de contexto</a:t>
            </a:r>
            <a:endParaRPr/>
          </a:p>
        </p:txBody>
      </p:sp>
      <p:sp>
        <p:nvSpPr>
          <p:cNvPr id="3318" name="Google Shape;3318;p79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(context) disponibiliza uma forma de passar dados entre a árvore de componentes sem precisar passar props manualmente em cada nível.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Faz o mesmo que o Redux, porém de um jeito mais simples e utilizando uma lib que já vem no React.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3" name="Google Shape;3323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Atenção!</a:t>
            </a:r>
            <a:endParaRPr/>
          </a:p>
        </p:txBody>
      </p:sp>
      <p:sp>
        <p:nvSpPr>
          <p:cNvPr id="3324" name="Google Shape;3324;p80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 (context) é usado principalmente quando algum dado precisa ser acessado por muitos componentes em diferentes níveis. Use contexto moderadamente uma vez que isto pode dificultar a reutilização de componentes.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Além de afetar reutilização atrapalha nos testes de unidade ou funcionalidade. Normalmente todo estado global é “</a:t>
            </a:r>
            <a:r>
              <a:rPr i="1" lang="en"/>
              <a:t>mockado</a:t>
            </a:r>
            <a:r>
              <a:rPr lang="en"/>
              <a:t>” nesses testes.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6"/>
          <p:cNvSpPr txBox="1"/>
          <p:nvPr>
            <p:ph type="title"/>
          </p:nvPr>
        </p:nvSpPr>
        <p:spPr>
          <a:xfrm>
            <a:off x="3982800" y="1374344"/>
            <a:ext cx="37902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</a:t>
            </a:r>
            <a:endParaRPr/>
          </a:p>
        </p:txBody>
      </p:sp>
      <p:sp>
        <p:nvSpPr>
          <p:cNvPr id="756" name="Google Shape;756;p36"/>
          <p:cNvSpPr txBox="1"/>
          <p:nvPr>
            <p:ph idx="1" type="subTitle"/>
          </p:nvPr>
        </p:nvSpPr>
        <p:spPr>
          <a:xfrm>
            <a:off x="3982800" y="2305704"/>
            <a:ext cx="37902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Vue.js é um framework JavaScript de código-aberto, focado no desenvolvimento de interfaces de usuário e aplicativos de página única</a:t>
            </a:r>
            <a:endParaRPr/>
          </a:p>
        </p:txBody>
      </p:sp>
      <p:sp>
        <p:nvSpPr>
          <p:cNvPr id="757" name="Google Shape;757;p36"/>
          <p:cNvSpPr/>
          <p:nvPr/>
        </p:nvSpPr>
        <p:spPr>
          <a:xfrm>
            <a:off x="1201725" y="1026450"/>
            <a:ext cx="2318400" cy="2886600"/>
          </a:xfrm>
          <a:prstGeom prst="roundRect">
            <a:avLst>
              <a:gd fmla="val 1579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175" y="1041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8" name="Shape 3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9" name="Google Shape;3329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(Tema)</a:t>
            </a:r>
            <a:endParaRPr/>
          </a:p>
        </p:txBody>
      </p:sp>
      <p:sp>
        <p:nvSpPr>
          <p:cNvPr id="3330" name="Google Shape;3330;p81"/>
          <p:cNvSpPr txBox="1"/>
          <p:nvPr>
            <p:ph idx="1" type="body"/>
          </p:nvPr>
        </p:nvSpPr>
        <p:spPr>
          <a:xfrm>
            <a:off x="884225" y="1468175"/>
            <a:ext cx="4890000" cy="3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Vamos ver e implementar o exemplo de tema da documentação oficial do React.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https://pt-br.reactjs.org/docs/context.html#examples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4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5" name="Google Shape;3335;p82"/>
          <p:cNvGrpSpPr/>
          <p:nvPr/>
        </p:nvGrpSpPr>
        <p:grpSpPr>
          <a:xfrm>
            <a:off x="4023788" y="1592675"/>
            <a:ext cx="1222025" cy="1251175"/>
            <a:chOff x="2154600" y="1371750"/>
            <a:chExt cx="1222025" cy="1251175"/>
          </a:xfrm>
        </p:grpSpPr>
        <p:sp>
          <p:nvSpPr>
            <p:cNvPr id="3336" name="Google Shape;3336;p82"/>
            <p:cNvSpPr/>
            <p:nvPr/>
          </p:nvSpPr>
          <p:spPr>
            <a:xfrm>
              <a:off x="2186400" y="1432725"/>
              <a:ext cx="1190225" cy="1190200"/>
            </a:xfrm>
            <a:custGeom>
              <a:rect b="b" l="l" r="r" t="t"/>
              <a:pathLst>
                <a:path extrusionOk="0" h="47608" w="47609">
                  <a:moveTo>
                    <a:pt x="22585" y="0"/>
                  </a:moveTo>
                  <a:lnTo>
                    <a:pt x="21366" y="106"/>
                  </a:lnTo>
                  <a:lnTo>
                    <a:pt x="20199" y="265"/>
                  </a:lnTo>
                  <a:lnTo>
                    <a:pt x="19033" y="477"/>
                  </a:lnTo>
                  <a:lnTo>
                    <a:pt x="17867" y="742"/>
                  </a:lnTo>
                  <a:lnTo>
                    <a:pt x="16700" y="1060"/>
                  </a:lnTo>
                  <a:lnTo>
                    <a:pt x="15640" y="1431"/>
                  </a:lnTo>
                  <a:lnTo>
                    <a:pt x="14527" y="1856"/>
                  </a:lnTo>
                  <a:lnTo>
                    <a:pt x="13467" y="2333"/>
                  </a:lnTo>
                  <a:lnTo>
                    <a:pt x="12459" y="2863"/>
                  </a:lnTo>
                  <a:lnTo>
                    <a:pt x="11452" y="3446"/>
                  </a:lnTo>
                  <a:lnTo>
                    <a:pt x="10498" y="4029"/>
                  </a:lnTo>
                  <a:lnTo>
                    <a:pt x="9543" y="4718"/>
                  </a:lnTo>
                  <a:lnTo>
                    <a:pt x="8642" y="5408"/>
                  </a:lnTo>
                  <a:lnTo>
                    <a:pt x="7794" y="6150"/>
                  </a:lnTo>
                  <a:lnTo>
                    <a:pt x="6946" y="6945"/>
                  </a:lnTo>
                  <a:lnTo>
                    <a:pt x="6204" y="7793"/>
                  </a:lnTo>
                  <a:lnTo>
                    <a:pt x="5408" y="8641"/>
                  </a:lnTo>
                  <a:lnTo>
                    <a:pt x="4719" y="9543"/>
                  </a:lnTo>
                  <a:lnTo>
                    <a:pt x="4083" y="10497"/>
                  </a:lnTo>
                  <a:lnTo>
                    <a:pt x="3447" y="11451"/>
                  </a:lnTo>
                  <a:lnTo>
                    <a:pt x="2864" y="12459"/>
                  </a:lnTo>
                  <a:lnTo>
                    <a:pt x="2333" y="13466"/>
                  </a:lnTo>
                  <a:lnTo>
                    <a:pt x="1856" y="14526"/>
                  </a:lnTo>
                  <a:lnTo>
                    <a:pt x="1432" y="15586"/>
                  </a:lnTo>
                  <a:lnTo>
                    <a:pt x="1061" y="16700"/>
                  </a:lnTo>
                  <a:lnTo>
                    <a:pt x="743" y="17866"/>
                  </a:lnTo>
                  <a:lnTo>
                    <a:pt x="478" y="18979"/>
                  </a:lnTo>
                  <a:lnTo>
                    <a:pt x="266" y="20146"/>
                  </a:lnTo>
                  <a:lnTo>
                    <a:pt x="107" y="21365"/>
                  </a:lnTo>
                  <a:lnTo>
                    <a:pt x="54" y="22584"/>
                  </a:lnTo>
                  <a:lnTo>
                    <a:pt x="1" y="23804"/>
                  </a:lnTo>
                  <a:lnTo>
                    <a:pt x="54" y="25023"/>
                  </a:lnTo>
                  <a:lnTo>
                    <a:pt x="107" y="26242"/>
                  </a:lnTo>
                  <a:lnTo>
                    <a:pt x="266" y="27409"/>
                  </a:lnTo>
                  <a:lnTo>
                    <a:pt x="478" y="28575"/>
                  </a:lnTo>
                  <a:lnTo>
                    <a:pt x="743" y="29741"/>
                  </a:lnTo>
                  <a:lnTo>
                    <a:pt x="1061" y="30855"/>
                  </a:lnTo>
                  <a:lnTo>
                    <a:pt x="1432" y="31968"/>
                  </a:lnTo>
                  <a:lnTo>
                    <a:pt x="1856" y="33081"/>
                  </a:lnTo>
                  <a:lnTo>
                    <a:pt x="2333" y="34142"/>
                  </a:lnTo>
                  <a:lnTo>
                    <a:pt x="2864" y="35149"/>
                  </a:lnTo>
                  <a:lnTo>
                    <a:pt x="3447" y="36156"/>
                  </a:lnTo>
                  <a:lnTo>
                    <a:pt x="4083" y="37110"/>
                  </a:lnTo>
                  <a:lnTo>
                    <a:pt x="4719" y="38065"/>
                  </a:lnTo>
                  <a:lnTo>
                    <a:pt x="5408" y="38966"/>
                  </a:lnTo>
                  <a:lnTo>
                    <a:pt x="6204" y="39814"/>
                  </a:lnTo>
                  <a:lnTo>
                    <a:pt x="6946" y="40609"/>
                  </a:lnTo>
                  <a:lnTo>
                    <a:pt x="7794" y="41405"/>
                  </a:lnTo>
                  <a:lnTo>
                    <a:pt x="8642" y="42147"/>
                  </a:lnTo>
                  <a:lnTo>
                    <a:pt x="9543" y="42889"/>
                  </a:lnTo>
                  <a:lnTo>
                    <a:pt x="10498" y="43525"/>
                  </a:lnTo>
                  <a:lnTo>
                    <a:pt x="11452" y="44161"/>
                  </a:lnTo>
                  <a:lnTo>
                    <a:pt x="12459" y="44745"/>
                  </a:lnTo>
                  <a:lnTo>
                    <a:pt x="13467" y="45275"/>
                  </a:lnTo>
                  <a:lnTo>
                    <a:pt x="14527" y="45752"/>
                  </a:lnTo>
                  <a:lnTo>
                    <a:pt x="15640" y="46176"/>
                  </a:lnTo>
                  <a:lnTo>
                    <a:pt x="16700" y="46547"/>
                  </a:lnTo>
                  <a:lnTo>
                    <a:pt x="17867" y="46865"/>
                  </a:lnTo>
                  <a:lnTo>
                    <a:pt x="19033" y="47130"/>
                  </a:lnTo>
                  <a:lnTo>
                    <a:pt x="20199" y="47342"/>
                  </a:lnTo>
                  <a:lnTo>
                    <a:pt x="21366" y="47501"/>
                  </a:lnTo>
                  <a:lnTo>
                    <a:pt x="22585" y="47554"/>
                  </a:lnTo>
                  <a:lnTo>
                    <a:pt x="23804" y="47607"/>
                  </a:lnTo>
                  <a:lnTo>
                    <a:pt x="25024" y="47554"/>
                  </a:lnTo>
                  <a:lnTo>
                    <a:pt x="26243" y="47501"/>
                  </a:lnTo>
                  <a:lnTo>
                    <a:pt x="27409" y="47342"/>
                  </a:lnTo>
                  <a:lnTo>
                    <a:pt x="28629" y="47130"/>
                  </a:lnTo>
                  <a:lnTo>
                    <a:pt x="29742" y="46865"/>
                  </a:lnTo>
                  <a:lnTo>
                    <a:pt x="30908" y="46547"/>
                  </a:lnTo>
                  <a:lnTo>
                    <a:pt x="31969" y="46176"/>
                  </a:lnTo>
                  <a:lnTo>
                    <a:pt x="33082" y="45752"/>
                  </a:lnTo>
                  <a:lnTo>
                    <a:pt x="34142" y="45275"/>
                  </a:lnTo>
                  <a:lnTo>
                    <a:pt x="35150" y="44745"/>
                  </a:lnTo>
                  <a:lnTo>
                    <a:pt x="36157" y="44161"/>
                  </a:lnTo>
                  <a:lnTo>
                    <a:pt x="37111" y="43525"/>
                  </a:lnTo>
                  <a:lnTo>
                    <a:pt x="38065" y="42889"/>
                  </a:lnTo>
                  <a:lnTo>
                    <a:pt x="38967" y="42147"/>
                  </a:lnTo>
                  <a:lnTo>
                    <a:pt x="39815" y="41405"/>
                  </a:lnTo>
                  <a:lnTo>
                    <a:pt x="40663" y="40609"/>
                  </a:lnTo>
                  <a:lnTo>
                    <a:pt x="41405" y="39814"/>
                  </a:lnTo>
                  <a:lnTo>
                    <a:pt x="42201" y="38966"/>
                  </a:lnTo>
                  <a:lnTo>
                    <a:pt x="42890" y="38065"/>
                  </a:lnTo>
                  <a:lnTo>
                    <a:pt x="43526" y="37110"/>
                  </a:lnTo>
                  <a:lnTo>
                    <a:pt x="44162" y="36156"/>
                  </a:lnTo>
                  <a:lnTo>
                    <a:pt x="44745" y="35149"/>
                  </a:lnTo>
                  <a:lnTo>
                    <a:pt x="45276" y="34142"/>
                  </a:lnTo>
                  <a:lnTo>
                    <a:pt x="45753" y="33081"/>
                  </a:lnTo>
                  <a:lnTo>
                    <a:pt x="46177" y="31968"/>
                  </a:lnTo>
                  <a:lnTo>
                    <a:pt x="46548" y="30855"/>
                  </a:lnTo>
                  <a:lnTo>
                    <a:pt x="46866" y="29741"/>
                  </a:lnTo>
                  <a:lnTo>
                    <a:pt x="47131" y="28575"/>
                  </a:lnTo>
                  <a:lnTo>
                    <a:pt x="47343" y="27409"/>
                  </a:lnTo>
                  <a:lnTo>
                    <a:pt x="47502" y="26242"/>
                  </a:lnTo>
                  <a:lnTo>
                    <a:pt x="47608" y="25023"/>
                  </a:lnTo>
                  <a:lnTo>
                    <a:pt x="47608" y="23804"/>
                  </a:lnTo>
                  <a:lnTo>
                    <a:pt x="47608" y="22584"/>
                  </a:lnTo>
                  <a:lnTo>
                    <a:pt x="47502" y="21365"/>
                  </a:lnTo>
                  <a:lnTo>
                    <a:pt x="47343" y="20146"/>
                  </a:lnTo>
                  <a:lnTo>
                    <a:pt x="47131" y="18979"/>
                  </a:lnTo>
                  <a:lnTo>
                    <a:pt x="46866" y="17866"/>
                  </a:lnTo>
                  <a:lnTo>
                    <a:pt x="46548" y="16700"/>
                  </a:lnTo>
                  <a:lnTo>
                    <a:pt x="46177" y="15586"/>
                  </a:lnTo>
                  <a:lnTo>
                    <a:pt x="45753" y="14526"/>
                  </a:lnTo>
                  <a:lnTo>
                    <a:pt x="45276" y="13466"/>
                  </a:lnTo>
                  <a:lnTo>
                    <a:pt x="44745" y="12459"/>
                  </a:lnTo>
                  <a:lnTo>
                    <a:pt x="44162" y="11451"/>
                  </a:lnTo>
                  <a:lnTo>
                    <a:pt x="43526" y="10497"/>
                  </a:lnTo>
                  <a:lnTo>
                    <a:pt x="42890" y="9543"/>
                  </a:lnTo>
                  <a:lnTo>
                    <a:pt x="42201" y="8641"/>
                  </a:lnTo>
                  <a:lnTo>
                    <a:pt x="41405" y="7793"/>
                  </a:lnTo>
                  <a:lnTo>
                    <a:pt x="40663" y="6945"/>
                  </a:lnTo>
                  <a:lnTo>
                    <a:pt x="39815" y="6150"/>
                  </a:lnTo>
                  <a:lnTo>
                    <a:pt x="38967" y="5408"/>
                  </a:lnTo>
                  <a:lnTo>
                    <a:pt x="38065" y="4718"/>
                  </a:lnTo>
                  <a:lnTo>
                    <a:pt x="37111" y="4029"/>
                  </a:lnTo>
                  <a:lnTo>
                    <a:pt x="36157" y="3446"/>
                  </a:lnTo>
                  <a:lnTo>
                    <a:pt x="35150" y="2863"/>
                  </a:lnTo>
                  <a:lnTo>
                    <a:pt x="34142" y="2333"/>
                  </a:lnTo>
                  <a:lnTo>
                    <a:pt x="33082" y="1856"/>
                  </a:lnTo>
                  <a:lnTo>
                    <a:pt x="31969" y="1431"/>
                  </a:lnTo>
                  <a:lnTo>
                    <a:pt x="30908" y="1060"/>
                  </a:lnTo>
                  <a:lnTo>
                    <a:pt x="29742" y="742"/>
                  </a:lnTo>
                  <a:lnTo>
                    <a:pt x="28629" y="477"/>
                  </a:lnTo>
                  <a:lnTo>
                    <a:pt x="27409" y="265"/>
                  </a:lnTo>
                  <a:lnTo>
                    <a:pt x="26243" y="106"/>
                  </a:lnTo>
                  <a:lnTo>
                    <a:pt x="25024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82"/>
            <p:cNvSpPr/>
            <p:nvPr/>
          </p:nvSpPr>
          <p:spPr>
            <a:xfrm>
              <a:off x="2185075" y="1737550"/>
              <a:ext cx="51725" cy="30500"/>
            </a:xfrm>
            <a:custGeom>
              <a:rect b="b" l="l" r="r" t="t"/>
              <a:pathLst>
                <a:path extrusionOk="0" h="1220" w="2069">
                  <a:moveTo>
                    <a:pt x="478" y="0"/>
                  </a:moveTo>
                  <a:lnTo>
                    <a:pt x="1" y="1220"/>
                  </a:lnTo>
                  <a:lnTo>
                    <a:pt x="1485" y="122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82"/>
            <p:cNvSpPr/>
            <p:nvPr/>
          </p:nvSpPr>
          <p:spPr>
            <a:xfrm>
              <a:off x="2170500" y="1781275"/>
              <a:ext cx="46425" cy="35825"/>
            </a:xfrm>
            <a:custGeom>
              <a:rect b="b" l="l" r="r" t="t"/>
              <a:pathLst>
                <a:path extrusionOk="0" h="1433" w="1857">
                  <a:moveTo>
                    <a:pt x="425" y="1"/>
                  </a:moveTo>
                  <a:lnTo>
                    <a:pt x="1" y="1432"/>
                  </a:lnTo>
                  <a:lnTo>
                    <a:pt x="1379" y="1432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82"/>
            <p:cNvSpPr/>
            <p:nvPr/>
          </p:nvSpPr>
          <p:spPr>
            <a:xfrm>
              <a:off x="2481975" y="1428750"/>
              <a:ext cx="42425" cy="1350"/>
            </a:xfrm>
            <a:custGeom>
              <a:rect b="b" l="l" r="r" t="t"/>
              <a:pathLst>
                <a:path extrusionOk="0" h="54" w="1697">
                  <a:moveTo>
                    <a:pt x="106" y="0"/>
                  </a:moveTo>
                  <a:lnTo>
                    <a:pt x="0" y="53"/>
                  </a:lnTo>
                  <a:lnTo>
                    <a:pt x="1644" y="53"/>
                  </a:lnTo>
                  <a:lnTo>
                    <a:pt x="169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82"/>
            <p:cNvSpPr/>
            <p:nvPr/>
          </p:nvSpPr>
          <p:spPr>
            <a:xfrm>
              <a:off x="2161225" y="1825025"/>
              <a:ext cx="41100" cy="39775"/>
            </a:xfrm>
            <a:custGeom>
              <a:rect b="b" l="l" r="r" t="t"/>
              <a:pathLst>
                <a:path extrusionOk="0" h="1591" w="1644">
                  <a:moveTo>
                    <a:pt x="319" y="0"/>
                  </a:moveTo>
                  <a:lnTo>
                    <a:pt x="1" y="1591"/>
                  </a:lnTo>
                  <a:lnTo>
                    <a:pt x="478" y="1591"/>
                  </a:lnTo>
                  <a:lnTo>
                    <a:pt x="1273" y="137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82"/>
            <p:cNvSpPr/>
            <p:nvPr/>
          </p:nvSpPr>
          <p:spPr>
            <a:xfrm>
              <a:off x="2265925" y="1605000"/>
              <a:ext cx="58350" cy="18600"/>
            </a:xfrm>
            <a:custGeom>
              <a:rect b="b" l="l" r="r" t="t"/>
              <a:pathLst>
                <a:path extrusionOk="0" h="744" w="2334">
                  <a:moveTo>
                    <a:pt x="213" y="1"/>
                  </a:moveTo>
                  <a:lnTo>
                    <a:pt x="1" y="266"/>
                  </a:lnTo>
                  <a:lnTo>
                    <a:pt x="160" y="425"/>
                  </a:lnTo>
                  <a:lnTo>
                    <a:pt x="213" y="531"/>
                  </a:lnTo>
                  <a:lnTo>
                    <a:pt x="425" y="478"/>
                  </a:lnTo>
                  <a:lnTo>
                    <a:pt x="690" y="478"/>
                  </a:lnTo>
                  <a:lnTo>
                    <a:pt x="1008" y="584"/>
                  </a:lnTo>
                  <a:lnTo>
                    <a:pt x="1220" y="743"/>
                  </a:lnTo>
                  <a:lnTo>
                    <a:pt x="1697" y="743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82"/>
            <p:cNvSpPr/>
            <p:nvPr/>
          </p:nvSpPr>
          <p:spPr>
            <a:xfrm>
              <a:off x="2295100" y="1561275"/>
              <a:ext cx="71575" cy="14600"/>
            </a:xfrm>
            <a:custGeom>
              <a:rect b="b" l="l" r="r" t="t"/>
              <a:pathLst>
                <a:path extrusionOk="0" h="584" w="2863">
                  <a:moveTo>
                    <a:pt x="477" y="1"/>
                  </a:moveTo>
                  <a:lnTo>
                    <a:pt x="0" y="584"/>
                  </a:lnTo>
                  <a:lnTo>
                    <a:pt x="2280" y="584"/>
                  </a:lnTo>
                  <a:lnTo>
                    <a:pt x="286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82"/>
            <p:cNvSpPr/>
            <p:nvPr/>
          </p:nvSpPr>
          <p:spPr>
            <a:xfrm>
              <a:off x="2341475" y="1517550"/>
              <a:ext cx="76900" cy="9300"/>
            </a:xfrm>
            <a:custGeom>
              <a:rect b="b" l="l" r="r" t="t"/>
              <a:pathLst>
                <a:path extrusionOk="0" h="372" w="3076">
                  <a:moveTo>
                    <a:pt x="425" y="0"/>
                  </a:moveTo>
                  <a:lnTo>
                    <a:pt x="1" y="371"/>
                  </a:lnTo>
                  <a:lnTo>
                    <a:pt x="2545" y="371"/>
                  </a:lnTo>
                  <a:lnTo>
                    <a:pt x="307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82"/>
            <p:cNvSpPr/>
            <p:nvPr/>
          </p:nvSpPr>
          <p:spPr>
            <a:xfrm>
              <a:off x="2203650" y="1703100"/>
              <a:ext cx="49050" cy="17250"/>
            </a:xfrm>
            <a:custGeom>
              <a:rect b="b" l="l" r="r" t="t"/>
              <a:pathLst>
                <a:path extrusionOk="0" h="690" w="1962">
                  <a:moveTo>
                    <a:pt x="318" y="0"/>
                  </a:moveTo>
                  <a:lnTo>
                    <a:pt x="0" y="689"/>
                  </a:lnTo>
                  <a:lnTo>
                    <a:pt x="1696" y="689"/>
                  </a:lnTo>
                  <a:lnTo>
                    <a:pt x="1962" y="106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82"/>
            <p:cNvSpPr/>
            <p:nvPr/>
          </p:nvSpPr>
          <p:spPr>
            <a:xfrm>
              <a:off x="2401125" y="1472475"/>
              <a:ext cx="83525" cy="6650"/>
            </a:xfrm>
            <a:custGeom>
              <a:rect b="b" l="l" r="r" t="t"/>
              <a:pathLst>
                <a:path extrusionOk="0" h="266" w="3341">
                  <a:moveTo>
                    <a:pt x="318" y="1"/>
                  </a:moveTo>
                  <a:lnTo>
                    <a:pt x="0" y="266"/>
                  </a:lnTo>
                  <a:lnTo>
                    <a:pt x="2916" y="266"/>
                  </a:lnTo>
                  <a:lnTo>
                    <a:pt x="334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82"/>
            <p:cNvSpPr/>
            <p:nvPr/>
          </p:nvSpPr>
          <p:spPr>
            <a:xfrm>
              <a:off x="2246050" y="1704425"/>
              <a:ext cx="110025" cy="15925"/>
            </a:xfrm>
            <a:custGeom>
              <a:rect b="b" l="l" r="r" t="t"/>
              <a:pathLst>
                <a:path extrusionOk="0" h="637" w="4401">
                  <a:moveTo>
                    <a:pt x="1803" y="0"/>
                  </a:moveTo>
                  <a:lnTo>
                    <a:pt x="1485" y="53"/>
                  </a:lnTo>
                  <a:lnTo>
                    <a:pt x="1114" y="106"/>
                  </a:lnTo>
                  <a:lnTo>
                    <a:pt x="266" y="53"/>
                  </a:lnTo>
                  <a:lnTo>
                    <a:pt x="0" y="636"/>
                  </a:lnTo>
                  <a:lnTo>
                    <a:pt x="4401" y="636"/>
                  </a:lnTo>
                  <a:lnTo>
                    <a:pt x="3765" y="530"/>
                  </a:lnTo>
                  <a:lnTo>
                    <a:pt x="3128" y="371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82"/>
            <p:cNvSpPr/>
            <p:nvPr/>
          </p:nvSpPr>
          <p:spPr>
            <a:xfrm>
              <a:off x="2222200" y="1737550"/>
              <a:ext cx="288950" cy="30500"/>
            </a:xfrm>
            <a:custGeom>
              <a:rect b="b" l="l" r="r" t="t"/>
              <a:pathLst>
                <a:path extrusionOk="0" h="1220" w="11558">
                  <a:moveTo>
                    <a:pt x="583" y="0"/>
                  </a:moveTo>
                  <a:lnTo>
                    <a:pt x="0" y="1220"/>
                  </a:lnTo>
                  <a:lnTo>
                    <a:pt x="10974" y="1220"/>
                  </a:lnTo>
                  <a:lnTo>
                    <a:pt x="11080" y="955"/>
                  </a:lnTo>
                  <a:lnTo>
                    <a:pt x="11186" y="690"/>
                  </a:lnTo>
                  <a:lnTo>
                    <a:pt x="1155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82"/>
            <p:cNvSpPr/>
            <p:nvPr/>
          </p:nvSpPr>
          <p:spPr>
            <a:xfrm>
              <a:off x="2672825" y="1737550"/>
              <a:ext cx="241225" cy="30500"/>
            </a:xfrm>
            <a:custGeom>
              <a:rect b="b" l="l" r="r" t="t"/>
              <a:pathLst>
                <a:path extrusionOk="0" h="1220" w="9649">
                  <a:moveTo>
                    <a:pt x="159" y="0"/>
                  </a:moveTo>
                  <a:lnTo>
                    <a:pt x="0" y="53"/>
                  </a:lnTo>
                  <a:lnTo>
                    <a:pt x="212" y="213"/>
                  </a:lnTo>
                  <a:lnTo>
                    <a:pt x="477" y="319"/>
                  </a:lnTo>
                  <a:lnTo>
                    <a:pt x="795" y="425"/>
                  </a:lnTo>
                  <a:lnTo>
                    <a:pt x="1220" y="478"/>
                  </a:lnTo>
                  <a:lnTo>
                    <a:pt x="2015" y="584"/>
                  </a:lnTo>
                  <a:lnTo>
                    <a:pt x="2439" y="584"/>
                  </a:lnTo>
                  <a:lnTo>
                    <a:pt x="2810" y="531"/>
                  </a:lnTo>
                  <a:lnTo>
                    <a:pt x="2810" y="531"/>
                  </a:lnTo>
                  <a:lnTo>
                    <a:pt x="2386" y="902"/>
                  </a:lnTo>
                  <a:lnTo>
                    <a:pt x="1962" y="1220"/>
                  </a:lnTo>
                  <a:lnTo>
                    <a:pt x="9649" y="1220"/>
                  </a:lnTo>
                  <a:lnTo>
                    <a:pt x="8430" y="531"/>
                  </a:lnTo>
                  <a:lnTo>
                    <a:pt x="7793" y="266"/>
                  </a:lnTo>
                  <a:lnTo>
                    <a:pt x="721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82"/>
            <p:cNvSpPr/>
            <p:nvPr/>
          </p:nvSpPr>
          <p:spPr>
            <a:xfrm>
              <a:off x="2550875" y="1781275"/>
              <a:ext cx="406925" cy="35825"/>
            </a:xfrm>
            <a:custGeom>
              <a:rect b="b" l="l" r="r" t="t"/>
              <a:pathLst>
                <a:path extrusionOk="0" h="1433" w="16277">
                  <a:moveTo>
                    <a:pt x="2705" y="1"/>
                  </a:moveTo>
                  <a:lnTo>
                    <a:pt x="2493" y="266"/>
                  </a:lnTo>
                  <a:lnTo>
                    <a:pt x="2175" y="425"/>
                  </a:lnTo>
                  <a:lnTo>
                    <a:pt x="1485" y="796"/>
                  </a:lnTo>
                  <a:lnTo>
                    <a:pt x="1" y="1432"/>
                  </a:lnTo>
                  <a:lnTo>
                    <a:pt x="16276" y="1432"/>
                  </a:lnTo>
                  <a:lnTo>
                    <a:pt x="16223" y="1061"/>
                  </a:lnTo>
                  <a:lnTo>
                    <a:pt x="16223" y="796"/>
                  </a:lnTo>
                  <a:lnTo>
                    <a:pt x="16276" y="531"/>
                  </a:lnTo>
                  <a:lnTo>
                    <a:pt x="15428" y="1"/>
                  </a:lnTo>
                  <a:lnTo>
                    <a:pt x="5461" y="1"/>
                  </a:lnTo>
                  <a:lnTo>
                    <a:pt x="4984" y="54"/>
                  </a:lnTo>
                  <a:lnTo>
                    <a:pt x="4507" y="107"/>
                  </a:lnTo>
                  <a:lnTo>
                    <a:pt x="4030" y="54"/>
                  </a:lnTo>
                  <a:lnTo>
                    <a:pt x="355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82"/>
            <p:cNvSpPr/>
            <p:nvPr/>
          </p:nvSpPr>
          <p:spPr>
            <a:xfrm>
              <a:off x="2405100" y="1517550"/>
              <a:ext cx="74250" cy="9300"/>
            </a:xfrm>
            <a:custGeom>
              <a:rect b="b" l="l" r="r" t="t"/>
              <a:pathLst>
                <a:path extrusionOk="0" h="372" w="2970">
                  <a:moveTo>
                    <a:pt x="530" y="0"/>
                  </a:moveTo>
                  <a:lnTo>
                    <a:pt x="0" y="371"/>
                  </a:lnTo>
                  <a:lnTo>
                    <a:pt x="2969" y="371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82"/>
            <p:cNvSpPr/>
            <p:nvPr/>
          </p:nvSpPr>
          <p:spPr>
            <a:xfrm>
              <a:off x="2352075" y="1561275"/>
              <a:ext cx="149800" cy="14600"/>
            </a:xfrm>
            <a:custGeom>
              <a:rect b="b" l="l" r="r" t="t"/>
              <a:pathLst>
                <a:path extrusionOk="0" h="584" w="5992">
                  <a:moveTo>
                    <a:pt x="584" y="1"/>
                  </a:moveTo>
                  <a:lnTo>
                    <a:pt x="1" y="584"/>
                  </a:lnTo>
                  <a:lnTo>
                    <a:pt x="5991" y="584"/>
                  </a:lnTo>
                  <a:lnTo>
                    <a:pt x="556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82"/>
            <p:cNvSpPr/>
            <p:nvPr/>
          </p:nvSpPr>
          <p:spPr>
            <a:xfrm>
              <a:off x="2308350" y="1605000"/>
              <a:ext cx="380400" cy="18600"/>
            </a:xfrm>
            <a:custGeom>
              <a:rect b="b" l="l" r="r" t="t"/>
              <a:pathLst>
                <a:path extrusionOk="0" h="744" w="15216">
                  <a:moveTo>
                    <a:pt x="636" y="1"/>
                  </a:moveTo>
                  <a:lnTo>
                    <a:pt x="0" y="743"/>
                  </a:lnTo>
                  <a:lnTo>
                    <a:pt x="14632" y="743"/>
                  </a:lnTo>
                  <a:lnTo>
                    <a:pt x="14738" y="690"/>
                  </a:lnTo>
                  <a:lnTo>
                    <a:pt x="14844" y="531"/>
                  </a:lnTo>
                  <a:lnTo>
                    <a:pt x="14950" y="319"/>
                  </a:lnTo>
                  <a:lnTo>
                    <a:pt x="15215" y="1"/>
                  </a:lnTo>
                  <a:lnTo>
                    <a:pt x="11769" y="1"/>
                  </a:lnTo>
                  <a:lnTo>
                    <a:pt x="11239" y="107"/>
                  </a:lnTo>
                  <a:lnTo>
                    <a:pt x="10656" y="160"/>
                  </a:lnTo>
                  <a:lnTo>
                    <a:pt x="10073" y="107"/>
                  </a:lnTo>
                  <a:lnTo>
                    <a:pt x="954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82"/>
            <p:cNvSpPr/>
            <p:nvPr/>
          </p:nvSpPr>
          <p:spPr>
            <a:xfrm>
              <a:off x="2305700" y="1693800"/>
              <a:ext cx="238575" cy="26550"/>
            </a:xfrm>
            <a:custGeom>
              <a:rect b="b" l="l" r="r" t="t"/>
              <a:pathLst>
                <a:path extrusionOk="0" h="1062" w="9543">
                  <a:moveTo>
                    <a:pt x="0" y="1"/>
                  </a:moveTo>
                  <a:lnTo>
                    <a:pt x="371" y="160"/>
                  </a:lnTo>
                  <a:lnTo>
                    <a:pt x="636" y="319"/>
                  </a:lnTo>
                  <a:lnTo>
                    <a:pt x="954" y="425"/>
                  </a:lnTo>
                  <a:lnTo>
                    <a:pt x="1750" y="690"/>
                  </a:lnTo>
                  <a:lnTo>
                    <a:pt x="2651" y="902"/>
                  </a:lnTo>
                  <a:lnTo>
                    <a:pt x="3552" y="1008"/>
                  </a:lnTo>
                  <a:lnTo>
                    <a:pt x="3287" y="1061"/>
                  </a:lnTo>
                  <a:lnTo>
                    <a:pt x="8695" y="1061"/>
                  </a:lnTo>
                  <a:lnTo>
                    <a:pt x="8801" y="849"/>
                  </a:lnTo>
                  <a:lnTo>
                    <a:pt x="9172" y="372"/>
                  </a:lnTo>
                  <a:lnTo>
                    <a:pt x="9543" y="1"/>
                  </a:lnTo>
                  <a:lnTo>
                    <a:pt x="8907" y="1"/>
                  </a:lnTo>
                  <a:lnTo>
                    <a:pt x="8960" y="160"/>
                  </a:lnTo>
                  <a:lnTo>
                    <a:pt x="8960" y="213"/>
                  </a:lnTo>
                  <a:lnTo>
                    <a:pt x="8907" y="319"/>
                  </a:lnTo>
                  <a:lnTo>
                    <a:pt x="8748" y="372"/>
                  </a:lnTo>
                  <a:lnTo>
                    <a:pt x="8589" y="425"/>
                  </a:lnTo>
                  <a:lnTo>
                    <a:pt x="8323" y="478"/>
                  </a:lnTo>
                  <a:lnTo>
                    <a:pt x="8005" y="478"/>
                  </a:lnTo>
                  <a:lnTo>
                    <a:pt x="7687" y="425"/>
                  </a:lnTo>
                  <a:lnTo>
                    <a:pt x="7316" y="319"/>
                  </a:lnTo>
                  <a:lnTo>
                    <a:pt x="6362" y="372"/>
                  </a:lnTo>
                  <a:lnTo>
                    <a:pt x="5779" y="478"/>
                  </a:lnTo>
                  <a:lnTo>
                    <a:pt x="5249" y="531"/>
                  </a:lnTo>
                  <a:lnTo>
                    <a:pt x="4241" y="584"/>
                  </a:lnTo>
                  <a:lnTo>
                    <a:pt x="3711" y="531"/>
                  </a:lnTo>
                  <a:lnTo>
                    <a:pt x="3234" y="478"/>
                  </a:lnTo>
                  <a:lnTo>
                    <a:pt x="2280" y="266"/>
                  </a:lnTo>
                  <a:lnTo>
                    <a:pt x="1644" y="10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82"/>
            <p:cNvSpPr/>
            <p:nvPr/>
          </p:nvSpPr>
          <p:spPr>
            <a:xfrm>
              <a:off x="2648975" y="1561275"/>
              <a:ext cx="454625" cy="14600"/>
            </a:xfrm>
            <a:custGeom>
              <a:rect b="b" l="l" r="r" t="t"/>
              <a:pathLst>
                <a:path extrusionOk="0" h="584" w="18185">
                  <a:moveTo>
                    <a:pt x="371" y="1"/>
                  </a:moveTo>
                  <a:lnTo>
                    <a:pt x="0" y="584"/>
                  </a:lnTo>
                  <a:lnTo>
                    <a:pt x="3075" y="584"/>
                  </a:lnTo>
                  <a:lnTo>
                    <a:pt x="3446" y="372"/>
                  </a:lnTo>
                  <a:lnTo>
                    <a:pt x="3870" y="266"/>
                  </a:lnTo>
                  <a:lnTo>
                    <a:pt x="4665" y="54"/>
                  </a:lnTo>
                  <a:lnTo>
                    <a:pt x="5301" y="1"/>
                  </a:lnTo>
                  <a:close/>
                  <a:moveTo>
                    <a:pt x="5567" y="1"/>
                  </a:moveTo>
                  <a:lnTo>
                    <a:pt x="5726" y="54"/>
                  </a:lnTo>
                  <a:lnTo>
                    <a:pt x="5408" y="319"/>
                  </a:lnTo>
                  <a:lnTo>
                    <a:pt x="5142" y="584"/>
                  </a:lnTo>
                  <a:lnTo>
                    <a:pt x="13360" y="584"/>
                  </a:lnTo>
                  <a:lnTo>
                    <a:pt x="14208" y="478"/>
                  </a:lnTo>
                  <a:lnTo>
                    <a:pt x="15003" y="425"/>
                  </a:lnTo>
                  <a:lnTo>
                    <a:pt x="16329" y="478"/>
                  </a:lnTo>
                  <a:lnTo>
                    <a:pt x="16806" y="478"/>
                  </a:lnTo>
                  <a:lnTo>
                    <a:pt x="17283" y="425"/>
                  </a:lnTo>
                  <a:lnTo>
                    <a:pt x="18184" y="266"/>
                  </a:lnTo>
                  <a:lnTo>
                    <a:pt x="17177" y="107"/>
                  </a:lnTo>
                  <a:lnTo>
                    <a:pt x="16117" y="54"/>
                  </a:lnTo>
                  <a:lnTo>
                    <a:pt x="15109" y="54"/>
                  </a:lnTo>
                  <a:lnTo>
                    <a:pt x="14049" y="107"/>
                  </a:lnTo>
                  <a:lnTo>
                    <a:pt x="12936" y="213"/>
                  </a:lnTo>
                  <a:lnTo>
                    <a:pt x="11822" y="319"/>
                  </a:lnTo>
                  <a:lnTo>
                    <a:pt x="11239" y="319"/>
                  </a:lnTo>
                  <a:lnTo>
                    <a:pt x="10709" y="266"/>
                  </a:lnTo>
                  <a:lnTo>
                    <a:pt x="10126" y="160"/>
                  </a:lnTo>
                  <a:lnTo>
                    <a:pt x="9596" y="54"/>
                  </a:lnTo>
                  <a:lnTo>
                    <a:pt x="954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82"/>
            <p:cNvSpPr/>
            <p:nvPr/>
          </p:nvSpPr>
          <p:spPr>
            <a:xfrm>
              <a:off x="2356050" y="1648750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1" y="0"/>
                  </a:moveTo>
                  <a:lnTo>
                    <a:pt x="54" y="54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82"/>
            <p:cNvSpPr/>
            <p:nvPr/>
          </p:nvSpPr>
          <p:spPr>
            <a:xfrm>
              <a:off x="2390525" y="1648750"/>
              <a:ext cx="21225" cy="4000"/>
            </a:xfrm>
            <a:custGeom>
              <a:rect b="b" l="l" r="r" t="t"/>
              <a:pathLst>
                <a:path extrusionOk="0" h="160" w="849">
                  <a:moveTo>
                    <a:pt x="0" y="0"/>
                  </a:moveTo>
                  <a:lnTo>
                    <a:pt x="318" y="16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82"/>
            <p:cNvSpPr/>
            <p:nvPr/>
          </p:nvSpPr>
          <p:spPr>
            <a:xfrm>
              <a:off x="2663550" y="1472475"/>
              <a:ext cx="344625" cy="6650"/>
            </a:xfrm>
            <a:custGeom>
              <a:rect b="b" l="l" r="r" t="t"/>
              <a:pathLst>
                <a:path extrusionOk="0" h="266" w="13785">
                  <a:moveTo>
                    <a:pt x="0" y="1"/>
                  </a:moveTo>
                  <a:lnTo>
                    <a:pt x="106" y="266"/>
                  </a:lnTo>
                  <a:lnTo>
                    <a:pt x="13572" y="266"/>
                  </a:lnTo>
                  <a:lnTo>
                    <a:pt x="1378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82"/>
            <p:cNvSpPr/>
            <p:nvPr/>
          </p:nvSpPr>
          <p:spPr>
            <a:xfrm>
              <a:off x="2671500" y="1517550"/>
              <a:ext cx="292925" cy="9300"/>
            </a:xfrm>
            <a:custGeom>
              <a:rect b="b" l="l" r="r" t="t"/>
              <a:pathLst>
                <a:path extrusionOk="0" h="372" w="11717">
                  <a:moveTo>
                    <a:pt x="0" y="0"/>
                  </a:moveTo>
                  <a:lnTo>
                    <a:pt x="0" y="371"/>
                  </a:lnTo>
                  <a:lnTo>
                    <a:pt x="10974" y="371"/>
                  </a:lnTo>
                  <a:lnTo>
                    <a:pt x="11292" y="159"/>
                  </a:lnTo>
                  <a:lnTo>
                    <a:pt x="1171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82"/>
            <p:cNvSpPr/>
            <p:nvPr/>
          </p:nvSpPr>
          <p:spPr>
            <a:xfrm>
              <a:off x="2431600" y="1648750"/>
              <a:ext cx="174975" cy="22550"/>
            </a:xfrm>
            <a:custGeom>
              <a:rect b="b" l="l" r="r" t="t"/>
              <a:pathLst>
                <a:path extrusionOk="0" h="902" w="6999">
                  <a:moveTo>
                    <a:pt x="1" y="0"/>
                  </a:moveTo>
                  <a:lnTo>
                    <a:pt x="372" y="107"/>
                  </a:lnTo>
                  <a:lnTo>
                    <a:pt x="743" y="319"/>
                  </a:lnTo>
                  <a:lnTo>
                    <a:pt x="1008" y="531"/>
                  </a:lnTo>
                  <a:lnTo>
                    <a:pt x="1538" y="902"/>
                  </a:lnTo>
                  <a:lnTo>
                    <a:pt x="5514" y="902"/>
                  </a:lnTo>
                  <a:lnTo>
                    <a:pt x="6256" y="425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82"/>
            <p:cNvSpPr/>
            <p:nvPr/>
          </p:nvSpPr>
          <p:spPr>
            <a:xfrm>
              <a:off x="2474025" y="1472475"/>
              <a:ext cx="11950" cy="6650"/>
            </a:xfrm>
            <a:custGeom>
              <a:rect b="b" l="l" r="r" t="t"/>
              <a:pathLst>
                <a:path extrusionOk="0" h="266" w="478">
                  <a:moveTo>
                    <a:pt x="424" y="1"/>
                  </a:moveTo>
                  <a:lnTo>
                    <a:pt x="0" y="266"/>
                  </a:lnTo>
                  <a:lnTo>
                    <a:pt x="371" y="266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82"/>
            <p:cNvSpPr/>
            <p:nvPr/>
          </p:nvSpPr>
          <p:spPr>
            <a:xfrm>
              <a:off x="2843800" y="1648750"/>
              <a:ext cx="405575" cy="22550"/>
            </a:xfrm>
            <a:custGeom>
              <a:rect b="b" l="l" r="r" t="t"/>
              <a:pathLst>
                <a:path extrusionOk="0" h="902" w="16223">
                  <a:moveTo>
                    <a:pt x="0" y="0"/>
                  </a:moveTo>
                  <a:lnTo>
                    <a:pt x="795" y="425"/>
                  </a:lnTo>
                  <a:lnTo>
                    <a:pt x="1485" y="849"/>
                  </a:lnTo>
                  <a:lnTo>
                    <a:pt x="1538" y="902"/>
                  </a:lnTo>
                  <a:lnTo>
                    <a:pt x="16223" y="902"/>
                  </a:lnTo>
                  <a:lnTo>
                    <a:pt x="1569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82"/>
            <p:cNvSpPr/>
            <p:nvPr/>
          </p:nvSpPr>
          <p:spPr>
            <a:xfrm>
              <a:off x="2989575" y="1825025"/>
              <a:ext cx="286325" cy="39775"/>
            </a:xfrm>
            <a:custGeom>
              <a:rect b="b" l="l" r="r" t="t"/>
              <a:pathLst>
                <a:path extrusionOk="0" h="1591" w="11453">
                  <a:moveTo>
                    <a:pt x="160" y="0"/>
                  </a:moveTo>
                  <a:lnTo>
                    <a:pt x="266" y="372"/>
                  </a:lnTo>
                  <a:lnTo>
                    <a:pt x="266" y="584"/>
                  </a:lnTo>
                  <a:lnTo>
                    <a:pt x="213" y="743"/>
                  </a:lnTo>
                  <a:lnTo>
                    <a:pt x="54" y="1220"/>
                  </a:lnTo>
                  <a:lnTo>
                    <a:pt x="1" y="1432"/>
                  </a:lnTo>
                  <a:lnTo>
                    <a:pt x="1" y="1591"/>
                  </a:lnTo>
                  <a:lnTo>
                    <a:pt x="1803" y="1591"/>
                  </a:lnTo>
                  <a:lnTo>
                    <a:pt x="1962" y="1432"/>
                  </a:lnTo>
                  <a:lnTo>
                    <a:pt x="2227" y="1220"/>
                  </a:lnTo>
                  <a:lnTo>
                    <a:pt x="2386" y="1167"/>
                  </a:lnTo>
                  <a:lnTo>
                    <a:pt x="2546" y="1114"/>
                  </a:lnTo>
                  <a:lnTo>
                    <a:pt x="2864" y="1114"/>
                  </a:lnTo>
                  <a:lnTo>
                    <a:pt x="3182" y="1220"/>
                  </a:lnTo>
                  <a:lnTo>
                    <a:pt x="3500" y="1326"/>
                  </a:lnTo>
                  <a:lnTo>
                    <a:pt x="3977" y="1591"/>
                  </a:lnTo>
                  <a:lnTo>
                    <a:pt x="4560" y="1591"/>
                  </a:lnTo>
                  <a:lnTo>
                    <a:pt x="4666" y="1167"/>
                  </a:lnTo>
                  <a:lnTo>
                    <a:pt x="4719" y="955"/>
                  </a:lnTo>
                  <a:lnTo>
                    <a:pt x="4825" y="849"/>
                  </a:lnTo>
                  <a:lnTo>
                    <a:pt x="5090" y="743"/>
                  </a:lnTo>
                  <a:lnTo>
                    <a:pt x="5302" y="743"/>
                  </a:lnTo>
                  <a:lnTo>
                    <a:pt x="5567" y="796"/>
                  </a:lnTo>
                  <a:lnTo>
                    <a:pt x="5779" y="955"/>
                  </a:lnTo>
                  <a:lnTo>
                    <a:pt x="5938" y="1061"/>
                  </a:lnTo>
                  <a:lnTo>
                    <a:pt x="6045" y="1220"/>
                  </a:lnTo>
                  <a:lnTo>
                    <a:pt x="6310" y="1591"/>
                  </a:lnTo>
                  <a:lnTo>
                    <a:pt x="9278" y="1591"/>
                  </a:lnTo>
                  <a:lnTo>
                    <a:pt x="11452" y="0"/>
                  </a:lnTo>
                  <a:lnTo>
                    <a:pt x="3977" y="0"/>
                  </a:lnTo>
                  <a:lnTo>
                    <a:pt x="3924" y="160"/>
                  </a:lnTo>
                  <a:lnTo>
                    <a:pt x="3818" y="319"/>
                  </a:lnTo>
                  <a:lnTo>
                    <a:pt x="3712" y="372"/>
                  </a:lnTo>
                  <a:lnTo>
                    <a:pt x="3553" y="425"/>
                  </a:lnTo>
                  <a:lnTo>
                    <a:pt x="3394" y="372"/>
                  </a:lnTo>
                  <a:lnTo>
                    <a:pt x="3288" y="319"/>
                  </a:lnTo>
                  <a:lnTo>
                    <a:pt x="3182" y="160"/>
                  </a:lnTo>
                  <a:lnTo>
                    <a:pt x="3182" y="0"/>
                  </a:lnTo>
                  <a:lnTo>
                    <a:pt x="2280" y="0"/>
                  </a:lnTo>
                  <a:lnTo>
                    <a:pt x="2227" y="53"/>
                  </a:lnTo>
                  <a:lnTo>
                    <a:pt x="2068" y="53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82"/>
            <p:cNvSpPr/>
            <p:nvPr/>
          </p:nvSpPr>
          <p:spPr>
            <a:xfrm>
              <a:off x="2204975" y="1781275"/>
              <a:ext cx="295575" cy="35825"/>
            </a:xfrm>
            <a:custGeom>
              <a:rect b="b" l="l" r="r" t="t"/>
              <a:pathLst>
                <a:path extrusionOk="0" h="1433" w="11823">
                  <a:moveTo>
                    <a:pt x="477" y="1"/>
                  </a:moveTo>
                  <a:lnTo>
                    <a:pt x="0" y="1432"/>
                  </a:lnTo>
                  <a:lnTo>
                    <a:pt x="11557" y="1432"/>
                  </a:lnTo>
                  <a:lnTo>
                    <a:pt x="11716" y="1114"/>
                  </a:lnTo>
                  <a:lnTo>
                    <a:pt x="11769" y="902"/>
                  </a:lnTo>
                  <a:lnTo>
                    <a:pt x="11822" y="690"/>
                  </a:lnTo>
                  <a:lnTo>
                    <a:pt x="11822" y="478"/>
                  </a:lnTo>
                  <a:lnTo>
                    <a:pt x="11716" y="26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82"/>
            <p:cNvSpPr/>
            <p:nvPr/>
          </p:nvSpPr>
          <p:spPr>
            <a:xfrm>
              <a:off x="2564150" y="1913825"/>
              <a:ext cx="494375" cy="102075"/>
            </a:xfrm>
            <a:custGeom>
              <a:rect b="b" l="l" r="r" t="t"/>
              <a:pathLst>
                <a:path extrusionOk="0" h="4083" w="19775">
                  <a:moveTo>
                    <a:pt x="17124" y="1114"/>
                  </a:moveTo>
                  <a:lnTo>
                    <a:pt x="17230" y="1167"/>
                  </a:lnTo>
                  <a:lnTo>
                    <a:pt x="17230" y="1220"/>
                  </a:lnTo>
                  <a:lnTo>
                    <a:pt x="17283" y="1220"/>
                  </a:lnTo>
                  <a:lnTo>
                    <a:pt x="17336" y="1326"/>
                  </a:lnTo>
                  <a:lnTo>
                    <a:pt x="17336" y="1432"/>
                  </a:lnTo>
                  <a:lnTo>
                    <a:pt x="17283" y="1644"/>
                  </a:lnTo>
                  <a:lnTo>
                    <a:pt x="17124" y="1750"/>
                  </a:lnTo>
                  <a:lnTo>
                    <a:pt x="17018" y="1803"/>
                  </a:lnTo>
                  <a:lnTo>
                    <a:pt x="16912" y="1750"/>
                  </a:lnTo>
                  <a:lnTo>
                    <a:pt x="16806" y="1697"/>
                  </a:lnTo>
                  <a:lnTo>
                    <a:pt x="16700" y="1644"/>
                  </a:lnTo>
                  <a:lnTo>
                    <a:pt x="16647" y="1538"/>
                  </a:lnTo>
                  <a:lnTo>
                    <a:pt x="16647" y="1432"/>
                  </a:lnTo>
                  <a:lnTo>
                    <a:pt x="16700" y="1220"/>
                  </a:lnTo>
                  <a:lnTo>
                    <a:pt x="16806" y="1167"/>
                  </a:lnTo>
                  <a:lnTo>
                    <a:pt x="16912" y="1114"/>
                  </a:lnTo>
                  <a:close/>
                  <a:moveTo>
                    <a:pt x="0" y="0"/>
                  </a:moveTo>
                  <a:lnTo>
                    <a:pt x="1962" y="1167"/>
                  </a:lnTo>
                  <a:lnTo>
                    <a:pt x="4877" y="2386"/>
                  </a:lnTo>
                  <a:lnTo>
                    <a:pt x="6362" y="2969"/>
                  </a:lnTo>
                  <a:lnTo>
                    <a:pt x="7846" y="3446"/>
                  </a:lnTo>
                  <a:lnTo>
                    <a:pt x="8588" y="3658"/>
                  </a:lnTo>
                  <a:lnTo>
                    <a:pt x="9384" y="3818"/>
                  </a:lnTo>
                  <a:lnTo>
                    <a:pt x="10126" y="3977"/>
                  </a:lnTo>
                  <a:lnTo>
                    <a:pt x="10921" y="4030"/>
                  </a:lnTo>
                  <a:lnTo>
                    <a:pt x="11716" y="4083"/>
                  </a:lnTo>
                  <a:lnTo>
                    <a:pt x="12512" y="4083"/>
                  </a:lnTo>
                  <a:lnTo>
                    <a:pt x="13307" y="3977"/>
                  </a:lnTo>
                  <a:lnTo>
                    <a:pt x="14155" y="3818"/>
                  </a:lnTo>
                  <a:lnTo>
                    <a:pt x="15268" y="3552"/>
                  </a:lnTo>
                  <a:lnTo>
                    <a:pt x="16435" y="3234"/>
                  </a:lnTo>
                  <a:lnTo>
                    <a:pt x="17601" y="2810"/>
                  </a:lnTo>
                  <a:lnTo>
                    <a:pt x="18767" y="2333"/>
                  </a:lnTo>
                  <a:lnTo>
                    <a:pt x="18926" y="2174"/>
                  </a:lnTo>
                  <a:lnTo>
                    <a:pt x="19138" y="2068"/>
                  </a:lnTo>
                  <a:lnTo>
                    <a:pt x="19456" y="2015"/>
                  </a:lnTo>
                  <a:lnTo>
                    <a:pt x="19775" y="1909"/>
                  </a:lnTo>
                  <a:lnTo>
                    <a:pt x="19616" y="1750"/>
                  </a:lnTo>
                  <a:lnTo>
                    <a:pt x="19403" y="1485"/>
                  </a:lnTo>
                  <a:lnTo>
                    <a:pt x="19244" y="1220"/>
                  </a:lnTo>
                  <a:lnTo>
                    <a:pt x="19191" y="1061"/>
                  </a:lnTo>
                  <a:lnTo>
                    <a:pt x="19191" y="902"/>
                  </a:lnTo>
                  <a:lnTo>
                    <a:pt x="19191" y="743"/>
                  </a:lnTo>
                  <a:lnTo>
                    <a:pt x="19244" y="584"/>
                  </a:lnTo>
                  <a:lnTo>
                    <a:pt x="19403" y="319"/>
                  </a:lnTo>
                  <a:lnTo>
                    <a:pt x="19563" y="213"/>
                  </a:lnTo>
                  <a:lnTo>
                    <a:pt x="19669" y="106"/>
                  </a:lnTo>
                  <a:lnTo>
                    <a:pt x="19669" y="53"/>
                  </a:lnTo>
                  <a:lnTo>
                    <a:pt x="19669" y="0"/>
                  </a:lnTo>
                  <a:lnTo>
                    <a:pt x="18025" y="0"/>
                  </a:lnTo>
                  <a:lnTo>
                    <a:pt x="18025" y="106"/>
                  </a:lnTo>
                  <a:lnTo>
                    <a:pt x="17972" y="319"/>
                  </a:lnTo>
                  <a:lnTo>
                    <a:pt x="17866" y="478"/>
                  </a:lnTo>
                  <a:lnTo>
                    <a:pt x="17654" y="637"/>
                  </a:lnTo>
                  <a:lnTo>
                    <a:pt x="17442" y="690"/>
                  </a:lnTo>
                  <a:lnTo>
                    <a:pt x="17230" y="637"/>
                  </a:lnTo>
                  <a:lnTo>
                    <a:pt x="17018" y="478"/>
                  </a:lnTo>
                  <a:lnTo>
                    <a:pt x="16912" y="319"/>
                  </a:lnTo>
                  <a:lnTo>
                    <a:pt x="16859" y="106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82"/>
            <p:cNvSpPr/>
            <p:nvPr/>
          </p:nvSpPr>
          <p:spPr>
            <a:xfrm>
              <a:off x="2470025" y="1870075"/>
              <a:ext cx="585850" cy="43775"/>
            </a:xfrm>
            <a:custGeom>
              <a:rect b="b" l="l" r="r" t="t"/>
              <a:pathLst>
                <a:path extrusionOk="0" h="1751" w="23434">
                  <a:moveTo>
                    <a:pt x="1" y="1"/>
                  </a:moveTo>
                  <a:lnTo>
                    <a:pt x="1008" y="372"/>
                  </a:lnTo>
                  <a:lnTo>
                    <a:pt x="1963" y="796"/>
                  </a:lnTo>
                  <a:lnTo>
                    <a:pt x="2864" y="1273"/>
                  </a:lnTo>
                  <a:lnTo>
                    <a:pt x="3765" y="1750"/>
                  </a:lnTo>
                  <a:lnTo>
                    <a:pt x="20624" y="1750"/>
                  </a:lnTo>
                  <a:lnTo>
                    <a:pt x="20677" y="1538"/>
                  </a:lnTo>
                  <a:lnTo>
                    <a:pt x="20836" y="1379"/>
                  </a:lnTo>
                  <a:lnTo>
                    <a:pt x="20995" y="1273"/>
                  </a:lnTo>
                  <a:lnTo>
                    <a:pt x="21419" y="1273"/>
                  </a:lnTo>
                  <a:lnTo>
                    <a:pt x="21578" y="1379"/>
                  </a:lnTo>
                  <a:lnTo>
                    <a:pt x="21684" y="1538"/>
                  </a:lnTo>
                  <a:lnTo>
                    <a:pt x="21790" y="1750"/>
                  </a:lnTo>
                  <a:lnTo>
                    <a:pt x="23434" y="1750"/>
                  </a:lnTo>
                  <a:lnTo>
                    <a:pt x="23381" y="1591"/>
                  </a:lnTo>
                  <a:lnTo>
                    <a:pt x="23221" y="1432"/>
                  </a:lnTo>
                  <a:lnTo>
                    <a:pt x="22956" y="1114"/>
                  </a:lnTo>
                  <a:lnTo>
                    <a:pt x="22691" y="743"/>
                  </a:lnTo>
                  <a:lnTo>
                    <a:pt x="22585" y="531"/>
                  </a:lnTo>
                  <a:lnTo>
                    <a:pt x="22532" y="372"/>
                  </a:lnTo>
                  <a:lnTo>
                    <a:pt x="22479" y="160"/>
                  </a:lnTo>
                  <a:lnTo>
                    <a:pt x="2253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82"/>
            <p:cNvSpPr/>
            <p:nvPr/>
          </p:nvSpPr>
          <p:spPr>
            <a:xfrm>
              <a:off x="3149950" y="1870075"/>
              <a:ext cx="64975" cy="34500"/>
            </a:xfrm>
            <a:custGeom>
              <a:rect b="b" l="l" r="r" t="t"/>
              <a:pathLst>
                <a:path extrusionOk="0" h="1380" w="2599">
                  <a:moveTo>
                    <a:pt x="1" y="1"/>
                  </a:moveTo>
                  <a:lnTo>
                    <a:pt x="160" y="319"/>
                  </a:lnTo>
                  <a:lnTo>
                    <a:pt x="266" y="796"/>
                  </a:lnTo>
                  <a:lnTo>
                    <a:pt x="372" y="1273"/>
                  </a:lnTo>
                  <a:lnTo>
                    <a:pt x="425" y="1379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82"/>
            <p:cNvSpPr/>
            <p:nvPr/>
          </p:nvSpPr>
          <p:spPr>
            <a:xfrm>
              <a:off x="2193025" y="1825025"/>
              <a:ext cx="792600" cy="39775"/>
            </a:xfrm>
            <a:custGeom>
              <a:rect b="b" l="l" r="r" t="t"/>
              <a:pathLst>
                <a:path extrusionOk="0" h="1591" w="31704">
                  <a:moveTo>
                    <a:pt x="372" y="0"/>
                  </a:moveTo>
                  <a:lnTo>
                    <a:pt x="1" y="1379"/>
                  </a:lnTo>
                  <a:lnTo>
                    <a:pt x="1379" y="1061"/>
                  </a:lnTo>
                  <a:lnTo>
                    <a:pt x="2758" y="849"/>
                  </a:lnTo>
                  <a:lnTo>
                    <a:pt x="3818" y="743"/>
                  </a:lnTo>
                  <a:lnTo>
                    <a:pt x="4825" y="690"/>
                  </a:lnTo>
                  <a:lnTo>
                    <a:pt x="5833" y="743"/>
                  </a:lnTo>
                  <a:lnTo>
                    <a:pt x="6787" y="796"/>
                  </a:lnTo>
                  <a:lnTo>
                    <a:pt x="7741" y="902"/>
                  </a:lnTo>
                  <a:lnTo>
                    <a:pt x="8695" y="1114"/>
                  </a:lnTo>
                  <a:lnTo>
                    <a:pt x="9650" y="1326"/>
                  </a:lnTo>
                  <a:lnTo>
                    <a:pt x="10604" y="1591"/>
                  </a:lnTo>
                  <a:lnTo>
                    <a:pt x="31704" y="1591"/>
                  </a:lnTo>
                  <a:lnTo>
                    <a:pt x="31280" y="1220"/>
                  </a:lnTo>
                  <a:lnTo>
                    <a:pt x="31015" y="796"/>
                  </a:lnTo>
                  <a:lnTo>
                    <a:pt x="30803" y="425"/>
                  </a:lnTo>
                  <a:lnTo>
                    <a:pt x="30643" y="0"/>
                  </a:lnTo>
                  <a:lnTo>
                    <a:pt x="13679" y="0"/>
                  </a:lnTo>
                  <a:lnTo>
                    <a:pt x="13202" y="319"/>
                  </a:lnTo>
                  <a:lnTo>
                    <a:pt x="12830" y="637"/>
                  </a:lnTo>
                  <a:lnTo>
                    <a:pt x="12512" y="849"/>
                  </a:lnTo>
                  <a:lnTo>
                    <a:pt x="12406" y="902"/>
                  </a:lnTo>
                  <a:lnTo>
                    <a:pt x="12300" y="902"/>
                  </a:lnTo>
                  <a:lnTo>
                    <a:pt x="12194" y="849"/>
                  </a:lnTo>
                  <a:lnTo>
                    <a:pt x="12035" y="796"/>
                  </a:lnTo>
                  <a:lnTo>
                    <a:pt x="11982" y="690"/>
                  </a:lnTo>
                  <a:lnTo>
                    <a:pt x="11929" y="584"/>
                  </a:lnTo>
                  <a:lnTo>
                    <a:pt x="11929" y="319"/>
                  </a:lnTo>
                  <a:lnTo>
                    <a:pt x="1192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82"/>
            <p:cNvSpPr/>
            <p:nvPr/>
          </p:nvSpPr>
          <p:spPr>
            <a:xfrm>
              <a:off x="3033325" y="1781275"/>
              <a:ext cx="269075" cy="35825"/>
            </a:xfrm>
            <a:custGeom>
              <a:rect b="b" l="l" r="r" t="t"/>
              <a:pathLst>
                <a:path extrusionOk="0" h="1433" w="10763">
                  <a:moveTo>
                    <a:pt x="0" y="1"/>
                  </a:moveTo>
                  <a:lnTo>
                    <a:pt x="371" y="160"/>
                  </a:lnTo>
                  <a:lnTo>
                    <a:pt x="743" y="319"/>
                  </a:lnTo>
                  <a:lnTo>
                    <a:pt x="1167" y="478"/>
                  </a:lnTo>
                  <a:lnTo>
                    <a:pt x="1644" y="584"/>
                  </a:lnTo>
                  <a:lnTo>
                    <a:pt x="1379" y="796"/>
                  </a:lnTo>
                  <a:lnTo>
                    <a:pt x="1061" y="1061"/>
                  </a:lnTo>
                  <a:lnTo>
                    <a:pt x="636" y="1220"/>
                  </a:lnTo>
                  <a:lnTo>
                    <a:pt x="159" y="1432"/>
                  </a:lnTo>
                  <a:lnTo>
                    <a:pt x="1591" y="1432"/>
                  </a:lnTo>
                  <a:lnTo>
                    <a:pt x="1697" y="1379"/>
                  </a:lnTo>
                  <a:lnTo>
                    <a:pt x="1909" y="1379"/>
                  </a:lnTo>
                  <a:lnTo>
                    <a:pt x="2015" y="1432"/>
                  </a:lnTo>
                  <a:lnTo>
                    <a:pt x="10179" y="1432"/>
                  </a:lnTo>
                  <a:lnTo>
                    <a:pt x="10762" y="955"/>
                  </a:lnTo>
                  <a:lnTo>
                    <a:pt x="1049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82"/>
            <p:cNvSpPr/>
            <p:nvPr/>
          </p:nvSpPr>
          <p:spPr>
            <a:xfrm>
              <a:off x="3095625" y="1870075"/>
              <a:ext cx="7975" cy="5350"/>
            </a:xfrm>
            <a:custGeom>
              <a:rect b="b" l="l" r="r" t="t"/>
              <a:pathLst>
                <a:path extrusionOk="0" h="214" w="319">
                  <a:moveTo>
                    <a:pt x="0" y="1"/>
                  </a:moveTo>
                  <a:lnTo>
                    <a:pt x="318" y="21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82"/>
            <p:cNvSpPr/>
            <p:nvPr/>
          </p:nvSpPr>
          <p:spPr>
            <a:xfrm>
              <a:off x="2625100" y="1428750"/>
              <a:ext cx="369800" cy="1350"/>
            </a:xfrm>
            <a:custGeom>
              <a:rect b="b" l="l" r="r" t="t"/>
              <a:pathLst>
                <a:path extrusionOk="0" h="54" w="14792">
                  <a:moveTo>
                    <a:pt x="1" y="0"/>
                  </a:moveTo>
                  <a:lnTo>
                    <a:pt x="107" y="53"/>
                  </a:lnTo>
                  <a:lnTo>
                    <a:pt x="14792" y="53"/>
                  </a:lnTo>
                  <a:lnTo>
                    <a:pt x="1468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82"/>
            <p:cNvSpPr/>
            <p:nvPr/>
          </p:nvSpPr>
          <p:spPr>
            <a:xfrm>
              <a:off x="3149950" y="1570550"/>
              <a:ext cx="31825" cy="5325"/>
            </a:xfrm>
            <a:custGeom>
              <a:rect b="b" l="l" r="r" t="t"/>
              <a:pathLst>
                <a:path extrusionOk="0" h="213" w="1273">
                  <a:moveTo>
                    <a:pt x="372" y="1"/>
                  </a:moveTo>
                  <a:lnTo>
                    <a:pt x="1" y="213"/>
                  </a:lnTo>
                  <a:lnTo>
                    <a:pt x="1273" y="213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82"/>
            <p:cNvSpPr/>
            <p:nvPr/>
          </p:nvSpPr>
          <p:spPr>
            <a:xfrm>
              <a:off x="2769575" y="1605000"/>
              <a:ext cx="449325" cy="18600"/>
            </a:xfrm>
            <a:custGeom>
              <a:rect b="b" l="l" r="r" t="t"/>
              <a:pathLst>
                <a:path extrusionOk="0" h="744" w="17973">
                  <a:moveTo>
                    <a:pt x="0" y="1"/>
                  </a:moveTo>
                  <a:lnTo>
                    <a:pt x="53" y="266"/>
                  </a:lnTo>
                  <a:lnTo>
                    <a:pt x="212" y="478"/>
                  </a:lnTo>
                  <a:lnTo>
                    <a:pt x="371" y="584"/>
                  </a:lnTo>
                  <a:lnTo>
                    <a:pt x="637" y="743"/>
                  </a:lnTo>
                  <a:lnTo>
                    <a:pt x="17972" y="743"/>
                  </a:lnTo>
                  <a:lnTo>
                    <a:pt x="1744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82"/>
            <p:cNvSpPr/>
            <p:nvPr/>
          </p:nvSpPr>
          <p:spPr>
            <a:xfrm>
              <a:off x="2943200" y="1737550"/>
              <a:ext cx="348600" cy="30500"/>
            </a:xfrm>
            <a:custGeom>
              <a:rect b="b" l="l" r="r" t="t"/>
              <a:pathLst>
                <a:path extrusionOk="0" h="1220" w="13944">
                  <a:moveTo>
                    <a:pt x="0" y="0"/>
                  </a:moveTo>
                  <a:lnTo>
                    <a:pt x="902" y="1220"/>
                  </a:lnTo>
                  <a:lnTo>
                    <a:pt x="13943" y="1220"/>
                  </a:lnTo>
                  <a:lnTo>
                    <a:pt x="1346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82"/>
            <p:cNvSpPr/>
            <p:nvPr/>
          </p:nvSpPr>
          <p:spPr>
            <a:xfrm>
              <a:off x="2906075" y="1693800"/>
              <a:ext cx="367150" cy="26550"/>
            </a:xfrm>
            <a:custGeom>
              <a:rect b="b" l="l" r="r" t="t"/>
              <a:pathLst>
                <a:path extrusionOk="0" h="1062" w="14686">
                  <a:moveTo>
                    <a:pt x="1" y="1"/>
                  </a:moveTo>
                  <a:lnTo>
                    <a:pt x="902" y="1061"/>
                  </a:lnTo>
                  <a:lnTo>
                    <a:pt x="14686" y="1061"/>
                  </a:lnTo>
                  <a:lnTo>
                    <a:pt x="1415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82"/>
            <p:cNvSpPr/>
            <p:nvPr/>
          </p:nvSpPr>
          <p:spPr>
            <a:xfrm>
              <a:off x="2564150" y="1913825"/>
              <a:ext cx="421475" cy="25"/>
            </a:xfrm>
            <a:custGeom>
              <a:rect b="b" l="l" r="r" t="t"/>
              <a:pathLst>
                <a:path extrusionOk="0" h="1" w="16859">
                  <a:moveTo>
                    <a:pt x="16859" y="0"/>
                  </a:moveTo>
                  <a:lnTo>
                    <a:pt x="16859" y="0"/>
                  </a:lnTo>
                  <a:lnTo>
                    <a:pt x="16859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82"/>
            <p:cNvSpPr/>
            <p:nvPr/>
          </p:nvSpPr>
          <p:spPr>
            <a:xfrm>
              <a:off x="3014775" y="1913825"/>
              <a:ext cx="41100" cy="25"/>
            </a:xfrm>
            <a:custGeom>
              <a:rect b="b" l="l" r="r" t="t"/>
              <a:pathLst>
                <a:path extrusionOk="0" h="1" w="164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644" y="0"/>
                  </a:lnTo>
                  <a:lnTo>
                    <a:pt x="1644" y="0"/>
                  </a:lnTo>
                  <a:lnTo>
                    <a:pt x="16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82"/>
            <p:cNvSpPr/>
            <p:nvPr/>
          </p:nvSpPr>
          <p:spPr>
            <a:xfrm>
              <a:off x="2161225" y="1864775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1" y="1"/>
                  </a:moveTo>
                  <a:lnTo>
                    <a:pt x="1" y="160"/>
                  </a:lnTo>
                  <a:lnTo>
                    <a:pt x="54" y="160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82"/>
            <p:cNvSpPr/>
            <p:nvPr/>
          </p:nvSpPr>
          <p:spPr>
            <a:xfrm>
              <a:off x="2458100" y="1864775"/>
              <a:ext cx="576575" cy="5325"/>
            </a:xfrm>
            <a:custGeom>
              <a:rect b="b" l="l" r="r" t="t"/>
              <a:pathLst>
                <a:path extrusionOk="0" h="213" w="23063">
                  <a:moveTo>
                    <a:pt x="1" y="1"/>
                  </a:moveTo>
                  <a:lnTo>
                    <a:pt x="319" y="107"/>
                  </a:lnTo>
                  <a:lnTo>
                    <a:pt x="478" y="213"/>
                  </a:lnTo>
                  <a:lnTo>
                    <a:pt x="23009" y="213"/>
                  </a:lnTo>
                  <a:lnTo>
                    <a:pt x="23062" y="1"/>
                  </a:lnTo>
                  <a:lnTo>
                    <a:pt x="21260" y="1"/>
                  </a:lnTo>
                  <a:lnTo>
                    <a:pt x="21313" y="160"/>
                  </a:lnTo>
                  <a:lnTo>
                    <a:pt x="21101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82"/>
            <p:cNvSpPr/>
            <p:nvPr/>
          </p:nvSpPr>
          <p:spPr>
            <a:xfrm>
              <a:off x="3147300" y="1864775"/>
              <a:ext cx="74250" cy="5325"/>
            </a:xfrm>
            <a:custGeom>
              <a:rect b="b" l="l" r="r" t="t"/>
              <a:pathLst>
                <a:path extrusionOk="0" h="213" w="2970">
                  <a:moveTo>
                    <a:pt x="1" y="1"/>
                  </a:moveTo>
                  <a:lnTo>
                    <a:pt x="107" y="213"/>
                  </a:lnTo>
                  <a:lnTo>
                    <a:pt x="2704" y="213"/>
                  </a:lnTo>
                  <a:lnTo>
                    <a:pt x="2969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82"/>
            <p:cNvSpPr/>
            <p:nvPr/>
          </p:nvSpPr>
          <p:spPr>
            <a:xfrm>
              <a:off x="3088975" y="1864775"/>
              <a:ext cx="14625" cy="5325"/>
            </a:xfrm>
            <a:custGeom>
              <a:rect b="b" l="l" r="r" t="t"/>
              <a:pathLst>
                <a:path extrusionOk="0" h="213" w="585">
                  <a:moveTo>
                    <a:pt x="1" y="1"/>
                  </a:moveTo>
                  <a:lnTo>
                    <a:pt x="266" y="213"/>
                  </a:lnTo>
                  <a:lnTo>
                    <a:pt x="584" y="213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82"/>
            <p:cNvSpPr/>
            <p:nvPr/>
          </p:nvSpPr>
          <p:spPr>
            <a:xfrm>
              <a:off x="2169175" y="1817075"/>
              <a:ext cx="35825" cy="7975"/>
            </a:xfrm>
            <a:custGeom>
              <a:rect b="b" l="l" r="r" t="t"/>
              <a:pathLst>
                <a:path extrusionOk="0" h="319" w="1433">
                  <a:moveTo>
                    <a:pt x="54" y="0"/>
                  </a:moveTo>
                  <a:lnTo>
                    <a:pt x="1" y="318"/>
                  </a:lnTo>
                  <a:lnTo>
                    <a:pt x="1326" y="318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82"/>
            <p:cNvSpPr/>
            <p:nvPr/>
          </p:nvSpPr>
          <p:spPr>
            <a:xfrm>
              <a:off x="2534975" y="1817075"/>
              <a:ext cx="424150" cy="7975"/>
            </a:xfrm>
            <a:custGeom>
              <a:rect b="b" l="l" r="r" t="t"/>
              <a:pathLst>
                <a:path extrusionOk="0" h="319" w="16966">
                  <a:moveTo>
                    <a:pt x="637" y="0"/>
                  </a:moveTo>
                  <a:lnTo>
                    <a:pt x="54" y="265"/>
                  </a:lnTo>
                  <a:lnTo>
                    <a:pt x="1" y="318"/>
                  </a:lnTo>
                  <a:lnTo>
                    <a:pt x="16965" y="318"/>
                  </a:lnTo>
                  <a:lnTo>
                    <a:pt x="16912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82"/>
            <p:cNvSpPr/>
            <p:nvPr/>
          </p:nvSpPr>
          <p:spPr>
            <a:xfrm>
              <a:off x="3043925" y="1817075"/>
              <a:ext cx="29175" cy="7975"/>
            </a:xfrm>
            <a:custGeom>
              <a:rect b="b" l="l" r="r" t="t"/>
              <a:pathLst>
                <a:path extrusionOk="0" h="319" w="1167">
                  <a:moveTo>
                    <a:pt x="0" y="0"/>
                  </a:moveTo>
                  <a:lnTo>
                    <a:pt x="106" y="53"/>
                  </a:lnTo>
                  <a:lnTo>
                    <a:pt x="159" y="159"/>
                  </a:lnTo>
                  <a:lnTo>
                    <a:pt x="159" y="265"/>
                  </a:lnTo>
                  <a:lnTo>
                    <a:pt x="106" y="318"/>
                  </a:lnTo>
                  <a:lnTo>
                    <a:pt x="1008" y="318"/>
                  </a:lnTo>
                  <a:lnTo>
                    <a:pt x="1061" y="10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82"/>
            <p:cNvSpPr/>
            <p:nvPr/>
          </p:nvSpPr>
          <p:spPr>
            <a:xfrm>
              <a:off x="2989575" y="1817075"/>
              <a:ext cx="51725" cy="7975"/>
            </a:xfrm>
            <a:custGeom>
              <a:rect b="b" l="l" r="r" t="t"/>
              <a:pathLst>
                <a:path extrusionOk="0" h="319" w="2069">
                  <a:moveTo>
                    <a:pt x="1909" y="0"/>
                  </a:moveTo>
                  <a:lnTo>
                    <a:pt x="1379" y="106"/>
                  </a:lnTo>
                  <a:lnTo>
                    <a:pt x="849" y="212"/>
                  </a:lnTo>
                  <a:lnTo>
                    <a:pt x="372" y="159"/>
                  </a:lnTo>
                  <a:lnTo>
                    <a:pt x="160" y="106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60" y="318"/>
                  </a:lnTo>
                  <a:lnTo>
                    <a:pt x="1962" y="318"/>
                  </a:lnTo>
                  <a:lnTo>
                    <a:pt x="1909" y="265"/>
                  </a:lnTo>
                  <a:lnTo>
                    <a:pt x="1909" y="159"/>
                  </a:lnTo>
                  <a:lnTo>
                    <a:pt x="1962" y="53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82"/>
            <p:cNvSpPr/>
            <p:nvPr/>
          </p:nvSpPr>
          <p:spPr>
            <a:xfrm>
              <a:off x="3083675" y="1817075"/>
              <a:ext cx="204150" cy="7975"/>
            </a:xfrm>
            <a:custGeom>
              <a:rect b="b" l="l" r="r" t="t"/>
              <a:pathLst>
                <a:path extrusionOk="0" h="319" w="8166">
                  <a:moveTo>
                    <a:pt x="1" y="0"/>
                  </a:moveTo>
                  <a:lnTo>
                    <a:pt x="160" y="106"/>
                  </a:lnTo>
                  <a:lnTo>
                    <a:pt x="213" y="318"/>
                  </a:lnTo>
                  <a:lnTo>
                    <a:pt x="7688" y="318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82"/>
            <p:cNvSpPr/>
            <p:nvPr/>
          </p:nvSpPr>
          <p:spPr>
            <a:xfrm>
              <a:off x="2202325" y="1817075"/>
              <a:ext cx="291600" cy="7975"/>
            </a:xfrm>
            <a:custGeom>
              <a:rect b="b" l="l" r="r" t="t"/>
              <a:pathLst>
                <a:path extrusionOk="0" h="319" w="11664">
                  <a:moveTo>
                    <a:pt x="106" y="0"/>
                  </a:moveTo>
                  <a:lnTo>
                    <a:pt x="0" y="318"/>
                  </a:lnTo>
                  <a:lnTo>
                    <a:pt x="11557" y="318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82"/>
            <p:cNvSpPr/>
            <p:nvPr/>
          </p:nvSpPr>
          <p:spPr>
            <a:xfrm>
              <a:off x="2181100" y="1768025"/>
              <a:ext cx="41125" cy="13275"/>
            </a:xfrm>
            <a:custGeom>
              <a:rect b="b" l="l" r="r" t="t"/>
              <a:pathLst>
                <a:path extrusionOk="0" h="531" w="1645">
                  <a:moveTo>
                    <a:pt x="160" y="1"/>
                  </a:moveTo>
                  <a:lnTo>
                    <a:pt x="1" y="531"/>
                  </a:lnTo>
                  <a:lnTo>
                    <a:pt x="1432" y="531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82"/>
            <p:cNvSpPr/>
            <p:nvPr/>
          </p:nvSpPr>
          <p:spPr>
            <a:xfrm>
              <a:off x="2618475" y="1775975"/>
              <a:ext cx="21225" cy="5325"/>
            </a:xfrm>
            <a:custGeom>
              <a:rect b="b" l="l" r="r" t="t"/>
              <a:pathLst>
                <a:path extrusionOk="0" h="213" w="849">
                  <a:moveTo>
                    <a:pt x="160" y="1"/>
                  </a:moveTo>
                  <a:lnTo>
                    <a:pt x="1" y="213"/>
                  </a:lnTo>
                  <a:lnTo>
                    <a:pt x="849" y="213"/>
                  </a:lnTo>
                  <a:lnTo>
                    <a:pt x="478" y="10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82"/>
            <p:cNvSpPr/>
            <p:nvPr/>
          </p:nvSpPr>
          <p:spPr>
            <a:xfrm>
              <a:off x="2216900" y="1768025"/>
              <a:ext cx="279675" cy="13275"/>
            </a:xfrm>
            <a:custGeom>
              <a:rect b="b" l="l" r="r" t="t"/>
              <a:pathLst>
                <a:path extrusionOk="0" h="531" w="11187">
                  <a:moveTo>
                    <a:pt x="212" y="1"/>
                  </a:moveTo>
                  <a:lnTo>
                    <a:pt x="0" y="531"/>
                  </a:lnTo>
                  <a:lnTo>
                    <a:pt x="11186" y="531"/>
                  </a:lnTo>
                  <a:lnTo>
                    <a:pt x="11186" y="266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82"/>
            <p:cNvSpPr/>
            <p:nvPr/>
          </p:nvSpPr>
          <p:spPr>
            <a:xfrm>
              <a:off x="2687400" y="1768025"/>
              <a:ext cx="249200" cy="13275"/>
            </a:xfrm>
            <a:custGeom>
              <a:rect b="b" l="l" r="r" t="t"/>
              <a:pathLst>
                <a:path extrusionOk="0" h="531" w="9968">
                  <a:moveTo>
                    <a:pt x="1379" y="1"/>
                  </a:moveTo>
                  <a:lnTo>
                    <a:pt x="1061" y="213"/>
                  </a:lnTo>
                  <a:lnTo>
                    <a:pt x="690" y="319"/>
                  </a:lnTo>
                  <a:lnTo>
                    <a:pt x="0" y="531"/>
                  </a:lnTo>
                  <a:lnTo>
                    <a:pt x="9967" y="531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82"/>
            <p:cNvSpPr/>
            <p:nvPr/>
          </p:nvSpPr>
          <p:spPr>
            <a:xfrm>
              <a:off x="2965725" y="1768025"/>
              <a:ext cx="330050" cy="13275"/>
            </a:xfrm>
            <a:custGeom>
              <a:rect b="b" l="l" r="r" t="t"/>
              <a:pathLst>
                <a:path extrusionOk="0" h="531" w="13202">
                  <a:moveTo>
                    <a:pt x="1" y="1"/>
                  </a:moveTo>
                  <a:lnTo>
                    <a:pt x="213" y="266"/>
                  </a:lnTo>
                  <a:lnTo>
                    <a:pt x="319" y="372"/>
                  </a:lnTo>
                  <a:lnTo>
                    <a:pt x="1167" y="213"/>
                  </a:lnTo>
                  <a:lnTo>
                    <a:pt x="1750" y="160"/>
                  </a:lnTo>
                  <a:lnTo>
                    <a:pt x="2015" y="160"/>
                  </a:lnTo>
                  <a:lnTo>
                    <a:pt x="2227" y="266"/>
                  </a:lnTo>
                  <a:lnTo>
                    <a:pt x="2704" y="531"/>
                  </a:lnTo>
                  <a:lnTo>
                    <a:pt x="13201" y="531"/>
                  </a:lnTo>
                  <a:lnTo>
                    <a:pt x="13042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82"/>
            <p:cNvSpPr/>
            <p:nvPr/>
          </p:nvSpPr>
          <p:spPr>
            <a:xfrm>
              <a:off x="2197000" y="1720325"/>
              <a:ext cx="49075" cy="17250"/>
            </a:xfrm>
            <a:custGeom>
              <a:rect b="b" l="l" r="r" t="t"/>
              <a:pathLst>
                <a:path extrusionOk="0" h="690" w="1963">
                  <a:moveTo>
                    <a:pt x="266" y="0"/>
                  </a:moveTo>
                  <a:lnTo>
                    <a:pt x="1" y="689"/>
                  </a:lnTo>
                  <a:lnTo>
                    <a:pt x="1591" y="689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82"/>
            <p:cNvSpPr/>
            <p:nvPr/>
          </p:nvSpPr>
          <p:spPr>
            <a:xfrm>
              <a:off x="2928625" y="1720325"/>
              <a:ext cx="351250" cy="17250"/>
            </a:xfrm>
            <a:custGeom>
              <a:rect b="b" l="l" r="r" t="t"/>
              <a:pathLst>
                <a:path extrusionOk="0" h="690" w="14050">
                  <a:moveTo>
                    <a:pt x="0" y="0"/>
                  </a:moveTo>
                  <a:lnTo>
                    <a:pt x="583" y="689"/>
                  </a:lnTo>
                  <a:lnTo>
                    <a:pt x="14049" y="689"/>
                  </a:lnTo>
                  <a:lnTo>
                    <a:pt x="13784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82"/>
            <p:cNvSpPr/>
            <p:nvPr/>
          </p:nvSpPr>
          <p:spPr>
            <a:xfrm>
              <a:off x="2676800" y="1724300"/>
              <a:ext cx="176300" cy="13275"/>
            </a:xfrm>
            <a:custGeom>
              <a:rect b="b" l="l" r="r" t="t"/>
              <a:pathLst>
                <a:path extrusionOk="0" h="531" w="7052">
                  <a:moveTo>
                    <a:pt x="2545" y="0"/>
                  </a:moveTo>
                  <a:lnTo>
                    <a:pt x="1644" y="106"/>
                  </a:lnTo>
                  <a:lnTo>
                    <a:pt x="796" y="265"/>
                  </a:lnTo>
                  <a:lnTo>
                    <a:pt x="0" y="530"/>
                  </a:lnTo>
                  <a:lnTo>
                    <a:pt x="7051" y="530"/>
                  </a:lnTo>
                  <a:lnTo>
                    <a:pt x="6574" y="371"/>
                  </a:lnTo>
                  <a:lnTo>
                    <a:pt x="5938" y="212"/>
                  </a:lnTo>
                  <a:lnTo>
                    <a:pt x="5196" y="106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82"/>
            <p:cNvSpPr/>
            <p:nvPr/>
          </p:nvSpPr>
          <p:spPr>
            <a:xfrm>
              <a:off x="2236775" y="1720325"/>
              <a:ext cx="286300" cy="17250"/>
            </a:xfrm>
            <a:custGeom>
              <a:rect b="b" l="l" r="r" t="t"/>
              <a:pathLst>
                <a:path extrusionOk="0" h="690" w="11452">
                  <a:moveTo>
                    <a:pt x="371" y="0"/>
                  </a:moveTo>
                  <a:lnTo>
                    <a:pt x="0" y="689"/>
                  </a:lnTo>
                  <a:lnTo>
                    <a:pt x="10974" y="689"/>
                  </a:lnTo>
                  <a:lnTo>
                    <a:pt x="11452" y="0"/>
                  </a:lnTo>
                  <a:lnTo>
                    <a:pt x="6044" y="0"/>
                  </a:lnTo>
                  <a:lnTo>
                    <a:pt x="5461" y="53"/>
                  </a:lnTo>
                  <a:lnTo>
                    <a:pt x="4772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82"/>
            <p:cNvSpPr/>
            <p:nvPr/>
          </p:nvSpPr>
          <p:spPr>
            <a:xfrm>
              <a:off x="2470025" y="1671275"/>
              <a:ext cx="99450" cy="22550"/>
            </a:xfrm>
            <a:custGeom>
              <a:rect b="b" l="l" r="r" t="t"/>
              <a:pathLst>
                <a:path extrusionOk="0" h="902" w="3978">
                  <a:moveTo>
                    <a:pt x="1" y="1"/>
                  </a:moveTo>
                  <a:lnTo>
                    <a:pt x="425" y="266"/>
                  </a:lnTo>
                  <a:lnTo>
                    <a:pt x="1114" y="266"/>
                  </a:lnTo>
                  <a:lnTo>
                    <a:pt x="1432" y="319"/>
                  </a:lnTo>
                  <a:lnTo>
                    <a:pt x="1697" y="372"/>
                  </a:lnTo>
                  <a:lnTo>
                    <a:pt x="1910" y="478"/>
                  </a:lnTo>
                  <a:lnTo>
                    <a:pt x="2122" y="637"/>
                  </a:lnTo>
                  <a:lnTo>
                    <a:pt x="2281" y="743"/>
                  </a:lnTo>
                  <a:lnTo>
                    <a:pt x="2334" y="902"/>
                  </a:lnTo>
                  <a:lnTo>
                    <a:pt x="2970" y="902"/>
                  </a:lnTo>
                  <a:lnTo>
                    <a:pt x="3447" y="425"/>
                  </a:lnTo>
                  <a:lnTo>
                    <a:pt x="3977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82"/>
            <p:cNvSpPr/>
            <p:nvPr/>
          </p:nvSpPr>
          <p:spPr>
            <a:xfrm>
              <a:off x="2882225" y="1671275"/>
              <a:ext cx="377750" cy="22550"/>
            </a:xfrm>
            <a:custGeom>
              <a:rect b="b" l="l" r="r" t="t"/>
              <a:pathLst>
                <a:path extrusionOk="0" h="902" w="15110">
                  <a:moveTo>
                    <a:pt x="1" y="1"/>
                  </a:moveTo>
                  <a:lnTo>
                    <a:pt x="478" y="425"/>
                  </a:lnTo>
                  <a:lnTo>
                    <a:pt x="955" y="902"/>
                  </a:lnTo>
                  <a:lnTo>
                    <a:pt x="15110" y="902"/>
                  </a:lnTo>
                  <a:lnTo>
                    <a:pt x="14686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82"/>
            <p:cNvSpPr/>
            <p:nvPr/>
          </p:nvSpPr>
          <p:spPr>
            <a:xfrm>
              <a:off x="2289775" y="1688500"/>
              <a:ext cx="39800" cy="5325"/>
            </a:xfrm>
            <a:custGeom>
              <a:rect b="b" l="l" r="r" t="t"/>
              <a:pathLst>
                <a:path extrusionOk="0" h="213" w="1592">
                  <a:moveTo>
                    <a:pt x="1" y="1"/>
                  </a:moveTo>
                  <a:lnTo>
                    <a:pt x="637" y="213"/>
                  </a:lnTo>
                  <a:lnTo>
                    <a:pt x="1591" y="213"/>
                  </a:lnTo>
                  <a:lnTo>
                    <a:pt x="796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82"/>
            <p:cNvSpPr/>
            <p:nvPr/>
          </p:nvSpPr>
          <p:spPr>
            <a:xfrm>
              <a:off x="2296425" y="1623575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0" y="0"/>
                  </a:moveTo>
                  <a:lnTo>
                    <a:pt x="106" y="159"/>
                  </a:lnTo>
                  <a:lnTo>
                    <a:pt x="371" y="106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82"/>
            <p:cNvSpPr/>
            <p:nvPr/>
          </p:nvSpPr>
          <p:spPr>
            <a:xfrm>
              <a:off x="2785475" y="1623575"/>
              <a:ext cx="450650" cy="25200"/>
            </a:xfrm>
            <a:custGeom>
              <a:rect b="b" l="l" r="r" t="t"/>
              <a:pathLst>
                <a:path extrusionOk="0" h="1008" w="18026">
                  <a:moveTo>
                    <a:pt x="1" y="0"/>
                  </a:moveTo>
                  <a:lnTo>
                    <a:pt x="1008" y="424"/>
                  </a:lnTo>
                  <a:lnTo>
                    <a:pt x="2333" y="1007"/>
                  </a:lnTo>
                  <a:lnTo>
                    <a:pt x="18026" y="1007"/>
                  </a:lnTo>
                  <a:lnTo>
                    <a:pt x="17336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82"/>
            <p:cNvSpPr/>
            <p:nvPr/>
          </p:nvSpPr>
          <p:spPr>
            <a:xfrm>
              <a:off x="2305700" y="1623575"/>
              <a:ext cx="368475" cy="25200"/>
            </a:xfrm>
            <a:custGeom>
              <a:rect b="b" l="l" r="r" t="t"/>
              <a:pathLst>
                <a:path extrusionOk="0" h="1008" w="14739">
                  <a:moveTo>
                    <a:pt x="106" y="0"/>
                  </a:moveTo>
                  <a:lnTo>
                    <a:pt x="0" y="106"/>
                  </a:lnTo>
                  <a:lnTo>
                    <a:pt x="583" y="106"/>
                  </a:lnTo>
                  <a:lnTo>
                    <a:pt x="848" y="159"/>
                  </a:lnTo>
                  <a:lnTo>
                    <a:pt x="1113" y="265"/>
                  </a:lnTo>
                  <a:lnTo>
                    <a:pt x="1379" y="424"/>
                  </a:lnTo>
                  <a:lnTo>
                    <a:pt x="1644" y="583"/>
                  </a:lnTo>
                  <a:lnTo>
                    <a:pt x="1856" y="795"/>
                  </a:lnTo>
                  <a:lnTo>
                    <a:pt x="2015" y="1007"/>
                  </a:lnTo>
                  <a:lnTo>
                    <a:pt x="2174" y="1007"/>
                  </a:lnTo>
                  <a:lnTo>
                    <a:pt x="2386" y="954"/>
                  </a:lnTo>
                  <a:lnTo>
                    <a:pt x="2704" y="901"/>
                  </a:lnTo>
                  <a:lnTo>
                    <a:pt x="3022" y="954"/>
                  </a:lnTo>
                  <a:lnTo>
                    <a:pt x="3393" y="1007"/>
                  </a:lnTo>
                  <a:lnTo>
                    <a:pt x="12035" y="1007"/>
                  </a:lnTo>
                  <a:lnTo>
                    <a:pt x="12724" y="742"/>
                  </a:lnTo>
                  <a:lnTo>
                    <a:pt x="13413" y="477"/>
                  </a:lnTo>
                  <a:lnTo>
                    <a:pt x="14738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82"/>
            <p:cNvSpPr/>
            <p:nvPr/>
          </p:nvSpPr>
          <p:spPr>
            <a:xfrm>
              <a:off x="2271225" y="1575850"/>
              <a:ext cx="80875" cy="29175"/>
            </a:xfrm>
            <a:custGeom>
              <a:rect b="b" l="l" r="r" t="t"/>
              <a:pathLst>
                <a:path extrusionOk="0" h="1167" w="3235">
                  <a:moveTo>
                    <a:pt x="955" y="1"/>
                  </a:moveTo>
                  <a:lnTo>
                    <a:pt x="1" y="1167"/>
                  </a:lnTo>
                  <a:lnTo>
                    <a:pt x="2121" y="1167"/>
                  </a:lnTo>
                  <a:lnTo>
                    <a:pt x="3235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82"/>
            <p:cNvSpPr/>
            <p:nvPr/>
          </p:nvSpPr>
          <p:spPr>
            <a:xfrm>
              <a:off x="2602575" y="1575850"/>
              <a:ext cx="123275" cy="29175"/>
            </a:xfrm>
            <a:custGeom>
              <a:rect b="b" l="l" r="r" t="t"/>
              <a:pathLst>
                <a:path extrusionOk="0" h="1167" w="4931">
                  <a:moveTo>
                    <a:pt x="1856" y="1"/>
                  </a:moveTo>
                  <a:lnTo>
                    <a:pt x="1485" y="372"/>
                  </a:lnTo>
                  <a:lnTo>
                    <a:pt x="1008" y="690"/>
                  </a:lnTo>
                  <a:lnTo>
                    <a:pt x="531" y="955"/>
                  </a:lnTo>
                  <a:lnTo>
                    <a:pt x="0" y="1167"/>
                  </a:lnTo>
                  <a:lnTo>
                    <a:pt x="3446" y="1167"/>
                  </a:lnTo>
                  <a:lnTo>
                    <a:pt x="3765" y="796"/>
                  </a:lnTo>
                  <a:lnTo>
                    <a:pt x="4242" y="425"/>
                  </a:lnTo>
                  <a:lnTo>
                    <a:pt x="4560" y="160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82"/>
            <p:cNvSpPr/>
            <p:nvPr/>
          </p:nvSpPr>
          <p:spPr>
            <a:xfrm>
              <a:off x="2768250" y="1575850"/>
              <a:ext cx="437400" cy="29175"/>
            </a:xfrm>
            <a:custGeom>
              <a:rect b="b" l="l" r="r" t="t"/>
              <a:pathLst>
                <a:path extrusionOk="0" h="1167" w="17496">
                  <a:moveTo>
                    <a:pt x="371" y="1"/>
                  </a:moveTo>
                  <a:lnTo>
                    <a:pt x="159" y="266"/>
                  </a:lnTo>
                  <a:lnTo>
                    <a:pt x="53" y="584"/>
                  </a:lnTo>
                  <a:lnTo>
                    <a:pt x="0" y="902"/>
                  </a:lnTo>
                  <a:lnTo>
                    <a:pt x="53" y="1167"/>
                  </a:lnTo>
                  <a:lnTo>
                    <a:pt x="17495" y="1167"/>
                  </a:lnTo>
                  <a:lnTo>
                    <a:pt x="16541" y="1"/>
                  </a:lnTo>
                  <a:lnTo>
                    <a:pt x="15269" y="1"/>
                  </a:lnTo>
                  <a:lnTo>
                    <a:pt x="14632" y="213"/>
                  </a:lnTo>
                  <a:lnTo>
                    <a:pt x="14314" y="319"/>
                  </a:lnTo>
                  <a:lnTo>
                    <a:pt x="13996" y="372"/>
                  </a:lnTo>
                  <a:lnTo>
                    <a:pt x="11399" y="372"/>
                  </a:lnTo>
                  <a:lnTo>
                    <a:pt x="10815" y="319"/>
                  </a:lnTo>
                  <a:lnTo>
                    <a:pt x="10285" y="213"/>
                  </a:lnTo>
                  <a:lnTo>
                    <a:pt x="9437" y="160"/>
                  </a:lnTo>
                  <a:lnTo>
                    <a:pt x="8483" y="160"/>
                  </a:lnTo>
                  <a:lnTo>
                    <a:pt x="7528" y="213"/>
                  </a:lnTo>
                  <a:lnTo>
                    <a:pt x="7528" y="213"/>
                  </a:lnTo>
                  <a:lnTo>
                    <a:pt x="8589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82"/>
            <p:cNvSpPr/>
            <p:nvPr/>
          </p:nvSpPr>
          <p:spPr>
            <a:xfrm>
              <a:off x="2324250" y="1575850"/>
              <a:ext cx="222675" cy="29175"/>
            </a:xfrm>
            <a:custGeom>
              <a:rect b="b" l="l" r="r" t="t"/>
              <a:pathLst>
                <a:path extrusionOk="0" h="1167" w="8907">
                  <a:moveTo>
                    <a:pt x="1114" y="1"/>
                  </a:moveTo>
                  <a:lnTo>
                    <a:pt x="0" y="1167"/>
                  </a:lnTo>
                  <a:lnTo>
                    <a:pt x="8907" y="1167"/>
                  </a:lnTo>
                  <a:lnTo>
                    <a:pt x="8377" y="955"/>
                  </a:lnTo>
                  <a:lnTo>
                    <a:pt x="7900" y="690"/>
                  </a:lnTo>
                  <a:lnTo>
                    <a:pt x="7475" y="372"/>
                  </a:lnTo>
                  <a:lnTo>
                    <a:pt x="7104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82"/>
            <p:cNvSpPr/>
            <p:nvPr/>
          </p:nvSpPr>
          <p:spPr>
            <a:xfrm>
              <a:off x="2307025" y="1526825"/>
              <a:ext cx="98100" cy="34475"/>
            </a:xfrm>
            <a:custGeom>
              <a:rect b="b" l="l" r="r" t="t"/>
              <a:pathLst>
                <a:path extrusionOk="0" h="1379" w="3924">
                  <a:moveTo>
                    <a:pt x="1379" y="0"/>
                  </a:moveTo>
                  <a:lnTo>
                    <a:pt x="689" y="689"/>
                  </a:lnTo>
                  <a:lnTo>
                    <a:pt x="0" y="1379"/>
                  </a:lnTo>
                  <a:lnTo>
                    <a:pt x="2386" y="1379"/>
                  </a:lnTo>
                  <a:lnTo>
                    <a:pt x="3128" y="689"/>
                  </a:lnTo>
                  <a:lnTo>
                    <a:pt x="3923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82"/>
            <p:cNvSpPr/>
            <p:nvPr/>
          </p:nvSpPr>
          <p:spPr>
            <a:xfrm>
              <a:off x="2658250" y="1526825"/>
              <a:ext cx="287625" cy="34475"/>
            </a:xfrm>
            <a:custGeom>
              <a:rect b="b" l="l" r="r" t="t"/>
              <a:pathLst>
                <a:path extrusionOk="0" h="1379" w="11505">
                  <a:moveTo>
                    <a:pt x="530" y="0"/>
                  </a:moveTo>
                  <a:lnTo>
                    <a:pt x="424" y="371"/>
                  </a:lnTo>
                  <a:lnTo>
                    <a:pt x="318" y="689"/>
                  </a:lnTo>
                  <a:lnTo>
                    <a:pt x="212" y="1060"/>
                  </a:lnTo>
                  <a:lnTo>
                    <a:pt x="0" y="1379"/>
                  </a:lnTo>
                  <a:lnTo>
                    <a:pt x="9172" y="1379"/>
                  </a:lnTo>
                  <a:lnTo>
                    <a:pt x="9225" y="1272"/>
                  </a:lnTo>
                  <a:lnTo>
                    <a:pt x="9384" y="1113"/>
                  </a:lnTo>
                  <a:lnTo>
                    <a:pt x="9596" y="1007"/>
                  </a:lnTo>
                  <a:lnTo>
                    <a:pt x="10020" y="1007"/>
                  </a:lnTo>
                  <a:lnTo>
                    <a:pt x="10285" y="954"/>
                  </a:lnTo>
                  <a:lnTo>
                    <a:pt x="10656" y="848"/>
                  </a:lnTo>
                  <a:lnTo>
                    <a:pt x="11027" y="689"/>
                  </a:lnTo>
                  <a:lnTo>
                    <a:pt x="11504" y="583"/>
                  </a:lnTo>
                  <a:lnTo>
                    <a:pt x="11398" y="424"/>
                  </a:lnTo>
                  <a:lnTo>
                    <a:pt x="11345" y="318"/>
                  </a:lnTo>
                  <a:lnTo>
                    <a:pt x="11398" y="159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82"/>
            <p:cNvSpPr/>
            <p:nvPr/>
          </p:nvSpPr>
          <p:spPr>
            <a:xfrm>
              <a:off x="2366650" y="1526825"/>
              <a:ext cx="124625" cy="34475"/>
            </a:xfrm>
            <a:custGeom>
              <a:rect b="b" l="l" r="r" t="t"/>
              <a:pathLst>
                <a:path extrusionOk="0" h="1379" w="4985">
                  <a:moveTo>
                    <a:pt x="1538" y="0"/>
                  </a:moveTo>
                  <a:lnTo>
                    <a:pt x="743" y="689"/>
                  </a:lnTo>
                  <a:lnTo>
                    <a:pt x="1" y="1379"/>
                  </a:lnTo>
                  <a:lnTo>
                    <a:pt x="4984" y="1379"/>
                  </a:lnTo>
                  <a:lnTo>
                    <a:pt x="4825" y="1060"/>
                  </a:lnTo>
                  <a:lnTo>
                    <a:pt x="4666" y="689"/>
                  </a:lnTo>
                  <a:lnTo>
                    <a:pt x="4560" y="371"/>
                  </a:lnTo>
                  <a:lnTo>
                    <a:pt x="4507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82"/>
            <p:cNvSpPr/>
            <p:nvPr/>
          </p:nvSpPr>
          <p:spPr>
            <a:xfrm>
              <a:off x="2352075" y="1479100"/>
              <a:ext cx="121975" cy="38475"/>
            </a:xfrm>
            <a:custGeom>
              <a:rect b="b" l="l" r="r" t="t"/>
              <a:pathLst>
                <a:path extrusionOk="0" h="1539" w="4879">
                  <a:moveTo>
                    <a:pt x="1962" y="1"/>
                  </a:moveTo>
                  <a:lnTo>
                    <a:pt x="955" y="743"/>
                  </a:lnTo>
                  <a:lnTo>
                    <a:pt x="1" y="1538"/>
                  </a:lnTo>
                  <a:lnTo>
                    <a:pt x="2651" y="1538"/>
                  </a:lnTo>
                  <a:lnTo>
                    <a:pt x="3765" y="690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82"/>
            <p:cNvSpPr/>
            <p:nvPr/>
          </p:nvSpPr>
          <p:spPr>
            <a:xfrm>
              <a:off x="2666200" y="1479100"/>
              <a:ext cx="336650" cy="38475"/>
            </a:xfrm>
            <a:custGeom>
              <a:rect b="b" l="l" r="r" t="t"/>
              <a:pathLst>
                <a:path extrusionOk="0" h="1539" w="13466">
                  <a:moveTo>
                    <a:pt x="0" y="1"/>
                  </a:moveTo>
                  <a:lnTo>
                    <a:pt x="159" y="637"/>
                  </a:lnTo>
                  <a:lnTo>
                    <a:pt x="212" y="955"/>
                  </a:lnTo>
                  <a:lnTo>
                    <a:pt x="265" y="1326"/>
                  </a:lnTo>
                  <a:lnTo>
                    <a:pt x="212" y="1538"/>
                  </a:lnTo>
                  <a:lnTo>
                    <a:pt x="11929" y="1538"/>
                  </a:lnTo>
                  <a:lnTo>
                    <a:pt x="12300" y="1432"/>
                  </a:lnTo>
                  <a:lnTo>
                    <a:pt x="12724" y="1379"/>
                  </a:lnTo>
                  <a:lnTo>
                    <a:pt x="12671" y="1220"/>
                  </a:lnTo>
                  <a:lnTo>
                    <a:pt x="12671" y="1061"/>
                  </a:lnTo>
                  <a:lnTo>
                    <a:pt x="12777" y="796"/>
                  </a:lnTo>
                  <a:lnTo>
                    <a:pt x="12989" y="531"/>
                  </a:lnTo>
                  <a:lnTo>
                    <a:pt x="13201" y="266"/>
                  </a:lnTo>
                  <a:lnTo>
                    <a:pt x="13466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82"/>
            <p:cNvSpPr/>
            <p:nvPr/>
          </p:nvSpPr>
          <p:spPr>
            <a:xfrm>
              <a:off x="2418350" y="1479100"/>
              <a:ext cx="64975" cy="38475"/>
            </a:xfrm>
            <a:custGeom>
              <a:rect b="b" l="l" r="r" t="t"/>
              <a:pathLst>
                <a:path extrusionOk="0" h="1539" w="2599">
                  <a:moveTo>
                    <a:pt x="2227" y="1"/>
                  </a:moveTo>
                  <a:lnTo>
                    <a:pt x="1114" y="690"/>
                  </a:lnTo>
                  <a:lnTo>
                    <a:pt x="0" y="1538"/>
                  </a:lnTo>
                  <a:lnTo>
                    <a:pt x="2386" y="1538"/>
                  </a:lnTo>
                  <a:lnTo>
                    <a:pt x="2386" y="1326"/>
                  </a:lnTo>
                  <a:lnTo>
                    <a:pt x="2386" y="955"/>
                  </a:lnTo>
                  <a:lnTo>
                    <a:pt x="2439" y="637"/>
                  </a:lnTo>
                  <a:lnTo>
                    <a:pt x="2598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82"/>
            <p:cNvSpPr/>
            <p:nvPr/>
          </p:nvSpPr>
          <p:spPr>
            <a:xfrm>
              <a:off x="2409075" y="1430075"/>
              <a:ext cx="114000" cy="42425"/>
            </a:xfrm>
            <a:custGeom>
              <a:rect b="b" l="l" r="r" t="t"/>
              <a:pathLst>
                <a:path extrusionOk="0" h="1697" w="4560">
                  <a:moveTo>
                    <a:pt x="2916" y="0"/>
                  </a:moveTo>
                  <a:lnTo>
                    <a:pt x="1432" y="795"/>
                  </a:lnTo>
                  <a:lnTo>
                    <a:pt x="0" y="1697"/>
                  </a:lnTo>
                  <a:lnTo>
                    <a:pt x="3022" y="1697"/>
                  </a:lnTo>
                  <a:lnTo>
                    <a:pt x="3128" y="1643"/>
                  </a:lnTo>
                  <a:lnTo>
                    <a:pt x="3393" y="1166"/>
                  </a:lnTo>
                  <a:lnTo>
                    <a:pt x="3711" y="742"/>
                  </a:lnTo>
                  <a:lnTo>
                    <a:pt x="4082" y="318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82"/>
            <p:cNvSpPr/>
            <p:nvPr/>
          </p:nvSpPr>
          <p:spPr>
            <a:xfrm>
              <a:off x="2627750" y="1430075"/>
              <a:ext cx="420175" cy="42425"/>
            </a:xfrm>
            <a:custGeom>
              <a:rect b="b" l="l" r="r" t="t"/>
              <a:pathLst>
                <a:path extrusionOk="0" h="1697" w="16807">
                  <a:moveTo>
                    <a:pt x="1" y="0"/>
                  </a:moveTo>
                  <a:lnTo>
                    <a:pt x="425" y="371"/>
                  </a:lnTo>
                  <a:lnTo>
                    <a:pt x="849" y="742"/>
                  </a:lnTo>
                  <a:lnTo>
                    <a:pt x="1167" y="1219"/>
                  </a:lnTo>
                  <a:lnTo>
                    <a:pt x="1432" y="1697"/>
                  </a:lnTo>
                  <a:lnTo>
                    <a:pt x="15216" y="1697"/>
                  </a:lnTo>
                  <a:lnTo>
                    <a:pt x="15587" y="1484"/>
                  </a:lnTo>
                  <a:lnTo>
                    <a:pt x="15958" y="1272"/>
                  </a:lnTo>
                  <a:lnTo>
                    <a:pt x="16170" y="1166"/>
                  </a:lnTo>
                  <a:lnTo>
                    <a:pt x="16382" y="1113"/>
                  </a:lnTo>
                  <a:lnTo>
                    <a:pt x="16594" y="1113"/>
                  </a:lnTo>
                  <a:lnTo>
                    <a:pt x="16806" y="1166"/>
                  </a:lnTo>
                  <a:lnTo>
                    <a:pt x="15746" y="583"/>
                  </a:lnTo>
                  <a:lnTo>
                    <a:pt x="14686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82"/>
            <p:cNvSpPr/>
            <p:nvPr/>
          </p:nvSpPr>
          <p:spPr>
            <a:xfrm>
              <a:off x="2484625" y="14711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6" y="0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82"/>
            <p:cNvSpPr/>
            <p:nvPr/>
          </p:nvSpPr>
          <p:spPr>
            <a:xfrm>
              <a:off x="2484625" y="1385000"/>
              <a:ext cx="473175" cy="43775"/>
            </a:xfrm>
            <a:custGeom>
              <a:rect b="b" l="l" r="r" t="t"/>
              <a:pathLst>
                <a:path extrusionOk="0" h="1751" w="18927">
                  <a:moveTo>
                    <a:pt x="5090" y="1"/>
                  </a:moveTo>
                  <a:lnTo>
                    <a:pt x="3764" y="319"/>
                  </a:lnTo>
                  <a:lnTo>
                    <a:pt x="2492" y="743"/>
                  </a:lnTo>
                  <a:lnTo>
                    <a:pt x="1220" y="1220"/>
                  </a:lnTo>
                  <a:lnTo>
                    <a:pt x="0" y="1750"/>
                  </a:lnTo>
                  <a:lnTo>
                    <a:pt x="1591" y="1750"/>
                  </a:lnTo>
                  <a:lnTo>
                    <a:pt x="2068" y="1538"/>
                  </a:lnTo>
                  <a:lnTo>
                    <a:pt x="2545" y="1326"/>
                  </a:lnTo>
                  <a:lnTo>
                    <a:pt x="3075" y="1220"/>
                  </a:lnTo>
                  <a:lnTo>
                    <a:pt x="3605" y="1167"/>
                  </a:lnTo>
                  <a:lnTo>
                    <a:pt x="4241" y="1220"/>
                  </a:lnTo>
                  <a:lnTo>
                    <a:pt x="4825" y="1379"/>
                  </a:lnTo>
                  <a:lnTo>
                    <a:pt x="5726" y="1114"/>
                  </a:lnTo>
                  <a:lnTo>
                    <a:pt x="6627" y="902"/>
                  </a:lnTo>
                  <a:lnTo>
                    <a:pt x="7528" y="690"/>
                  </a:lnTo>
                  <a:lnTo>
                    <a:pt x="8483" y="531"/>
                  </a:lnTo>
                  <a:lnTo>
                    <a:pt x="9384" y="425"/>
                  </a:lnTo>
                  <a:lnTo>
                    <a:pt x="10338" y="319"/>
                  </a:lnTo>
                  <a:lnTo>
                    <a:pt x="11292" y="266"/>
                  </a:lnTo>
                  <a:lnTo>
                    <a:pt x="12247" y="266"/>
                  </a:lnTo>
                  <a:lnTo>
                    <a:pt x="13996" y="319"/>
                  </a:lnTo>
                  <a:lnTo>
                    <a:pt x="15693" y="478"/>
                  </a:lnTo>
                  <a:lnTo>
                    <a:pt x="17336" y="743"/>
                  </a:lnTo>
                  <a:lnTo>
                    <a:pt x="18926" y="1167"/>
                  </a:lnTo>
                  <a:lnTo>
                    <a:pt x="18025" y="796"/>
                  </a:lnTo>
                  <a:lnTo>
                    <a:pt x="17071" y="478"/>
                  </a:lnTo>
                  <a:lnTo>
                    <a:pt x="16170" y="213"/>
                  </a:lnTo>
                  <a:lnTo>
                    <a:pt x="15162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82"/>
            <p:cNvSpPr/>
            <p:nvPr/>
          </p:nvSpPr>
          <p:spPr>
            <a:xfrm>
              <a:off x="2605225" y="1391625"/>
              <a:ext cx="387025" cy="37150"/>
            </a:xfrm>
            <a:custGeom>
              <a:rect b="b" l="l" r="r" t="t"/>
              <a:pathLst>
                <a:path extrusionOk="0" h="1486" w="15481">
                  <a:moveTo>
                    <a:pt x="6468" y="1"/>
                  </a:moveTo>
                  <a:lnTo>
                    <a:pt x="5514" y="54"/>
                  </a:lnTo>
                  <a:lnTo>
                    <a:pt x="4560" y="160"/>
                  </a:lnTo>
                  <a:lnTo>
                    <a:pt x="3659" y="266"/>
                  </a:lnTo>
                  <a:lnTo>
                    <a:pt x="2704" y="425"/>
                  </a:lnTo>
                  <a:lnTo>
                    <a:pt x="1803" y="637"/>
                  </a:lnTo>
                  <a:lnTo>
                    <a:pt x="902" y="849"/>
                  </a:lnTo>
                  <a:lnTo>
                    <a:pt x="1" y="1114"/>
                  </a:lnTo>
                  <a:lnTo>
                    <a:pt x="425" y="1273"/>
                  </a:lnTo>
                  <a:lnTo>
                    <a:pt x="796" y="1485"/>
                  </a:lnTo>
                  <a:lnTo>
                    <a:pt x="15481" y="1485"/>
                  </a:lnTo>
                  <a:lnTo>
                    <a:pt x="14102" y="902"/>
                  </a:lnTo>
                  <a:lnTo>
                    <a:pt x="12512" y="478"/>
                  </a:lnTo>
                  <a:lnTo>
                    <a:pt x="10869" y="213"/>
                  </a:lnTo>
                  <a:lnTo>
                    <a:pt x="9172" y="54"/>
                  </a:lnTo>
                  <a:lnTo>
                    <a:pt x="7423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82"/>
            <p:cNvSpPr/>
            <p:nvPr/>
          </p:nvSpPr>
          <p:spPr>
            <a:xfrm>
              <a:off x="2626425" y="1371750"/>
              <a:ext cx="224025" cy="10625"/>
            </a:xfrm>
            <a:custGeom>
              <a:rect b="b" l="l" r="r" t="t"/>
              <a:pathLst>
                <a:path extrusionOk="0" h="425" w="8961">
                  <a:moveTo>
                    <a:pt x="3341" y="0"/>
                  </a:moveTo>
                  <a:lnTo>
                    <a:pt x="2227" y="106"/>
                  </a:lnTo>
                  <a:lnTo>
                    <a:pt x="1114" y="212"/>
                  </a:lnTo>
                  <a:lnTo>
                    <a:pt x="1" y="425"/>
                  </a:lnTo>
                  <a:lnTo>
                    <a:pt x="8960" y="425"/>
                  </a:lnTo>
                  <a:lnTo>
                    <a:pt x="7847" y="212"/>
                  </a:lnTo>
                  <a:lnTo>
                    <a:pt x="6734" y="106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82"/>
            <p:cNvSpPr/>
            <p:nvPr/>
          </p:nvSpPr>
          <p:spPr>
            <a:xfrm>
              <a:off x="2611850" y="1382350"/>
              <a:ext cx="251850" cy="2675"/>
            </a:xfrm>
            <a:custGeom>
              <a:rect b="b" l="l" r="r" t="t"/>
              <a:pathLst>
                <a:path extrusionOk="0" h="107" w="10074">
                  <a:moveTo>
                    <a:pt x="584" y="1"/>
                  </a:moveTo>
                  <a:lnTo>
                    <a:pt x="1" y="107"/>
                  </a:lnTo>
                  <a:lnTo>
                    <a:pt x="10073" y="107"/>
                  </a:lnTo>
                  <a:lnTo>
                    <a:pt x="9543" y="1"/>
                  </a:lnTo>
                  <a:close/>
                </a:path>
              </a:pathLst>
            </a:custGeom>
            <a:solidFill>
              <a:srgbClr val="EFAE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82"/>
            <p:cNvSpPr/>
            <p:nvPr/>
          </p:nvSpPr>
          <p:spPr>
            <a:xfrm>
              <a:off x="2523050" y="1428750"/>
              <a:ext cx="55700" cy="1350"/>
            </a:xfrm>
            <a:custGeom>
              <a:rect b="b" l="l" r="r" t="t"/>
              <a:pathLst>
                <a:path extrusionOk="0" h="54" w="2228">
                  <a:moveTo>
                    <a:pt x="54" y="0"/>
                  </a:moveTo>
                  <a:lnTo>
                    <a:pt x="1" y="53"/>
                  </a:lnTo>
                  <a:lnTo>
                    <a:pt x="2068" y="5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82"/>
            <p:cNvSpPr/>
            <p:nvPr/>
          </p:nvSpPr>
          <p:spPr>
            <a:xfrm>
              <a:off x="2478000" y="1517550"/>
              <a:ext cx="193525" cy="9300"/>
            </a:xfrm>
            <a:custGeom>
              <a:rect b="b" l="l" r="r" t="t"/>
              <a:pathLst>
                <a:path extrusionOk="0" h="372" w="7741">
                  <a:moveTo>
                    <a:pt x="0" y="0"/>
                  </a:moveTo>
                  <a:lnTo>
                    <a:pt x="53" y="371"/>
                  </a:lnTo>
                  <a:lnTo>
                    <a:pt x="7740" y="371"/>
                  </a:lnTo>
                  <a:lnTo>
                    <a:pt x="774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82"/>
            <p:cNvSpPr/>
            <p:nvPr/>
          </p:nvSpPr>
          <p:spPr>
            <a:xfrm>
              <a:off x="2491250" y="1561275"/>
              <a:ext cx="167025" cy="14600"/>
            </a:xfrm>
            <a:custGeom>
              <a:rect b="b" l="l" r="r" t="t"/>
              <a:pathLst>
                <a:path extrusionOk="0" h="584" w="6681">
                  <a:moveTo>
                    <a:pt x="0" y="1"/>
                  </a:moveTo>
                  <a:lnTo>
                    <a:pt x="424" y="584"/>
                  </a:lnTo>
                  <a:lnTo>
                    <a:pt x="6309" y="584"/>
                  </a:lnTo>
                  <a:lnTo>
                    <a:pt x="6680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82"/>
            <p:cNvSpPr/>
            <p:nvPr/>
          </p:nvSpPr>
          <p:spPr>
            <a:xfrm>
              <a:off x="2483300" y="1472475"/>
              <a:ext cx="182925" cy="6650"/>
            </a:xfrm>
            <a:custGeom>
              <a:rect b="b" l="l" r="r" t="t"/>
              <a:pathLst>
                <a:path extrusionOk="0" h="266" w="7317">
                  <a:moveTo>
                    <a:pt x="106" y="1"/>
                  </a:moveTo>
                  <a:lnTo>
                    <a:pt x="0" y="266"/>
                  </a:lnTo>
                  <a:lnTo>
                    <a:pt x="7316" y="266"/>
                  </a:lnTo>
                  <a:lnTo>
                    <a:pt x="7210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82"/>
            <p:cNvSpPr/>
            <p:nvPr/>
          </p:nvSpPr>
          <p:spPr>
            <a:xfrm>
              <a:off x="2546900" y="1605000"/>
              <a:ext cx="55700" cy="4025"/>
            </a:xfrm>
            <a:custGeom>
              <a:rect b="b" l="l" r="r" t="t"/>
              <a:pathLst>
                <a:path extrusionOk="0" h="161" w="2228">
                  <a:moveTo>
                    <a:pt x="1" y="1"/>
                  </a:moveTo>
                  <a:lnTo>
                    <a:pt x="531" y="107"/>
                  </a:lnTo>
                  <a:lnTo>
                    <a:pt x="1114" y="160"/>
                  </a:lnTo>
                  <a:lnTo>
                    <a:pt x="1697" y="107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82"/>
            <p:cNvSpPr/>
            <p:nvPr/>
          </p:nvSpPr>
          <p:spPr>
            <a:xfrm>
              <a:off x="2574750" y="1428750"/>
              <a:ext cx="53025" cy="1350"/>
            </a:xfrm>
            <a:custGeom>
              <a:rect b="b" l="l" r="r" t="t"/>
              <a:pathLst>
                <a:path extrusionOk="0" h="54" w="2121">
                  <a:moveTo>
                    <a:pt x="159" y="0"/>
                  </a:moveTo>
                  <a:lnTo>
                    <a:pt x="0" y="53"/>
                  </a:lnTo>
                  <a:lnTo>
                    <a:pt x="2121" y="53"/>
                  </a:lnTo>
                  <a:lnTo>
                    <a:pt x="2015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82"/>
            <p:cNvSpPr/>
            <p:nvPr/>
          </p:nvSpPr>
          <p:spPr>
            <a:xfrm>
              <a:off x="2501850" y="1575850"/>
              <a:ext cx="147125" cy="29175"/>
            </a:xfrm>
            <a:custGeom>
              <a:rect b="b" l="l" r="r" t="t"/>
              <a:pathLst>
                <a:path extrusionOk="0" h="1167" w="5885">
                  <a:moveTo>
                    <a:pt x="0" y="1"/>
                  </a:moveTo>
                  <a:lnTo>
                    <a:pt x="371" y="372"/>
                  </a:lnTo>
                  <a:lnTo>
                    <a:pt x="796" y="690"/>
                  </a:lnTo>
                  <a:lnTo>
                    <a:pt x="1273" y="955"/>
                  </a:lnTo>
                  <a:lnTo>
                    <a:pt x="1803" y="1167"/>
                  </a:lnTo>
                  <a:lnTo>
                    <a:pt x="4029" y="1167"/>
                  </a:lnTo>
                  <a:lnTo>
                    <a:pt x="4560" y="955"/>
                  </a:lnTo>
                  <a:lnTo>
                    <a:pt x="5037" y="690"/>
                  </a:lnTo>
                  <a:lnTo>
                    <a:pt x="5514" y="372"/>
                  </a:lnTo>
                  <a:lnTo>
                    <a:pt x="5885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82"/>
            <p:cNvSpPr/>
            <p:nvPr/>
          </p:nvSpPr>
          <p:spPr>
            <a:xfrm>
              <a:off x="2479325" y="1526825"/>
              <a:ext cx="192200" cy="34475"/>
            </a:xfrm>
            <a:custGeom>
              <a:rect b="b" l="l" r="r" t="t"/>
              <a:pathLst>
                <a:path extrusionOk="0" h="1379" w="7688">
                  <a:moveTo>
                    <a:pt x="0" y="0"/>
                  </a:moveTo>
                  <a:lnTo>
                    <a:pt x="53" y="371"/>
                  </a:lnTo>
                  <a:lnTo>
                    <a:pt x="159" y="689"/>
                  </a:lnTo>
                  <a:lnTo>
                    <a:pt x="318" y="1060"/>
                  </a:lnTo>
                  <a:lnTo>
                    <a:pt x="477" y="1379"/>
                  </a:lnTo>
                  <a:lnTo>
                    <a:pt x="7157" y="1379"/>
                  </a:lnTo>
                  <a:lnTo>
                    <a:pt x="7369" y="1060"/>
                  </a:lnTo>
                  <a:lnTo>
                    <a:pt x="7475" y="689"/>
                  </a:lnTo>
                  <a:lnTo>
                    <a:pt x="7581" y="371"/>
                  </a:lnTo>
                  <a:lnTo>
                    <a:pt x="7687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82"/>
            <p:cNvSpPr/>
            <p:nvPr/>
          </p:nvSpPr>
          <p:spPr>
            <a:xfrm>
              <a:off x="2478000" y="1479100"/>
              <a:ext cx="194850" cy="38475"/>
            </a:xfrm>
            <a:custGeom>
              <a:rect b="b" l="l" r="r" t="t"/>
              <a:pathLst>
                <a:path extrusionOk="0" h="1539" w="7794">
                  <a:moveTo>
                    <a:pt x="212" y="1"/>
                  </a:moveTo>
                  <a:lnTo>
                    <a:pt x="53" y="637"/>
                  </a:lnTo>
                  <a:lnTo>
                    <a:pt x="0" y="955"/>
                  </a:lnTo>
                  <a:lnTo>
                    <a:pt x="0" y="1326"/>
                  </a:lnTo>
                  <a:lnTo>
                    <a:pt x="0" y="1538"/>
                  </a:lnTo>
                  <a:lnTo>
                    <a:pt x="7740" y="1538"/>
                  </a:lnTo>
                  <a:lnTo>
                    <a:pt x="7793" y="1326"/>
                  </a:lnTo>
                  <a:lnTo>
                    <a:pt x="7740" y="955"/>
                  </a:lnTo>
                  <a:lnTo>
                    <a:pt x="7687" y="637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82"/>
            <p:cNvSpPr/>
            <p:nvPr/>
          </p:nvSpPr>
          <p:spPr>
            <a:xfrm>
              <a:off x="2487275" y="1430075"/>
              <a:ext cx="87500" cy="41100"/>
            </a:xfrm>
            <a:custGeom>
              <a:rect b="b" l="l" r="r" t="t"/>
              <a:pathLst>
                <a:path extrusionOk="0" h="1644" w="3500">
                  <a:moveTo>
                    <a:pt x="1432" y="0"/>
                  </a:moveTo>
                  <a:lnTo>
                    <a:pt x="954" y="318"/>
                  </a:lnTo>
                  <a:lnTo>
                    <a:pt x="583" y="742"/>
                  </a:lnTo>
                  <a:lnTo>
                    <a:pt x="265" y="1166"/>
                  </a:lnTo>
                  <a:lnTo>
                    <a:pt x="0" y="1643"/>
                  </a:lnTo>
                  <a:lnTo>
                    <a:pt x="0" y="1643"/>
                  </a:lnTo>
                  <a:lnTo>
                    <a:pt x="848" y="1166"/>
                  </a:lnTo>
                  <a:lnTo>
                    <a:pt x="1697" y="742"/>
                  </a:lnTo>
                  <a:lnTo>
                    <a:pt x="2598" y="371"/>
                  </a:lnTo>
                  <a:lnTo>
                    <a:pt x="3499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82"/>
            <p:cNvSpPr/>
            <p:nvPr/>
          </p:nvSpPr>
          <p:spPr>
            <a:xfrm>
              <a:off x="2485950" y="1430075"/>
              <a:ext cx="177625" cy="42425"/>
            </a:xfrm>
            <a:custGeom>
              <a:rect b="b" l="l" r="r" t="t"/>
              <a:pathLst>
                <a:path extrusionOk="0" h="1697" w="7105">
                  <a:moveTo>
                    <a:pt x="3552" y="0"/>
                  </a:moveTo>
                  <a:lnTo>
                    <a:pt x="2651" y="371"/>
                  </a:lnTo>
                  <a:lnTo>
                    <a:pt x="1750" y="742"/>
                  </a:lnTo>
                  <a:lnTo>
                    <a:pt x="901" y="1166"/>
                  </a:lnTo>
                  <a:lnTo>
                    <a:pt x="53" y="1643"/>
                  </a:lnTo>
                  <a:lnTo>
                    <a:pt x="0" y="1697"/>
                  </a:lnTo>
                  <a:lnTo>
                    <a:pt x="7104" y="1697"/>
                  </a:lnTo>
                  <a:lnTo>
                    <a:pt x="6839" y="1219"/>
                  </a:lnTo>
                  <a:lnTo>
                    <a:pt x="6521" y="742"/>
                  </a:lnTo>
                  <a:lnTo>
                    <a:pt x="6097" y="371"/>
                  </a:lnTo>
                  <a:lnTo>
                    <a:pt x="567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82"/>
            <p:cNvSpPr/>
            <p:nvPr/>
          </p:nvSpPr>
          <p:spPr>
            <a:xfrm>
              <a:off x="2524375" y="1414150"/>
              <a:ext cx="80875" cy="14625"/>
            </a:xfrm>
            <a:custGeom>
              <a:rect b="b" l="l" r="r" t="t"/>
              <a:pathLst>
                <a:path extrusionOk="0" h="585" w="3235">
                  <a:moveTo>
                    <a:pt x="2015" y="1"/>
                  </a:moveTo>
                  <a:lnTo>
                    <a:pt x="1485" y="54"/>
                  </a:lnTo>
                  <a:lnTo>
                    <a:pt x="955" y="160"/>
                  </a:lnTo>
                  <a:lnTo>
                    <a:pt x="478" y="372"/>
                  </a:lnTo>
                  <a:lnTo>
                    <a:pt x="1" y="584"/>
                  </a:lnTo>
                  <a:lnTo>
                    <a:pt x="2174" y="584"/>
                  </a:lnTo>
                  <a:lnTo>
                    <a:pt x="3235" y="213"/>
                  </a:lnTo>
                  <a:lnTo>
                    <a:pt x="2651" y="54"/>
                  </a:lnTo>
                  <a:lnTo>
                    <a:pt x="2015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82"/>
            <p:cNvSpPr/>
            <p:nvPr/>
          </p:nvSpPr>
          <p:spPr>
            <a:xfrm>
              <a:off x="2578725" y="1419450"/>
              <a:ext cx="46400" cy="9325"/>
            </a:xfrm>
            <a:custGeom>
              <a:rect b="b" l="l" r="r" t="t"/>
              <a:pathLst>
                <a:path extrusionOk="0" h="373" w="1856">
                  <a:moveTo>
                    <a:pt x="1061" y="1"/>
                  </a:moveTo>
                  <a:lnTo>
                    <a:pt x="0" y="372"/>
                  </a:lnTo>
                  <a:lnTo>
                    <a:pt x="1856" y="372"/>
                  </a:lnTo>
                  <a:lnTo>
                    <a:pt x="1485" y="16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82"/>
            <p:cNvSpPr/>
            <p:nvPr/>
          </p:nvSpPr>
          <p:spPr>
            <a:xfrm>
              <a:off x="2887525" y="1457900"/>
              <a:ext cx="290275" cy="127250"/>
            </a:xfrm>
            <a:custGeom>
              <a:rect b="b" l="l" r="r" t="t"/>
              <a:pathLst>
                <a:path extrusionOk="0" h="5090" w="11611">
                  <a:moveTo>
                    <a:pt x="5991" y="0"/>
                  </a:moveTo>
                  <a:lnTo>
                    <a:pt x="5779" y="53"/>
                  </a:lnTo>
                  <a:lnTo>
                    <a:pt x="5567" y="159"/>
                  </a:lnTo>
                  <a:lnTo>
                    <a:pt x="5196" y="371"/>
                  </a:lnTo>
                  <a:lnTo>
                    <a:pt x="4825" y="584"/>
                  </a:lnTo>
                  <a:lnTo>
                    <a:pt x="4613" y="849"/>
                  </a:lnTo>
                  <a:lnTo>
                    <a:pt x="4348" y="1114"/>
                  </a:lnTo>
                  <a:lnTo>
                    <a:pt x="4136" y="1379"/>
                  </a:lnTo>
                  <a:lnTo>
                    <a:pt x="3924" y="1644"/>
                  </a:lnTo>
                  <a:lnTo>
                    <a:pt x="3818" y="1909"/>
                  </a:lnTo>
                  <a:lnTo>
                    <a:pt x="3818" y="2068"/>
                  </a:lnTo>
                  <a:lnTo>
                    <a:pt x="3871" y="2227"/>
                  </a:lnTo>
                  <a:lnTo>
                    <a:pt x="3447" y="2280"/>
                  </a:lnTo>
                  <a:lnTo>
                    <a:pt x="3076" y="2386"/>
                  </a:lnTo>
                  <a:lnTo>
                    <a:pt x="2651" y="2545"/>
                  </a:lnTo>
                  <a:lnTo>
                    <a:pt x="2333" y="2757"/>
                  </a:lnTo>
                  <a:lnTo>
                    <a:pt x="2227" y="2916"/>
                  </a:lnTo>
                  <a:lnTo>
                    <a:pt x="2174" y="3075"/>
                  </a:lnTo>
                  <a:lnTo>
                    <a:pt x="2227" y="3181"/>
                  </a:lnTo>
                  <a:lnTo>
                    <a:pt x="2333" y="3340"/>
                  </a:lnTo>
                  <a:lnTo>
                    <a:pt x="1856" y="3446"/>
                  </a:lnTo>
                  <a:lnTo>
                    <a:pt x="1485" y="3605"/>
                  </a:lnTo>
                  <a:lnTo>
                    <a:pt x="1114" y="3711"/>
                  </a:lnTo>
                  <a:lnTo>
                    <a:pt x="849" y="3764"/>
                  </a:lnTo>
                  <a:lnTo>
                    <a:pt x="425" y="3764"/>
                  </a:lnTo>
                  <a:lnTo>
                    <a:pt x="213" y="3870"/>
                  </a:lnTo>
                  <a:lnTo>
                    <a:pt x="54" y="4029"/>
                  </a:lnTo>
                  <a:lnTo>
                    <a:pt x="1" y="4136"/>
                  </a:lnTo>
                  <a:lnTo>
                    <a:pt x="54" y="4189"/>
                  </a:lnTo>
                  <a:lnTo>
                    <a:pt x="584" y="4295"/>
                  </a:lnTo>
                  <a:lnTo>
                    <a:pt x="1167" y="4401"/>
                  </a:lnTo>
                  <a:lnTo>
                    <a:pt x="1697" y="4454"/>
                  </a:lnTo>
                  <a:lnTo>
                    <a:pt x="2280" y="4454"/>
                  </a:lnTo>
                  <a:lnTo>
                    <a:pt x="3394" y="4348"/>
                  </a:lnTo>
                  <a:lnTo>
                    <a:pt x="4507" y="4242"/>
                  </a:lnTo>
                  <a:lnTo>
                    <a:pt x="5567" y="4189"/>
                  </a:lnTo>
                  <a:lnTo>
                    <a:pt x="6575" y="4189"/>
                  </a:lnTo>
                  <a:lnTo>
                    <a:pt x="7635" y="4242"/>
                  </a:lnTo>
                  <a:lnTo>
                    <a:pt x="8642" y="4401"/>
                  </a:lnTo>
                  <a:lnTo>
                    <a:pt x="7741" y="4560"/>
                  </a:lnTo>
                  <a:lnTo>
                    <a:pt x="7264" y="4613"/>
                  </a:lnTo>
                  <a:lnTo>
                    <a:pt x="6787" y="4613"/>
                  </a:lnTo>
                  <a:lnTo>
                    <a:pt x="5461" y="4560"/>
                  </a:lnTo>
                  <a:lnTo>
                    <a:pt x="4666" y="4613"/>
                  </a:lnTo>
                  <a:lnTo>
                    <a:pt x="3818" y="4719"/>
                  </a:lnTo>
                  <a:lnTo>
                    <a:pt x="2757" y="4931"/>
                  </a:lnTo>
                  <a:lnTo>
                    <a:pt x="2757" y="4931"/>
                  </a:lnTo>
                  <a:lnTo>
                    <a:pt x="3712" y="4878"/>
                  </a:lnTo>
                  <a:lnTo>
                    <a:pt x="4666" y="4878"/>
                  </a:lnTo>
                  <a:lnTo>
                    <a:pt x="5514" y="4931"/>
                  </a:lnTo>
                  <a:lnTo>
                    <a:pt x="6044" y="5037"/>
                  </a:lnTo>
                  <a:lnTo>
                    <a:pt x="6628" y="5090"/>
                  </a:lnTo>
                  <a:lnTo>
                    <a:pt x="9225" y="5090"/>
                  </a:lnTo>
                  <a:lnTo>
                    <a:pt x="9543" y="5037"/>
                  </a:lnTo>
                  <a:lnTo>
                    <a:pt x="9861" y="4931"/>
                  </a:lnTo>
                  <a:lnTo>
                    <a:pt x="10498" y="4719"/>
                  </a:lnTo>
                  <a:lnTo>
                    <a:pt x="10869" y="4507"/>
                  </a:lnTo>
                  <a:lnTo>
                    <a:pt x="11611" y="4507"/>
                  </a:lnTo>
                  <a:lnTo>
                    <a:pt x="11293" y="4136"/>
                  </a:lnTo>
                  <a:lnTo>
                    <a:pt x="10604" y="3446"/>
                  </a:lnTo>
                  <a:lnTo>
                    <a:pt x="9914" y="2757"/>
                  </a:lnTo>
                  <a:lnTo>
                    <a:pt x="9490" y="2386"/>
                  </a:lnTo>
                  <a:lnTo>
                    <a:pt x="8536" y="1591"/>
                  </a:lnTo>
                  <a:lnTo>
                    <a:pt x="7529" y="849"/>
                  </a:lnTo>
                  <a:lnTo>
                    <a:pt x="7211" y="584"/>
                  </a:lnTo>
                  <a:lnTo>
                    <a:pt x="6415" y="53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82"/>
            <p:cNvSpPr/>
            <p:nvPr/>
          </p:nvSpPr>
          <p:spPr>
            <a:xfrm>
              <a:off x="2211600" y="1611650"/>
              <a:ext cx="318100" cy="110025"/>
            </a:xfrm>
            <a:custGeom>
              <a:rect b="b" l="l" r="r" t="t"/>
              <a:pathLst>
                <a:path extrusionOk="0" h="4401" w="12724">
                  <a:moveTo>
                    <a:pt x="2174" y="0"/>
                  </a:moveTo>
                  <a:lnTo>
                    <a:pt x="1856" y="477"/>
                  </a:lnTo>
                  <a:lnTo>
                    <a:pt x="1166" y="1484"/>
                  </a:lnTo>
                  <a:lnTo>
                    <a:pt x="636" y="2386"/>
                  </a:lnTo>
                  <a:lnTo>
                    <a:pt x="212" y="3287"/>
                  </a:lnTo>
                  <a:lnTo>
                    <a:pt x="0" y="3658"/>
                  </a:lnTo>
                  <a:lnTo>
                    <a:pt x="742" y="3658"/>
                  </a:lnTo>
                  <a:lnTo>
                    <a:pt x="1644" y="3764"/>
                  </a:lnTo>
                  <a:lnTo>
                    <a:pt x="2492" y="3817"/>
                  </a:lnTo>
                  <a:lnTo>
                    <a:pt x="2863" y="3764"/>
                  </a:lnTo>
                  <a:lnTo>
                    <a:pt x="3181" y="3711"/>
                  </a:lnTo>
                  <a:lnTo>
                    <a:pt x="4506" y="4082"/>
                  </a:lnTo>
                  <a:lnTo>
                    <a:pt x="5143" y="4241"/>
                  </a:lnTo>
                  <a:lnTo>
                    <a:pt x="5779" y="4347"/>
                  </a:lnTo>
                  <a:lnTo>
                    <a:pt x="6468" y="4400"/>
                  </a:lnTo>
                  <a:lnTo>
                    <a:pt x="7051" y="4347"/>
                  </a:lnTo>
                  <a:lnTo>
                    <a:pt x="7316" y="4294"/>
                  </a:lnTo>
                  <a:lnTo>
                    <a:pt x="6415" y="4188"/>
                  </a:lnTo>
                  <a:lnTo>
                    <a:pt x="5514" y="3976"/>
                  </a:lnTo>
                  <a:lnTo>
                    <a:pt x="4718" y="3711"/>
                  </a:lnTo>
                  <a:lnTo>
                    <a:pt x="4400" y="3605"/>
                  </a:lnTo>
                  <a:lnTo>
                    <a:pt x="4135" y="3446"/>
                  </a:lnTo>
                  <a:lnTo>
                    <a:pt x="3764" y="3287"/>
                  </a:lnTo>
                  <a:lnTo>
                    <a:pt x="3128" y="3075"/>
                  </a:lnTo>
                  <a:lnTo>
                    <a:pt x="3128" y="3075"/>
                  </a:lnTo>
                  <a:lnTo>
                    <a:pt x="3923" y="3181"/>
                  </a:lnTo>
                  <a:lnTo>
                    <a:pt x="4718" y="3287"/>
                  </a:lnTo>
                  <a:lnTo>
                    <a:pt x="5408" y="3393"/>
                  </a:lnTo>
                  <a:lnTo>
                    <a:pt x="6044" y="3552"/>
                  </a:lnTo>
                  <a:lnTo>
                    <a:pt x="6998" y="3764"/>
                  </a:lnTo>
                  <a:lnTo>
                    <a:pt x="7475" y="3817"/>
                  </a:lnTo>
                  <a:lnTo>
                    <a:pt x="8005" y="3870"/>
                  </a:lnTo>
                  <a:lnTo>
                    <a:pt x="9013" y="3817"/>
                  </a:lnTo>
                  <a:lnTo>
                    <a:pt x="9543" y="3764"/>
                  </a:lnTo>
                  <a:lnTo>
                    <a:pt x="10126" y="3658"/>
                  </a:lnTo>
                  <a:lnTo>
                    <a:pt x="11080" y="3605"/>
                  </a:lnTo>
                  <a:lnTo>
                    <a:pt x="11451" y="3711"/>
                  </a:lnTo>
                  <a:lnTo>
                    <a:pt x="11769" y="3764"/>
                  </a:lnTo>
                  <a:lnTo>
                    <a:pt x="12087" y="3764"/>
                  </a:lnTo>
                  <a:lnTo>
                    <a:pt x="12353" y="3711"/>
                  </a:lnTo>
                  <a:lnTo>
                    <a:pt x="12512" y="3658"/>
                  </a:lnTo>
                  <a:lnTo>
                    <a:pt x="12671" y="3605"/>
                  </a:lnTo>
                  <a:lnTo>
                    <a:pt x="12724" y="3499"/>
                  </a:lnTo>
                  <a:lnTo>
                    <a:pt x="12724" y="3446"/>
                  </a:lnTo>
                  <a:lnTo>
                    <a:pt x="12671" y="3287"/>
                  </a:lnTo>
                  <a:lnTo>
                    <a:pt x="12618" y="3128"/>
                  </a:lnTo>
                  <a:lnTo>
                    <a:pt x="12459" y="3022"/>
                  </a:lnTo>
                  <a:lnTo>
                    <a:pt x="12247" y="2863"/>
                  </a:lnTo>
                  <a:lnTo>
                    <a:pt x="12034" y="2757"/>
                  </a:lnTo>
                  <a:lnTo>
                    <a:pt x="11769" y="2704"/>
                  </a:lnTo>
                  <a:lnTo>
                    <a:pt x="11451" y="2651"/>
                  </a:lnTo>
                  <a:lnTo>
                    <a:pt x="10762" y="2651"/>
                  </a:lnTo>
                  <a:lnTo>
                    <a:pt x="10338" y="2386"/>
                  </a:lnTo>
                  <a:lnTo>
                    <a:pt x="9808" y="2015"/>
                  </a:lnTo>
                  <a:lnTo>
                    <a:pt x="9543" y="1803"/>
                  </a:lnTo>
                  <a:lnTo>
                    <a:pt x="9172" y="1591"/>
                  </a:lnTo>
                  <a:lnTo>
                    <a:pt x="8801" y="1484"/>
                  </a:lnTo>
                  <a:lnTo>
                    <a:pt x="8005" y="1484"/>
                  </a:lnTo>
                  <a:lnTo>
                    <a:pt x="7475" y="1644"/>
                  </a:lnTo>
                  <a:lnTo>
                    <a:pt x="7157" y="1484"/>
                  </a:lnTo>
                  <a:lnTo>
                    <a:pt x="6786" y="1431"/>
                  </a:lnTo>
                  <a:lnTo>
                    <a:pt x="6468" y="1378"/>
                  </a:lnTo>
                  <a:lnTo>
                    <a:pt x="6150" y="1431"/>
                  </a:lnTo>
                  <a:lnTo>
                    <a:pt x="5938" y="1484"/>
                  </a:lnTo>
                  <a:lnTo>
                    <a:pt x="5832" y="1538"/>
                  </a:lnTo>
                  <a:lnTo>
                    <a:pt x="5779" y="1484"/>
                  </a:lnTo>
                  <a:lnTo>
                    <a:pt x="5620" y="1272"/>
                  </a:lnTo>
                  <a:lnTo>
                    <a:pt x="5408" y="1060"/>
                  </a:lnTo>
                  <a:lnTo>
                    <a:pt x="5143" y="901"/>
                  </a:lnTo>
                  <a:lnTo>
                    <a:pt x="4877" y="742"/>
                  </a:lnTo>
                  <a:lnTo>
                    <a:pt x="4612" y="636"/>
                  </a:lnTo>
                  <a:lnTo>
                    <a:pt x="4347" y="583"/>
                  </a:lnTo>
                  <a:lnTo>
                    <a:pt x="3764" y="583"/>
                  </a:lnTo>
                  <a:lnTo>
                    <a:pt x="3499" y="636"/>
                  </a:lnTo>
                  <a:lnTo>
                    <a:pt x="3393" y="477"/>
                  </a:lnTo>
                  <a:lnTo>
                    <a:pt x="3181" y="318"/>
                  </a:lnTo>
                  <a:lnTo>
                    <a:pt x="2863" y="212"/>
                  </a:lnTo>
                  <a:lnTo>
                    <a:pt x="2598" y="212"/>
                  </a:lnTo>
                  <a:lnTo>
                    <a:pt x="2386" y="265"/>
                  </a:lnTo>
                  <a:lnTo>
                    <a:pt x="2333" y="159"/>
                  </a:lnTo>
                  <a:lnTo>
                    <a:pt x="21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82"/>
            <p:cNvSpPr/>
            <p:nvPr/>
          </p:nvSpPr>
          <p:spPr>
            <a:xfrm>
              <a:off x="2154600" y="1927075"/>
              <a:ext cx="388350" cy="98100"/>
            </a:xfrm>
            <a:custGeom>
              <a:rect b="b" l="l" r="r" t="t"/>
              <a:pathLst>
                <a:path extrusionOk="0" h="3924" w="15534">
                  <a:moveTo>
                    <a:pt x="7370" y="1"/>
                  </a:moveTo>
                  <a:lnTo>
                    <a:pt x="6044" y="54"/>
                  </a:lnTo>
                  <a:lnTo>
                    <a:pt x="4719" y="213"/>
                  </a:lnTo>
                  <a:lnTo>
                    <a:pt x="3393" y="425"/>
                  </a:lnTo>
                  <a:lnTo>
                    <a:pt x="2121" y="796"/>
                  </a:lnTo>
                  <a:lnTo>
                    <a:pt x="849" y="1273"/>
                  </a:lnTo>
                  <a:lnTo>
                    <a:pt x="478" y="1432"/>
                  </a:lnTo>
                  <a:lnTo>
                    <a:pt x="0" y="1644"/>
                  </a:lnTo>
                  <a:lnTo>
                    <a:pt x="53" y="2810"/>
                  </a:lnTo>
                  <a:lnTo>
                    <a:pt x="160" y="3924"/>
                  </a:lnTo>
                  <a:lnTo>
                    <a:pt x="796" y="3606"/>
                  </a:lnTo>
                  <a:lnTo>
                    <a:pt x="1326" y="3288"/>
                  </a:lnTo>
                  <a:lnTo>
                    <a:pt x="2015" y="3022"/>
                  </a:lnTo>
                  <a:lnTo>
                    <a:pt x="2810" y="2704"/>
                  </a:lnTo>
                  <a:lnTo>
                    <a:pt x="3712" y="2386"/>
                  </a:lnTo>
                  <a:lnTo>
                    <a:pt x="4560" y="2174"/>
                  </a:lnTo>
                  <a:lnTo>
                    <a:pt x="5673" y="1909"/>
                  </a:lnTo>
                  <a:lnTo>
                    <a:pt x="6521" y="1803"/>
                  </a:lnTo>
                  <a:lnTo>
                    <a:pt x="7317" y="1697"/>
                  </a:lnTo>
                  <a:lnTo>
                    <a:pt x="8377" y="1644"/>
                  </a:lnTo>
                  <a:lnTo>
                    <a:pt x="9755" y="1697"/>
                  </a:lnTo>
                  <a:lnTo>
                    <a:pt x="11346" y="1803"/>
                  </a:lnTo>
                  <a:lnTo>
                    <a:pt x="12300" y="1962"/>
                  </a:lnTo>
                  <a:lnTo>
                    <a:pt x="13254" y="2121"/>
                  </a:lnTo>
                  <a:lnTo>
                    <a:pt x="14367" y="2333"/>
                  </a:lnTo>
                  <a:lnTo>
                    <a:pt x="15534" y="2598"/>
                  </a:lnTo>
                  <a:lnTo>
                    <a:pt x="15004" y="2227"/>
                  </a:lnTo>
                  <a:lnTo>
                    <a:pt x="14527" y="1909"/>
                  </a:lnTo>
                  <a:lnTo>
                    <a:pt x="13413" y="1326"/>
                  </a:lnTo>
                  <a:lnTo>
                    <a:pt x="12247" y="849"/>
                  </a:lnTo>
                  <a:lnTo>
                    <a:pt x="11081" y="478"/>
                  </a:lnTo>
                  <a:lnTo>
                    <a:pt x="9861" y="213"/>
                  </a:lnTo>
                  <a:lnTo>
                    <a:pt x="8642" y="54"/>
                  </a:lnTo>
                  <a:lnTo>
                    <a:pt x="73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82"/>
            <p:cNvSpPr/>
            <p:nvPr/>
          </p:nvSpPr>
          <p:spPr>
            <a:xfrm>
              <a:off x="2741750" y="1960200"/>
              <a:ext cx="580525" cy="186925"/>
            </a:xfrm>
            <a:custGeom>
              <a:rect b="b" l="l" r="r" t="t"/>
              <a:pathLst>
                <a:path extrusionOk="0" h="7477" w="23221">
                  <a:moveTo>
                    <a:pt x="23221" y="1"/>
                  </a:moveTo>
                  <a:lnTo>
                    <a:pt x="21789" y="1114"/>
                  </a:lnTo>
                  <a:lnTo>
                    <a:pt x="20358" y="2122"/>
                  </a:lnTo>
                  <a:lnTo>
                    <a:pt x="18873" y="3023"/>
                  </a:lnTo>
                  <a:lnTo>
                    <a:pt x="17336" y="3818"/>
                  </a:lnTo>
                  <a:lnTo>
                    <a:pt x="16117" y="4401"/>
                  </a:lnTo>
                  <a:lnTo>
                    <a:pt x="14950" y="4878"/>
                  </a:lnTo>
                  <a:lnTo>
                    <a:pt x="13678" y="5249"/>
                  </a:lnTo>
                  <a:lnTo>
                    <a:pt x="12459" y="5621"/>
                  </a:lnTo>
                  <a:lnTo>
                    <a:pt x="11292" y="5886"/>
                  </a:lnTo>
                  <a:lnTo>
                    <a:pt x="10073" y="6098"/>
                  </a:lnTo>
                  <a:lnTo>
                    <a:pt x="8907" y="6204"/>
                  </a:lnTo>
                  <a:lnTo>
                    <a:pt x="7740" y="6310"/>
                  </a:lnTo>
                  <a:lnTo>
                    <a:pt x="5514" y="6310"/>
                  </a:lnTo>
                  <a:lnTo>
                    <a:pt x="4453" y="6257"/>
                  </a:lnTo>
                  <a:lnTo>
                    <a:pt x="3446" y="6151"/>
                  </a:lnTo>
                  <a:lnTo>
                    <a:pt x="2492" y="5939"/>
                  </a:lnTo>
                  <a:lnTo>
                    <a:pt x="1590" y="5780"/>
                  </a:lnTo>
                  <a:lnTo>
                    <a:pt x="742" y="5515"/>
                  </a:lnTo>
                  <a:lnTo>
                    <a:pt x="0" y="5249"/>
                  </a:lnTo>
                  <a:lnTo>
                    <a:pt x="424" y="5515"/>
                  </a:lnTo>
                  <a:lnTo>
                    <a:pt x="848" y="5780"/>
                  </a:lnTo>
                  <a:lnTo>
                    <a:pt x="1803" y="6204"/>
                  </a:lnTo>
                  <a:lnTo>
                    <a:pt x="2598" y="6469"/>
                  </a:lnTo>
                  <a:lnTo>
                    <a:pt x="3393" y="6734"/>
                  </a:lnTo>
                  <a:lnTo>
                    <a:pt x="4294" y="6946"/>
                  </a:lnTo>
                  <a:lnTo>
                    <a:pt x="5195" y="7158"/>
                  </a:lnTo>
                  <a:lnTo>
                    <a:pt x="6097" y="7264"/>
                  </a:lnTo>
                  <a:lnTo>
                    <a:pt x="7051" y="7370"/>
                  </a:lnTo>
                  <a:lnTo>
                    <a:pt x="8005" y="7423"/>
                  </a:lnTo>
                  <a:lnTo>
                    <a:pt x="8907" y="7476"/>
                  </a:lnTo>
                  <a:lnTo>
                    <a:pt x="9861" y="7476"/>
                  </a:lnTo>
                  <a:lnTo>
                    <a:pt x="10815" y="7423"/>
                  </a:lnTo>
                  <a:lnTo>
                    <a:pt x="11769" y="7317"/>
                  </a:lnTo>
                  <a:lnTo>
                    <a:pt x="12671" y="7211"/>
                  </a:lnTo>
                  <a:lnTo>
                    <a:pt x="13625" y="7052"/>
                  </a:lnTo>
                  <a:lnTo>
                    <a:pt x="14579" y="6840"/>
                  </a:lnTo>
                  <a:lnTo>
                    <a:pt x="15586" y="6575"/>
                  </a:lnTo>
                  <a:lnTo>
                    <a:pt x="16647" y="6257"/>
                  </a:lnTo>
                  <a:lnTo>
                    <a:pt x="17707" y="5833"/>
                  </a:lnTo>
                  <a:lnTo>
                    <a:pt x="18820" y="5408"/>
                  </a:lnTo>
                  <a:lnTo>
                    <a:pt x="19881" y="4931"/>
                  </a:lnTo>
                  <a:lnTo>
                    <a:pt x="20941" y="4348"/>
                  </a:lnTo>
                  <a:lnTo>
                    <a:pt x="21948" y="3818"/>
                  </a:lnTo>
                  <a:lnTo>
                    <a:pt x="22955" y="3182"/>
                  </a:lnTo>
                  <a:lnTo>
                    <a:pt x="23115" y="1803"/>
                  </a:lnTo>
                  <a:lnTo>
                    <a:pt x="23168" y="902"/>
                  </a:lnTo>
                  <a:lnTo>
                    <a:pt x="232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82"/>
            <p:cNvSpPr/>
            <p:nvPr/>
          </p:nvSpPr>
          <p:spPr>
            <a:xfrm>
              <a:off x="2154600" y="1842250"/>
              <a:ext cx="658725" cy="205450"/>
            </a:xfrm>
            <a:custGeom>
              <a:rect b="b" l="l" r="r" t="t"/>
              <a:pathLst>
                <a:path extrusionOk="0" h="8218" w="26349">
                  <a:moveTo>
                    <a:pt x="6362" y="1"/>
                  </a:moveTo>
                  <a:lnTo>
                    <a:pt x="5355" y="54"/>
                  </a:lnTo>
                  <a:lnTo>
                    <a:pt x="4295" y="160"/>
                  </a:lnTo>
                  <a:lnTo>
                    <a:pt x="2916" y="372"/>
                  </a:lnTo>
                  <a:lnTo>
                    <a:pt x="1538" y="690"/>
                  </a:lnTo>
                  <a:lnTo>
                    <a:pt x="743" y="902"/>
                  </a:lnTo>
                  <a:lnTo>
                    <a:pt x="319" y="1061"/>
                  </a:lnTo>
                  <a:lnTo>
                    <a:pt x="266" y="1061"/>
                  </a:lnTo>
                  <a:lnTo>
                    <a:pt x="266" y="1114"/>
                  </a:lnTo>
                  <a:lnTo>
                    <a:pt x="160" y="1962"/>
                  </a:lnTo>
                  <a:lnTo>
                    <a:pt x="53" y="2863"/>
                  </a:lnTo>
                  <a:lnTo>
                    <a:pt x="0" y="3341"/>
                  </a:lnTo>
                  <a:lnTo>
                    <a:pt x="1061" y="3022"/>
                  </a:lnTo>
                  <a:lnTo>
                    <a:pt x="1644" y="2863"/>
                  </a:lnTo>
                  <a:lnTo>
                    <a:pt x="1697" y="2863"/>
                  </a:lnTo>
                  <a:lnTo>
                    <a:pt x="3234" y="2492"/>
                  </a:lnTo>
                  <a:lnTo>
                    <a:pt x="4719" y="2227"/>
                  </a:lnTo>
                  <a:lnTo>
                    <a:pt x="6097" y="2121"/>
                  </a:lnTo>
                  <a:lnTo>
                    <a:pt x="7370" y="2068"/>
                  </a:lnTo>
                  <a:lnTo>
                    <a:pt x="8589" y="2121"/>
                  </a:lnTo>
                  <a:lnTo>
                    <a:pt x="9755" y="2280"/>
                  </a:lnTo>
                  <a:lnTo>
                    <a:pt x="10869" y="2545"/>
                  </a:lnTo>
                  <a:lnTo>
                    <a:pt x="11929" y="2863"/>
                  </a:lnTo>
                  <a:lnTo>
                    <a:pt x="12777" y="3129"/>
                  </a:lnTo>
                  <a:lnTo>
                    <a:pt x="13625" y="3500"/>
                  </a:lnTo>
                  <a:lnTo>
                    <a:pt x="15269" y="4242"/>
                  </a:lnTo>
                  <a:lnTo>
                    <a:pt x="16965" y="5090"/>
                  </a:lnTo>
                  <a:lnTo>
                    <a:pt x="18768" y="6044"/>
                  </a:lnTo>
                  <a:lnTo>
                    <a:pt x="19616" y="6468"/>
                  </a:lnTo>
                  <a:lnTo>
                    <a:pt x="20570" y="6893"/>
                  </a:lnTo>
                  <a:lnTo>
                    <a:pt x="21524" y="7317"/>
                  </a:lnTo>
                  <a:lnTo>
                    <a:pt x="22426" y="7635"/>
                  </a:lnTo>
                  <a:lnTo>
                    <a:pt x="23380" y="7900"/>
                  </a:lnTo>
                  <a:lnTo>
                    <a:pt x="24387" y="8112"/>
                  </a:lnTo>
                  <a:lnTo>
                    <a:pt x="25342" y="8218"/>
                  </a:lnTo>
                  <a:lnTo>
                    <a:pt x="26349" y="8218"/>
                  </a:lnTo>
                  <a:lnTo>
                    <a:pt x="25236" y="7847"/>
                  </a:lnTo>
                  <a:lnTo>
                    <a:pt x="24175" y="7370"/>
                  </a:lnTo>
                  <a:lnTo>
                    <a:pt x="23115" y="6893"/>
                  </a:lnTo>
                  <a:lnTo>
                    <a:pt x="22108" y="6362"/>
                  </a:lnTo>
                  <a:lnTo>
                    <a:pt x="20199" y="5196"/>
                  </a:lnTo>
                  <a:lnTo>
                    <a:pt x="18344" y="4030"/>
                  </a:lnTo>
                  <a:lnTo>
                    <a:pt x="16382" y="2863"/>
                  </a:lnTo>
                  <a:lnTo>
                    <a:pt x="15481" y="2386"/>
                  </a:lnTo>
                  <a:lnTo>
                    <a:pt x="14580" y="1909"/>
                  </a:lnTo>
                  <a:lnTo>
                    <a:pt x="13625" y="1485"/>
                  </a:lnTo>
                  <a:lnTo>
                    <a:pt x="12618" y="1114"/>
                  </a:lnTo>
                  <a:lnTo>
                    <a:pt x="12459" y="1008"/>
                  </a:lnTo>
                  <a:lnTo>
                    <a:pt x="12141" y="902"/>
                  </a:lnTo>
                  <a:lnTo>
                    <a:pt x="11187" y="637"/>
                  </a:lnTo>
                  <a:lnTo>
                    <a:pt x="10232" y="425"/>
                  </a:lnTo>
                  <a:lnTo>
                    <a:pt x="9278" y="213"/>
                  </a:lnTo>
                  <a:lnTo>
                    <a:pt x="8324" y="107"/>
                  </a:lnTo>
                  <a:lnTo>
                    <a:pt x="7370" y="54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82"/>
            <p:cNvSpPr/>
            <p:nvPr/>
          </p:nvSpPr>
          <p:spPr>
            <a:xfrm>
              <a:off x="2891500" y="1843575"/>
              <a:ext cx="410900" cy="239925"/>
            </a:xfrm>
            <a:custGeom>
              <a:rect b="b" l="l" r="r" t="t"/>
              <a:pathLst>
                <a:path extrusionOk="0" h="9597" w="16436">
                  <a:moveTo>
                    <a:pt x="9013" y="1"/>
                  </a:moveTo>
                  <a:lnTo>
                    <a:pt x="8748" y="107"/>
                  </a:lnTo>
                  <a:lnTo>
                    <a:pt x="8642" y="213"/>
                  </a:lnTo>
                  <a:lnTo>
                    <a:pt x="8589" y="425"/>
                  </a:lnTo>
                  <a:lnTo>
                    <a:pt x="8483" y="849"/>
                  </a:lnTo>
                  <a:lnTo>
                    <a:pt x="8483" y="1061"/>
                  </a:lnTo>
                  <a:lnTo>
                    <a:pt x="8483" y="1273"/>
                  </a:lnTo>
                  <a:lnTo>
                    <a:pt x="8165" y="1061"/>
                  </a:lnTo>
                  <a:lnTo>
                    <a:pt x="7900" y="849"/>
                  </a:lnTo>
                  <a:lnTo>
                    <a:pt x="7423" y="584"/>
                  </a:lnTo>
                  <a:lnTo>
                    <a:pt x="7105" y="478"/>
                  </a:lnTo>
                  <a:lnTo>
                    <a:pt x="6787" y="372"/>
                  </a:lnTo>
                  <a:lnTo>
                    <a:pt x="6469" y="372"/>
                  </a:lnTo>
                  <a:lnTo>
                    <a:pt x="6309" y="425"/>
                  </a:lnTo>
                  <a:lnTo>
                    <a:pt x="6150" y="478"/>
                  </a:lnTo>
                  <a:lnTo>
                    <a:pt x="5885" y="690"/>
                  </a:lnTo>
                  <a:lnTo>
                    <a:pt x="5726" y="849"/>
                  </a:lnTo>
                  <a:lnTo>
                    <a:pt x="5673" y="1061"/>
                  </a:lnTo>
                  <a:lnTo>
                    <a:pt x="5620" y="1220"/>
                  </a:lnTo>
                  <a:lnTo>
                    <a:pt x="5673" y="1432"/>
                  </a:lnTo>
                  <a:lnTo>
                    <a:pt x="5726" y="1591"/>
                  </a:lnTo>
                  <a:lnTo>
                    <a:pt x="5832" y="1803"/>
                  </a:lnTo>
                  <a:lnTo>
                    <a:pt x="6097" y="2174"/>
                  </a:lnTo>
                  <a:lnTo>
                    <a:pt x="6362" y="2492"/>
                  </a:lnTo>
                  <a:lnTo>
                    <a:pt x="6522" y="2651"/>
                  </a:lnTo>
                  <a:lnTo>
                    <a:pt x="6575" y="2810"/>
                  </a:lnTo>
                  <a:lnTo>
                    <a:pt x="6575" y="2863"/>
                  </a:lnTo>
                  <a:lnTo>
                    <a:pt x="6575" y="2916"/>
                  </a:lnTo>
                  <a:lnTo>
                    <a:pt x="6469" y="3023"/>
                  </a:lnTo>
                  <a:lnTo>
                    <a:pt x="6309" y="3129"/>
                  </a:lnTo>
                  <a:lnTo>
                    <a:pt x="6150" y="3394"/>
                  </a:lnTo>
                  <a:lnTo>
                    <a:pt x="6097" y="3553"/>
                  </a:lnTo>
                  <a:lnTo>
                    <a:pt x="6097" y="3712"/>
                  </a:lnTo>
                  <a:lnTo>
                    <a:pt x="6097" y="3871"/>
                  </a:lnTo>
                  <a:lnTo>
                    <a:pt x="6150" y="4030"/>
                  </a:lnTo>
                  <a:lnTo>
                    <a:pt x="6309" y="4295"/>
                  </a:lnTo>
                  <a:lnTo>
                    <a:pt x="6522" y="4560"/>
                  </a:lnTo>
                  <a:lnTo>
                    <a:pt x="6681" y="4719"/>
                  </a:lnTo>
                  <a:lnTo>
                    <a:pt x="6946" y="5037"/>
                  </a:lnTo>
                  <a:lnTo>
                    <a:pt x="6681" y="4878"/>
                  </a:lnTo>
                  <a:lnTo>
                    <a:pt x="6522" y="4878"/>
                  </a:lnTo>
                  <a:lnTo>
                    <a:pt x="6362" y="4825"/>
                  </a:lnTo>
                  <a:lnTo>
                    <a:pt x="6044" y="4878"/>
                  </a:lnTo>
                  <a:lnTo>
                    <a:pt x="5832" y="4984"/>
                  </a:lnTo>
                  <a:lnTo>
                    <a:pt x="5673" y="5143"/>
                  </a:lnTo>
                  <a:lnTo>
                    <a:pt x="5567" y="5355"/>
                  </a:lnTo>
                  <a:lnTo>
                    <a:pt x="5514" y="5567"/>
                  </a:lnTo>
                  <a:lnTo>
                    <a:pt x="5567" y="5726"/>
                  </a:lnTo>
                  <a:lnTo>
                    <a:pt x="5090" y="5832"/>
                  </a:lnTo>
                  <a:lnTo>
                    <a:pt x="4878" y="5938"/>
                  </a:lnTo>
                  <a:lnTo>
                    <a:pt x="4666" y="6097"/>
                  </a:lnTo>
                  <a:lnTo>
                    <a:pt x="4507" y="6362"/>
                  </a:lnTo>
                  <a:lnTo>
                    <a:pt x="4348" y="6681"/>
                  </a:lnTo>
                  <a:lnTo>
                    <a:pt x="4136" y="7423"/>
                  </a:lnTo>
                  <a:lnTo>
                    <a:pt x="4030" y="7741"/>
                  </a:lnTo>
                  <a:lnTo>
                    <a:pt x="3924" y="7900"/>
                  </a:lnTo>
                  <a:lnTo>
                    <a:pt x="3765" y="8006"/>
                  </a:lnTo>
                  <a:lnTo>
                    <a:pt x="3659" y="8112"/>
                  </a:lnTo>
                  <a:lnTo>
                    <a:pt x="3447" y="8165"/>
                  </a:lnTo>
                  <a:lnTo>
                    <a:pt x="2811" y="8165"/>
                  </a:lnTo>
                  <a:lnTo>
                    <a:pt x="2651" y="8271"/>
                  </a:lnTo>
                  <a:lnTo>
                    <a:pt x="2651" y="8430"/>
                  </a:lnTo>
                  <a:lnTo>
                    <a:pt x="2704" y="8589"/>
                  </a:lnTo>
                  <a:lnTo>
                    <a:pt x="2757" y="8695"/>
                  </a:lnTo>
                  <a:lnTo>
                    <a:pt x="2333" y="8854"/>
                  </a:lnTo>
                  <a:lnTo>
                    <a:pt x="1220" y="9225"/>
                  </a:lnTo>
                  <a:lnTo>
                    <a:pt x="637" y="9384"/>
                  </a:lnTo>
                  <a:lnTo>
                    <a:pt x="1" y="9490"/>
                  </a:lnTo>
                  <a:lnTo>
                    <a:pt x="584" y="9543"/>
                  </a:lnTo>
                  <a:lnTo>
                    <a:pt x="1220" y="9596"/>
                  </a:lnTo>
                  <a:lnTo>
                    <a:pt x="1909" y="9543"/>
                  </a:lnTo>
                  <a:lnTo>
                    <a:pt x="2598" y="9490"/>
                  </a:lnTo>
                  <a:lnTo>
                    <a:pt x="3341" y="9384"/>
                  </a:lnTo>
                  <a:lnTo>
                    <a:pt x="4136" y="9225"/>
                  </a:lnTo>
                  <a:lnTo>
                    <a:pt x="4931" y="9013"/>
                  </a:lnTo>
                  <a:lnTo>
                    <a:pt x="5726" y="8748"/>
                  </a:lnTo>
                  <a:lnTo>
                    <a:pt x="7370" y="8218"/>
                  </a:lnTo>
                  <a:lnTo>
                    <a:pt x="8960" y="7529"/>
                  </a:lnTo>
                  <a:lnTo>
                    <a:pt x="9702" y="7105"/>
                  </a:lnTo>
                  <a:lnTo>
                    <a:pt x="10392" y="6734"/>
                  </a:lnTo>
                  <a:lnTo>
                    <a:pt x="11081" y="6309"/>
                  </a:lnTo>
                  <a:lnTo>
                    <a:pt x="11717" y="5885"/>
                  </a:lnTo>
                  <a:lnTo>
                    <a:pt x="12512" y="5196"/>
                  </a:lnTo>
                  <a:lnTo>
                    <a:pt x="13413" y="4507"/>
                  </a:lnTo>
                  <a:lnTo>
                    <a:pt x="14209" y="3659"/>
                  </a:lnTo>
                  <a:lnTo>
                    <a:pt x="15004" y="2810"/>
                  </a:lnTo>
                  <a:lnTo>
                    <a:pt x="15640" y="1909"/>
                  </a:lnTo>
                  <a:lnTo>
                    <a:pt x="15905" y="1485"/>
                  </a:lnTo>
                  <a:lnTo>
                    <a:pt x="16117" y="1061"/>
                  </a:lnTo>
                  <a:lnTo>
                    <a:pt x="16223" y="849"/>
                  </a:lnTo>
                  <a:lnTo>
                    <a:pt x="16435" y="213"/>
                  </a:lnTo>
                  <a:lnTo>
                    <a:pt x="15852" y="849"/>
                  </a:lnTo>
                  <a:lnTo>
                    <a:pt x="15693" y="1061"/>
                  </a:lnTo>
                  <a:lnTo>
                    <a:pt x="14951" y="1750"/>
                  </a:lnTo>
                  <a:lnTo>
                    <a:pt x="14156" y="2386"/>
                  </a:lnTo>
                  <a:lnTo>
                    <a:pt x="13891" y="2492"/>
                  </a:lnTo>
                  <a:lnTo>
                    <a:pt x="13679" y="2545"/>
                  </a:lnTo>
                  <a:lnTo>
                    <a:pt x="13307" y="2810"/>
                  </a:lnTo>
                  <a:lnTo>
                    <a:pt x="13148" y="2916"/>
                  </a:lnTo>
                  <a:lnTo>
                    <a:pt x="13042" y="3023"/>
                  </a:lnTo>
                  <a:lnTo>
                    <a:pt x="12936" y="3129"/>
                  </a:lnTo>
                  <a:lnTo>
                    <a:pt x="12830" y="3288"/>
                  </a:lnTo>
                  <a:lnTo>
                    <a:pt x="12671" y="3394"/>
                  </a:lnTo>
                  <a:lnTo>
                    <a:pt x="12353" y="3500"/>
                  </a:lnTo>
                  <a:lnTo>
                    <a:pt x="11929" y="3606"/>
                  </a:lnTo>
                  <a:lnTo>
                    <a:pt x="11611" y="3500"/>
                  </a:lnTo>
                  <a:lnTo>
                    <a:pt x="11293" y="3341"/>
                  </a:lnTo>
                  <a:lnTo>
                    <a:pt x="11081" y="3076"/>
                  </a:lnTo>
                  <a:lnTo>
                    <a:pt x="10869" y="2810"/>
                  </a:lnTo>
                  <a:lnTo>
                    <a:pt x="10763" y="2439"/>
                  </a:lnTo>
                  <a:lnTo>
                    <a:pt x="10710" y="2333"/>
                  </a:lnTo>
                  <a:lnTo>
                    <a:pt x="10604" y="1856"/>
                  </a:lnTo>
                  <a:lnTo>
                    <a:pt x="10498" y="1379"/>
                  </a:lnTo>
                  <a:lnTo>
                    <a:pt x="10339" y="1061"/>
                  </a:lnTo>
                  <a:lnTo>
                    <a:pt x="10233" y="849"/>
                  </a:lnTo>
                  <a:lnTo>
                    <a:pt x="9968" y="478"/>
                  </a:lnTo>
                  <a:lnTo>
                    <a:pt x="9861" y="319"/>
                  </a:lnTo>
                  <a:lnTo>
                    <a:pt x="9702" y="213"/>
                  </a:lnTo>
                  <a:lnTo>
                    <a:pt x="9490" y="54"/>
                  </a:lnTo>
                  <a:lnTo>
                    <a:pt x="92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82"/>
            <p:cNvSpPr/>
            <p:nvPr/>
          </p:nvSpPr>
          <p:spPr>
            <a:xfrm>
              <a:off x="2980300" y="1941650"/>
              <a:ext cx="17250" cy="17250"/>
            </a:xfrm>
            <a:custGeom>
              <a:rect b="b" l="l" r="r" t="t"/>
              <a:pathLst>
                <a:path extrusionOk="0" h="690" w="690">
                  <a:moveTo>
                    <a:pt x="266" y="1"/>
                  </a:moveTo>
                  <a:lnTo>
                    <a:pt x="160" y="54"/>
                  </a:lnTo>
                  <a:lnTo>
                    <a:pt x="54" y="107"/>
                  </a:lnTo>
                  <a:lnTo>
                    <a:pt x="1" y="319"/>
                  </a:lnTo>
                  <a:lnTo>
                    <a:pt x="1" y="425"/>
                  </a:lnTo>
                  <a:lnTo>
                    <a:pt x="54" y="531"/>
                  </a:lnTo>
                  <a:lnTo>
                    <a:pt x="160" y="584"/>
                  </a:lnTo>
                  <a:lnTo>
                    <a:pt x="266" y="637"/>
                  </a:lnTo>
                  <a:lnTo>
                    <a:pt x="372" y="690"/>
                  </a:lnTo>
                  <a:lnTo>
                    <a:pt x="478" y="637"/>
                  </a:lnTo>
                  <a:lnTo>
                    <a:pt x="637" y="531"/>
                  </a:lnTo>
                  <a:lnTo>
                    <a:pt x="690" y="319"/>
                  </a:lnTo>
                  <a:lnTo>
                    <a:pt x="690" y="213"/>
                  </a:lnTo>
                  <a:lnTo>
                    <a:pt x="637" y="107"/>
                  </a:lnTo>
                  <a:lnTo>
                    <a:pt x="584" y="107"/>
                  </a:lnTo>
                  <a:lnTo>
                    <a:pt x="584" y="54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82"/>
            <p:cNvSpPr/>
            <p:nvPr/>
          </p:nvSpPr>
          <p:spPr>
            <a:xfrm>
              <a:off x="3037300" y="1817075"/>
              <a:ext cx="10625" cy="9300"/>
            </a:xfrm>
            <a:custGeom>
              <a:rect b="b" l="l" r="r" t="t"/>
              <a:pathLst>
                <a:path extrusionOk="0" h="372" w="425">
                  <a:moveTo>
                    <a:pt x="159" y="0"/>
                  </a:moveTo>
                  <a:lnTo>
                    <a:pt x="53" y="53"/>
                  </a:lnTo>
                  <a:lnTo>
                    <a:pt x="0" y="159"/>
                  </a:lnTo>
                  <a:lnTo>
                    <a:pt x="0" y="265"/>
                  </a:lnTo>
                  <a:lnTo>
                    <a:pt x="53" y="318"/>
                  </a:lnTo>
                  <a:lnTo>
                    <a:pt x="159" y="371"/>
                  </a:lnTo>
                  <a:lnTo>
                    <a:pt x="318" y="371"/>
                  </a:lnTo>
                  <a:lnTo>
                    <a:pt x="371" y="318"/>
                  </a:lnTo>
                  <a:lnTo>
                    <a:pt x="424" y="265"/>
                  </a:lnTo>
                  <a:lnTo>
                    <a:pt x="424" y="159"/>
                  </a:lnTo>
                  <a:lnTo>
                    <a:pt x="371" y="53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82"/>
            <p:cNvSpPr/>
            <p:nvPr/>
          </p:nvSpPr>
          <p:spPr>
            <a:xfrm>
              <a:off x="2985600" y="1901900"/>
              <a:ext cx="29200" cy="29175"/>
            </a:xfrm>
            <a:custGeom>
              <a:rect b="b" l="l" r="r" t="t"/>
              <a:pathLst>
                <a:path extrusionOk="0" h="1167" w="1168">
                  <a:moveTo>
                    <a:pt x="372" y="0"/>
                  </a:moveTo>
                  <a:lnTo>
                    <a:pt x="213" y="106"/>
                  </a:lnTo>
                  <a:lnTo>
                    <a:pt x="54" y="265"/>
                  </a:lnTo>
                  <a:lnTo>
                    <a:pt x="1" y="477"/>
                  </a:lnTo>
                  <a:lnTo>
                    <a:pt x="1" y="583"/>
                  </a:lnTo>
                  <a:lnTo>
                    <a:pt x="54" y="796"/>
                  </a:lnTo>
                  <a:lnTo>
                    <a:pt x="160" y="955"/>
                  </a:lnTo>
                  <a:lnTo>
                    <a:pt x="372" y="1114"/>
                  </a:lnTo>
                  <a:lnTo>
                    <a:pt x="584" y="1167"/>
                  </a:lnTo>
                  <a:lnTo>
                    <a:pt x="796" y="1114"/>
                  </a:lnTo>
                  <a:lnTo>
                    <a:pt x="1008" y="955"/>
                  </a:lnTo>
                  <a:lnTo>
                    <a:pt x="1114" y="796"/>
                  </a:lnTo>
                  <a:lnTo>
                    <a:pt x="1167" y="583"/>
                  </a:lnTo>
                  <a:lnTo>
                    <a:pt x="1167" y="477"/>
                  </a:lnTo>
                  <a:lnTo>
                    <a:pt x="1061" y="265"/>
                  </a:lnTo>
                  <a:lnTo>
                    <a:pt x="955" y="106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82"/>
            <p:cNvSpPr/>
            <p:nvPr/>
          </p:nvSpPr>
          <p:spPr>
            <a:xfrm>
              <a:off x="3069100" y="1815750"/>
              <a:ext cx="19900" cy="19900"/>
            </a:xfrm>
            <a:custGeom>
              <a:rect b="b" l="l" r="r" t="t"/>
              <a:pathLst>
                <a:path extrusionOk="0" h="796" w="796">
                  <a:moveTo>
                    <a:pt x="266" y="0"/>
                  </a:moveTo>
                  <a:lnTo>
                    <a:pt x="160" y="53"/>
                  </a:lnTo>
                  <a:lnTo>
                    <a:pt x="54" y="159"/>
                  </a:lnTo>
                  <a:lnTo>
                    <a:pt x="1" y="371"/>
                  </a:lnTo>
                  <a:lnTo>
                    <a:pt x="1" y="531"/>
                  </a:lnTo>
                  <a:lnTo>
                    <a:pt x="107" y="690"/>
                  </a:lnTo>
                  <a:lnTo>
                    <a:pt x="213" y="743"/>
                  </a:lnTo>
                  <a:lnTo>
                    <a:pt x="372" y="796"/>
                  </a:lnTo>
                  <a:lnTo>
                    <a:pt x="531" y="743"/>
                  </a:lnTo>
                  <a:lnTo>
                    <a:pt x="637" y="690"/>
                  </a:lnTo>
                  <a:lnTo>
                    <a:pt x="743" y="531"/>
                  </a:lnTo>
                  <a:lnTo>
                    <a:pt x="796" y="371"/>
                  </a:lnTo>
                  <a:lnTo>
                    <a:pt x="743" y="159"/>
                  </a:lnTo>
                  <a:lnTo>
                    <a:pt x="584" y="5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82"/>
            <p:cNvSpPr/>
            <p:nvPr/>
          </p:nvSpPr>
          <p:spPr>
            <a:xfrm>
              <a:off x="3050550" y="1961525"/>
              <a:ext cx="14600" cy="8000"/>
            </a:xfrm>
            <a:custGeom>
              <a:rect b="b" l="l" r="r" t="t"/>
              <a:pathLst>
                <a:path extrusionOk="0" h="320" w="584">
                  <a:moveTo>
                    <a:pt x="319" y="1"/>
                  </a:moveTo>
                  <a:lnTo>
                    <a:pt x="0" y="107"/>
                  </a:lnTo>
                  <a:lnTo>
                    <a:pt x="160" y="160"/>
                  </a:lnTo>
                  <a:lnTo>
                    <a:pt x="319" y="160"/>
                  </a:lnTo>
                  <a:lnTo>
                    <a:pt x="584" y="31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82"/>
            <p:cNvSpPr/>
            <p:nvPr/>
          </p:nvSpPr>
          <p:spPr>
            <a:xfrm>
              <a:off x="2154600" y="1805150"/>
              <a:ext cx="1167675" cy="312800"/>
            </a:xfrm>
            <a:custGeom>
              <a:rect b="b" l="l" r="r" t="t"/>
              <a:pathLst>
                <a:path extrusionOk="0" h="12512" w="46707">
                  <a:moveTo>
                    <a:pt x="45911" y="0"/>
                  </a:moveTo>
                  <a:lnTo>
                    <a:pt x="45328" y="477"/>
                  </a:lnTo>
                  <a:lnTo>
                    <a:pt x="44851" y="795"/>
                  </a:lnTo>
                  <a:lnTo>
                    <a:pt x="42677" y="2386"/>
                  </a:lnTo>
                  <a:lnTo>
                    <a:pt x="42412" y="2598"/>
                  </a:lnTo>
                  <a:lnTo>
                    <a:pt x="40239" y="3976"/>
                  </a:lnTo>
                  <a:lnTo>
                    <a:pt x="40345" y="4347"/>
                  </a:lnTo>
                  <a:lnTo>
                    <a:pt x="40557" y="4613"/>
                  </a:lnTo>
                  <a:lnTo>
                    <a:pt x="40769" y="4878"/>
                  </a:lnTo>
                  <a:lnTo>
                    <a:pt x="41087" y="5037"/>
                  </a:lnTo>
                  <a:lnTo>
                    <a:pt x="41405" y="5143"/>
                  </a:lnTo>
                  <a:lnTo>
                    <a:pt x="41829" y="5037"/>
                  </a:lnTo>
                  <a:lnTo>
                    <a:pt x="42147" y="4931"/>
                  </a:lnTo>
                  <a:lnTo>
                    <a:pt x="42306" y="4825"/>
                  </a:lnTo>
                  <a:lnTo>
                    <a:pt x="42412" y="4666"/>
                  </a:lnTo>
                  <a:lnTo>
                    <a:pt x="42518" y="4560"/>
                  </a:lnTo>
                  <a:lnTo>
                    <a:pt x="42624" y="4453"/>
                  </a:lnTo>
                  <a:lnTo>
                    <a:pt x="42783" y="4347"/>
                  </a:lnTo>
                  <a:lnTo>
                    <a:pt x="43155" y="4082"/>
                  </a:lnTo>
                  <a:lnTo>
                    <a:pt x="43367" y="4029"/>
                  </a:lnTo>
                  <a:lnTo>
                    <a:pt x="43632" y="3923"/>
                  </a:lnTo>
                  <a:lnTo>
                    <a:pt x="44427" y="3287"/>
                  </a:lnTo>
                  <a:lnTo>
                    <a:pt x="45169" y="2598"/>
                  </a:lnTo>
                  <a:lnTo>
                    <a:pt x="45328" y="2386"/>
                  </a:lnTo>
                  <a:lnTo>
                    <a:pt x="45911" y="1750"/>
                  </a:lnTo>
                  <a:lnTo>
                    <a:pt x="45699" y="2386"/>
                  </a:lnTo>
                  <a:lnTo>
                    <a:pt x="45593" y="2598"/>
                  </a:lnTo>
                  <a:lnTo>
                    <a:pt x="45381" y="3022"/>
                  </a:lnTo>
                  <a:lnTo>
                    <a:pt x="45116" y="3446"/>
                  </a:lnTo>
                  <a:lnTo>
                    <a:pt x="44480" y="4347"/>
                  </a:lnTo>
                  <a:lnTo>
                    <a:pt x="43685" y="5196"/>
                  </a:lnTo>
                  <a:lnTo>
                    <a:pt x="42889" y="6044"/>
                  </a:lnTo>
                  <a:lnTo>
                    <a:pt x="41988" y="6733"/>
                  </a:lnTo>
                  <a:lnTo>
                    <a:pt x="41193" y="7422"/>
                  </a:lnTo>
                  <a:lnTo>
                    <a:pt x="40557" y="7846"/>
                  </a:lnTo>
                  <a:lnTo>
                    <a:pt x="39868" y="8271"/>
                  </a:lnTo>
                  <a:lnTo>
                    <a:pt x="39178" y="8642"/>
                  </a:lnTo>
                  <a:lnTo>
                    <a:pt x="38436" y="9066"/>
                  </a:lnTo>
                  <a:lnTo>
                    <a:pt x="36846" y="9755"/>
                  </a:lnTo>
                  <a:lnTo>
                    <a:pt x="35202" y="10285"/>
                  </a:lnTo>
                  <a:lnTo>
                    <a:pt x="34407" y="10550"/>
                  </a:lnTo>
                  <a:lnTo>
                    <a:pt x="33612" y="10762"/>
                  </a:lnTo>
                  <a:lnTo>
                    <a:pt x="32817" y="10921"/>
                  </a:lnTo>
                  <a:lnTo>
                    <a:pt x="32074" y="11027"/>
                  </a:lnTo>
                  <a:lnTo>
                    <a:pt x="31385" y="11080"/>
                  </a:lnTo>
                  <a:lnTo>
                    <a:pt x="30696" y="11133"/>
                  </a:lnTo>
                  <a:lnTo>
                    <a:pt x="30060" y="11080"/>
                  </a:lnTo>
                  <a:lnTo>
                    <a:pt x="29477" y="11027"/>
                  </a:lnTo>
                  <a:lnTo>
                    <a:pt x="30113" y="10921"/>
                  </a:lnTo>
                  <a:lnTo>
                    <a:pt x="30696" y="10762"/>
                  </a:lnTo>
                  <a:lnTo>
                    <a:pt x="31809" y="10391"/>
                  </a:lnTo>
                  <a:lnTo>
                    <a:pt x="32233" y="10232"/>
                  </a:lnTo>
                  <a:lnTo>
                    <a:pt x="32180" y="10126"/>
                  </a:lnTo>
                  <a:lnTo>
                    <a:pt x="32127" y="9967"/>
                  </a:lnTo>
                  <a:lnTo>
                    <a:pt x="32127" y="9808"/>
                  </a:lnTo>
                  <a:lnTo>
                    <a:pt x="32287" y="9702"/>
                  </a:lnTo>
                  <a:lnTo>
                    <a:pt x="32923" y="9702"/>
                  </a:lnTo>
                  <a:lnTo>
                    <a:pt x="33135" y="9649"/>
                  </a:lnTo>
                  <a:lnTo>
                    <a:pt x="33241" y="9543"/>
                  </a:lnTo>
                  <a:lnTo>
                    <a:pt x="33400" y="9437"/>
                  </a:lnTo>
                  <a:lnTo>
                    <a:pt x="33506" y="9278"/>
                  </a:lnTo>
                  <a:lnTo>
                    <a:pt x="33612" y="8960"/>
                  </a:lnTo>
                  <a:lnTo>
                    <a:pt x="33824" y="8218"/>
                  </a:lnTo>
                  <a:lnTo>
                    <a:pt x="33983" y="7899"/>
                  </a:lnTo>
                  <a:lnTo>
                    <a:pt x="34142" y="7634"/>
                  </a:lnTo>
                  <a:lnTo>
                    <a:pt x="34354" y="7475"/>
                  </a:lnTo>
                  <a:lnTo>
                    <a:pt x="34566" y="7369"/>
                  </a:lnTo>
                  <a:lnTo>
                    <a:pt x="35043" y="7263"/>
                  </a:lnTo>
                  <a:lnTo>
                    <a:pt x="34990" y="7104"/>
                  </a:lnTo>
                  <a:lnTo>
                    <a:pt x="35043" y="6892"/>
                  </a:lnTo>
                  <a:lnTo>
                    <a:pt x="35149" y="6680"/>
                  </a:lnTo>
                  <a:lnTo>
                    <a:pt x="35149" y="6680"/>
                  </a:lnTo>
                  <a:lnTo>
                    <a:pt x="33983" y="7157"/>
                  </a:lnTo>
                  <a:lnTo>
                    <a:pt x="32817" y="7581"/>
                  </a:lnTo>
                  <a:lnTo>
                    <a:pt x="31650" y="7899"/>
                  </a:lnTo>
                  <a:lnTo>
                    <a:pt x="30537" y="8165"/>
                  </a:lnTo>
                  <a:lnTo>
                    <a:pt x="29689" y="8324"/>
                  </a:lnTo>
                  <a:lnTo>
                    <a:pt x="28894" y="8430"/>
                  </a:lnTo>
                  <a:lnTo>
                    <a:pt x="28098" y="8430"/>
                  </a:lnTo>
                  <a:lnTo>
                    <a:pt x="27303" y="8377"/>
                  </a:lnTo>
                  <a:lnTo>
                    <a:pt x="26508" y="8324"/>
                  </a:lnTo>
                  <a:lnTo>
                    <a:pt x="25766" y="8165"/>
                  </a:lnTo>
                  <a:lnTo>
                    <a:pt x="24970" y="8005"/>
                  </a:lnTo>
                  <a:lnTo>
                    <a:pt x="24228" y="7793"/>
                  </a:lnTo>
                  <a:lnTo>
                    <a:pt x="22744" y="7316"/>
                  </a:lnTo>
                  <a:lnTo>
                    <a:pt x="21259" y="6733"/>
                  </a:lnTo>
                  <a:lnTo>
                    <a:pt x="18344" y="5514"/>
                  </a:lnTo>
                  <a:lnTo>
                    <a:pt x="20199" y="6680"/>
                  </a:lnTo>
                  <a:lnTo>
                    <a:pt x="22108" y="7846"/>
                  </a:lnTo>
                  <a:lnTo>
                    <a:pt x="23115" y="8377"/>
                  </a:lnTo>
                  <a:lnTo>
                    <a:pt x="24175" y="8854"/>
                  </a:lnTo>
                  <a:lnTo>
                    <a:pt x="25236" y="9331"/>
                  </a:lnTo>
                  <a:lnTo>
                    <a:pt x="26349" y="9702"/>
                  </a:lnTo>
                  <a:lnTo>
                    <a:pt x="25342" y="9702"/>
                  </a:lnTo>
                  <a:lnTo>
                    <a:pt x="24387" y="9596"/>
                  </a:lnTo>
                  <a:lnTo>
                    <a:pt x="23380" y="9384"/>
                  </a:lnTo>
                  <a:lnTo>
                    <a:pt x="22426" y="9119"/>
                  </a:lnTo>
                  <a:lnTo>
                    <a:pt x="21524" y="8801"/>
                  </a:lnTo>
                  <a:lnTo>
                    <a:pt x="20570" y="8377"/>
                  </a:lnTo>
                  <a:lnTo>
                    <a:pt x="19616" y="7952"/>
                  </a:lnTo>
                  <a:lnTo>
                    <a:pt x="18768" y="7528"/>
                  </a:lnTo>
                  <a:lnTo>
                    <a:pt x="16965" y="6574"/>
                  </a:lnTo>
                  <a:lnTo>
                    <a:pt x="15269" y="5726"/>
                  </a:lnTo>
                  <a:lnTo>
                    <a:pt x="13625" y="4984"/>
                  </a:lnTo>
                  <a:lnTo>
                    <a:pt x="12777" y="4613"/>
                  </a:lnTo>
                  <a:lnTo>
                    <a:pt x="11929" y="4347"/>
                  </a:lnTo>
                  <a:lnTo>
                    <a:pt x="10869" y="4029"/>
                  </a:lnTo>
                  <a:lnTo>
                    <a:pt x="9755" y="3764"/>
                  </a:lnTo>
                  <a:lnTo>
                    <a:pt x="8589" y="3605"/>
                  </a:lnTo>
                  <a:lnTo>
                    <a:pt x="7370" y="3552"/>
                  </a:lnTo>
                  <a:lnTo>
                    <a:pt x="6097" y="3605"/>
                  </a:lnTo>
                  <a:lnTo>
                    <a:pt x="4719" y="3711"/>
                  </a:lnTo>
                  <a:lnTo>
                    <a:pt x="3234" y="3976"/>
                  </a:lnTo>
                  <a:lnTo>
                    <a:pt x="1697" y="4347"/>
                  </a:lnTo>
                  <a:lnTo>
                    <a:pt x="1644" y="4347"/>
                  </a:lnTo>
                  <a:lnTo>
                    <a:pt x="1061" y="4506"/>
                  </a:lnTo>
                  <a:lnTo>
                    <a:pt x="0" y="4825"/>
                  </a:lnTo>
                  <a:lnTo>
                    <a:pt x="0" y="5991"/>
                  </a:lnTo>
                  <a:lnTo>
                    <a:pt x="0" y="6521"/>
                  </a:lnTo>
                  <a:lnTo>
                    <a:pt x="478" y="6309"/>
                  </a:lnTo>
                  <a:lnTo>
                    <a:pt x="849" y="6150"/>
                  </a:lnTo>
                  <a:lnTo>
                    <a:pt x="2121" y="5673"/>
                  </a:lnTo>
                  <a:lnTo>
                    <a:pt x="3393" y="5302"/>
                  </a:lnTo>
                  <a:lnTo>
                    <a:pt x="4719" y="5090"/>
                  </a:lnTo>
                  <a:lnTo>
                    <a:pt x="6044" y="4931"/>
                  </a:lnTo>
                  <a:lnTo>
                    <a:pt x="7370" y="4878"/>
                  </a:lnTo>
                  <a:lnTo>
                    <a:pt x="8642" y="4931"/>
                  </a:lnTo>
                  <a:lnTo>
                    <a:pt x="9861" y="5090"/>
                  </a:lnTo>
                  <a:lnTo>
                    <a:pt x="11081" y="5355"/>
                  </a:lnTo>
                  <a:lnTo>
                    <a:pt x="12247" y="5726"/>
                  </a:lnTo>
                  <a:lnTo>
                    <a:pt x="13413" y="6203"/>
                  </a:lnTo>
                  <a:lnTo>
                    <a:pt x="14527" y="6786"/>
                  </a:lnTo>
                  <a:lnTo>
                    <a:pt x="15004" y="7104"/>
                  </a:lnTo>
                  <a:lnTo>
                    <a:pt x="15534" y="7475"/>
                  </a:lnTo>
                  <a:lnTo>
                    <a:pt x="14367" y="7210"/>
                  </a:lnTo>
                  <a:lnTo>
                    <a:pt x="13254" y="6998"/>
                  </a:lnTo>
                  <a:lnTo>
                    <a:pt x="12300" y="6839"/>
                  </a:lnTo>
                  <a:lnTo>
                    <a:pt x="11346" y="6680"/>
                  </a:lnTo>
                  <a:lnTo>
                    <a:pt x="9755" y="6574"/>
                  </a:lnTo>
                  <a:lnTo>
                    <a:pt x="8377" y="6521"/>
                  </a:lnTo>
                  <a:lnTo>
                    <a:pt x="7317" y="6574"/>
                  </a:lnTo>
                  <a:lnTo>
                    <a:pt x="6521" y="6680"/>
                  </a:lnTo>
                  <a:lnTo>
                    <a:pt x="5673" y="6786"/>
                  </a:lnTo>
                  <a:lnTo>
                    <a:pt x="4560" y="7051"/>
                  </a:lnTo>
                  <a:lnTo>
                    <a:pt x="3712" y="7263"/>
                  </a:lnTo>
                  <a:lnTo>
                    <a:pt x="2810" y="7581"/>
                  </a:lnTo>
                  <a:lnTo>
                    <a:pt x="2015" y="7899"/>
                  </a:lnTo>
                  <a:lnTo>
                    <a:pt x="1326" y="8165"/>
                  </a:lnTo>
                  <a:lnTo>
                    <a:pt x="796" y="8483"/>
                  </a:lnTo>
                  <a:lnTo>
                    <a:pt x="160" y="8801"/>
                  </a:lnTo>
                  <a:lnTo>
                    <a:pt x="319" y="10020"/>
                  </a:lnTo>
                  <a:lnTo>
                    <a:pt x="584" y="11186"/>
                  </a:lnTo>
                  <a:lnTo>
                    <a:pt x="955" y="11027"/>
                  </a:lnTo>
                  <a:lnTo>
                    <a:pt x="2545" y="10391"/>
                  </a:lnTo>
                  <a:lnTo>
                    <a:pt x="4083" y="9861"/>
                  </a:lnTo>
                  <a:lnTo>
                    <a:pt x="5620" y="9437"/>
                  </a:lnTo>
                  <a:lnTo>
                    <a:pt x="7157" y="9172"/>
                  </a:lnTo>
                  <a:lnTo>
                    <a:pt x="8695" y="9013"/>
                  </a:lnTo>
                  <a:lnTo>
                    <a:pt x="10285" y="8960"/>
                  </a:lnTo>
                  <a:lnTo>
                    <a:pt x="11876" y="9013"/>
                  </a:lnTo>
                  <a:lnTo>
                    <a:pt x="13519" y="9172"/>
                  </a:lnTo>
                  <a:lnTo>
                    <a:pt x="15004" y="9437"/>
                  </a:lnTo>
                  <a:lnTo>
                    <a:pt x="16488" y="9755"/>
                  </a:lnTo>
                  <a:lnTo>
                    <a:pt x="17972" y="10126"/>
                  </a:lnTo>
                  <a:lnTo>
                    <a:pt x="19404" y="10603"/>
                  </a:lnTo>
                  <a:lnTo>
                    <a:pt x="22320" y="11557"/>
                  </a:lnTo>
                  <a:lnTo>
                    <a:pt x="23804" y="11982"/>
                  </a:lnTo>
                  <a:lnTo>
                    <a:pt x="25289" y="12406"/>
                  </a:lnTo>
                  <a:lnTo>
                    <a:pt x="24334" y="11982"/>
                  </a:lnTo>
                  <a:lnTo>
                    <a:pt x="23910" y="11717"/>
                  </a:lnTo>
                  <a:lnTo>
                    <a:pt x="23486" y="11451"/>
                  </a:lnTo>
                  <a:lnTo>
                    <a:pt x="24228" y="11717"/>
                  </a:lnTo>
                  <a:lnTo>
                    <a:pt x="25076" y="11982"/>
                  </a:lnTo>
                  <a:lnTo>
                    <a:pt x="25978" y="12141"/>
                  </a:lnTo>
                  <a:lnTo>
                    <a:pt x="26932" y="12353"/>
                  </a:lnTo>
                  <a:lnTo>
                    <a:pt x="27939" y="12459"/>
                  </a:lnTo>
                  <a:lnTo>
                    <a:pt x="29000" y="12512"/>
                  </a:lnTo>
                  <a:lnTo>
                    <a:pt x="31226" y="12512"/>
                  </a:lnTo>
                  <a:lnTo>
                    <a:pt x="32393" y="12406"/>
                  </a:lnTo>
                  <a:lnTo>
                    <a:pt x="33559" y="12300"/>
                  </a:lnTo>
                  <a:lnTo>
                    <a:pt x="34778" y="12088"/>
                  </a:lnTo>
                  <a:lnTo>
                    <a:pt x="35945" y="11823"/>
                  </a:lnTo>
                  <a:lnTo>
                    <a:pt x="37164" y="11451"/>
                  </a:lnTo>
                  <a:lnTo>
                    <a:pt x="38436" y="11080"/>
                  </a:lnTo>
                  <a:lnTo>
                    <a:pt x="39603" y="10603"/>
                  </a:lnTo>
                  <a:lnTo>
                    <a:pt x="40822" y="10020"/>
                  </a:lnTo>
                  <a:lnTo>
                    <a:pt x="42359" y="9225"/>
                  </a:lnTo>
                  <a:lnTo>
                    <a:pt x="43844" y="8324"/>
                  </a:lnTo>
                  <a:lnTo>
                    <a:pt x="45275" y="7316"/>
                  </a:lnTo>
                  <a:lnTo>
                    <a:pt x="46707" y="6203"/>
                  </a:lnTo>
                  <a:lnTo>
                    <a:pt x="46707" y="5991"/>
                  </a:lnTo>
                  <a:lnTo>
                    <a:pt x="46654" y="4347"/>
                  </a:lnTo>
                  <a:lnTo>
                    <a:pt x="46548" y="3446"/>
                  </a:lnTo>
                  <a:lnTo>
                    <a:pt x="46441" y="2598"/>
                  </a:lnTo>
                  <a:lnTo>
                    <a:pt x="46441" y="2386"/>
                  </a:lnTo>
                  <a:lnTo>
                    <a:pt x="46123" y="795"/>
                  </a:lnTo>
                  <a:lnTo>
                    <a:pt x="46070" y="477"/>
                  </a:lnTo>
                  <a:lnTo>
                    <a:pt x="45911" y="0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82"/>
            <p:cNvSpPr/>
            <p:nvPr/>
          </p:nvSpPr>
          <p:spPr>
            <a:xfrm>
              <a:off x="2491250" y="1561275"/>
              <a:ext cx="583175" cy="307500"/>
            </a:xfrm>
            <a:custGeom>
              <a:rect b="b" l="l" r="r" t="t"/>
              <a:pathLst>
                <a:path extrusionOk="0" h="12300" w="23327">
                  <a:moveTo>
                    <a:pt x="11610" y="1"/>
                  </a:moveTo>
                  <a:lnTo>
                    <a:pt x="10974" y="54"/>
                  </a:lnTo>
                  <a:lnTo>
                    <a:pt x="10179" y="266"/>
                  </a:lnTo>
                  <a:lnTo>
                    <a:pt x="9755" y="372"/>
                  </a:lnTo>
                  <a:lnTo>
                    <a:pt x="9384" y="584"/>
                  </a:lnTo>
                  <a:lnTo>
                    <a:pt x="9013" y="743"/>
                  </a:lnTo>
                  <a:lnTo>
                    <a:pt x="8695" y="1008"/>
                  </a:lnTo>
                  <a:lnTo>
                    <a:pt x="8218" y="1379"/>
                  </a:lnTo>
                  <a:lnTo>
                    <a:pt x="7899" y="1750"/>
                  </a:lnTo>
                  <a:lnTo>
                    <a:pt x="7634" y="2068"/>
                  </a:lnTo>
                  <a:lnTo>
                    <a:pt x="7528" y="2280"/>
                  </a:lnTo>
                  <a:lnTo>
                    <a:pt x="7422" y="2439"/>
                  </a:lnTo>
                  <a:lnTo>
                    <a:pt x="7316" y="2492"/>
                  </a:lnTo>
                  <a:lnTo>
                    <a:pt x="5991" y="2969"/>
                  </a:lnTo>
                  <a:lnTo>
                    <a:pt x="5302" y="3234"/>
                  </a:lnTo>
                  <a:lnTo>
                    <a:pt x="4613" y="3499"/>
                  </a:lnTo>
                  <a:lnTo>
                    <a:pt x="3870" y="3924"/>
                  </a:lnTo>
                  <a:lnTo>
                    <a:pt x="3128" y="4401"/>
                  </a:lnTo>
                  <a:lnTo>
                    <a:pt x="2598" y="4825"/>
                  </a:lnTo>
                  <a:lnTo>
                    <a:pt x="2121" y="5302"/>
                  </a:lnTo>
                  <a:lnTo>
                    <a:pt x="1750" y="5673"/>
                  </a:lnTo>
                  <a:lnTo>
                    <a:pt x="1379" y="6150"/>
                  </a:lnTo>
                  <a:lnTo>
                    <a:pt x="1273" y="6362"/>
                  </a:lnTo>
                  <a:lnTo>
                    <a:pt x="795" y="7051"/>
                  </a:lnTo>
                  <a:lnTo>
                    <a:pt x="424" y="7741"/>
                  </a:lnTo>
                  <a:lnTo>
                    <a:pt x="318" y="8006"/>
                  </a:lnTo>
                  <a:lnTo>
                    <a:pt x="212" y="8271"/>
                  </a:lnTo>
                  <a:lnTo>
                    <a:pt x="212" y="8536"/>
                  </a:lnTo>
                  <a:lnTo>
                    <a:pt x="212" y="8801"/>
                  </a:lnTo>
                  <a:lnTo>
                    <a:pt x="265" y="9066"/>
                  </a:lnTo>
                  <a:lnTo>
                    <a:pt x="371" y="9278"/>
                  </a:lnTo>
                  <a:lnTo>
                    <a:pt x="371" y="9490"/>
                  </a:lnTo>
                  <a:lnTo>
                    <a:pt x="318" y="9702"/>
                  </a:lnTo>
                  <a:lnTo>
                    <a:pt x="265" y="9914"/>
                  </a:lnTo>
                  <a:lnTo>
                    <a:pt x="106" y="10232"/>
                  </a:lnTo>
                  <a:lnTo>
                    <a:pt x="0" y="10550"/>
                  </a:lnTo>
                  <a:lnTo>
                    <a:pt x="0" y="10869"/>
                  </a:lnTo>
                  <a:lnTo>
                    <a:pt x="0" y="11134"/>
                  </a:lnTo>
                  <a:lnTo>
                    <a:pt x="53" y="11240"/>
                  </a:lnTo>
                  <a:lnTo>
                    <a:pt x="106" y="11346"/>
                  </a:lnTo>
                  <a:lnTo>
                    <a:pt x="265" y="11399"/>
                  </a:lnTo>
                  <a:lnTo>
                    <a:pt x="371" y="11452"/>
                  </a:lnTo>
                  <a:lnTo>
                    <a:pt x="477" y="11452"/>
                  </a:lnTo>
                  <a:lnTo>
                    <a:pt x="583" y="11399"/>
                  </a:lnTo>
                  <a:lnTo>
                    <a:pt x="901" y="11187"/>
                  </a:lnTo>
                  <a:lnTo>
                    <a:pt x="1273" y="10869"/>
                  </a:lnTo>
                  <a:lnTo>
                    <a:pt x="1750" y="10550"/>
                  </a:lnTo>
                  <a:lnTo>
                    <a:pt x="1803" y="10497"/>
                  </a:lnTo>
                  <a:lnTo>
                    <a:pt x="2386" y="10232"/>
                  </a:lnTo>
                  <a:lnTo>
                    <a:pt x="3870" y="9596"/>
                  </a:lnTo>
                  <a:lnTo>
                    <a:pt x="4560" y="9225"/>
                  </a:lnTo>
                  <a:lnTo>
                    <a:pt x="4878" y="9066"/>
                  </a:lnTo>
                  <a:lnTo>
                    <a:pt x="5090" y="8801"/>
                  </a:lnTo>
                  <a:lnTo>
                    <a:pt x="5249" y="8589"/>
                  </a:lnTo>
                  <a:lnTo>
                    <a:pt x="5567" y="8695"/>
                  </a:lnTo>
                  <a:lnTo>
                    <a:pt x="5938" y="8801"/>
                  </a:lnTo>
                  <a:lnTo>
                    <a:pt x="6415" y="8854"/>
                  </a:lnTo>
                  <a:lnTo>
                    <a:pt x="6892" y="8907"/>
                  </a:lnTo>
                  <a:lnTo>
                    <a:pt x="7369" y="8854"/>
                  </a:lnTo>
                  <a:lnTo>
                    <a:pt x="7846" y="8801"/>
                  </a:lnTo>
                  <a:lnTo>
                    <a:pt x="8536" y="8589"/>
                  </a:lnTo>
                  <a:lnTo>
                    <a:pt x="8907" y="8483"/>
                  </a:lnTo>
                  <a:lnTo>
                    <a:pt x="9225" y="8271"/>
                  </a:lnTo>
                  <a:lnTo>
                    <a:pt x="9649" y="7953"/>
                  </a:lnTo>
                  <a:lnTo>
                    <a:pt x="10073" y="7582"/>
                  </a:lnTo>
                  <a:lnTo>
                    <a:pt x="10073" y="7582"/>
                  </a:lnTo>
                  <a:lnTo>
                    <a:pt x="9702" y="7635"/>
                  </a:lnTo>
                  <a:lnTo>
                    <a:pt x="9278" y="7635"/>
                  </a:lnTo>
                  <a:lnTo>
                    <a:pt x="8483" y="7529"/>
                  </a:lnTo>
                  <a:lnTo>
                    <a:pt x="8058" y="7476"/>
                  </a:lnTo>
                  <a:lnTo>
                    <a:pt x="7740" y="7370"/>
                  </a:lnTo>
                  <a:lnTo>
                    <a:pt x="7475" y="7264"/>
                  </a:lnTo>
                  <a:lnTo>
                    <a:pt x="7263" y="7104"/>
                  </a:lnTo>
                  <a:lnTo>
                    <a:pt x="7422" y="7051"/>
                  </a:lnTo>
                  <a:lnTo>
                    <a:pt x="8218" y="6786"/>
                  </a:lnTo>
                  <a:lnTo>
                    <a:pt x="9066" y="6627"/>
                  </a:lnTo>
                  <a:lnTo>
                    <a:pt x="9967" y="6521"/>
                  </a:lnTo>
                  <a:lnTo>
                    <a:pt x="11770" y="6521"/>
                  </a:lnTo>
                  <a:lnTo>
                    <a:pt x="12618" y="6627"/>
                  </a:lnTo>
                  <a:lnTo>
                    <a:pt x="13360" y="6733"/>
                  </a:lnTo>
                  <a:lnTo>
                    <a:pt x="13996" y="6892"/>
                  </a:lnTo>
                  <a:lnTo>
                    <a:pt x="14473" y="7051"/>
                  </a:lnTo>
                  <a:lnTo>
                    <a:pt x="15056" y="7317"/>
                  </a:lnTo>
                  <a:lnTo>
                    <a:pt x="15693" y="7582"/>
                  </a:lnTo>
                  <a:lnTo>
                    <a:pt x="16912" y="8271"/>
                  </a:lnTo>
                  <a:lnTo>
                    <a:pt x="17813" y="8801"/>
                  </a:lnTo>
                  <a:lnTo>
                    <a:pt x="18661" y="9331"/>
                  </a:lnTo>
                  <a:lnTo>
                    <a:pt x="18608" y="9596"/>
                  </a:lnTo>
                  <a:lnTo>
                    <a:pt x="18608" y="9861"/>
                  </a:lnTo>
                  <a:lnTo>
                    <a:pt x="18661" y="10232"/>
                  </a:lnTo>
                  <a:lnTo>
                    <a:pt x="18714" y="10550"/>
                  </a:lnTo>
                  <a:lnTo>
                    <a:pt x="18874" y="10975"/>
                  </a:lnTo>
                  <a:lnTo>
                    <a:pt x="19086" y="11346"/>
                  </a:lnTo>
                  <a:lnTo>
                    <a:pt x="19351" y="11770"/>
                  </a:lnTo>
                  <a:lnTo>
                    <a:pt x="19775" y="12141"/>
                  </a:lnTo>
                  <a:lnTo>
                    <a:pt x="19987" y="12300"/>
                  </a:lnTo>
                  <a:lnTo>
                    <a:pt x="19934" y="12141"/>
                  </a:lnTo>
                  <a:lnTo>
                    <a:pt x="19934" y="11982"/>
                  </a:lnTo>
                  <a:lnTo>
                    <a:pt x="19987" y="11770"/>
                  </a:lnTo>
                  <a:lnTo>
                    <a:pt x="20146" y="11293"/>
                  </a:lnTo>
                  <a:lnTo>
                    <a:pt x="20199" y="11134"/>
                  </a:lnTo>
                  <a:lnTo>
                    <a:pt x="20199" y="10922"/>
                  </a:lnTo>
                  <a:lnTo>
                    <a:pt x="20093" y="10550"/>
                  </a:lnTo>
                  <a:lnTo>
                    <a:pt x="19934" y="10285"/>
                  </a:lnTo>
                  <a:lnTo>
                    <a:pt x="19934" y="10285"/>
                  </a:lnTo>
                  <a:lnTo>
                    <a:pt x="20093" y="10338"/>
                  </a:lnTo>
                  <a:lnTo>
                    <a:pt x="20305" y="10391"/>
                  </a:lnTo>
                  <a:lnTo>
                    <a:pt x="20782" y="10444"/>
                  </a:lnTo>
                  <a:lnTo>
                    <a:pt x="21312" y="10338"/>
                  </a:lnTo>
                  <a:lnTo>
                    <a:pt x="21842" y="10232"/>
                  </a:lnTo>
                  <a:lnTo>
                    <a:pt x="22319" y="10020"/>
                  </a:lnTo>
                  <a:lnTo>
                    <a:pt x="22744" y="9861"/>
                  </a:lnTo>
                  <a:lnTo>
                    <a:pt x="23062" y="9596"/>
                  </a:lnTo>
                  <a:lnTo>
                    <a:pt x="23327" y="9384"/>
                  </a:lnTo>
                  <a:lnTo>
                    <a:pt x="22850" y="9278"/>
                  </a:lnTo>
                  <a:lnTo>
                    <a:pt x="22426" y="9119"/>
                  </a:lnTo>
                  <a:lnTo>
                    <a:pt x="22054" y="8960"/>
                  </a:lnTo>
                  <a:lnTo>
                    <a:pt x="21683" y="8801"/>
                  </a:lnTo>
                  <a:lnTo>
                    <a:pt x="21206" y="8536"/>
                  </a:lnTo>
                  <a:lnTo>
                    <a:pt x="20994" y="8430"/>
                  </a:lnTo>
                  <a:lnTo>
                    <a:pt x="20729" y="8430"/>
                  </a:lnTo>
                  <a:lnTo>
                    <a:pt x="20146" y="8483"/>
                  </a:lnTo>
                  <a:lnTo>
                    <a:pt x="19298" y="8642"/>
                  </a:lnTo>
                  <a:lnTo>
                    <a:pt x="19192" y="8536"/>
                  </a:lnTo>
                  <a:lnTo>
                    <a:pt x="18980" y="8271"/>
                  </a:lnTo>
                  <a:lnTo>
                    <a:pt x="18078" y="7051"/>
                  </a:lnTo>
                  <a:lnTo>
                    <a:pt x="17495" y="6362"/>
                  </a:lnTo>
                  <a:lnTo>
                    <a:pt x="16594" y="5302"/>
                  </a:lnTo>
                  <a:lnTo>
                    <a:pt x="16117" y="4825"/>
                  </a:lnTo>
                  <a:lnTo>
                    <a:pt x="15640" y="4401"/>
                  </a:lnTo>
                  <a:lnTo>
                    <a:pt x="15587" y="4348"/>
                  </a:lnTo>
                  <a:lnTo>
                    <a:pt x="14897" y="3924"/>
                  </a:lnTo>
                  <a:lnTo>
                    <a:pt x="14102" y="3499"/>
                  </a:lnTo>
                  <a:lnTo>
                    <a:pt x="12777" y="2916"/>
                  </a:lnTo>
                  <a:lnTo>
                    <a:pt x="11770" y="2492"/>
                  </a:lnTo>
                  <a:lnTo>
                    <a:pt x="11504" y="2333"/>
                  </a:lnTo>
                  <a:lnTo>
                    <a:pt x="11345" y="2227"/>
                  </a:lnTo>
                  <a:lnTo>
                    <a:pt x="11186" y="2015"/>
                  </a:lnTo>
                  <a:lnTo>
                    <a:pt x="11133" y="1750"/>
                  </a:lnTo>
                  <a:lnTo>
                    <a:pt x="11080" y="1485"/>
                  </a:lnTo>
                  <a:lnTo>
                    <a:pt x="11133" y="1167"/>
                  </a:lnTo>
                  <a:lnTo>
                    <a:pt x="11239" y="849"/>
                  </a:lnTo>
                  <a:lnTo>
                    <a:pt x="11451" y="584"/>
                  </a:lnTo>
                  <a:lnTo>
                    <a:pt x="11717" y="319"/>
                  </a:lnTo>
                  <a:lnTo>
                    <a:pt x="12035" y="54"/>
                  </a:lnTo>
                  <a:lnTo>
                    <a:pt x="11876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82"/>
            <p:cNvSpPr/>
            <p:nvPr/>
          </p:nvSpPr>
          <p:spPr>
            <a:xfrm>
              <a:off x="2169175" y="2029125"/>
              <a:ext cx="1146475" cy="510300"/>
            </a:xfrm>
            <a:custGeom>
              <a:rect b="b" l="l" r="r" t="t"/>
              <a:pathLst>
                <a:path extrusionOk="0" h="20412" w="45859">
                  <a:moveTo>
                    <a:pt x="9702" y="1"/>
                  </a:moveTo>
                  <a:lnTo>
                    <a:pt x="8112" y="54"/>
                  </a:lnTo>
                  <a:lnTo>
                    <a:pt x="6574" y="213"/>
                  </a:lnTo>
                  <a:lnTo>
                    <a:pt x="5037" y="478"/>
                  </a:lnTo>
                  <a:lnTo>
                    <a:pt x="3500" y="902"/>
                  </a:lnTo>
                  <a:lnTo>
                    <a:pt x="1962" y="1432"/>
                  </a:lnTo>
                  <a:lnTo>
                    <a:pt x="372" y="2068"/>
                  </a:lnTo>
                  <a:lnTo>
                    <a:pt x="1" y="2227"/>
                  </a:lnTo>
                  <a:lnTo>
                    <a:pt x="213" y="3182"/>
                  </a:lnTo>
                  <a:lnTo>
                    <a:pt x="478" y="4083"/>
                  </a:lnTo>
                  <a:lnTo>
                    <a:pt x="796" y="4931"/>
                  </a:lnTo>
                  <a:lnTo>
                    <a:pt x="1114" y="5832"/>
                  </a:lnTo>
                  <a:lnTo>
                    <a:pt x="1485" y="6628"/>
                  </a:lnTo>
                  <a:lnTo>
                    <a:pt x="1803" y="7370"/>
                  </a:lnTo>
                  <a:lnTo>
                    <a:pt x="2651" y="8907"/>
                  </a:lnTo>
                  <a:lnTo>
                    <a:pt x="3553" y="10339"/>
                  </a:lnTo>
                  <a:lnTo>
                    <a:pt x="4613" y="11717"/>
                  </a:lnTo>
                  <a:lnTo>
                    <a:pt x="5726" y="12989"/>
                  </a:lnTo>
                  <a:lnTo>
                    <a:pt x="6893" y="14209"/>
                  </a:lnTo>
                  <a:lnTo>
                    <a:pt x="8218" y="15269"/>
                  </a:lnTo>
                  <a:lnTo>
                    <a:pt x="9596" y="16329"/>
                  </a:lnTo>
                  <a:lnTo>
                    <a:pt x="11028" y="17231"/>
                  </a:lnTo>
                  <a:lnTo>
                    <a:pt x="12512" y="18026"/>
                  </a:lnTo>
                  <a:lnTo>
                    <a:pt x="13307" y="18397"/>
                  </a:lnTo>
                  <a:lnTo>
                    <a:pt x="14103" y="18715"/>
                  </a:lnTo>
                  <a:lnTo>
                    <a:pt x="14898" y="19033"/>
                  </a:lnTo>
                  <a:lnTo>
                    <a:pt x="15746" y="19298"/>
                  </a:lnTo>
                  <a:lnTo>
                    <a:pt x="16594" y="19563"/>
                  </a:lnTo>
                  <a:lnTo>
                    <a:pt x="17443" y="19775"/>
                  </a:lnTo>
                  <a:lnTo>
                    <a:pt x="18291" y="19987"/>
                  </a:lnTo>
                  <a:lnTo>
                    <a:pt x="19192" y="20093"/>
                  </a:lnTo>
                  <a:lnTo>
                    <a:pt x="20040" y="20252"/>
                  </a:lnTo>
                  <a:lnTo>
                    <a:pt x="20941" y="20305"/>
                  </a:lnTo>
                  <a:lnTo>
                    <a:pt x="21843" y="20358"/>
                  </a:lnTo>
                  <a:lnTo>
                    <a:pt x="22744" y="20411"/>
                  </a:lnTo>
                  <a:lnTo>
                    <a:pt x="23857" y="20358"/>
                  </a:lnTo>
                  <a:lnTo>
                    <a:pt x="24971" y="20305"/>
                  </a:lnTo>
                  <a:lnTo>
                    <a:pt x="26031" y="20146"/>
                  </a:lnTo>
                  <a:lnTo>
                    <a:pt x="27091" y="19987"/>
                  </a:lnTo>
                  <a:lnTo>
                    <a:pt x="28098" y="19775"/>
                  </a:lnTo>
                  <a:lnTo>
                    <a:pt x="29106" y="19510"/>
                  </a:lnTo>
                  <a:lnTo>
                    <a:pt x="30113" y="19192"/>
                  </a:lnTo>
                  <a:lnTo>
                    <a:pt x="31120" y="18874"/>
                  </a:lnTo>
                  <a:lnTo>
                    <a:pt x="32075" y="18450"/>
                  </a:lnTo>
                  <a:lnTo>
                    <a:pt x="32976" y="18026"/>
                  </a:lnTo>
                  <a:lnTo>
                    <a:pt x="33930" y="17549"/>
                  </a:lnTo>
                  <a:lnTo>
                    <a:pt x="34831" y="17072"/>
                  </a:lnTo>
                  <a:lnTo>
                    <a:pt x="35680" y="16488"/>
                  </a:lnTo>
                  <a:lnTo>
                    <a:pt x="36528" y="15905"/>
                  </a:lnTo>
                  <a:lnTo>
                    <a:pt x="37323" y="15269"/>
                  </a:lnTo>
                  <a:lnTo>
                    <a:pt x="38118" y="14633"/>
                  </a:lnTo>
                  <a:lnTo>
                    <a:pt x="38861" y="13944"/>
                  </a:lnTo>
                  <a:lnTo>
                    <a:pt x="39603" y="13254"/>
                  </a:lnTo>
                  <a:lnTo>
                    <a:pt x="40292" y="12459"/>
                  </a:lnTo>
                  <a:lnTo>
                    <a:pt x="40928" y="11717"/>
                  </a:lnTo>
                  <a:lnTo>
                    <a:pt x="41564" y="10869"/>
                  </a:lnTo>
                  <a:lnTo>
                    <a:pt x="42147" y="10074"/>
                  </a:lnTo>
                  <a:lnTo>
                    <a:pt x="42731" y="9172"/>
                  </a:lnTo>
                  <a:lnTo>
                    <a:pt x="43208" y="8324"/>
                  </a:lnTo>
                  <a:lnTo>
                    <a:pt x="43685" y="7370"/>
                  </a:lnTo>
                  <a:lnTo>
                    <a:pt x="44162" y="6469"/>
                  </a:lnTo>
                  <a:lnTo>
                    <a:pt x="44533" y="5514"/>
                  </a:lnTo>
                  <a:lnTo>
                    <a:pt x="44904" y="4507"/>
                  </a:lnTo>
                  <a:lnTo>
                    <a:pt x="45222" y="3500"/>
                  </a:lnTo>
                  <a:lnTo>
                    <a:pt x="45487" y="2492"/>
                  </a:lnTo>
                  <a:lnTo>
                    <a:pt x="45699" y="1485"/>
                  </a:lnTo>
                  <a:lnTo>
                    <a:pt x="45858" y="425"/>
                  </a:lnTo>
                  <a:lnTo>
                    <a:pt x="44851" y="1061"/>
                  </a:lnTo>
                  <a:lnTo>
                    <a:pt x="43844" y="1591"/>
                  </a:lnTo>
                  <a:lnTo>
                    <a:pt x="42784" y="2174"/>
                  </a:lnTo>
                  <a:lnTo>
                    <a:pt x="41723" y="2651"/>
                  </a:lnTo>
                  <a:lnTo>
                    <a:pt x="40610" y="3076"/>
                  </a:lnTo>
                  <a:lnTo>
                    <a:pt x="39550" y="3500"/>
                  </a:lnTo>
                  <a:lnTo>
                    <a:pt x="38489" y="3818"/>
                  </a:lnTo>
                  <a:lnTo>
                    <a:pt x="37482" y="4083"/>
                  </a:lnTo>
                  <a:lnTo>
                    <a:pt x="36528" y="4295"/>
                  </a:lnTo>
                  <a:lnTo>
                    <a:pt x="35574" y="4454"/>
                  </a:lnTo>
                  <a:lnTo>
                    <a:pt x="34672" y="4560"/>
                  </a:lnTo>
                  <a:lnTo>
                    <a:pt x="33718" y="4666"/>
                  </a:lnTo>
                  <a:lnTo>
                    <a:pt x="32764" y="4719"/>
                  </a:lnTo>
                  <a:lnTo>
                    <a:pt x="31810" y="4719"/>
                  </a:lnTo>
                  <a:lnTo>
                    <a:pt x="30908" y="4666"/>
                  </a:lnTo>
                  <a:lnTo>
                    <a:pt x="29954" y="4613"/>
                  </a:lnTo>
                  <a:lnTo>
                    <a:pt x="29000" y="4507"/>
                  </a:lnTo>
                  <a:lnTo>
                    <a:pt x="28098" y="4401"/>
                  </a:lnTo>
                  <a:lnTo>
                    <a:pt x="27197" y="4189"/>
                  </a:lnTo>
                  <a:lnTo>
                    <a:pt x="26296" y="3977"/>
                  </a:lnTo>
                  <a:lnTo>
                    <a:pt x="25501" y="3712"/>
                  </a:lnTo>
                  <a:lnTo>
                    <a:pt x="24706" y="3447"/>
                  </a:lnTo>
                  <a:lnTo>
                    <a:pt x="23221" y="3023"/>
                  </a:lnTo>
                  <a:lnTo>
                    <a:pt x="21737" y="2598"/>
                  </a:lnTo>
                  <a:lnTo>
                    <a:pt x="18821" y="1644"/>
                  </a:lnTo>
                  <a:lnTo>
                    <a:pt x="17389" y="1167"/>
                  </a:lnTo>
                  <a:lnTo>
                    <a:pt x="15905" y="796"/>
                  </a:lnTo>
                  <a:lnTo>
                    <a:pt x="14421" y="478"/>
                  </a:lnTo>
                  <a:lnTo>
                    <a:pt x="12936" y="213"/>
                  </a:lnTo>
                  <a:lnTo>
                    <a:pt x="11293" y="54"/>
                  </a:lnTo>
                  <a:lnTo>
                    <a:pt x="9702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6" name="Google Shape;3446;p82"/>
          <p:cNvGrpSpPr/>
          <p:nvPr/>
        </p:nvGrpSpPr>
        <p:grpSpPr>
          <a:xfrm>
            <a:off x="2237988" y="1682800"/>
            <a:ext cx="1237925" cy="1143825"/>
            <a:chOff x="305700" y="1461875"/>
            <a:chExt cx="1237925" cy="1143825"/>
          </a:xfrm>
        </p:grpSpPr>
        <p:sp>
          <p:nvSpPr>
            <p:cNvPr id="3447" name="Google Shape;3447;p82"/>
            <p:cNvSpPr/>
            <p:nvPr/>
          </p:nvSpPr>
          <p:spPr>
            <a:xfrm>
              <a:off x="338850" y="1540075"/>
              <a:ext cx="1204775" cy="1065625"/>
            </a:xfrm>
            <a:custGeom>
              <a:rect b="b" l="l" r="r" t="t"/>
              <a:pathLst>
                <a:path extrusionOk="0" h="42625" w="48191">
                  <a:moveTo>
                    <a:pt x="24069" y="0"/>
                  </a:moveTo>
                  <a:lnTo>
                    <a:pt x="21153" y="53"/>
                  </a:lnTo>
                  <a:lnTo>
                    <a:pt x="18449" y="212"/>
                  </a:lnTo>
                  <a:lnTo>
                    <a:pt x="15905" y="424"/>
                  </a:lnTo>
                  <a:lnTo>
                    <a:pt x="13625" y="742"/>
                  </a:lnTo>
                  <a:lnTo>
                    <a:pt x="11557" y="1061"/>
                  </a:lnTo>
                  <a:lnTo>
                    <a:pt x="9649" y="1379"/>
                  </a:lnTo>
                  <a:lnTo>
                    <a:pt x="7952" y="1750"/>
                  </a:lnTo>
                  <a:lnTo>
                    <a:pt x="6415" y="2121"/>
                  </a:lnTo>
                  <a:lnTo>
                    <a:pt x="5090" y="2492"/>
                  </a:lnTo>
                  <a:lnTo>
                    <a:pt x="3976" y="2863"/>
                  </a:lnTo>
                  <a:lnTo>
                    <a:pt x="3022" y="3181"/>
                  </a:lnTo>
                  <a:lnTo>
                    <a:pt x="2227" y="3499"/>
                  </a:lnTo>
                  <a:lnTo>
                    <a:pt x="1219" y="3923"/>
                  </a:lnTo>
                  <a:lnTo>
                    <a:pt x="848" y="4135"/>
                  </a:lnTo>
                  <a:lnTo>
                    <a:pt x="53" y="4560"/>
                  </a:lnTo>
                  <a:lnTo>
                    <a:pt x="0" y="5461"/>
                  </a:lnTo>
                  <a:lnTo>
                    <a:pt x="0" y="6786"/>
                  </a:lnTo>
                  <a:lnTo>
                    <a:pt x="0" y="8218"/>
                  </a:lnTo>
                  <a:lnTo>
                    <a:pt x="106" y="10073"/>
                  </a:lnTo>
                  <a:lnTo>
                    <a:pt x="371" y="12300"/>
                  </a:lnTo>
                  <a:lnTo>
                    <a:pt x="530" y="13466"/>
                  </a:lnTo>
                  <a:lnTo>
                    <a:pt x="742" y="14791"/>
                  </a:lnTo>
                  <a:lnTo>
                    <a:pt x="1060" y="16117"/>
                  </a:lnTo>
                  <a:lnTo>
                    <a:pt x="1379" y="17495"/>
                  </a:lnTo>
                  <a:lnTo>
                    <a:pt x="1750" y="18927"/>
                  </a:lnTo>
                  <a:lnTo>
                    <a:pt x="2227" y="20411"/>
                  </a:lnTo>
                  <a:lnTo>
                    <a:pt x="2916" y="22373"/>
                  </a:lnTo>
                  <a:lnTo>
                    <a:pt x="3711" y="24228"/>
                  </a:lnTo>
                  <a:lnTo>
                    <a:pt x="4612" y="26031"/>
                  </a:lnTo>
                  <a:lnTo>
                    <a:pt x="5567" y="27780"/>
                  </a:lnTo>
                  <a:lnTo>
                    <a:pt x="6627" y="29423"/>
                  </a:lnTo>
                  <a:lnTo>
                    <a:pt x="7793" y="31014"/>
                  </a:lnTo>
                  <a:lnTo>
                    <a:pt x="9013" y="32551"/>
                  </a:lnTo>
                  <a:lnTo>
                    <a:pt x="10285" y="33983"/>
                  </a:lnTo>
                  <a:lnTo>
                    <a:pt x="11663" y="35308"/>
                  </a:lnTo>
                  <a:lnTo>
                    <a:pt x="13148" y="36580"/>
                  </a:lnTo>
                  <a:lnTo>
                    <a:pt x="14685" y="37747"/>
                  </a:lnTo>
                  <a:lnTo>
                    <a:pt x="16276" y="38860"/>
                  </a:lnTo>
                  <a:lnTo>
                    <a:pt x="17972" y="39867"/>
                  </a:lnTo>
                  <a:lnTo>
                    <a:pt x="19775" y="40822"/>
                  </a:lnTo>
                  <a:lnTo>
                    <a:pt x="21577" y="41670"/>
                  </a:lnTo>
                  <a:lnTo>
                    <a:pt x="23486" y="42412"/>
                  </a:lnTo>
                  <a:lnTo>
                    <a:pt x="24069" y="42624"/>
                  </a:lnTo>
                  <a:lnTo>
                    <a:pt x="24652" y="42412"/>
                  </a:lnTo>
                  <a:lnTo>
                    <a:pt x="26561" y="41670"/>
                  </a:lnTo>
                  <a:lnTo>
                    <a:pt x="28416" y="40822"/>
                  </a:lnTo>
                  <a:lnTo>
                    <a:pt x="30166" y="39867"/>
                  </a:lnTo>
                  <a:lnTo>
                    <a:pt x="31862" y="38860"/>
                  </a:lnTo>
                  <a:lnTo>
                    <a:pt x="33452" y="37747"/>
                  </a:lnTo>
                  <a:lnTo>
                    <a:pt x="34990" y="36580"/>
                  </a:lnTo>
                  <a:lnTo>
                    <a:pt x="36474" y="35308"/>
                  </a:lnTo>
                  <a:lnTo>
                    <a:pt x="37853" y="33983"/>
                  </a:lnTo>
                  <a:lnTo>
                    <a:pt x="39178" y="32551"/>
                  </a:lnTo>
                  <a:lnTo>
                    <a:pt x="40397" y="31014"/>
                  </a:lnTo>
                  <a:lnTo>
                    <a:pt x="41511" y="29423"/>
                  </a:lnTo>
                  <a:lnTo>
                    <a:pt x="42571" y="27780"/>
                  </a:lnTo>
                  <a:lnTo>
                    <a:pt x="43525" y="26031"/>
                  </a:lnTo>
                  <a:lnTo>
                    <a:pt x="44427" y="24228"/>
                  </a:lnTo>
                  <a:lnTo>
                    <a:pt x="45222" y="22373"/>
                  </a:lnTo>
                  <a:lnTo>
                    <a:pt x="45911" y="20411"/>
                  </a:lnTo>
                  <a:lnTo>
                    <a:pt x="46388" y="18927"/>
                  </a:lnTo>
                  <a:lnTo>
                    <a:pt x="46759" y="17495"/>
                  </a:lnTo>
                  <a:lnTo>
                    <a:pt x="47130" y="16117"/>
                  </a:lnTo>
                  <a:lnTo>
                    <a:pt x="47395" y="14791"/>
                  </a:lnTo>
                  <a:lnTo>
                    <a:pt x="47607" y="13466"/>
                  </a:lnTo>
                  <a:lnTo>
                    <a:pt x="47820" y="12247"/>
                  </a:lnTo>
                  <a:lnTo>
                    <a:pt x="48032" y="10073"/>
                  </a:lnTo>
                  <a:lnTo>
                    <a:pt x="48138" y="8218"/>
                  </a:lnTo>
                  <a:lnTo>
                    <a:pt x="48191" y="6786"/>
                  </a:lnTo>
                  <a:lnTo>
                    <a:pt x="48138" y="5461"/>
                  </a:lnTo>
                  <a:lnTo>
                    <a:pt x="48085" y="4560"/>
                  </a:lnTo>
                  <a:lnTo>
                    <a:pt x="47289" y="4135"/>
                  </a:lnTo>
                  <a:lnTo>
                    <a:pt x="46971" y="3923"/>
                  </a:lnTo>
                  <a:lnTo>
                    <a:pt x="45911" y="3499"/>
                  </a:lnTo>
                  <a:lnTo>
                    <a:pt x="45116" y="3181"/>
                  </a:lnTo>
                  <a:lnTo>
                    <a:pt x="44161" y="2863"/>
                  </a:lnTo>
                  <a:lnTo>
                    <a:pt x="43048" y="2492"/>
                  </a:lnTo>
                  <a:lnTo>
                    <a:pt x="41723" y="2121"/>
                  </a:lnTo>
                  <a:lnTo>
                    <a:pt x="40238" y="1750"/>
                  </a:lnTo>
                  <a:lnTo>
                    <a:pt x="38542" y="1379"/>
                  </a:lnTo>
                  <a:lnTo>
                    <a:pt x="36633" y="1061"/>
                  </a:lnTo>
                  <a:lnTo>
                    <a:pt x="34513" y="742"/>
                  </a:lnTo>
                  <a:lnTo>
                    <a:pt x="32233" y="424"/>
                  </a:lnTo>
                  <a:lnTo>
                    <a:pt x="29741" y="212"/>
                  </a:lnTo>
                  <a:lnTo>
                    <a:pt x="27038" y="53"/>
                  </a:lnTo>
                  <a:lnTo>
                    <a:pt x="24122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82"/>
            <p:cNvSpPr/>
            <p:nvPr/>
          </p:nvSpPr>
          <p:spPr>
            <a:xfrm>
              <a:off x="311000" y="1693800"/>
              <a:ext cx="15925" cy="17275"/>
            </a:xfrm>
            <a:custGeom>
              <a:rect b="b" l="l" r="r" t="t"/>
              <a:pathLst>
                <a:path extrusionOk="0" h="691" w="637">
                  <a:moveTo>
                    <a:pt x="1" y="1"/>
                  </a:moveTo>
                  <a:lnTo>
                    <a:pt x="54" y="690"/>
                  </a:lnTo>
                  <a:lnTo>
                    <a:pt x="637" y="69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82"/>
            <p:cNvSpPr/>
            <p:nvPr/>
          </p:nvSpPr>
          <p:spPr>
            <a:xfrm>
              <a:off x="307025" y="1662000"/>
              <a:ext cx="18575" cy="13275"/>
            </a:xfrm>
            <a:custGeom>
              <a:rect b="b" l="l" r="r" t="t"/>
              <a:pathLst>
                <a:path extrusionOk="0" h="531" w="743">
                  <a:moveTo>
                    <a:pt x="1" y="1"/>
                  </a:moveTo>
                  <a:lnTo>
                    <a:pt x="54" y="531"/>
                  </a:lnTo>
                  <a:lnTo>
                    <a:pt x="743" y="531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82"/>
            <p:cNvSpPr/>
            <p:nvPr/>
          </p:nvSpPr>
          <p:spPr>
            <a:xfrm>
              <a:off x="390525" y="1530800"/>
              <a:ext cx="121975" cy="25"/>
            </a:xfrm>
            <a:custGeom>
              <a:rect b="b" l="l" r="r" t="t"/>
              <a:pathLst>
                <a:path extrusionOk="0" h="1" w="4879">
                  <a:moveTo>
                    <a:pt x="4878" y="0"/>
                  </a:moveTo>
                  <a:lnTo>
                    <a:pt x="160" y="0"/>
                  </a:lnTo>
                  <a:lnTo>
                    <a:pt x="160" y="0"/>
                  </a:lnTo>
                  <a:lnTo>
                    <a:pt x="1" y="0"/>
                  </a:lnTo>
                  <a:lnTo>
                    <a:pt x="4719" y="0"/>
                  </a:lnTo>
                  <a:lnTo>
                    <a:pt x="4719" y="0"/>
                  </a:lnTo>
                  <a:lnTo>
                    <a:pt x="4878" y="0"/>
                  </a:lnTo>
                  <a:lnTo>
                    <a:pt x="487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82"/>
            <p:cNvSpPr/>
            <p:nvPr/>
          </p:nvSpPr>
          <p:spPr>
            <a:xfrm>
              <a:off x="313650" y="1726950"/>
              <a:ext cx="15950" cy="19900"/>
            </a:xfrm>
            <a:custGeom>
              <a:rect b="b" l="l" r="r" t="t"/>
              <a:pathLst>
                <a:path extrusionOk="0" h="796" w="638">
                  <a:moveTo>
                    <a:pt x="1" y="0"/>
                  </a:moveTo>
                  <a:lnTo>
                    <a:pt x="107" y="796"/>
                  </a:lnTo>
                  <a:lnTo>
                    <a:pt x="637" y="79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82"/>
            <p:cNvSpPr/>
            <p:nvPr/>
          </p:nvSpPr>
          <p:spPr>
            <a:xfrm>
              <a:off x="1385875" y="1530800"/>
              <a:ext cx="15950" cy="25"/>
            </a:xfrm>
            <a:custGeom>
              <a:rect b="b" l="l" r="r" t="t"/>
              <a:pathLst>
                <a:path extrusionOk="0" h="1" w="638">
                  <a:moveTo>
                    <a:pt x="160" y="0"/>
                  </a:moveTo>
                  <a:lnTo>
                    <a:pt x="637" y="0"/>
                  </a:lnTo>
                  <a:lnTo>
                    <a:pt x="637" y="0"/>
                  </a:lnTo>
                  <a:lnTo>
                    <a:pt x="478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60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82"/>
            <p:cNvSpPr/>
            <p:nvPr/>
          </p:nvSpPr>
          <p:spPr>
            <a:xfrm>
              <a:off x="324250" y="1793225"/>
              <a:ext cx="11975" cy="23875"/>
            </a:xfrm>
            <a:custGeom>
              <a:rect b="b" l="l" r="r" t="t"/>
              <a:pathLst>
                <a:path extrusionOk="0" h="955" w="479">
                  <a:moveTo>
                    <a:pt x="1" y="0"/>
                  </a:moveTo>
                  <a:lnTo>
                    <a:pt x="160" y="954"/>
                  </a:lnTo>
                  <a:lnTo>
                    <a:pt x="319" y="848"/>
                  </a:lnTo>
                  <a:lnTo>
                    <a:pt x="478" y="742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82"/>
            <p:cNvSpPr/>
            <p:nvPr/>
          </p:nvSpPr>
          <p:spPr>
            <a:xfrm>
              <a:off x="318950" y="1760075"/>
              <a:ext cx="13300" cy="22550"/>
            </a:xfrm>
            <a:custGeom>
              <a:rect b="b" l="l" r="r" t="t"/>
              <a:pathLst>
                <a:path extrusionOk="0" h="902" w="532">
                  <a:moveTo>
                    <a:pt x="1" y="1"/>
                  </a:moveTo>
                  <a:lnTo>
                    <a:pt x="160" y="902"/>
                  </a:lnTo>
                  <a:lnTo>
                    <a:pt x="531" y="902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82"/>
            <p:cNvSpPr/>
            <p:nvPr/>
          </p:nvSpPr>
          <p:spPr>
            <a:xfrm>
              <a:off x="346800" y="1891300"/>
              <a:ext cx="18575" cy="58325"/>
            </a:xfrm>
            <a:custGeom>
              <a:rect b="b" l="l" r="r" t="t"/>
              <a:pathLst>
                <a:path extrusionOk="0" h="2333" w="743">
                  <a:moveTo>
                    <a:pt x="0" y="0"/>
                  </a:moveTo>
                  <a:lnTo>
                    <a:pt x="371" y="1167"/>
                  </a:lnTo>
                  <a:lnTo>
                    <a:pt x="742" y="2333"/>
                  </a:lnTo>
                  <a:lnTo>
                    <a:pt x="424" y="116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82"/>
            <p:cNvSpPr/>
            <p:nvPr/>
          </p:nvSpPr>
          <p:spPr>
            <a:xfrm>
              <a:off x="344150" y="1879375"/>
              <a:ext cx="6650" cy="11950"/>
            </a:xfrm>
            <a:custGeom>
              <a:rect b="b" l="l" r="r" t="t"/>
              <a:pathLst>
                <a:path extrusionOk="0" h="478" w="266">
                  <a:moveTo>
                    <a:pt x="0" y="0"/>
                  </a:moveTo>
                  <a:lnTo>
                    <a:pt x="106" y="477"/>
                  </a:lnTo>
                  <a:lnTo>
                    <a:pt x="265" y="477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82"/>
            <p:cNvSpPr/>
            <p:nvPr/>
          </p:nvSpPr>
          <p:spPr>
            <a:xfrm>
              <a:off x="305700" y="1562600"/>
              <a:ext cx="98100" cy="5325"/>
            </a:xfrm>
            <a:custGeom>
              <a:rect b="b" l="l" r="r" t="t"/>
              <a:pathLst>
                <a:path extrusionOk="0" h="213" w="3924">
                  <a:moveTo>
                    <a:pt x="160" y="1"/>
                  </a:moveTo>
                  <a:lnTo>
                    <a:pt x="1" y="107"/>
                  </a:lnTo>
                  <a:lnTo>
                    <a:pt x="1" y="213"/>
                  </a:lnTo>
                  <a:lnTo>
                    <a:pt x="3500" y="213"/>
                  </a:lnTo>
                  <a:lnTo>
                    <a:pt x="392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82"/>
            <p:cNvSpPr/>
            <p:nvPr/>
          </p:nvSpPr>
          <p:spPr>
            <a:xfrm>
              <a:off x="305700" y="1595725"/>
              <a:ext cx="26550" cy="7975"/>
            </a:xfrm>
            <a:custGeom>
              <a:rect b="b" l="l" r="r" t="t"/>
              <a:pathLst>
                <a:path extrusionOk="0" h="319" w="1062">
                  <a:moveTo>
                    <a:pt x="1" y="1"/>
                  </a:moveTo>
                  <a:lnTo>
                    <a:pt x="1" y="319"/>
                  </a:lnTo>
                  <a:lnTo>
                    <a:pt x="849" y="319"/>
                  </a:lnTo>
                  <a:lnTo>
                    <a:pt x="849" y="107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82"/>
            <p:cNvSpPr/>
            <p:nvPr/>
          </p:nvSpPr>
          <p:spPr>
            <a:xfrm>
              <a:off x="305700" y="1628875"/>
              <a:ext cx="19900" cy="10625"/>
            </a:xfrm>
            <a:custGeom>
              <a:rect b="b" l="l" r="r" t="t"/>
              <a:pathLst>
                <a:path extrusionOk="0" h="425" w="796">
                  <a:moveTo>
                    <a:pt x="1" y="0"/>
                  </a:moveTo>
                  <a:lnTo>
                    <a:pt x="54" y="424"/>
                  </a:lnTo>
                  <a:lnTo>
                    <a:pt x="796" y="424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82"/>
            <p:cNvSpPr/>
            <p:nvPr/>
          </p:nvSpPr>
          <p:spPr>
            <a:xfrm>
              <a:off x="1071775" y="1693800"/>
              <a:ext cx="58325" cy="17275"/>
            </a:xfrm>
            <a:custGeom>
              <a:rect b="b" l="l" r="r" t="t"/>
              <a:pathLst>
                <a:path extrusionOk="0" h="691" w="2333">
                  <a:moveTo>
                    <a:pt x="0" y="1"/>
                  </a:moveTo>
                  <a:lnTo>
                    <a:pt x="530" y="213"/>
                  </a:lnTo>
                  <a:lnTo>
                    <a:pt x="796" y="372"/>
                  </a:lnTo>
                  <a:lnTo>
                    <a:pt x="955" y="478"/>
                  </a:lnTo>
                  <a:lnTo>
                    <a:pt x="1167" y="690"/>
                  </a:lnTo>
                  <a:lnTo>
                    <a:pt x="2333" y="690"/>
                  </a:lnTo>
                  <a:lnTo>
                    <a:pt x="2121" y="531"/>
                  </a:lnTo>
                  <a:lnTo>
                    <a:pt x="2068" y="478"/>
                  </a:lnTo>
                  <a:lnTo>
                    <a:pt x="2068" y="160"/>
                  </a:lnTo>
                  <a:lnTo>
                    <a:pt x="1856" y="425"/>
                  </a:lnTo>
                  <a:lnTo>
                    <a:pt x="1856" y="266"/>
                  </a:lnTo>
                  <a:lnTo>
                    <a:pt x="1856" y="160"/>
                  </a:lnTo>
                  <a:lnTo>
                    <a:pt x="1909" y="1"/>
                  </a:lnTo>
                  <a:lnTo>
                    <a:pt x="1856" y="1"/>
                  </a:lnTo>
                  <a:lnTo>
                    <a:pt x="1750" y="107"/>
                  </a:lnTo>
                  <a:lnTo>
                    <a:pt x="1697" y="213"/>
                  </a:lnTo>
                  <a:lnTo>
                    <a:pt x="1644" y="319"/>
                  </a:lnTo>
                  <a:lnTo>
                    <a:pt x="1591" y="213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82"/>
            <p:cNvSpPr/>
            <p:nvPr/>
          </p:nvSpPr>
          <p:spPr>
            <a:xfrm>
              <a:off x="324250" y="1662000"/>
              <a:ext cx="388375" cy="13275"/>
            </a:xfrm>
            <a:custGeom>
              <a:rect b="b" l="l" r="r" t="t"/>
              <a:pathLst>
                <a:path extrusionOk="0" h="531" w="15535">
                  <a:moveTo>
                    <a:pt x="1" y="1"/>
                  </a:moveTo>
                  <a:lnTo>
                    <a:pt x="54" y="531"/>
                  </a:lnTo>
                  <a:lnTo>
                    <a:pt x="12406" y="531"/>
                  </a:lnTo>
                  <a:lnTo>
                    <a:pt x="12778" y="478"/>
                  </a:lnTo>
                  <a:lnTo>
                    <a:pt x="13149" y="531"/>
                  </a:lnTo>
                  <a:lnTo>
                    <a:pt x="15269" y="531"/>
                  </a:lnTo>
                  <a:lnTo>
                    <a:pt x="1553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82"/>
            <p:cNvSpPr/>
            <p:nvPr/>
          </p:nvSpPr>
          <p:spPr>
            <a:xfrm>
              <a:off x="637050" y="1777300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53" y="1"/>
                  </a:moveTo>
                  <a:lnTo>
                    <a:pt x="0" y="213"/>
                  </a:lnTo>
                  <a:lnTo>
                    <a:pt x="266" y="213"/>
                  </a:lnTo>
                  <a:lnTo>
                    <a:pt x="160" y="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82"/>
            <p:cNvSpPr/>
            <p:nvPr/>
          </p:nvSpPr>
          <p:spPr>
            <a:xfrm>
              <a:off x="325575" y="1628875"/>
              <a:ext cx="424150" cy="10625"/>
            </a:xfrm>
            <a:custGeom>
              <a:rect b="b" l="l" r="r" t="t"/>
              <a:pathLst>
                <a:path extrusionOk="0" h="425" w="16966">
                  <a:moveTo>
                    <a:pt x="1" y="0"/>
                  </a:moveTo>
                  <a:lnTo>
                    <a:pt x="1" y="424"/>
                  </a:lnTo>
                  <a:lnTo>
                    <a:pt x="16277" y="424"/>
                  </a:lnTo>
                  <a:lnTo>
                    <a:pt x="16595" y="212"/>
                  </a:lnTo>
                  <a:lnTo>
                    <a:pt x="1696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82"/>
            <p:cNvSpPr/>
            <p:nvPr/>
          </p:nvSpPr>
          <p:spPr>
            <a:xfrm>
              <a:off x="1039950" y="1662000"/>
              <a:ext cx="445350" cy="13275"/>
            </a:xfrm>
            <a:custGeom>
              <a:rect b="b" l="l" r="r" t="t"/>
              <a:pathLst>
                <a:path extrusionOk="0" h="531" w="17814">
                  <a:moveTo>
                    <a:pt x="690" y="1"/>
                  </a:moveTo>
                  <a:lnTo>
                    <a:pt x="743" y="54"/>
                  </a:lnTo>
                  <a:lnTo>
                    <a:pt x="849" y="107"/>
                  </a:lnTo>
                  <a:lnTo>
                    <a:pt x="1061" y="213"/>
                  </a:lnTo>
                  <a:lnTo>
                    <a:pt x="690" y="266"/>
                  </a:lnTo>
                  <a:lnTo>
                    <a:pt x="478" y="266"/>
                  </a:lnTo>
                  <a:lnTo>
                    <a:pt x="319" y="160"/>
                  </a:lnTo>
                  <a:lnTo>
                    <a:pt x="372" y="266"/>
                  </a:lnTo>
                  <a:lnTo>
                    <a:pt x="531" y="372"/>
                  </a:lnTo>
                  <a:lnTo>
                    <a:pt x="531" y="425"/>
                  </a:lnTo>
                  <a:lnTo>
                    <a:pt x="266" y="478"/>
                  </a:lnTo>
                  <a:lnTo>
                    <a:pt x="107" y="478"/>
                  </a:lnTo>
                  <a:lnTo>
                    <a:pt x="1" y="425"/>
                  </a:lnTo>
                  <a:lnTo>
                    <a:pt x="107" y="531"/>
                  </a:lnTo>
                  <a:lnTo>
                    <a:pt x="425" y="531"/>
                  </a:lnTo>
                  <a:lnTo>
                    <a:pt x="796" y="425"/>
                  </a:lnTo>
                  <a:lnTo>
                    <a:pt x="1167" y="319"/>
                  </a:lnTo>
                  <a:lnTo>
                    <a:pt x="1857" y="213"/>
                  </a:lnTo>
                  <a:lnTo>
                    <a:pt x="2440" y="213"/>
                  </a:lnTo>
                  <a:lnTo>
                    <a:pt x="2864" y="319"/>
                  </a:lnTo>
                  <a:lnTo>
                    <a:pt x="3182" y="531"/>
                  </a:lnTo>
                  <a:lnTo>
                    <a:pt x="17761" y="531"/>
                  </a:lnTo>
                  <a:lnTo>
                    <a:pt x="17814" y="1"/>
                  </a:lnTo>
                  <a:lnTo>
                    <a:pt x="1857" y="1"/>
                  </a:lnTo>
                  <a:lnTo>
                    <a:pt x="1910" y="107"/>
                  </a:lnTo>
                  <a:lnTo>
                    <a:pt x="1591" y="1"/>
                  </a:lnTo>
                  <a:lnTo>
                    <a:pt x="1326" y="1"/>
                  </a:lnTo>
                  <a:lnTo>
                    <a:pt x="1432" y="107"/>
                  </a:lnTo>
                  <a:lnTo>
                    <a:pt x="1432" y="160"/>
                  </a:lnTo>
                  <a:lnTo>
                    <a:pt x="1379" y="160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82"/>
            <p:cNvSpPr/>
            <p:nvPr/>
          </p:nvSpPr>
          <p:spPr>
            <a:xfrm>
              <a:off x="1043950" y="1628875"/>
              <a:ext cx="442675" cy="10625"/>
            </a:xfrm>
            <a:custGeom>
              <a:rect b="b" l="l" r="r" t="t"/>
              <a:pathLst>
                <a:path extrusionOk="0" h="425" w="17707">
                  <a:moveTo>
                    <a:pt x="0" y="0"/>
                  </a:moveTo>
                  <a:lnTo>
                    <a:pt x="0" y="424"/>
                  </a:lnTo>
                  <a:lnTo>
                    <a:pt x="17707" y="424"/>
                  </a:lnTo>
                  <a:lnTo>
                    <a:pt x="17707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82"/>
            <p:cNvSpPr/>
            <p:nvPr/>
          </p:nvSpPr>
          <p:spPr>
            <a:xfrm>
              <a:off x="325575" y="1693800"/>
              <a:ext cx="363200" cy="17275"/>
            </a:xfrm>
            <a:custGeom>
              <a:rect b="b" l="l" r="r" t="t"/>
              <a:pathLst>
                <a:path extrusionOk="0" h="691" w="14528">
                  <a:moveTo>
                    <a:pt x="1" y="1"/>
                  </a:moveTo>
                  <a:lnTo>
                    <a:pt x="54" y="690"/>
                  </a:lnTo>
                  <a:lnTo>
                    <a:pt x="11346" y="690"/>
                  </a:lnTo>
                  <a:lnTo>
                    <a:pt x="12035" y="531"/>
                  </a:lnTo>
                  <a:lnTo>
                    <a:pt x="12831" y="425"/>
                  </a:lnTo>
                  <a:lnTo>
                    <a:pt x="13679" y="478"/>
                  </a:lnTo>
                  <a:lnTo>
                    <a:pt x="14103" y="531"/>
                  </a:lnTo>
                  <a:lnTo>
                    <a:pt x="14527" y="637"/>
                  </a:lnTo>
                  <a:lnTo>
                    <a:pt x="14527" y="637"/>
                  </a:lnTo>
                  <a:lnTo>
                    <a:pt x="14262" y="531"/>
                  </a:lnTo>
                  <a:lnTo>
                    <a:pt x="13944" y="425"/>
                  </a:lnTo>
                  <a:lnTo>
                    <a:pt x="13891" y="425"/>
                  </a:lnTo>
                  <a:lnTo>
                    <a:pt x="13891" y="372"/>
                  </a:lnTo>
                  <a:lnTo>
                    <a:pt x="13944" y="266"/>
                  </a:lnTo>
                  <a:lnTo>
                    <a:pt x="13997" y="160"/>
                  </a:lnTo>
                  <a:lnTo>
                    <a:pt x="13891" y="266"/>
                  </a:lnTo>
                  <a:lnTo>
                    <a:pt x="13732" y="319"/>
                  </a:lnTo>
                  <a:lnTo>
                    <a:pt x="13361" y="319"/>
                  </a:lnTo>
                  <a:lnTo>
                    <a:pt x="13361" y="266"/>
                  </a:lnTo>
                  <a:lnTo>
                    <a:pt x="13520" y="1"/>
                  </a:lnTo>
                  <a:lnTo>
                    <a:pt x="13467" y="1"/>
                  </a:lnTo>
                  <a:lnTo>
                    <a:pt x="13308" y="160"/>
                  </a:lnTo>
                  <a:lnTo>
                    <a:pt x="13043" y="266"/>
                  </a:lnTo>
                  <a:lnTo>
                    <a:pt x="12672" y="319"/>
                  </a:lnTo>
                  <a:lnTo>
                    <a:pt x="12619" y="319"/>
                  </a:lnTo>
                  <a:lnTo>
                    <a:pt x="12619" y="266"/>
                  </a:lnTo>
                  <a:lnTo>
                    <a:pt x="12778" y="160"/>
                  </a:lnTo>
                  <a:lnTo>
                    <a:pt x="12884" y="1"/>
                  </a:lnTo>
                  <a:lnTo>
                    <a:pt x="12619" y="1"/>
                  </a:lnTo>
                  <a:lnTo>
                    <a:pt x="12194" y="372"/>
                  </a:lnTo>
                  <a:lnTo>
                    <a:pt x="12141" y="372"/>
                  </a:lnTo>
                  <a:lnTo>
                    <a:pt x="12141" y="319"/>
                  </a:lnTo>
                  <a:lnTo>
                    <a:pt x="12194" y="160"/>
                  </a:lnTo>
                  <a:lnTo>
                    <a:pt x="12247" y="1"/>
                  </a:lnTo>
                  <a:lnTo>
                    <a:pt x="12141" y="1"/>
                  </a:lnTo>
                  <a:lnTo>
                    <a:pt x="11770" y="319"/>
                  </a:lnTo>
                  <a:lnTo>
                    <a:pt x="11558" y="478"/>
                  </a:lnTo>
                  <a:lnTo>
                    <a:pt x="11505" y="425"/>
                  </a:lnTo>
                  <a:lnTo>
                    <a:pt x="11505" y="319"/>
                  </a:lnTo>
                  <a:lnTo>
                    <a:pt x="11558" y="160"/>
                  </a:lnTo>
                  <a:lnTo>
                    <a:pt x="11611" y="1"/>
                  </a:lnTo>
                  <a:lnTo>
                    <a:pt x="11558" y="1"/>
                  </a:lnTo>
                  <a:lnTo>
                    <a:pt x="11346" y="213"/>
                  </a:lnTo>
                  <a:lnTo>
                    <a:pt x="11134" y="425"/>
                  </a:lnTo>
                  <a:lnTo>
                    <a:pt x="11081" y="425"/>
                  </a:lnTo>
                  <a:lnTo>
                    <a:pt x="11081" y="372"/>
                  </a:lnTo>
                  <a:lnTo>
                    <a:pt x="11187" y="107"/>
                  </a:lnTo>
                  <a:lnTo>
                    <a:pt x="11187" y="107"/>
                  </a:lnTo>
                  <a:lnTo>
                    <a:pt x="11028" y="213"/>
                  </a:lnTo>
                  <a:lnTo>
                    <a:pt x="10922" y="319"/>
                  </a:lnTo>
                  <a:lnTo>
                    <a:pt x="10869" y="266"/>
                  </a:lnTo>
                  <a:lnTo>
                    <a:pt x="1102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82"/>
            <p:cNvSpPr/>
            <p:nvPr/>
          </p:nvSpPr>
          <p:spPr>
            <a:xfrm>
              <a:off x="1032000" y="1595725"/>
              <a:ext cx="454625" cy="7975"/>
            </a:xfrm>
            <a:custGeom>
              <a:rect b="b" l="l" r="r" t="t"/>
              <a:pathLst>
                <a:path extrusionOk="0" h="319" w="18185">
                  <a:moveTo>
                    <a:pt x="1" y="1"/>
                  </a:moveTo>
                  <a:lnTo>
                    <a:pt x="213" y="319"/>
                  </a:lnTo>
                  <a:lnTo>
                    <a:pt x="18185" y="319"/>
                  </a:lnTo>
                  <a:lnTo>
                    <a:pt x="1818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82"/>
            <p:cNvSpPr/>
            <p:nvPr/>
          </p:nvSpPr>
          <p:spPr>
            <a:xfrm>
              <a:off x="1012125" y="1662000"/>
              <a:ext cx="26525" cy="13275"/>
            </a:xfrm>
            <a:custGeom>
              <a:rect b="b" l="l" r="r" t="t"/>
              <a:pathLst>
                <a:path extrusionOk="0" h="531" w="1061">
                  <a:moveTo>
                    <a:pt x="1" y="1"/>
                  </a:moveTo>
                  <a:lnTo>
                    <a:pt x="372" y="531"/>
                  </a:lnTo>
                  <a:lnTo>
                    <a:pt x="743" y="531"/>
                  </a:lnTo>
                  <a:lnTo>
                    <a:pt x="902" y="213"/>
                  </a:lnTo>
                  <a:lnTo>
                    <a:pt x="1061" y="1"/>
                  </a:lnTo>
                  <a:lnTo>
                    <a:pt x="1008" y="1"/>
                  </a:lnTo>
                  <a:lnTo>
                    <a:pt x="849" y="160"/>
                  </a:lnTo>
                  <a:lnTo>
                    <a:pt x="637" y="319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82"/>
            <p:cNvSpPr/>
            <p:nvPr/>
          </p:nvSpPr>
          <p:spPr>
            <a:xfrm>
              <a:off x="984300" y="1628875"/>
              <a:ext cx="42425" cy="10625"/>
            </a:xfrm>
            <a:custGeom>
              <a:rect b="b" l="l" r="r" t="t"/>
              <a:pathLst>
                <a:path extrusionOk="0" h="425" w="1697">
                  <a:moveTo>
                    <a:pt x="0" y="0"/>
                  </a:moveTo>
                  <a:lnTo>
                    <a:pt x="0" y="424"/>
                  </a:lnTo>
                  <a:lnTo>
                    <a:pt x="1591" y="424"/>
                  </a:lnTo>
                  <a:lnTo>
                    <a:pt x="1697" y="159"/>
                  </a:lnTo>
                  <a:lnTo>
                    <a:pt x="1273" y="371"/>
                  </a:lnTo>
                  <a:lnTo>
                    <a:pt x="1326" y="212"/>
                  </a:lnTo>
                  <a:lnTo>
                    <a:pt x="1432" y="0"/>
                  </a:lnTo>
                  <a:lnTo>
                    <a:pt x="1114" y="0"/>
                  </a:lnTo>
                  <a:lnTo>
                    <a:pt x="1061" y="53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82"/>
            <p:cNvSpPr/>
            <p:nvPr/>
          </p:nvSpPr>
          <p:spPr>
            <a:xfrm>
              <a:off x="1135400" y="1693800"/>
              <a:ext cx="347250" cy="17275"/>
            </a:xfrm>
            <a:custGeom>
              <a:rect b="b" l="l" r="r" t="t"/>
              <a:pathLst>
                <a:path extrusionOk="0" h="691" w="13890">
                  <a:moveTo>
                    <a:pt x="0" y="1"/>
                  </a:moveTo>
                  <a:lnTo>
                    <a:pt x="106" y="372"/>
                  </a:lnTo>
                  <a:lnTo>
                    <a:pt x="159" y="690"/>
                  </a:lnTo>
                  <a:lnTo>
                    <a:pt x="13784" y="690"/>
                  </a:lnTo>
                  <a:lnTo>
                    <a:pt x="1389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82"/>
            <p:cNvSpPr/>
            <p:nvPr/>
          </p:nvSpPr>
          <p:spPr>
            <a:xfrm>
              <a:off x="1112850" y="1726950"/>
              <a:ext cx="365825" cy="19900"/>
            </a:xfrm>
            <a:custGeom>
              <a:rect b="b" l="l" r="r" t="t"/>
              <a:pathLst>
                <a:path extrusionOk="0" h="796" w="14633">
                  <a:moveTo>
                    <a:pt x="1" y="0"/>
                  </a:moveTo>
                  <a:lnTo>
                    <a:pt x="213" y="424"/>
                  </a:lnTo>
                  <a:lnTo>
                    <a:pt x="319" y="796"/>
                  </a:lnTo>
                  <a:lnTo>
                    <a:pt x="14527" y="796"/>
                  </a:lnTo>
                  <a:lnTo>
                    <a:pt x="1463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82"/>
            <p:cNvSpPr/>
            <p:nvPr/>
          </p:nvSpPr>
          <p:spPr>
            <a:xfrm>
              <a:off x="715250" y="1726950"/>
              <a:ext cx="35800" cy="19900"/>
            </a:xfrm>
            <a:custGeom>
              <a:rect b="b" l="l" r="r" t="t"/>
              <a:pathLst>
                <a:path extrusionOk="0" h="796" w="1432">
                  <a:moveTo>
                    <a:pt x="584" y="0"/>
                  </a:moveTo>
                  <a:lnTo>
                    <a:pt x="584" y="212"/>
                  </a:lnTo>
                  <a:lnTo>
                    <a:pt x="584" y="265"/>
                  </a:lnTo>
                  <a:lnTo>
                    <a:pt x="530" y="265"/>
                  </a:lnTo>
                  <a:lnTo>
                    <a:pt x="265" y="106"/>
                  </a:lnTo>
                  <a:lnTo>
                    <a:pt x="0" y="53"/>
                  </a:lnTo>
                  <a:lnTo>
                    <a:pt x="796" y="796"/>
                  </a:lnTo>
                  <a:lnTo>
                    <a:pt x="1273" y="796"/>
                  </a:lnTo>
                  <a:lnTo>
                    <a:pt x="1432" y="637"/>
                  </a:lnTo>
                  <a:lnTo>
                    <a:pt x="1220" y="371"/>
                  </a:lnTo>
                  <a:lnTo>
                    <a:pt x="1167" y="212"/>
                  </a:lnTo>
                  <a:lnTo>
                    <a:pt x="1114" y="53"/>
                  </a:lnTo>
                  <a:lnTo>
                    <a:pt x="1114" y="212"/>
                  </a:lnTo>
                  <a:lnTo>
                    <a:pt x="1114" y="424"/>
                  </a:lnTo>
                  <a:lnTo>
                    <a:pt x="1061" y="477"/>
                  </a:lnTo>
                  <a:lnTo>
                    <a:pt x="796" y="265"/>
                  </a:lnTo>
                  <a:lnTo>
                    <a:pt x="690" y="159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82"/>
            <p:cNvSpPr/>
            <p:nvPr/>
          </p:nvSpPr>
          <p:spPr>
            <a:xfrm>
              <a:off x="326900" y="1595725"/>
              <a:ext cx="446675" cy="7975"/>
            </a:xfrm>
            <a:custGeom>
              <a:rect b="b" l="l" r="r" t="t"/>
              <a:pathLst>
                <a:path extrusionOk="0" h="319" w="17867">
                  <a:moveTo>
                    <a:pt x="213" y="1"/>
                  </a:moveTo>
                  <a:lnTo>
                    <a:pt x="1" y="107"/>
                  </a:lnTo>
                  <a:lnTo>
                    <a:pt x="1" y="319"/>
                  </a:lnTo>
                  <a:lnTo>
                    <a:pt x="17708" y="319"/>
                  </a:lnTo>
                  <a:lnTo>
                    <a:pt x="17867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82"/>
            <p:cNvSpPr/>
            <p:nvPr/>
          </p:nvSpPr>
          <p:spPr>
            <a:xfrm>
              <a:off x="1070450" y="1760075"/>
              <a:ext cx="402925" cy="22550"/>
            </a:xfrm>
            <a:custGeom>
              <a:rect b="b" l="l" r="r" t="t"/>
              <a:pathLst>
                <a:path extrusionOk="0" h="902" w="16117">
                  <a:moveTo>
                    <a:pt x="212" y="1"/>
                  </a:moveTo>
                  <a:lnTo>
                    <a:pt x="106" y="319"/>
                  </a:lnTo>
                  <a:lnTo>
                    <a:pt x="0" y="637"/>
                  </a:lnTo>
                  <a:lnTo>
                    <a:pt x="159" y="902"/>
                  </a:lnTo>
                  <a:lnTo>
                    <a:pt x="16011" y="902"/>
                  </a:lnTo>
                  <a:lnTo>
                    <a:pt x="16117" y="1"/>
                  </a:lnTo>
                  <a:lnTo>
                    <a:pt x="2068" y="1"/>
                  </a:lnTo>
                  <a:lnTo>
                    <a:pt x="1962" y="372"/>
                  </a:lnTo>
                  <a:lnTo>
                    <a:pt x="1803" y="743"/>
                  </a:lnTo>
                  <a:lnTo>
                    <a:pt x="1750" y="690"/>
                  </a:lnTo>
                  <a:lnTo>
                    <a:pt x="1803" y="531"/>
                  </a:lnTo>
                  <a:lnTo>
                    <a:pt x="1750" y="319"/>
                  </a:lnTo>
                  <a:lnTo>
                    <a:pt x="1591" y="690"/>
                  </a:lnTo>
                  <a:lnTo>
                    <a:pt x="1538" y="690"/>
                  </a:lnTo>
                  <a:lnTo>
                    <a:pt x="1538" y="637"/>
                  </a:lnTo>
                  <a:lnTo>
                    <a:pt x="1538" y="319"/>
                  </a:lnTo>
                  <a:lnTo>
                    <a:pt x="1538" y="1"/>
                  </a:lnTo>
                  <a:lnTo>
                    <a:pt x="1432" y="1"/>
                  </a:lnTo>
                  <a:lnTo>
                    <a:pt x="1273" y="213"/>
                  </a:lnTo>
                  <a:lnTo>
                    <a:pt x="1167" y="266"/>
                  </a:lnTo>
                  <a:lnTo>
                    <a:pt x="1114" y="266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82"/>
            <p:cNvSpPr/>
            <p:nvPr/>
          </p:nvSpPr>
          <p:spPr>
            <a:xfrm>
              <a:off x="972375" y="1595725"/>
              <a:ext cx="18575" cy="7975"/>
            </a:xfrm>
            <a:custGeom>
              <a:rect b="b" l="l" r="r" t="t"/>
              <a:pathLst>
                <a:path extrusionOk="0" h="319" w="743">
                  <a:moveTo>
                    <a:pt x="0" y="1"/>
                  </a:moveTo>
                  <a:lnTo>
                    <a:pt x="212" y="319"/>
                  </a:lnTo>
                  <a:lnTo>
                    <a:pt x="742" y="319"/>
                  </a:lnTo>
                  <a:lnTo>
                    <a:pt x="636" y="1"/>
                  </a:lnTo>
                  <a:lnTo>
                    <a:pt x="424" y="1"/>
                  </a:lnTo>
                  <a:lnTo>
                    <a:pt x="424" y="160"/>
                  </a:lnTo>
                  <a:lnTo>
                    <a:pt x="371" y="21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82"/>
            <p:cNvSpPr/>
            <p:nvPr/>
          </p:nvSpPr>
          <p:spPr>
            <a:xfrm>
              <a:off x="686100" y="1693800"/>
              <a:ext cx="13275" cy="15950"/>
            </a:xfrm>
            <a:custGeom>
              <a:rect b="b" l="l" r="r" t="t"/>
              <a:pathLst>
                <a:path extrusionOk="0" h="638" w="531">
                  <a:moveTo>
                    <a:pt x="0" y="1"/>
                  </a:moveTo>
                  <a:lnTo>
                    <a:pt x="212" y="319"/>
                  </a:lnTo>
                  <a:lnTo>
                    <a:pt x="424" y="637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82"/>
            <p:cNvSpPr/>
            <p:nvPr/>
          </p:nvSpPr>
          <p:spPr>
            <a:xfrm>
              <a:off x="1103575" y="1858150"/>
              <a:ext cx="326075" cy="33175"/>
            </a:xfrm>
            <a:custGeom>
              <a:rect b="b" l="l" r="r" t="t"/>
              <a:pathLst>
                <a:path extrusionOk="0" h="1327" w="13043">
                  <a:moveTo>
                    <a:pt x="1" y="1"/>
                  </a:moveTo>
                  <a:lnTo>
                    <a:pt x="107" y="690"/>
                  </a:lnTo>
                  <a:lnTo>
                    <a:pt x="107" y="1326"/>
                  </a:lnTo>
                  <a:lnTo>
                    <a:pt x="9755" y="1326"/>
                  </a:lnTo>
                  <a:lnTo>
                    <a:pt x="10286" y="1273"/>
                  </a:lnTo>
                  <a:lnTo>
                    <a:pt x="12300" y="1273"/>
                  </a:lnTo>
                  <a:lnTo>
                    <a:pt x="13042" y="1114"/>
                  </a:lnTo>
                  <a:lnTo>
                    <a:pt x="12247" y="1008"/>
                  </a:lnTo>
                  <a:lnTo>
                    <a:pt x="11452" y="955"/>
                  </a:lnTo>
                  <a:lnTo>
                    <a:pt x="10710" y="955"/>
                  </a:lnTo>
                  <a:lnTo>
                    <a:pt x="9914" y="1008"/>
                  </a:lnTo>
                  <a:lnTo>
                    <a:pt x="9066" y="1114"/>
                  </a:lnTo>
                  <a:lnTo>
                    <a:pt x="8165" y="1167"/>
                  </a:lnTo>
                  <a:lnTo>
                    <a:pt x="7317" y="1167"/>
                  </a:lnTo>
                  <a:lnTo>
                    <a:pt x="6893" y="1114"/>
                  </a:lnTo>
                  <a:lnTo>
                    <a:pt x="6469" y="1008"/>
                  </a:lnTo>
                  <a:lnTo>
                    <a:pt x="6469" y="955"/>
                  </a:lnTo>
                  <a:lnTo>
                    <a:pt x="6469" y="902"/>
                  </a:lnTo>
                  <a:lnTo>
                    <a:pt x="6575" y="796"/>
                  </a:lnTo>
                  <a:lnTo>
                    <a:pt x="6734" y="690"/>
                  </a:lnTo>
                  <a:lnTo>
                    <a:pt x="6893" y="637"/>
                  </a:lnTo>
                  <a:lnTo>
                    <a:pt x="7317" y="637"/>
                  </a:lnTo>
                  <a:lnTo>
                    <a:pt x="7582" y="531"/>
                  </a:lnTo>
                  <a:lnTo>
                    <a:pt x="7847" y="425"/>
                  </a:lnTo>
                  <a:lnTo>
                    <a:pt x="8218" y="372"/>
                  </a:lnTo>
                  <a:lnTo>
                    <a:pt x="8112" y="213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82"/>
            <p:cNvSpPr/>
            <p:nvPr/>
          </p:nvSpPr>
          <p:spPr>
            <a:xfrm>
              <a:off x="578725" y="1760075"/>
              <a:ext cx="41125" cy="22550"/>
            </a:xfrm>
            <a:custGeom>
              <a:rect b="b" l="l" r="r" t="t"/>
              <a:pathLst>
                <a:path extrusionOk="0" h="902" w="1645">
                  <a:moveTo>
                    <a:pt x="425" y="1"/>
                  </a:moveTo>
                  <a:lnTo>
                    <a:pt x="531" y="266"/>
                  </a:lnTo>
                  <a:lnTo>
                    <a:pt x="160" y="54"/>
                  </a:lnTo>
                  <a:lnTo>
                    <a:pt x="266" y="425"/>
                  </a:lnTo>
                  <a:lnTo>
                    <a:pt x="160" y="584"/>
                  </a:lnTo>
                  <a:lnTo>
                    <a:pt x="1" y="902"/>
                  </a:lnTo>
                  <a:lnTo>
                    <a:pt x="1220" y="902"/>
                  </a:lnTo>
                  <a:lnTo>
                    <a:pt x="1432" y="478"/>
                  </a:lnTo>
                  <a:lnTo>
                    <a:pt x="1644" y="54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82"/>
            <p:cNvSpPr/>
            <p:nvPr/>
          </p:nvSpPr>
          <p:spPr>
            <a:xfrm>
              <a:off x="333550" y="1793225"/>
              <a:ext cx="273050" cy="26525"/>
            </a:xfrm>
            <a:custGeom>
              <a:rect b="b" l="l" r="r" t="t"/>
              <a:pathLst>
                <a:path extrusionOk="0" h="1061" w="10922">
                  <a:moveTo>
                    <a:pt x="0" y="0"/>
                  </a:moveTo>
                  <a:lnTo>
                    <a:pt x="106" y="742"/>
                  </a:lnTo>
                  <a:lnTo>
                    <a:pt x="636" y="583"/>
                  </a:lnTo>
                  <a:lnTo>
                    <a:pt x="1166" y="477"/>
                  </a:lnTo>
                  <a:lnTo>
                    <a:pt x="1378" y="371"/>
                  </a:lnTo>
                  <a:lnTo>
                    <a:pt x="1591" y="265"/>
                  </a:lnTo>
                  <a:lnTo>
                    <a:pt x="1856" y="265"/>
                  </a:lnTo>
                  <a:lnTo>
                    <a:pt x="2068" y="318"/>
                  </a:lnTo>
                  <a:lnTo>
                    <a:pt x="2227" y="371"/>
                  </a:lnTo>
                  <a:lnTo>
                    <a:pt x="2386" y="477"/>
                  </a:lnTo>
                  <a:lnTo>
                    <a:pt x="2598" y="689"/>
                  </a:lnTo>
                  <a:lnTo>
                    <a:pt x="2651" y="795"/>
                  </a:lnTo>
                  <a:lnTo>
                    <a:pt x="2810" y="742"/>
                  </a:lnTo>
                  <a:lnTo>
                    <a:pt x="3022" y="742"/>
                  </a:lnTo>
                  <a:lnTo>
                    <a:pt x="3181" y="795"/>
                  </a:lnTo>
                  <a:lnTo>
                    <a:pt x="3340" y="848"/>
                  </a:lnTo>
                  <a:lnTo>
                    <a:pt x="3552" y="1060"/>
                  </a:lnTo>
                  <a:lnTo>
                    <a:pt x="10868" y="1060"/>
                  </a:lnTo>
                  <a:lnTo>
                    <a:pt x="10868" y="530"/>
                  </a:lnTo>
                  <a:lnTo>
                    <a:pt x="10921" y="0"/>
                  </a:lnTo>
                  <a:lnTo>
                    <a:pt x="9702" y="0"/>
                  </a:lnTo>
                  <a:lnTo>
                    <a:pt x="9702" y="53"/>
                  </a:lnTo>
                  <a:lnTo>
                    <a:pt x="9649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82"/>
            <p:cNvSpPr/>
            <p:nvPr/>
          </p:nvSpPr>
          <p:spPr>
            <a:xfrm>
              <a:off x="621150" y="1826350"/>
              <a:ext cx="70275" cy="29175"/>
            </a:xfrm>
            <a:custGeom>
              <a:rect b="b" l="l" r="r" t="t"/>
              <a:pathLst>
                <a:path extrusionOk="0" h="1167" w="2811">
                  <a:moveTo>
                    <a:pt x="53" y="0"/>
                  </a:moveTo>
                  <a:lnTo>
                    <a:pt x="159" y="478"/>
                  </a:lnTo>
                  <a:lnTo>
                    <a:pt x="424" y="1008"/>
                  </a:lnTo>
                  <a:lnTo>
                    <a:pt x="371" y="1061"/>
                  </a:lnTo>
                  <a:lnTo>
                    <a:pt x="318" y="1061"/>
                  </a:lnTo>
                  <a:lnTo>
                    <a:pt x="159" y="902"/>
                  </a:lnTo>
                  <a:lnTo>
                    <a:pt x="0" y="743"/>
                  </a:lnTo>
                  <a:lnTo>
                    <a:pt x="0" y="743"/>
                  </a:lnTo>
                  <a:lnTo>
                    <a:pt x="53" y="1008"/>
                  </a:lnTo>
                  <a:lnTo>
                    <a:pt x="106" y="1167"/>
                  </a:lnTo>
                  <a:lnTo>
                    <a:pt x="2757" y="1167"/>
                  </a:lnTo>
                  <a:lnTo>
                    <a:pt x="2810" y="796"/>
                  </a:lnTo>
                  <a:lnTo>
                    <a:pt x="2545" y="637"/>
                  </a:lnTo>
                  <a:lnTo>
                    <a:pt x="2333" y="478"/>
                  </a:lnTo>
                  <a:lnTo>
                    <a:pt x="2121" y="213"/>
                  </a:lnTo>
                  <a:lnTo>
                    <a:pt x="1909" y="0"/>
                  </a:lnTo>
                  <a:lnTo>
                    <a:pt x="636" y="0"/>
                  </a:lnTo>
                  <a:lnTo>
                    <a:pt x="742" y="425"/>
                  </a:lnTo>
                  <a:lnTo>
                    <a:pt x="636" y="425"/>
                  </a:lnTo>
                  <a:lnTo>
                    <a:pt x="477" y="319"/>
                  </a:lnTo>
                  <a:lnTo>
                    <a:pt x="265" y="21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82"/>
            <p:cNvSpPr/>
            <p:nvPr/>
          </p:nvSpPr>
          <p:spPr>
            <a:xfrm>
              <a:off x="625125" y="1793225"/>
              <a:ext cx="41100" cy="26525"/>
            </a:xfrm>
            <a:custGeom>
              <a:rect b="b" l="l" r="r" t="t"/>
              <a:pathLst>
                <a:path extrusionOk="0" h="1061" w="1644">
                  <a:moveTo>
                    <a:pt x="583" y="0"/>
                  </a:moveTo>
                  <a:lnTo>
                    <a:pt x="796" y="742"/>
                  </a:lnTo>
                  <a:lnTo>
                    <a:pt x="796" y="795"/>
                  </a:lnTo>
                  <a:lnTo>
                    <a:pt x="690" y="848"/>
                  </a:lnTo>
                  <a:lnTo>
                    <a:pt x="530" y="636"/>
                  </a:lnTo>
                  <a:lnTo>
                    <a:pt x="371" y="477"/>
                  </a:lnTo>
                  <a:lnTo>
                    <a:pt x="212" y="318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106" y="318"/>
                  </a:lnTo>
                  <a:lnTo>
                    <a:pt x="212" y="530"/>
                  </a:lnTo>
                  <a:lnTo>
                    <a:pt x="424" y="1060"/>
                  </a:lnTo>
                  <a:lnTo>
                    <a:pt x="1644" y="1060"/>
                  </a:lnTo>
                  <a:lnTo>
                    <a:pt x="1485" y="636"/>
                  </a:lnTo>
                  <a:lnTo>
                    <a:pt x="1432" y="371"/>
                  </a:lnTo>
                  <a:lnTo>
                    <a:pt x="1485" y="0"/>
                  </a:lnTo>
                  <a:lnTo>
                    <a:pt x="1061" y="0"/>
                  </a:lnTo>
                  <a:lnTo>
                    <a:pt x="1008" y="53"/>
                  </a:lnTo>
                  <a:lnTo>
                    <a:pt x="955" y="106"/>
                  </a:lnTo>
                  <a:lnTo>
                    <a:pt x="955" y="53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82"/>
            <p:cNvSpPr/>
            <p:nvPr/>
          </p:nvSpPr>
          <p:spPr>
            <a:xfrm>
              <a:off x="393175" y="1562600"/>
              <a:ext cx="359200" cy="5325"/>
            </a:xfrm>
            <a:custGeom>
              <a:rect b="b" l="l" r="r" t="t"/>
              <a:pathLst>
                <a:path extrusionOk="0" h="213" w="14368">
                  <a:moveTo>
                    <a:pt x="425" y="1"/>
                  </a:moveTo>
                  <a:lnTo>
                    <a:pt x="1" y="213"/>
                  </a:lnTo>
                  <a:lnTo>
                    <a:pt x="14368" y="213"/>
                  </a:lnTo>
                  <a:lnTo>
                    <a:pt x="1431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82"/>
            <p:cNvSpPr/>
            <p:nvPr/>
          </p:nvSpPr>
          <p:spPr>
            <a:xfrm>
              <a:off x="350775" y="1891300"/>
              <a:ext cx="336675" cy="220025"/>
            </a:xfrm>
            <a:custGeom>
              <a:rect b="b" l="l" r="r" t="t"/>
              <a:pathLst>
                <a:path extrusionOk="0" h="8801" w="13467">
                  <a:moveTo>
                    <a:pt x="0" y="0"/>
                  </a:moveTo>
                  <a:lnTo>
                    <a:pt x="265" y="1167"/>
                  </a:lnTo>
                  <a:lnTo>
                    <a:pt x="583" y="2333"/>
                  </a:lnTo>
                  <a:lnTo>
                    <a:pt x="1167" y="3923"/>
                  </a:lnTo>
                  <a:lnTo>
                    <a:pt x="1478" y="4666"/>
                  </a:lnTo>
                  <a:lnTo>
                    <a:pt x="3552" y="4666"/>
                  </a:lnTo>
                  <a:lnTo>
                    <a:pt x="4560" y="3976"/>
                  </a:lnTo>
                  <a:lnTo>
                    <a:pt x="5037" y="3658"/>
                  </a:lnTo>
                  <a:lnTo>
                    <a:pt x="5461" y="3446"/>
                  </a:lnTo>
                  <a:lnTo>
                    <a:pt x="5885" y="3287"/>
                  </a:lnTo>
                  <a:lnTo>
                    <a:pt x="6309" y="3181"/>
                  </a:lnTo>
                  <a:lnTo>
                    <a:pt x="6627" y="3128"/>
                  </a:lnTo>
                  <a:lnTo>
                    <a:pt x="6945" y="3181"/>
                  </a:lnTo>
                  <a:lnTo>
                    <a:pt x="7369" y="3287"/>
                  </a:lnTo>
                  <a:lnTo>
                    <a:pt x="7793" y="3287"/>
                  </a:lnTo>
                  <a:lnTo>
                    <a:pt x="8165" y="3234"/>
                  </a:lnTo>
                  <a:lnTo>
                    <a:pt x="8536" y="3181"/>
                  </a:lnTo>
                  <a:lnTo>
                    <a:pt x="9278" y="3075"/>
                  </a:lnTo>
                  <a:lnTo>
                    <a:pt x="9596" y="3022"/>
                  </a:lnTo>
                  <a:lnTo>
                    <a:pt x="9914" y="2969"/>
                  </a:lnTo>
                  <a:lnTo>
                    <a:pt x="10232" y="2916"/>
                  </a:lnTo>
                  <a:lnTo>
                    <a:pt x="10656" y="2757"/>
                  </a:lnTo>
                  <a:lnTo>
                    <a:pt x="11611" y="2174"/>
                  </a:lnTo>
                  <a:lnTo>
                    <a:pt x="12512" y="1644"/>
                  </a:lnTo>
                  <a:lnTo>
                    <a:pt x="12936" y="1432"/>
                  </a:lnTo>
                  <a:lnTo>
                    <a:pt x="13254" y="1326"/>
                  </a:lnTo>
                  <a:lnTo>
                    <a:pt x="13466" y="1326"/>
                  </a:lnTo>
                  <a:lnTo>
                    <a:pt x="13413" y="742"/>
                  </a:lnTo>
                  <a:lnTo>
                    <a:pt x="13413" y="159"/>
                  </a:lnTo>
                  <a:lnTo>
                    <a:pt x="13413" y="0"/>
                  </a:lnTo>
                  <a:lnTo>
                    <a:pt x="5355" y="0"/>
                  </a:lnTo>
                  <a:lnTo>
                    <a:pt x="5938" y="53"/>
                  </a:lnTo>
                  <a:lnTo>
                    <a:pt x="5514" y="159"/>
                  </a:lnTo>
                  <a:lnTo>
                    <a:pt x="5037" y="159"/>
                  </a:lnTo>
                  <a:lnTo>
                    <a:pt x="4560" y="106"/>
                  </a:lnTo>
                  <a:lnTo>
                    <a:pt x="4029" y="0"/>
                  </a:lnTo>
                  <a:close/>
                  <a:moveTo>
                    <a:pt x="1432" y="4666"/>
                  </a:moveTo>
                  <a:lnTo>
                    <a:pt x="1834" y="5515"/>
                  </a:lnTo>
                  <a:lnTo>
                    <a:pt x="1834" y="5515"/>
                  </a:lnTo>
                  <a:lnTo>
                    <a:pt x="1478" y="4666"/>
                  </a:lnTo>
                  <a:close/>
                  <a:moveTo>
                    <a:pt x="1834" y="5515"/>
                  </a:moveTo>
                  <a:lnTo>
                    <a:pt x="1856" y="5567"/>
                  </a:lnTo>
                  <a:lnTo>
                    <a:pt x="2598" y="7210"/>
                  </a:lnTo>
                  <a:lnTo>
                    <a:pt x="2823" y="7608"/>
                  </a:lnTo>
                  <a:lnTo>
                    <a:pt x="2823" y="7608"/>
                  </a:lnTo>
                  <a:lnTo>
                    <a:pt x="2386" y="6733"/>
                  </a:lnTo>
                  <a:lnTo>
                    <a:pt x="1909" y="5673"/>
                  </a:lnTo>
                  <a:lnTo>
                    <a:pt x="1834" y="5515"/>
                  </a:lnTo>
                  <a:close/>
                  <a:moveTo>
                    <a:pt x="2823" y="7608"/>
                  </a:moveTo>
                  <a:lnTo>
                    <a:pt x="2916" y="7793"/>
                  </a:lnTo>
                  <a:lnTo>
                    <a:pt x="3499" y="8801"/>
                  </a:lnTo>
                  <a:lnTo>
                    <a:pt x="2823" y="7608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82"/>
            <p:cNvSpPr/>
            <p:nvPr/>
          </p:nvSpPr>
          <p:spPr>
            <a:xfrm>
              <a:off x="455475" y="1826350"/>
              <a:ext cx="165700" cy="29175"/>
            </a:xfrm>
            <a:custGeom>
              <a:rect b="b" l="l" r="r" t="t"/>
              <a:pathLst>
                <a:path extrusionOk="0" h="1167" w="6628">
                  <a:moveTo>
                    <a:pt x="0" y="0"/>
                  </a:moveTo>
                  <a:lnTo>
                    <a:pt x="319" y="213"/>
                  </a:lnTo>
                  <a:lnTo>
                    <a:pt x="531" y="478"/>
                  </a:lnTo>
                  <a:lnTo>
                    <a:pt x="796" y="372"/>
                  </a:lnTo>
                  <a:lnTo>
                    <a:pt x="1114" y="372"/>
                  </a:lnTo>
                  <a:lnTo>
                    <a:pt x="1432" y="425"/>
                  </a:lnTo>
                  <a:lnTo>
                    <a:pt x="1856" y="584"/>
                  </a:lnTo>
                  <a:lnTo>
                    <a:pt x="2174" y="478"/>
                  </a:lnTo>
                  <a:lnTo>
                    <a:pt x="2545" y="425"/>
                  </a:lnTo>
                  <a:lnTo>
                    <a:pt x="2863" y="478"/>
                  </a:lnTo>
                  <a:lnTo>
                    <a:pt x="3181" y="531"/>
                  </a:lnTo>
                  <a:lnTo>
                    <a:pt x="3499" y="690"/>
                  </a:lnTo>
                  <a:lnTo>
                    <a:pt x="3711" y="849"/>
                  </a:lnTo>
                  <a:lnTo>
                    <a:pt x="4136" y="1167"/>
                  </a:lnTo>
                  <a:lnTo>
                    <a:pt x="6627" y="1167"/>
                  </a:lnTo>
                  <a:lnTo>
                    <a:pt x="6362" y="902"/>
                  </a:lnTo>
                  <a:lnTo>
                    <a:pt x="6203" y="584"/>
                  </a:lnTo>
                  <a:lnTo>
                    <a:pt x="6097" y="319"/>
                  </a:lnTo>
                  <a:lnTo>
                    <a:pt x="599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82"/>
            <p:cNvSpPr/>
            <p:nvPr/>
          </p:nvSpPr>
          <p:spPr>
            <a:xfrm>
              <a:off x="348125" y="1880700"/>
              <a:ext cx="102075" cy="10625"/>
            </a:xfrm>
            <a:custGeom>
              <a:rect b="b" l="l" r="r" t="t"/>
              <a:pathLst>
                <a:path extrusionOk="0" h="425" w="4083">
                  <a:moveTo>
                    <a:pt x="0" y="0"/>
                  </a:moveTo>
                  <a:lnTo>
                    <a:pt x="106" y="424"/>
                  </a:lnTo>
                  <a:lnTo>
                    <a:pt x="4082" y="424"/>
                  </a:lnTo>
                  <a:lnTo>
                    <a:pt x="3393" y="265"/>
                  </a:lnTo>
                  <a:lnTo>
                    <a:pt x="2704" y="53"/>
                  </a:lnTo>
                  <a:lnTo>
                    <a:pt x="2333" y="106"/>
                  </a:lnTo>
                  <a:lnTo>
                    <a:pt x="1803" y="106"/>
                  </a:lnTo>
                  <a:lnTo>
                    <a:pt x="1273" y="53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82"/>
            <p:cNvSpPr/>
            <p:nvPr/>
          </p:nvSpPr>
          <p:spPr>
            <a:xfrm>
              <a:off x="605250" y="1726950"/>
              <a:ext cx="59650" cy="19900"/>
            </a:xfrm>
            <a:custGeom>
              <a:rect b="b" l="l" r="r" t="t"/>
              <a:pathLst>
                <a:path extrusionOk="0" h="796" w="2386">
                  <a:moveTo>
                    <a:pt x="1166" y="0"/>
                  </a:moveTo>
                  <a:lnTo>
                    <a:pt x="1060" y="159"/>
                  </a:lnTo>
                  <a:lnTo>
                    <a:pt x="954" y="318"/>
                  </a:lnTo>
                  <a:lnTo>
                    <a:pt x="901" y="477"/>
                  </a:lnTo>
                  <a:lnTo>
                    <a:pt x="848" y="371"/>
                  </a:lnTo>
                  <a:lnTo>
                    <a:pt x="848" y="212"/>
                  </a:lnTo>
                  <a:lnTo>
                    <a:pt x="901" y="53"/>
                  </a:lnTo>
                  <a:lnTo>
                    <a:pt x="795" y="106"/>
                  </a:lnTo>
                  <a:lnTo>
                    <a:pt x="742" y="212"/>
                  </a:lnTo>
                  <a:lnTo>
                    <a:pt x="583" y="424"/>
                  </a:lnTo>
                  <a:lnTo>
                    <a:pt x="477" y="637"/>
                  </a:lnTo>
                  <a:lnTo>
                    <a:pt x="371" y="743"/>
                  </a:lnTo>
                  <a:lnTo>
                    <a:pt x="318" y="690"/>
                  </a:lnTo>
                  <a:lnTo>
                    <a:pt x="265" y="584"/>
                  </a:lnTo>
                  <a:lnTo>
                    <a:pt x="212" y="424"/>
                  </a:lnTo>
                  <a:lnTo>
                    <a:pt x="212" y="318"/>
                  </a:lnTo>
                  <a:lnTo>
                    <a:pt x="106" y="424"/>
                  </a:lnTo>
                  <a:lnTo>
                    <a:pt x="53" y="531"/>
                  </a:lnTo>
                  <a:lnTo>
                    <a:pt x="0" y="796"/>
                  </a:lnTo>
                  <a:lnTo>
                    <a:pt x="1060" y="796"/>
                  </a:lnTo>
                  <a:lnTo>
                    <a:pt x="1325" y="584"/>
                  </a:lnTo>
                  <a:lnTo>
                    <a:pt x="1644" y="371"/>
                  </a:lnTo>
                  <a:lnTo>
                    <a:pt x="2015" y="159"/>
                  </a:lnTo>
                  <a:lnTo>
                    <a:pt x="2386" y="0"/>
                  </a:lnTo>
                  <a:lnTo>
                    <a:pt x="1697" y="0"/>
                  </a:lnTo>
                  <a:lnTo>
                    <a:pt x="1485" y="106"/>
                  </a:lnTo>
                  <a:lnTo>
                    <a:pt x="1378" y="212"/>
                  </a:lnTo>
                  <a:lnTo>
                    <a:pt x="1325" y="159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82"/>
            <p:cNvSpPr/>
            <p:nvPr/>
          </p:nvSpPr>
          <p:spPr>
            <a:xfrm>
              <a:off x="508500" y="1530800"/>
              <a:ext cx="253150" cy="25"/>
            </a:xfrm>
            <a:custGeom>
              <a:rect b="b" l="l" r="r" t="t"/>
              <a:pathLst>
                <a:path extrusionOk="0" h="1" w="10126">
                  <a:moveTo>
                    <a:pt x="10126" y="0"/>
                  </a:moveTo>
                  <a:lnTo>
                    <a:pt x="159" y="0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10073" y="0"/>
                  </a:lnTo>
                  <a:lnTo>
                    <a:pt x="10073" y="0"/>
                  </a:lnTo>
                  <a:lnTo>
                    <a:pt x="10126" y="0"/>
                  </a:lnTo>
                  <a:lnTo>
                    <a:pt x="1012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82"/>
            <p:cNvSpPr/>
            <p:nvPr/>
          </p:nvSpPr>
          <p:spPr>
            <a:xfrm>
              <a:off x="1104900" y="1891300"/>
              <a:ext cx="338000" cy="220025"/>
            </a:xfrm>
            <a:custGeom>
              <a:rect b="b" l="l" r="r" t="t"/>
              <a:pathLst>
                <a:path extrusionOk="0" h="8801" w="13520">
                  <a:moveTo>
                    <a:pt x="54" y="0"/>
                  </a:moveTo>
                  <a:lnTo>
                    <a:pt x="107" y="159"/>
                  </a:lnTo>
                  <a:lnTo>
                    <a:pt x="54" y="742"/>
                  </a:lnTo>
                  <a:lnTo>
                    <a:pt x="1" y="1326"/>
                  </a:lnTo>
                  <a:lnTo>
                    <a:pt x="213" y="1326"/>
                  </a:lnTo>
                  <a:lnTo>
                    <a:pt x="531" y="1432"/>
                  </a:lnTo>
                  <a:lnTo>
                    <a:pt x="955" y="1644"/>
                  </a:lnTo>
                  <a:lnTo>
                    <a:pt x="1909" y="2174"/>
                  </a:lnTo>
                  <a:lnTo>
                    <a:pt x="2810" y="2757"/>
                  </a:lnTo>
                  <a:lnTo>
                    <a:pt x="3235" y="2916"/>
                  </a:lnTo>
                  <a:lnTo>
                    <a:pt x="3553" y="2969"/>
                  </a:lnTo>
                  <a:lnTo>
                    <a:pt x="3871" y="3022"/>
                  </a:lnTo>
                  <a:lnTo>
                    <a:pt x="4189" y="3075"/>
                  </a:lnTo>
                  <a:lnTo>
                    <a:pt x="4931" y="3181"/>
                  </a:lnTo>
                  <a:lnTo>
                    <a:pt x="5302" y="3234"/>
                  </a:lnTo>
                  <a:lnTo>
                    <a:pt x="5726" y="3287"/>
                  </a:lnTo>
                  <a:lnTo>
                    <a:pt x="6097" y="3287"/>
                  </a:lnTo>
                  <a:lnTo>
                    <a:pt x="6522" y="3181"/>
                  </a:lnTo>
                  <a:lnTo>
                    <a:pt x="6840" y="3128"/>
                  </a:lnTo>
                  <a:lnTo>
                    <a:pt x="7211" y="3181"/>
                  </a:lnTo>
                  <a:lnTo>
                    <a:pt x="7635" y="3287"/>
                  </a:lnTo>
                  <a:lnTo>
                    <a:pt x="8059" y="3446"/>
                  </a:lnTo>
                  <a:lnTo>
                    <a:pt x="8536" y="3658"/>
                  </a:lnTo>
                  <a:lnTo>
                    <a:pt x="9013" y="3976"/>
                  </a:lnTo>
                  <a:lnTo>
                    <a:pt x="10127" y="4666"/>
                  </a:lnTo>
                  <a:lnTo>
                    <a:pt x="12020" y="4666"/>
                  </a:lnTo>
                  <a:lnTo>
                    <a:pt x="12088" y="4506"/>
                  </a:lnTo>
                  <a:lnTo>
                    <a:pt x="12512" y="3446"/>
                  </a:lnTo>
                  <a:lnTo>
                    <a:pt x="12883" y="2386"/>
                  </a:lnTo>
                  <a:lnTo>
                    <a:pt x="13519" y="318"/>
                  </a:lnTo>
                  <a:lnTo>
                    <a:pt x="13413" y="318"/>
                  </a:lnTo>
                  <a:lnTo>
                    <a:pt x="12088" y="371"/>
                  </a:lnTo>
                  <a:lnTo>
                    <a:pt x="11452" y="371"/>
                  </a:lnTo>
                  <a:lnTo>
                    <a:pt x="11028" y="265"/>
                  </a:lnTo>
                  <a:lnTo>
                    <a:pt x="10604" y="212"/>
                  </a:lnTo>
                  <a:lnTo>
                    <a:pt x="9967" y="212"/>
                  </a:lnTo>
                  <a:lnTo>
                    <a:pt x="9225" y="159"/>
                  </a:lnTo>
                  <a:lnTo>
                    <a:pt x="8483" y="212"/>
                  </a:lnTo>
                  <a:lnTo>
                    <a:pt x="9066" y="106"/>
                  </a:lnTo>
                  <a:lnTo>
                    <a:pt x="9649" y="0"/>
                  </a:lnTo>
                  <a:close/>
                  <a:moveTo>
                    <a:pt x="12020" y="4666"/>
                  </a:moveTo>
                  <a:lnTo>
                    <a:pt x="11717" y="5372"/>
                  </a:lnTo>
                  <a:lnTo>
                    <a:pt x="12035" y="4666"/>
                  </a:lnTo>
                  <a:close/>
                  <a:moveTo>
                    <a:pt x="11717" y="5372"/>
                  </a:moveTo>
                  <a:lnTo>
                    <a:pt x="11558" y="5726"/>
                  </a:lnTo>
                  <a:lnTo>
                    <a:pt x="11081" y="6733"/>
                  </a:lnTo>
                  <a:lnTo>
                    <a:pt x="10551" y="7793"/>
                  </a:lnTo>
                  <a:lnTo>
                    <a:pt x="10021" y="8801"/>
                  </a:lnTo>
                  <a:lnTo>
                    <a:pt x="10604" y="7740"/>
                  </a:lnTo>
                  <a:lnTo>
                    <a:pt x="11134" y="6680"/>
                  </a:lnTo>
                  <a:lnTo>
                    <a:pt x="11611" y="5620"/>
                  </a:lnTo>
                  <a:lnTo>
                    <a:pt x="11717" y="537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82"/>
            <p:cNvSpPr/>
            <p:nvPr/>
          </p:nvSpPr>
          <p:spPr>
            <a:xfrm>
              <a:off x="326900" y="1726950"/>
              <a:ext cx="255825" cy="19900"/>
            </a:xfrm>
            <a:custGeom>
              <a:rect b="b" l="l" r="r" t="t"/>
              <a:pathLst>
                <a:path extrusionOk="0" h="796" w="10233">
                  <a:moveTo>
                    <a:pt x="1" y="0"/>
                  </a:moveTo>
                  <a:lnTo>
                    <a:pt x="107" y="796"/>
                  </a:lnTo>
                  <a:lnTo>
                    <a:pt x="9756" y="796"/>
                  </a:lnTo>
                  <a:lnTo>
                    <a:pt x="9968" y="371"/>
                  </a:lnTo>
                  <a:lnTo>
                    <a:pt x="1023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82"/>
            <p:cNvSpPr/>
            <p:nvPr/>
          </p:nvSpPr>
          <p:spPr>
            <a:xfrm>
              <a:off x="914050" y="1595725"/>
              <a:ext cx="33150" cy="7975"/>
            </a:xfrm>
            <a:custGeom>
              <a:rect b="b" l="l" r="r" t="t"/>
              <a:pathLst>
                <a:path extrusionOk="0" h="319" w="1326">
                  <a:moveTo>
                    <a:pt x="54" y="1"/>
                  </a:moveTo>
                  <a:lnTo>
                    <a:pt x="1" y="319"/>
                  </a:lnTo>
                  <a:lnTo>
                    <a:pt x="1326" y="319"/>
                  </a:lnTo>
                  <a:lnTo>
                    <a:pt x="1326" y="1"/>
                  </a:lnTo>
                  <a:lnTo>
                    <a:pt x="1273" y="1"/>
                  </a:lnTo>
                  <a:lnTo>
                    <a:pt x="1167" y="213"/>
                  </a:lnTo>
                  <a:lnTo>
                    <a:pt x="1114" y="21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82"/>
            <p:cNvSpPr/>
            <p:nvPr/>
          </p:nvSpPr>
          <p:spPr>
            <a:xfrm>
              <a:off x="827900" y="1595725"/>
              <a:ext cx="22550" cy="7975"/>
            </a:xfrm>
            <a:custGeom>
              <a:rect b="b" l="l" r="r" t="t"/>
              <a:pathLst>
                <a:path extrusionOk="0" h="319" w="902">
                  <a:moveTo>
                    <a:pt x="266" y="1"/>
                  </a:moveTo>
                  <a:lnTo>
                    <a:pt x="1" y="319"/>
                  </a:lnTo>
                  <a:lnTo>
                    <a:pt x="637" y="319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82"/>
            <p:cNvSpPr/>
            <p:nvPr/>
          </p:nvSpPr>
          <p:spPr>
            <a:xfrm>
              <a:off x="875625" y="1595725"/>
              <a:ext cx="22550" cy="7975"/>
            </a:xfrm>
            <a:custGeom>
              <a:rect b="b" l="l" r="r" t="t"/>
              <a:pathLst>
                <a:path extrusionOk="0" h="319" w="902">
                  <a:moveTo>
                    <a:pt x="212" y="1"/>
                  </a:moveTo>
                  <a:lnTo>
                    <a:pt x="0" y="319"/>
                  </a:lnTo>
                  <a:lnTo>
                    <a:pt x="795" y="319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82"/>
            <p:cNvSpPr/>
            <p:nvPr/>
          </p:nvSpPr>
          <p:spPr>
            <a:xfrm>
              <a:off x="895500" y="2494325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1"/>
                  </a:moveTo>
                  <a:lnTo>
                    <a:pt x="0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82"/>
            <p:cNvSpPr/>
            <p:nvPr/>
          </p:nvSpPr>
          <p:spPr>
            <a:xfrm>
              <a:off x="414375" y="1858150"/>
              <a:ext cx="274400" cy="33175"/>
            </a:xfrm>
            <a:custGeom>
              <a:rect b="b" l="l" r="r" t="t"/>
              <a:pathLst>
                <a:path extrusionOk="0" h="1327" w="10976">
                  <a:moveTo>
                    <a:pt x="5939" y="1"/>
                  </a:moveTo>
                  <a:lnTo>
                    <a:pt x="6098" y="107"/>
                  </a:lnTo>
                  <a:lnTo>
                    <a:pt x="6734" y="107"/>
                  </a:lnTo>
                  <a:lnTo>
                    <a:pt x="6999" y="160"/>
                  </a:lnTo>
                  <a:lnTo>
                    <a:pt x="7264" y="266"/>
                  </a:lnTo>
                  <a:lnTo>
                    <a:pt x="7423" y="372"/>
                  </a:lnTo>
                  <a:lnTo>
                    <a:pt x="7582" y="478"/>
                  </a:lnTo>
                  <a:lnTo>
                    <a:pt x="7635" y="584"/>
                  </a:lnTo>
                  <a:lnTo>
                    <a:pt x="7688" y="690"/>
                  </a:lnTo>
                  <a:lnTo>
                    <a:pt x="7688" y="796"/>
                  </a:lnTo>
                  <a:lnTo>
                    <a:pt x="7635" y="849"/>
                  </a:lnTo>
                  <a:lnTo>
                    <a:pt x="7370" y="955"/>
                  </a:lnTo>
                  <a:lnTo>
                    <a:pt x="6628" y="955"/>
                  </a:lnTo>
                  <a:lnTo>
                    <a:pt x="6363" y="902"/>
                  </a:lnTo>
                  <a:lnTo>
                    <a:pt x="5568" y="902"/>
                  </a:lnTo>
                  <a:lnTo>
                    <a:pt x="5143" y="1008"/>
                  </a:lnTo>
                  <a:lnTo>
                    <a:pt x="4719" y="1008"/>
                  </a:lnTo>
                  <a:lnTo>
                    <a:pt x="3924" y="1061"/>
                  </a:lnTo>
                  <a:lnTo>
                    <a:pt x="3500" y="1061"/>
                  </a:lnTo>
                  <a:lnTo>
                    <a:pt x="3129" y="1008"/>
                  </a:lnTo>
                  <a:lnTo>
                    <a:pt x="2387" y="796"/>
                  </a:lnTo>
                  <a:lnTo>
                    <a:pt x="1750" y="690"/>
                  </a:lnTo>
                  <a:lnTo>
                    <a:pt x="1220" y="584"/>
                  </a:lnTo>
                  <a:lnTo>
                    <a:pt x="1" y="425"/>
                  </a:lnTo>
                  <a:lnTo>
                    <a:pt x="1" y="425"/>
                  </a:lnTo>
                  <a:lnTo>
                    <a:pt x="425" y="584"/>
                  </a:lnTo>
                  <a:lnTo>
                    <a:pt x="796" y="743"/>
                  </a:lnTo>
                  <a:lnTo>
                    <a:pt x="1167" y="902"/>
                  </a:lnTo>
                  <a:lnTo>
                    <a:pt x="1644" y="1061"/>
                  </a:lnTo>
                  <a:lnTo>
                    <a:pt x="2175" y="1220"/>
                  </a:lnTo>
                  <a:lnTo>
                    <a:pt x="2758" y="1326"/>
                  </a:lnTo>
                  <a:lnTo>
                    <a:pt x="10869" y="1326"/>
                  </a:lnTo>
                  <a:lnTo>
                    <a:pt x="10869" y="690"/>
                  </a:lnTo>
                  <a:lnTo>
                    <a:pt x="1097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82"/>
            <p:cNvSpPr/>
            <p:nvPr/>
          </p:nvSpPr>
          <p:spPr>
            <a:xfrm>
              <a:off x="1448175" y="1826350"/>
              <a:ext cx="5325" cy="2675"/>
            </a:xfrm>
            <a:custGeom>
              <a:rect b="b" l="l" r="r" t="t"/>
              <a:pathLst>
                <a:path extrusionOk="0" h="107" w="213">
                  <a:moveTo>
                    <a:pt x="1" y="0"/>
                  </a:moveTo>
                  <a:lnTo>
                    <a:pt x="54" y="107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82"/>
            <p:cNvSpPr/>
            <p:nvPr/>
          </p:nvSpPr>
          <p:spPr>
            <a:xfrm>
              <a:off x="711275" y="1693800"/>
              <a:ext cx="39775" cy="17275"/>
            </a:xfrm>
            <a:custGeom>
              <a:rect b="b" l="l" r="r" t="t"/>
              <a:pathLst>
                <a:path extrusionOk="0" h="691" w="1591">
                  <a:moveTo>
                    <a:pt x="371" y="1"/>
                  </a:moveTo>
                  <a:lnTo>
                    <a:pt x="530" y="107"/>
                  </a:lnTo>
                  <a:lnTo>
                    <a:pt x="530" y="160"/>
                  </a:lnTo>
                  <a:lnTo>
                    <a:pt x="530" y="213"/>
                  </a:lnTo>
                  <a:lnTo>
                    <a:pt x="265" y="425"/>
                  </a:lnTo>
                  <a:lnTo>
                    <a:pt x="0" y="690"/>
                  </a:lnTo>
                  <a:lnTo>
                    <a:pt x="53" y="690"/>
                  </a:lnTo>
                  <a:lnTo>
                    <a:pt x="424" y="478"/>
                  </a:lnTo>
                  <a:lnTo>
                    <a:pt x="796" y="319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82"/>
            <p:cNvSpPr/>
            <p:nvPr/>
          </p:nvSpPr>
          <p:spPr>
            <a:xfrm>
              <a:off x="1079725" y="1793225"/>
              <a:ext cx="388350" cy="26525"/>
            </a:xfrm>
            <a:custGeom>
              <a:rect b="b" l="l" r="r" t="t"/>
              <a:pathLst>
                <a:path extrusionOk="0" h="1061" w="15534">
                  <a:moveTo>
                    <a:pt x="0" y="0"/>
                  </a:moveTo>
                  <a:lnTo>
                    <a:pt x="266" y="530"/>
                  </a:lnTo>
                  <a:lnTo>
                    <a:pt x="531" y="1060"/>
                  </a:lnTo>
                  <a:lnTo>
                    <a:pt x="10868" y="1060"/>
                  </a:lnTo>
                  <a:lnTo>
                    <a:pt x="11134" y="848"/>
                  </a:lnTo>
                  <a:lnTo>
                    <a:pt x="11346" y="689"/>
                  </a:lnTo>
                  <a:lnTo>
                    <a:pt x="11664" y="530"/>
                  </a:lnTo>
                  <a:lnTo>
                    <a:pt x="11982" y="424"/>
                  </a:lnTo>
                  <a:lnTo>
                    <a:pt x="12247" y="424"/>
                  </a:lnTo>
                  <a:lnTo>
                    <a:pt x="12565" y="530"/>
                  </a:lnTo>
                  <a:lnTo>
                    <a:pt x="12830" y="689"/>
                  </a:lnTo>
                  <a:lnTo>
                    <a:pt x="13042" y="689"/>
                  </a:lnTo>
                  <a:lnTo>
                    <a:pt x="13201" y="636"/>
                  </a:lnTo>
                  <a:lnTo>
                    <a:pt x="13307" y="530"/>
                  </a:lnTo>
                  <a:lnTo>
                    <a:pt x="13466" y="371"/>
                  </a:lnTo>
                  <a:lnTo>
                    <a:pt x="13625" y="318"/>
                  </a:lnTo>
                  <a:lnTo>
                    <a:pt x="13837" y="371"/>
                  </a:lnTo>
                  <a:lnTo>
                    <a:pt x="14049" y="424"/>
                  </a:lnTo>
                  <a:lnTo>
                    <a:pt x="14261" y="583"/>
                  </a:lnTo>
                  <a:lnTo>
                    <a:pt x="14420" y="689"/>
                  </a:lnTo>
                  <a:lnTo>
                    <a:pt x="14526" y="848"/>
                  </a:lnTo>
                  <a:lnTo>
                    <a:pt x="14633" y="1060"/>
                  </a:lnTo>
                  <a:lnTo>
                    <a:pt x="15322" y="1060"/>
                  </a:lnTo>
                  <a:lnTo>
                    <a:pt x="15534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82"/>
            <p:cNvSpPr/>
            <p:nvPr/>
          </p:nvSpPr>
          <p:spPr>
            <a:xfrm>
              <a:off x="1095625" y="1826350"/>
              <a:ext cx="250525" cy="29175"/>
            </a:xfrm>
            <a:custGeom>
              <a:rect b="b" l="l" r="r" t="t"/>
              <a:pathLst>
                <a:path extrusionOk="0" h="1167" w="10021">
                  <a:moveTo>
                    <a:pt x="1" y="0"/>
                  </a:moveTo>
                  <a:lnTo>
                    <a:pt x="160" y="584"/>
                  </a:lnTo>
                  <a:lnTo>
                    <a:pt x="319" y="1167"/>
                  </a:lnTo>
                  <a:lnTo>
                    <a:pt x="8589" y="1167"/>
                  </a:lnTo>
                  <a:lnTo>
                    <a:pt x="8801" y="1008"/>
                  </a:lnTo>
                  <a:lnTo>
                    <a:pt x="9066" y="902"/>
                  </a:lnTo>
                  <a:lnTo>
                    <a:pt x="9384" y="796"/>
                  </a:lnTo>
                  <a:lnTo>
                    <a:pt x="9702" y="743"/>
                  </a:lnTo>
                  <a:lnTo>
                    <a:pt x="9702" y="531"/>
                  </a:lnTo>
                  <a:lnTo>
                    <a:pt x="9755" y="372"/>
                  </a:lnTo>
                  <a:lnTo>
                    <a:pt x="9861" y="160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82"/>
            <p:cNvSpPr/>
            <p:nvPr/>
          </p:nvSpPr>
          <p:spPr>
            <a:xfrm>
              <a:off x="329575" y="1760075"/>
              <a:ext cx="238575" cy="22550"/>
            </a:xfrm>
            <a:custGeom>
              <a:rect b="b" l="l" r="r" t="t"/>
              <a:pathLst>
                <a:path extrusionOk="0" h="902" w="9543">
                  <a:moveTo>
                    <a:pt x="0" y="1"/>
                  </a:moveTo>
                  <a:lnTo>
                    <a:pt x="106" y="902"/>
                  </a:lnTo>
                  <a:lnTo>
                    <a:pt x="9543" y="902"/>
                  </a:lnTo>
                  <a:lnTo>
                    <a:pt x="9490" y="690"/>
                  </a:lnTo>
                  <a:lnTo>
                    <a:pt x="9437" y="478"/>
                  </a:lnTo>
                  <a:lnTo>
                    <a:pt x="949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82"/>
            <p:cNvSpPr/>
            <p:nvPr/>
          </p:nvSpPr>
          <p:spPr>
            <a:xfrm>
              <a:off x="745725" y="1662000"/>
              <a:ext cx="88825" cy="13275"/>
            </a:xfrm>
            <a:custGeom>
              <a:rect b="b" l="l" r="r" t="t"/>
              <a:pathLst>
                <a:path extrusionOk="0" h="531" w="3553">
                  <a:moveTo>
                    <a:pt x="1" y="1"/>
                  </a:moveTo>
                  <a:lnTo>
                    <a:pt x="107" y="54"/>
                  </a:lnTo>
                  <a:lnTo>
                    <a:pt x="319" y="160"/>
                  </a:lnTo>
                  <a:lnTo>
                    <a:pt x="690" y="213"/>
                  </a:lnTo>
                  <a:lnTo>
                    <a:pt x="743" y="266"/>
                  </a:lnTo>
                  <a:lnTo>
                    <a:pt x="743" y="319"/>
                  </a:lnTo>
                  <a:lnTo>
                    <a:pt x="425" y="425"/>
                  </a:lnTo>
                  <a:lnTo>
                    <a:pt x="54" y="531"/>
                  </a:lnTo>
                  <a:lnTo>
                    <a:pt x="3553" y="531"/>
                  </a:lnTo>
                  <a:lnTo>
                    <a:pt x="3447" y="266"/>
                  </a:lnTo>
                  <a:lnTo>
                    <a:pt x="334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82"/>
            <p:cNvSpPr/>
            <p:nvPr/>
          </p:nvSpPr>
          <p:spPr>
            <a:xfrm>
              <a:off x="813325" y="1595725"/>
              <a:ext cx="10625" cy="7975"/>
            </a:xfrm>
            <a:custGeom>
              <a:rect b="b" l="l" r="r" t="t"/>
              <a:pathLst>
                <a:path extrusionOk="0" h="319" w="425">
                  <a:moveTo>
                    <a:pt x="106" y="1"/>
                  </a:moveTo>
                  <a:lnTo>
                    <a:pt x="0" y="319"/>
                  </a:lnTo>
                  <a:lnTo>
                    <a:pt x="372" y="319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82"/>
            <p:cNvSpPr/>
            <p:nvPr/>
          </p:nvSpPr>
          <p:spPr>
            <a:xfrm>
              <a:off x="1217550" y="2283600"/>
              <a:ext cx="9325" cy="9300"/>
            </a:xfrm>
            <a:custGeom>
              <a:rect b="b" l="l" r="r" t="t"/>
              <a:pathLst>
                <a:path extrusionOk="0" h="372" w="373">
                  <a:moveTo>
                    <a:pt x="372" y="1"/>
                  </a:moveTo>
                  <a:lnTo>
                    <a:pt x="372" y="1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372" y="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82"/>
            <p:cNvSpPr/>
            <p:nvPr/>
          </p:nvSpPr>
          <p:spPr>
            <a:xfrm>
              <a:off x="1126100" y="2367100"/>
              <a:ext cx="6675" cy="5325"/>
            </a:xfrm>
            <a:custGeom>
              <a:rect b="b" l="l" r="r" t="t"/>
              <a:pathLst>
                <a:path extrusionOk="0" h="213" w="267">
                  <a:moveTo>
                    <a:pt x="266" y="1"/>
                  </a:moveTo>
                  <a:lnTo>
                    <a:pt x="266" y="1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82"/>
            <p:cNvSpPr/>
            <p:nvPr/>
          </p:nvSpPr>
          <p:spPr>
            <a:xfrm>
              <a:off x="1183100" y="2316725"/>
              <a:ext cx="9300" cy="9325"/>
            </a:xfrm>
            <a:custGeom>
              <a:rect b="b" l="l" r="r" t="t"/>
              <a:pathLst>
                <a:path extrusionOk="0" h="373" w="372">
                  <a:moveTo>
                    <a:pt x="372" y="1"/>
                  </a:moveTo>
                  <a:lnTo>
                    <a:pt x="372" y="1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372" y="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82"/>
            <p:cNvSpPr/>
            <p:nvPr/>
          </p:nvSpPr>
          <p:spPr>
            <a:xfrm>
              <a:off x="1146000" y="2349875"/>
              <a:ext cx="7975" cy="6650"/>
            </a:xfrm>
            <a:custGeom>
              <a:rect b="b" l="l" r="r" t="t"/>
              <a:pathLst>
                <a:path extrusionOk="0" h="266" w="319">
                  <a:moveTo>
                    <a:pt x="318" y="0"/>
                  </a:moveTo>
                  <a:lnTo>
                    <a:pt x="318" y="0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318" y="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82"/>
            <p:cNvSpPr/>
            <p:nvPr/>
          </p:nvSpPr>
          <p:spPr>
            <a:xfrm>
              <a:off x="1074425" y="2401550"/>
              <a:ext cx="9300" cy="5325"/>
            </a:xfrm>
            <a:custGeom>
              <a:rect b="b" l="l" r="r" t="t"/>
              <a:pathLst>
                <a:path extrusionOk="0" h="213" w="372">
                  <a:moveTo>
                    <a:pt x="371" y="1"/>
                  </a:moveTo>
                  <a:lnTo>
                    <a:pt x="371" y="1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371" y="1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82"/>
            <p:cNvSpPr/>
            <p:nvPr/>
          </p:nvSpPr>
          <p:spPr>
            <a:xfrm>
              <a:off x="1164550" y="2333975"/>
              <a:ext cx="9300" cy="7975"/>
            </a:xfrm>
            <a:custGeom>
              <a:rect b="b" l="l" r="r" t="t"/>
              <a:pathLst>
                <a:path extrusionOk="0" h="319" w="372">
                  <a:moveTo>
                    <a:pt x="371" y="0"/>
                  </a:moveTo>
                  <a:lnTo>
                    <a:pt x="371" y="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82"/>
            <p:cNvSpPr/>
            <p:nvPr/>
          </p:nvSpPr>
          <p:spPr>
            <a:xfrm>
              <a:off x="1098275" y="2386975"/>
              <a:ext cx="6650" cy="4000"/>
            </a:xfrm>
            <a:custGeom>
              <a:rect b="b" l="l" r="r" t="t"/>
              <a:pathLst>
                <a:path extrusionOk="0" h="160" w="266">
                  <a:moveTo>
                    <a:pt x="266" y="1"/>
                  </a:moveTo>
                  <a:lnTo>
                    <a:pt x="266" y="1"/>
                  </a:lnTo>
                  <a:lnTo>
                    <a:pt x="1" y="160"/>
                  </a:lnTo>
                  <a:lnTo>
                    <a:pt x="1" y="160"/>
                  </a:lnTo>
                  <a:lnTo>
                    <a:pt x="266" y="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82"/>
            <p:cNvSpPr/>
            <p:nvPr/>
          </p:nvSpPr>
          <p:spPr>
            <a:xfrm>
              <a:off x="1051900" y="2416150"/>
              <a:ext cx="9300" cy="5325"/>
            </a:xfrm>
            <a:custGeom>
              <a:rect b="b" l="l" r="r" t="t"/>
              <a:pathLst>
                <a:path extrusionOk="0" h="213" w="372">
                  <a:moveTo>
                    <a:pt x="371" y="0"/>
                  </a:moveTo>
                  <a:lnTo>
                    <a:pt x="371" y="0"/>
                  </a:lnTo>
                  <a:lnTo>
                    <a:pt x="0" y="212"/>
                  </a:lnTo>
                  <a:lnTo>
                    <a:pt x="0" y="212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82"/>
            <p:cNvSpPr/>
            <p:nvPr/>
          </p:nvSpPr>
          <p:spPr>
            <a:xfrm>
              <a:off x="977675" y="245590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4" y="1"/>
                  </a:moveTo>
                  <a:lnTo>
                    <a:pt x="424" y="1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424" y="1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82"/>
            <p:cNvSpPr/>
            <p:nvPr/>
          </p:nvSpPr>
          <p:spPr>
            <a:xfrm>
              <a:off x="951150" y="2467825"/>
              <a:ext cx="10650" cy="5325"/>
            </a:xfrm>
            <a:custGeom>
              <a:rect b="b" l="l" r="r" t="t"/>
              <a:pathLst>
                <a:path extrusionOk="0" h="213" w="426">
                  <a:moveTo>
                    <a:pt x="425" y="1"/>
                  </a:moveTo>
                  <a:lnTo>
                    <a:pt x="425" y="1"/>
                  </a:lnTo>
                  <a:lnTo>
                    <a:pt x="1" y="213"/>
                  </a:lnTo>
                  <a:lnTo>
                    <a:pt x="1" y="213"/>
                  </a:lnTo>
                  <a:lnTo>
                    <a:pt x="425" y="1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82"/>
            <p:cNvSpPr/>
            <p:nvPr/>
          </p:nvSpPr>
          <p:spPr>
            <a:xfrm>
              <a:off x="1026700" y="242940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5" y="0"/>
                  </a:moveTo>
                  <a:lnTo>
                    <a:pt x="425" y="0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425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82"/>
            <p:cNvSpPr/>
            <p:nvPr/>
          </p:nvSpPr>
          <p:spPr>
            <a:xfrm>
              <a:off x="1002850" y="244265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5" y="0"/>
                  </a:moveTo>
                  <a:lnTo>
                    <a:pt x="425" y="0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425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82"/>
            <p:cNvSpPr/>
            <p:nvPr/>
          </p:nvSpPr>
          <p:spPr>
            <a:xfrm>
              <a:off x="1311675" y="2168300"/>
              <a:ext cx="9300" cy="11950"/>
            </a:xfrm>
            <a:custGeom>
              <a:rect b="b" l="l" r="r" t="t"/>
              <a:pathLst>
                <a:path extrusionOk="0" h="478" w="372">
                  <a:moveTo>
                    <a:pt x="371" y="0"/>
                  </a:moveTo>
                  <a:lnTo>
                    <a:pt x="371" y="0"/>
                  </a:lnTo>
                  <a:lnTo>
                    <a:pt x="0" y="477"/>
                  </a:lnTo>
                  <a:lnTo>
                    <a:pt x="0" y="477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82"/>
            <p:cNvSpPr/>
            <p:nvPr/>
          </p:nvSpPr>
          <p:spPr>
            <a:xfrm>
              <a:off x="1299725" y="2185525"/>
              <a:ext cx="7975" cy="11950"/>
            </a:xfrm>
            <a:custGeom>
              <a:rect b="b" l="l" r="r" t="t"/>
              <a:pathLst>
                <a:path extrusionOk="0" h="478" w="319">
                  <a:moveTo>
                    <a:pt x="319" y="0"/>
                  </a:moveTo>
                  <a:lnTo>
                    <a:pt x="319" y="0"/>
                  </a:lnTo>
                  <a:lnTo>
                    <a:pt x="1" y="478"/>
                  </a:lnTo>
                  <a:lnTo>
                    <a:pt x="1" y="478"/>
                  </a:lnTo>
                  <a:lnTo>
                    <a:pt x="31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82"/>
            <p:cNvSpPr/>
            <p:nvPr/>
          </p:nvSpPr>
          <p:spPr>
            <a:xfrm>
              <a:off x="924650" y="2479750"/>
              <a:ext cx="9300" cy="4000"/>
            </a:xfrm>
            <a:custGeom>
              <a:rect b="b" l="l" r="r" t="t"/>
              <a:pathLst>
                <a:path extrusionOk="0" h="160" w="372">
                  <a:moveTo>
                    <a:pt x="372" y="1"/>
                  </a:moveTo>
                  <a:lnTo>
                    <a:pt x="372" y="1"/>
                  </a:lnTo>
                  <a:lnTo>
                    <a:pt x="1" y="160"/>
                  </a:lnTo>
                  <a:lnTo>
                    <a:pt x="1" y="160"/>
                  </a:lnTo>
                  <a:lnTo>
                    <a:pt x="372" y="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82"/>
            <p:cNvSpPr/>
            <p:nvPr/>
          </p:nvSpPr>
          <p:spPr>
            <a:xfrm>
              <a:off x="1323600" y="2149750"/>
              <a:ext cx="7975" cy="13275"/>
            </a:xfrm>
            <a:custGeom>
              <a:rect b="b" l="l" r="r" t="t"/>
              <a:pathLst>
                <a:path extrusionOk="0" h="531" w="319">
                  <a:moveTo>
                    <a:pt x="318" y="0"/>
                  </a:moveTo>
                  <a:lnTo>
                    <a:pt x="318" y="0"/>
                  </a:lnTo>
                  <a:lnTo>
                    <a:pt x="0" y="530"/>
                  </a:lnTo>
                  <a:lnTo>
                    <a:pt x="0" y="530"/>
                  </a:lnTo>
                  <a:lnTo>
                    <a:pt x="318" y="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82"/>
            <p:cNvSpPr/>
            <p:nvPr/>
          </p:nvSpPr>
          <p:spPr>
            <a:xfrm>
              <a:off x="1346125" y="2112625"/>
              <a:ext cx="7975" cy="14600"/>
            </a:xfrm>
            <a:custGeom>
              <a:rect b="b" l="l" r="r" t="t"/>
              <a:pathLst>
                <a:path extrusionOk="0" h="584" w="319">
                  <a:moveTo>
                    <a:pt x="318" y="1"/>
                  </a:moveTo>
                  <a:lnTo>
                    <a:pt x="318" y="1"/>
                  </a:lnTo>
                  <a:lnTo>
                    <a:pt x="0" y="584"/>
                  </a:lnTo>
                  <a:lnTo>
                    <a:pt x="0" y="584"/>
                  </a:lnTo>
                  <a:lnTo>
                    <a:pt x="318" y="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82"/>
            <p:cNvSpPr/>
            <p:nvPr/>
          </p:nvSpPr>
          <p:spPr>
            <a:xfrm>
              <a:off x="1201650" y="2300825"/>
              <a:ext cx="7975" cy="7975"/>
            </a:xfrm>
            <a:custGeom>
              <a:rect b="b" l="l" r="r" t="t"/>
              <a:pathLst>
                <a:path extrusionOk="0" h="319" w="319">
                  <a:moveTo>
                    <a:pt x="319" y="1"/>
                  </a:moveTo>
                  <a:lnTo>
                    <a:pt x="319" y="1"/>
                  </a:lnTo>
                  <a:lnTo>
                    <a:pt x="1" y="319"/>
                  </a:lnTo>
                  <a:lnTo>
                    <a:pt x="1" y="319"/>
                  </a:lnTo>
                  <a:lnTo>
                    <a:pt x="319" y="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82"/>
            <p:cNvSpPr/>
            <p:nvPr/>
          </p:nvSpPr>
          <p:spPr>
            <a:xfrm>
              <a:off x="1286475" y="2202750"/>
              <a:ext cx="9300" cy="13275"/>
            </a:xfrm>
            <a:custGeom>
              <a:rect b="b" l="l" r="r" t="t"/>
              <a:pathLst>
                <a:path extrusionOk="0" h="531" w="372">
                  <a:moveTo>
                    <a:pt x="372" y="1"/>
                  </a:moveTo>
                  <a:lnTo>
                    <a:pt x="372" y="1"/>
                  </a:lnTo>
                  <a:lnTo>
                    <a:pt x="1" y="531"/>
                  </a:lnTo>
                  <a:lnTo>
                    <a:pt x="1" y="531"/>
                  </a:lnTo>
                  <a:lnTo>
                    <a:pt x="372" y="1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82"/>
            <p:cNvSpPr/>
            <p:nvPr/>
          </p:nvSpPr>
          <p:spPr>
            <a:xfrm>
              <a:off x="1335525" y="2131175"/>
              <a:ext cx="7975" cy="13300"/>
            </a:xfrm>
            <a:custGeom>
              <a:rect b="b" l="l" r="r" t="t"/>
              <a:pathLst>
                <a:path extrusionOk="0" h="532" w="319">
                  <a:moveTo>
                    <a:pt x="318" y="1"/>
                  </a:moveTo>
                  <a:lnTo>
                    <a:pt x="318" y="1"/>
                  </a:lnTo>
                  <a:lnTo>
                    <a:pt x="0" y="531"/>
                  </a:lnTo>
                  <a:lnTo>
                    <a:pt x="0" y="531"/>
                  </a:lnTo>
                  <a:lnTo>
                    <a:pt x="318" y="1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82"/>
            <p:cNvSpPr/>
            <p:nvPr/>
          </p:nvSpPr>
          <p:spPr>
            <a:xfrm>
              <a:off x="1234800" y="2266375"/>
              <a:ext cx="7975" cy="9300"/>
            </a:xfrm>
            <a:custGeom>
              <a:rect b="b" l="l" r="r" t="t"/>
              <a:pathLst>
                <a:path extrusionOk="0" h="372" w="319">
                  <a:moveTo>
                    <a:pt x="318" y="0"/>
                  </a:moveTo>
                  <a:lnTo>
                    <a:pt x="318" y="0"/>
                  </a:lnTo>
                  <a:lnTo>
                    <a:pt x="0" y="371"/>
                  </a:lnTo>
                  <a:lnTo>
                    <a:pt x="0" y="371"/>
                  </a:lnTo>
                  <a:lnTo>
                    <a:pt x="318" y="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82"/>
            <p:cNvSpPr/>
            <p:nvPr/>
          </p:nvSpPr>
          <p:spPr>
            <a:xfrm>
              <a:off x="1259975" y="2218650"/>
              <a:ext cx="23875" cy="27875"/>
            </a:xfrm>
            <a:custGeom>
              <a:rect b="b" l="l" r="r" t="t"/>
              <a:pathLst>
                <a:path extrusionOk="0" h="1115" w="955">
                  <a:moveTo>
                    <a:pt x="955" y="1"/>
                  </a:moveTo>
                  <a:lnTo>
                    <a:pt x="955" y="1"/>
                  </a:lnTo>
                  <a:lnTo>
                    <a:pt x="0" y="1114"/>
                  </a:lnTo>
                  <a:lnTo>
                    <a:pt x="0" y="1114"/>
                  </a:lnTo>
                  <a:lnTo>
                    <a:pt x="955" y="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82"/>
            <p:cNvSpPr/>
            <p:nvPr/>
          </p:nvSpPr>
          <p:spPr>
            <a:xfrm>
              <a:off x="1249375" y="2249150"/>
              <a:ext cx="9300" cy="10625"/>
            </a:xfrm>
            <a:custGeom>
              <a:rect b="b" l="l" r="r" t="t"/>
              <a:pathLst>
                <a:path extrusionOk="0" h="425" w="372">
                  <a:moveTo>
                    <a:pt x="371" y="0"/>
                  </a:moveTo>
                  <a:lnTo>
                    <a:pt x="371" y="0"/>
                  </a:lnTo>
                  <a:lnTo>
                    <a:pt x="0" y="424"/>
                  </a:lnTo>
                  <a:lnTo>
                    <a:pt x="0" y="424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82"/>
            <p:cNvSpPr/>
            <p:nvPr/>
          </p:nvSpPr>
          <p:spPr>
            <a:xfrm>
              <a:off x="549575" y="2266375"/>
              <a:ext cx="9300" cy="9300"/>
            </a:xfrm>
            <a:custGeom>
              <a:rect b="b" l="l" r="r" t="t"/>
              <a:pathLst>
                <a:path extrusionOk="0" h="372" w="372">
                  <a:moveTo>
                    <a:pt x="372" y="371"/>
                  </a:moveTo>
                  <a:lnTo>
                    <a:pt x="372" y="3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2" y="371"/>
                  </a:lnTo>
                  <a:lnTo>
                    <a:pt x="372" y="37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82"/>
            <p:cNvSpPr/>
            <p:nvPr/>
          </p:nvSpPr>
          <p:spPr>
            <a:xfrm>
              <a:off x="533675" y="2249150"/>
              <a:ext cx="9300" cy="10625"/>
            </a:xfrm>
            <a:custGeom>
              <a:rect b="b" l="l" r="r" t="t"/>
              <a:pathLst>
                <a:path extrusionOk="0" h="425" w="372">
                  <a:moveTo>
                    <a:pt x="371" y="424"/>
                  </a:moveTo>
                  <a:lnTo>
                    <a:pt x="371" y="4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1" y="424"/>
                  </a:lnTo>
                  <a:lnTo>
                    <a:pt x="371" y="424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82"/>
            <p:cNvSpPr/>
            <p:nvPr/>
          </p:nvSpPr>
          <p:spPr>
            <a:xfrm>
              <a:off x="509825" y="2218650"/>
              <a:ext cx="22550" cy="27875"/>
            </a:xfrm>
            <a:custGeom>
              <a:rect b="b" l="l" r="r" t="t"/>
              <a:pathLst>
                <a:path extrusionOk="0" h="1115" w="902">
                  <a:moveTo>
                    <a:pt x="901" y="1114"/>
                  </a:moveTo>
                  <a:lnTo>
                    <a:pt x="901" y="1114"/>
                  </a:lnTo>
                  <a:lnTo>
                    <a:pt x="0" y="1"/>
                  </a:lnTo>
                  <a:lnTo>
                    <a:pt x="0" y="1"/>
                  </a:lnTo>
                  <a:lnTo>
                    <a:pt x="901" y="1114"/>
                  </a:lnTo>
                  <a:lnTo>
                    <a:pt x="901" y="1114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82"/>
            <p:cNvSpPr/>
            <p:nvPr/>
          </p:nvSpPr>
          <p:spPr>
            <a:xfrm>
              <a:off x="859700" y="2479750"/>
              <a:ext cx="9325" cy="4000"/>
            </a:xfrm>
            <a:custGeom>
              <a:rect b="b" l="l" r="r" t="t"/>
              <a:pathLst>
                <a:path extrusionOk="0" h="160" w="373">
                  <a:moveTo>
                    <a:pt x="372" y="160"/>
                  </a:moveTo>
                  <a:lnTo>
                    <a:pt x="372" y="160"/>
                  </a:lnTo>
                  <a:lnTo>
                    <a:pt x="1" y="1"/>
                  </a:lnTo>
                  <a:lnTo>
                    <a:pt x="1" y="1"/>
                  </a:lnTo>
                  <a:lnTo>
                    <a:pt x="372" y="160"/>
                  </a:lnTo>
                  <a:lnTo>
                    <a:pt x="372" y="16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82"/>
            <p:cNvSpPr/>
            <p:nvPr/>
          </p:nvSpPr>
          <p:spPr>
            <a:xfrm>
              <a:off x="599950" y="2316725"/>
              <a:ext cx="9300" cy="9325"/>
            </a:xfrm>
            <a:custGeom>
              <a:rect b="b" l="l" r="r" t="t"/>
              <a:pathLst>
                <a:path extrusionOk="0" h="373" w="372">
                  <a:moveTo>
                    <a:pt x="371" y="372"/>
                  </a:moveTo>
                  <a:lnTo>
                    <a:pt x="371" y="372"/>
                  </a:lnTo>
                  <a:lnTo>
                    <a:pt x="0" y="1"/>
                  </a:lnTo>
                  <a:lnTo>
                    <a:pt x="0" y="1"/>
                  </a:lnTo>
                  <a:lnTo>
                    <a:pt x="371" y="372"/>
                  </a:lnTo>
                  <a:lnTo>
                    <a:pt x="371" y="37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82"/>
            <p:cNvSpPr/>
            <p:nvPr/>
          </p:nvSpPr>
          <p:spPr>
            <a:xfrm>
              <a:off x="582700" y="2300825"/>
              <a:ext cx="9300" cy="7975"/>
            </a:xfrm>
            <a:custGeom>
              <a:rect b="b" l="l" r="r" t="t"/>
              <a:pathLst>
                <a:path extrusionOk="0" h="319" w="372">
                  <a:moveTo>
                    <a:pt x="372" y="319"/>
                  </a:moveTo>
                  <a:lnTo>
                    <a:pt x="372" y="319"/>
                  </a:lnTo>
                  <a:lnTo>
                    <a:pt x="1" y="1"/>
                  </a:lnTo>
                  <a:lnTo>
                    <a:pt x="1" y="1"/>
                  </a:lnTo>
                  <a:lnTo>
                    <a:pt x="372" y="319"/>
                  </a:lnTo>
                  <a:lnTo>
                    <a:pt x="372" y="319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82"/>
            <p:cNvSpPr/>
            <p:nvPr/>
          </p:nvSpPr>
          <p:spPr>
            <a:xfrm>
              <a:off x="565475" y="2283600"/>
              <a:ext cx="9300" cy="9300"/>
            </a:xfrm>
            <a:custGeom>
              <a:rect b="b" l="l" r="r" t="t"/>
              <a:pathLst>
                <a:path extrusionOk="0" h="372" w="372">
                  <a:moveTo>
                    <a:pt x="372" y="372"/>
                  </a:moveTo>
                  <a:lnTo>
                    <a:pt x="372" y="372"/>
                  </a:lnTo>
                  <a:lnTo>
                    <a:pt x="1" y="1"/>
                  </a:lnTo>
                  <a:lnTo>
                    <a:pt x="1" y="1"/>
                  </a:lnTo>
                  <a:lnTo>
                    <a:pt x="372" y="372"/>
                  </a:lnTo>
                  <a:lnTo>
                    <a:pt x="372" y="37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82"/>
            <p:cNvSpPr/>
            <p:nvPr/>
          </p:nvSpPr>
          <p:spPr>
            <a:xfrm>
              <a:off x="1069125" y="1530800"/>
              <a:ext cx="320750" cy="25"/>
            </a:xfrm>
            <a:custGeom>
              <a:rect b="b" l="l" r="r" t="t"/>
              <a:pathLst>
                <a:path extrusionOk="0" h="1" w="12830">
                  <a:moveTo>
                    <a:pt x="53" y="0"/>
                  </a:moveTo>
                  <a:lnTo>
                    <a:pt x="12830" y="0"/>
                  </a:lnTo>
                  <a:lnTo>
                    <a:pt x="12830" y="0"/>
                  </a:lnTo>
                  <a:lnTo>
                    <a:pt x="1267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82"/>
            <p:cNvSpPr/>
            <p:nvPr/>
          </p:nvSpPr>
          <p:spPr>
            <a:xfrm>
              <a:off x="1014775" y="1530800"/>
              <a:ext cx="6650" cy="25"/>
            </a:xfrm>
            <a:custGeom>
              <a:rect b="b" l="l" r="r" t="t"/>
              <a:pathLst>
                <a:path extrusionOk="0" h="1" w="266">
                  <a:moveTo>
                    <a:pt x="1" y="0"/>
                  </a:moveTo>
                  <a:lnTo>
                    <a:pt x="1" y="0"/>
                  </a:lnTo>
                  <a:lnTo>
                    <a:pt x="54" y="0"/>
                  </a:lnTo>
                  <a:lnTo>
                    <a:pt x="266" y="0"/>
                  </a:lnTo>
                  <a:lnTo>
                    <a:pt x="266" y="0"/>
                  </a:lnTo>
                  <a:lnTo>
                    <a:pt x="21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82"/>
            <p:cNvSpPr/>
            <p:nvPr/>
          </p:nvSpPr>
          <p:spPr>
            <a:xfrm>
              <a:off x="985625" y="1530800"/>
              <a:ext cx="13275" cy="25"/>
            </a:xfrm>
            <a:custGeom>
              <a:rect b="b" l="l" r="r" t="t"/>
              <a:pathLst>
                <a:path extrusionOk="0" h="1" w="531"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531" y="0"/>
                  </a:lnTo>
                  <a:lnTo>
                    <a:pt x="531" y="0"/>
                  </a:lnTo>
                  <a:lnTo>
                    <a:pt x="42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82"/>
            <p:cNvSpPr/>
            <p:nvPr/>
          </p:nvSpPr>
          <p:spPr>
            <a:xfrm>
              <a:off x="1042625" y="1530800"/>
              <a:ext cx="4000" cy="25"/>
            </a:xfrm>
            <a:custGeom>
              <a:rect b="b" l="l" r="r" t="t"/>
              <a:pathLst>
                <a:path extrusionOk="0" h="1" w="160"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82"/>
            <p:cNvSpPr/>
            <p:nvPr/>
          </p:nvSpPr>
          <p:spPr>
            <a:xfrm>
              <a:off x="973700" y="1562600"/>
              <a:ext cx="512925" cy="5325"/>
            </a:xfrm>
            <a:custGeom>
              <a:rect b="b" l="l" r="r" t="t"/>
              <a:pathLst>
                <a:path extrusionOk="0" h="213" w="20517">
                  <a:moveTo>
                    <a:pt x="0" y="1"/>
                  </a:moveTo>
                  <a:lnTo>
                    <a:pt x="583" y="213"/>
                  </a:lnTo>
                  <a:lnTo>
                    <a:pt x="20517" y="213"/>
                  </a:lnTo>
                  <a:lnTo>
                    <a:pt x="20517" y="107"/>
                  </a:lnTo>
                  <a:lnTo>
                    <a:pt x="2035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82"/>
            <p:cNvSpPr/>
            <p:nvPr/>
          </p:nvSpPr>
          <p:spPr>
            <a:xfrm>
              <a:off x="731150" y="241615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5" y="212"/>
                  </a:moveTo>
                  <a:lnTo>
                    <a:pt x="425" y="212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5" y="212"/>
                  </a:lnTo>
                  <a:lnTo>
                    <a:pt x="425" y="21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82"/>
            <p:cNvSpPr/>
            <p:nvPr/>
          </p:nvSpPr>
          <p:spPr>
            <a:xfrm>
              <a:off x="755000" y="242940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5" y="212"/>
                  </a:moveTo>
                  <a:lnTo>
                    <a:pt x="425" y="212"/>
                  </a:lnTo>
                  <a:lnTo>
                    <a:pt x="1" y="0"/>
                  </a:lnTo>
                  <a:lnTo>
                    <a:pt x="1" y="0"/>
                  </a:lnTo>
                  <a:lnTo>
                    <a:pt x="425" y="212"/>
                  </a:lnTo>
                  <a:lnTo>
                    <a:pt x="425" y="21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82"/>
            <p:cNvSpPr/>
            <p:nvPr/>
          </p:nvSpPr>
          <p:spPr>
            <a:xfrm>
              <a:off x="830550" y="2467825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5" y="213"/>
                  </a:moveTo>
                  <a:lnTo>
                    <a:pt x="425" y="213"/>
                  </a:lnTo>
                  <a:lnTo>
                    <a:pt x="1" y="1"/>
                  </a:lnTo>
                  <a:lnTo>
                    <a:pt x="1" y="1"/>
                  </a:lnTo>
                  <a:lnTo>
                    <a:pt x="425" y="213"/>
                  </a:lnTo>
                  <a:lnTo>
                    <a:pt x="425" y="213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82"/>
            <p:cNvSpPr/>
            <p:nvPr/>
          </p:nvSpPr>
          <p:spPr>
            <a:xfrm>
              <a:off x="778875" y="244265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4" y="212"/>
                  </a:moveTo>
                  <a:lnTo>
                    <a:pt x="424" y="2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424" y="212"/>
                  </a:lnTo>
                  <a:lnTo>
                    <a:pt x="424" y="212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82"/>
            <p:cNvSpPr/>
            <p:nvPr/>
          </p:nvSpPr>
          <p:spPr>
            <a:xfrm>
              <a:off x="708625" y="2401550"/>
              <a:ext cx="9300" cy="5325"/>
            </a:xfrm>
            <a:custGeom>
              <a:rect b="b" l="l" r="r" t="t"/>
              <a:pathLst>
                <a:path extrusionOk="0" h="213" w="372">
                  <a:moveTo>
                    <a:pt x="371" y="213"/>
                  </a:moveTo>
                  <a:lnTo>
                    <a:pt x="371" y="213"/>
                  </a:lnTo>
                  <a:lnTo>
                    <a:pt x="0" y="1"/>
                  </a:lnTo>
                  <a:lnTo>
                    <a:pt x="0" y="1"/>
                  </a:lnTo>
                  <a:lnTo>
                    <a:pt x="371" y="213"/>
                  </a:lnTo>
                  <a:lnTo>
                    <a:pt x="371" y="213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82"/>
            <p:cNvSpPr/>
            <p:nvPr/>
          </p:nvSpPr>
          <p:spPr>
            <a:xfrm>
              <a:off x="638375" y="2349875"/>
              <a:ext cx="9300" cy="6650"/>
            </a:xfrm>
            <a:custGeom>
              <a:rect b="b" l="l" r="r" t="t"/>
              <a:pathLst>
                <a:path extrusionOk="0" h="266" w="372">
                  <a:moveTo>
                    <a:pt x="372" y="265"/>
                  </a:moveTo>
                  <a:lnTo>
                    <a:pt x="372" y="265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2" y="265"/>
                  </a:lnTo>
                  <a:lnTo>
                    <a:pt x="372" y="265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82"/>
            <p:cNvSpPr/>
            <p:nvPr/>
          </p:nvSpPr>
          <p:spPr>
            <a:xfrm>
              <a:off x="903450" y="1662000"/>
              <a:ext cx="92800" cy="13275"/>
            </a:xfrm>
            <a:custGeom>
              <a:rect b="b" l="l" r="r" t="t"/>
              <a:pathLst>
                <a:path extrusionOk="0" h="531" w="3712">
                  <a:moveTo>
                    <a:pt x="106" y="1"/>
                  </a:moveTo>
                  <a:lnTo>
                    <a:pt x="0" y="531"/>
                  </a:lnTo>
                  <a:lnTo>
                    <a:pt x="3446" y="531"/>
                  </a:lnTo>
                  <a:lnTo>
                    <a:pt x="3605" y="372"/>
                  </a:lnTo>
                  <a:lnTo>
                    <a:pt x="3711" y="213"/>
                  </a:lnTo>
                  <a:lnTo>
                    <a:pt x="3711" y="213"/>
                  </a:lnTo>
                  <a:lnTo>
                    <a:pt x="3446" y="372"/>
                  </a:lnTo>
                  <a:lnTo>
                    <a:pt x="3128" y="425"/>
                  </a:lnTo>
                  <a:lnTo>
                    <a:pt x="2810" y="425"/>
                  </a:lnTo>
                  <a:lnTo>
                    <a:pt x="2598" y="372"/>
                  </a:lnTo>
                  <a:lnTo>
                    <a:pt x="2545" y="372"/>
                  </a:lnTo>
                  <a:lnTo>
                    <a:pt x="2598" y="319"/>
                  </a:lnTo>
                  <a:lnTo>
                    <a:pt x="2863" y="160"/>
                  </a:lnTo>
                  <a:lnTo>
                    <a:pt x="2969" y="107"/>
                  </a:lnTo>
                  <a:lnTo>
                    <a:pt x="3075" y="1"/>
                  </a:lnTo>
                  <a:lnTo>
                    <a:pt x="2757" y="1"/>
                  </a:lnTo>
                  <a:lnTo>
                    <a:pt x="2333" y="107"/>
                  </a:lnTo>
                  <a:lnTo>
                    <a:pt x="2015" y="319"/>
                  </a:lnTo>
                  <a:lnTo>
                    <a:pt x="1962" y="266"/>
                  </a:lnTo>
                  <a:lnTo>
                    <a:pt x="2121" y="1"/>
                  </a:lnTo>
                  <a:lnTo>
                    <a:pt x="1856" y="1"/>
                  </a:lnTo>
                  <a:lnTo>
                    <a:pt x="1485" y="160"/>
                  </a:lnTo>
                  <a:lnTo>
                    <a:pt x="1273" y="213"/>
                  </a:lnTo>
                  <a:lnTo>
                    <a:pt x="1220" y="160"/>
                  </a:lnTo>
                  <a:lnTo>
                    <a:pt x="1273" y="1"/>
                  </a:lnTo>
                  <a:lnTo>
                    <a:pt x="849" y="1"/>
                  </a:lnTo>
                  <a:lnTo>
                    <a:pt x="743" y="54"/>
                  </a:lnTo>
                  <a:lnTo>
                    <a:pt x="690" y="5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82"/>
            <p:cNvSpPr/>
            <p:nvPr/>
          </p:nvSpPr>
          <p:spPr>
            <a:xfrm>
              <a:off x="687425" y="2386975"/>
              <a:ext cx="6650" cy="4000"/>
            </a:xfrm>
            <a:custGeom>
              <a:rect b="b" l="l" r="r" t="t"/>
              <a:pathLst>
                <a:path extrusionOk="0" h="160" w="266">
                  <a:moveTo>
                    <a:pt x="265" y="160"/>
                  </a:moveTo>
                  <a:lnTo>
                    <a:pt x="265" y="160"/>
                  </a:lnTo>
                  <a:lnTo>
                    <a:pt x="0" y="1"/>
                  </a:lnTo>
                  <a:lnTo>
                    <a:pt x="0" y="1"/>
                  </a:lnTo>
                  <a:lnTo>
                    <a:pt x="265" y="160"/>
                  </a:lnTo>
                  <a:lnTo>
                    <a:pt x="265" y="16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82"/>
            <p:cNvSpPr/>
            <p:nvPr/>
          </p:nvSpPr>
          <p:spPr>
            <a:xfrm>
              <a:off x="618500" y="2333975"/>
              <a:ext cx="9300" cy="7975"/>
            </a:xfrm>
            <a:custGeom>
              <a:rect b="b" l="l" r="r" t="t"/>
              <a:pathLst>
                <a:path extrusionOk="0" h="319" w="372">
                  <a:moveTo>
                    <a:pt x="371" y="318"/>
                  </a:moveTo>
                  <a:lnTo>
                    <a:pt x="371" y="318"/>
                  </a:lnTo>
                  <a:lnTo>
                    <a:pt x="0" y="0"/>
                  </a:lnTo>
                  <a:lnTo>
                    <a:pt x="0" y="0"/>
                  </a:lnTo>
                  <a:lnTo>
                    <a:pt x="371" y="318"/>
                  </a:lnTo>
                  <a:lnTo>
                    <a:pt x="371" y="318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82"/>
            <p:cNvSpPr/>
            <p:nvPr/>
          </p:nvSpPr>
          <p:spPr>
            <a:xfrm>
              <a:off x="659575" y="2367100"/>
              <a:ext cx="7975" cy="5325"/>
            </a:xfrm>
            <a:custGeom>
              <a:rect b="b" l="l" r="r" t="t"/>
              <a:pathLst>
                <a:path extrusionOk="0" h="213" w="319">
                  <a:moveTo>
                    <a:pt x="319" y="213"/>
                  </a:moveTo>
                  <a:lnTo>
                    <a:pt x="319" y="213"/>
                  </a:lnTo>
                  <a:lnTo>
                    <a:pt x="1" y="1"/>
                  </a:lnTo>
                  <a:lnTo>
                    <a:pt x="1" y="1"/>
                  </a:lnTo>
                  <a:lnTo>
                    <a:pt x="319" y="213"/>
                  </a:lnTo>
                  <a:lnTo>
                    <a:pt x="319" y="213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82"/>
            <p:cNvSpPr/>
            <p:nvPr/>
          </p:nvSpPr>
          <p:spPr>
            <a:xfrm>
              <a:off x="804050" y="2455900"/>
              <a:ext cx="10625" cy="5325"/>
            </a:xfrm>
            <a:custGeom>
              <a:rect b="b" l="l" r="r" t="t"/>
              <a:pathLst>
                <a:path extrusionOk="0" h="213" w="425">
                  <a:moveTo>
                    <a:pt x="424" y="213"/>
                  </a:moveTo>
                  <a:lnTo>
                    <a:pt x="424" y="213"/>
                  </a:lnTo>
                  <a:lnTo>
                    <a:pt x="0" y="1"/>
                  </a:lnTo>
                  <a:lnTo>
                    <a:pt x="0" y="1"/>
                  </a:lnTo>
                  <a:lnTo>
                    <a:pt x="424" y="213"/>
                  </a:lnTo>
                  <a:lnTo>
                    <a:pt x="424" y="213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82"/>
            <p:cNvSpPr/>
            <p:nvPr/>
          </p:nvSpPr>
          <p:spPr>
            <a:xfrm>
              <a:off x="438250" y="2112625"/>
              <a:ext cx="9300" cy="14600"/>
            </a:xfrm>
            <a:custGeom>
              <a:rect b="b" l="l" r="r" t="t"/>
              <a:pathLst>
                <a:path extrusionOk="0" h="584" w="372">
                  <a:moveTo>
                    <a:pt x="371" y="584"/>
                  </a:moveTo>
                  <a:lnTo>
                    <a:pt x="371" y="584"/>
                  </a:lnTo>
                  <a:lnTo>
                    <a:pt x="0" y="1"/>
                  </a:lnTo>
                  <a:lnTo>
                    <a:pt x="0" y="1"/>
                  </a:lnTo>
                  <a:lnTo>
                    <a:pt x="371" y="584"/>
                  </a:lnTo>
                  <a:lnTo>
                    <a:pt x="371" y="584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82"/>
            <p:cNvSpPr/>
            <p:nvPr/>
          </p:nvSpPr>
          <p:spPr>
            <a:xfrm>
              <a:off x="728500" y="167392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0" y="54"/>
                  </a:lnTo>
                  <a:lnTo>
                    <a:pt x="107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82"/>
            <p:cNvSpPr/>
            <p:nvPr/>
          </p:nvSpPr>
          <p:spPr>
            <a:xfrm>
              <a:off x="650300" y="1760075"/>
              <a:ext cx="22550" cy="22550"/>
            </a:xfrm>
            <a:custGeom>
              <a:rect b="b" l="l" r="r" t="t"/>
              <a:pathLst>
                <a:path extrusionOk="0" h="902" w="902">
                  <a:moveTo>
                    <a:pt x="1" y="1"/>
                  </a:moveTo>
                  <a:lnTo>
                    <a:pt x="107" y="213"/>
                  </a:lnTo>
                  <a:lnTo>
                    <a:pt x="107" y="425"/>
                  </a:lnTo>
                  <a:lnTo>
                    <a:pt x="107" y="902"/>
                  </a:lnTo>
                  <a:lnTo>
                    <a:pt x="531" y="902"/>
                  </a:lnTo>
                  <a:lnTo>
                    <a:pt x="690" y="478"/>
                  </a:lnTo>
                  <a:lnTo>
                    <a:pt x="902" y="1"/>
                  </a:lnTo>
                  <a:lnTo>
                    <a:pt x="531" y="1"/>
                  </a:lnTo>
                  <a:lnTo>
                    <a:pt x="425" y="372"/>
                  </a:lnTo>
                  <a:lnTo>
                    <a:pt x="372" y="372"/>
                  </a:lnTo>
                  <a:lnTo>
                    <a:pt x="213" y="1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82"/>
            <p:cNvSpPr/>
            <p:nvPr/>
          </p:nvSpPr>
          <p:spPr>
            <a:xfrm>
              <a:off x="851750" y="1628875"/>
              <a:ext cx="38475" cy="10625"/>
            </a:xfrm>
            <a:custGeom>
              <a:rect b="b" l="l" r="r" t="t"/>
              <a:pathLst>
                <a:path extrusionOk="0" h="425" w="1539">
                  <a:moveTo>
                    <a:pt x="1" y="0"/>
                  </a:moveTo>
                  <a:lnTo>
                    <a:pt x="1" y="106"/>
                  </a:lnTo>
                  <a:lnTo>
                    <a:pt x="54" y="265"/>
                  </a:lnTo>
                  <a:lnTo>
                    <a:pt x="160" y="424"/>
                  </a:lnTo>
                  <a:lnTo>
                    <a:pt x="1432" y="424"/>
                  </a:lnTo>
                  <a:lnTo>
                    <a:pt x="1538" y="0"/>
                  </a:lnTo>
                  <a:lnTo>
                    <a:pt x="372" y="0"/>
                  </a:lnTo>
                  <a:lnTo>
                    <a:pt x="372" y="106"/>
                  </a:lnTo>
                  <a:lnTo>
                    <a:pt x="266" y="10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82"/>
            <p:cNvSpPr/>
            <p:nvPr/>
          </p:nvSpPr>
          <p:spPr>
            <a:xfrm>
              <a:off x="664875" y="1744175"/>
              <a:ext cx="4000" cy="2675"/>
            </a:xfrm>
            <a:custGeom>
              <a:rect b="b" l="l" r="r" t="t"/>
              <a:pathLst>
                <a:path extrusionOk="0" h="107" w="160">
                  <a:moveTo>
                    <a:pt x="1" y="1"/>
                  </a:moveTo>
                  <a:lnTo>
                    <a:pt x="1" y="107"/>
                  </a:lnTo>
                  <a:lnTo>
                    <a:pt x="160" y="107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82"/>
            <p:cNvSpPr/>
            <p:nvPr/>
          </p:nvSpPr>
          <p:spPr>
            <a:xfrm>
              <a:off x="908750" y="1628875"/>
              <a:ext cx="55700" cy="10625"/>
            </a:xfrm>
            <a:custGeom>
              <a:rect b="b" l="l" r="r" t="t"/>
              <a:pathLst>
                <a:path extrusionOk="0" h="425" w="2228">
                  <a:moveTo>
                    <a:pt x="54" y="0"/>
                  </a:moveTo>
                  <a:lnTo>
                    <a:pt x="1" y="424"/>
                  </a:lnTo>
                  <a:lnTo>
                    <a:pt x="1432" y="424"/>
                  </a:lnTo>
                  <a:lnTo>
                    <a:pt x="1803" y="371"/>
                  </a:lnTo>
                  <a:lnTo>
                    <a:pt x="2174" y="371"/>
                  </a:lnTo>
                  <a:lnTo>
                    <a:pt x="2227" y="0"/>
                  </a:lnTo>
                  <a:lnTo>
                    <a:pt x="2015" y="0"/>
                  </a:lnTo>
                  <a:lnTo>
                    <a:pt x="1962" y="106"/>
                  </a:lnTo>
                  <a:lnTo>
                    <a:pt x="1909" y="106"/>
                  </a:lnTo>
                  <a:lnTo>
                    <a:pt x="1909" y="53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82"/>
            <p:cNvSpPr/>
            <p:nvPr/>
          </p:nvSpPr>
          <p:spPr>
            <a:xfrm>
              <a:off x="793450" y="1636825"/>
              <a:ext cx="17250" cy="2675"/>
            </a:xfrm>
            <a:custGeom>
              <a:rect b="b" l="l" r="r" t="t"/>
              <a:pathLst>
                <a:path extrusionOk="0" h="107" w="690">
                  <a:moveTo>
                    <a:pt x="0" y="0"/>
                  </a:moveTo>
                  <a:lnTo>
                    <a:pt x="0" y="53"/>
                  </a:lnTo>
                  <a:lnTo>
                    <a:pt x="53" y="106"/>
                  </a:lnTo>
                  <a:lnTo>
                    <a:pt x="689" y="106"/>
                  </a:lnTo>
                  <a:lnTo>
                    <a:pt x="31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82"/>
            <p:cNvSpPr/>
            <p:nvPr/>
          </p:nvSpPr>
          <p:spPr>
            <a:xfrm>
              <a:off x="684775" y="1760075"/>
              <a:ext cx="46400" cy="22550"/>
            </a:xfrm>
            <a:custGeom>
              <a:rect b="b" l="l" r="r" t="t"/>
              <a:pathLst>
                <a:path extrusionOk="0" h="902" w="1856">
                  <a:moveTo>
                    <a:pt x="265" y="1"/>
                  </a:moveTo>
                  <a:lnTo>
                    <a:pt x="212" y="372"/>
                  </a:lnTo>
                  <a:lnTo>
                    <a:pt x="212" y="531"/>
                  </a:lnTo>
                  <a:lnTo>
                    <a:pt x="212" y="584"/>
                  </a:lnTo>
                  <a:lnTo>
                    <a:pt x="159" y="584"/>
                  </a:lnTo>
                  <a:lnTo>
                    <a:pt x="53" y="531"/>
                  </a:lnTo>
                  <a:lnTo>
                    <a:pt x="0" y="478"/>
                  </a:lnTo>
                  <a:lnTo>
                    <a:pt x="0" y="584"/>
                  </a:lnTo>
                  <a:lnTo>
                    <a:pt x="53" y="743"/>
                  </a:lnTo>
                  <a:lnTo>
                    <a:pt x="159" y="902"/>
                  </a:lnTo>
                  <a:lnTo>
                    <a:pt x="1325" y="902"/>
                  </a:lnTo>
                  <a:lnTo>
                    <a:pt x="1856" y="160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82"/>
            <p:cNvSpPr/>
            <p:nvPr/>
          </p:nvSpPr>
          <p:spPr>
            <a:xfrm>
              <a:off x="1063825" y="1726950"/>
              <a:ext cx="25200" cy="19900"/>
            </a:xfrm>
            <a:custGeom>
              <a:rect b="b" l="l" r="r" t="t"/>
              <a:pathLst>
                <a:path extrusionOk="0" h="796" w="1008">
                  <a:moveTo>
                    <a:pt x="0" y="0"/>
                  </a:moveTo>
                  <a:lnTo>
                    <a:pt x="265" y="424"/>
                  </a:lnTo>
                  <a:lnTo>
                    <a:pt x="424" y="796"/>
                  </a:lnTo>
                  <a:lnTo>
                    <a:pt x="1008" y="796"/>
                  </a:lnTo>
                  <a:lnTo>
                    <a:pt x="1008" y="424"/>
                  </a:lnTo>
                  <a:lnTo>
                    <a:pt x="955" y="0"/>
                  </a:lnTo>
                  <a:lnTo>
                    <a:pt x="795" y="0"/>
                  </a:lnTo>
                  <a:lnTo>
                    <a:pt x="742" y="212"/>
                  </a:lnTo>
                  <a:lnTo>
                    <a:pt x="742" y="424"/>
                  </a:lnTo>
                  <a:lnTo>
                    <a:pt x="742" y="477"/>
                  </a:lnTo>
                  <a:lnTo>
                    <a:pt x="689" y="477"/>
                  </a:lnTo>
                  <a:lnTo>
                    <a:pt x="583" y="265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82"/>
            <p:cNvSpPr/>
            <p:nvPr/>
          </p:nvSpPr>
          <p:spPr>
            <a:xfrm>
              <a:off x="810675" y="1530800"/>
              <a:ext cx="5325" cy="25"/>
            </a:xfrm>
            <a:custGeom>
              <a:rect b="b" l="l" r="r" t="t"/>
              <a:pathLst>
                <a:path extrusionOk="0" h="1" w="213">
                  <a:moveTo>
                    <a:pt x="53" y="0"/>
                  </a:moveTo>
                  <a:lnTo>
                    <a:pt x="53" y="0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212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82"/>
            <p:cNvSpPr/>
            <p:nvPr/>
          </p:nvSpPr>
          <p:spPr>
            <a:xfrm>
              <a:off x="472700" y="2168300"/>
              <a:ext cx="7975" cy="11950"/>
            </a:xfrm>
            <a:custGeom>
              <a:rect b="b" l="l" r="r" t="t"/>
              <a:pathLst>
                <a:path extrusionOk="0" h="478" w="319">
                  <a:moveTo>
                    <a:pt x="319" y="477"/>
                  </a:moveTo>
                  <a:lnTo>
                    <a:pt x="319" y="477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9" y="477"/>
                  </a:lnTo>
                  <a:lnTo>
                    <a:pt x="319" y="477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82"/>
            <p:cNvSpPr/>
            <p:nvPr/>
          </p:nvSpPr>
          <p:spPr>
            <a:xfrm>
              <a:off x="1022725" y="1726950"/>
              <a:ext cx="31850" cy="19900"/>
            </a:xfrm>
            <a:custGeom>
              <a:rect b="b" l="l" r="r" t="t"/>
              <a:pathLst>
                <a:path extrusionOk="0" h="796" w="1274">
                  <a:moveTo>
                    <a:pt x="1" y="0"/>
                  </a:moveTo>
                  <a:lnTo>
                    <a:pt x="478" y="371"/>
                  </a:lnTo>
                  <a:lnTo>
                    <a:pt x="955" y="796"/>
                  </a:lnTo>
                  <a:lnTo>
                    <a:pt x="1220" y="796"/>
                  </a:lnTo>
                  <a:lnTo>
                    <a:pt x="1273" y="584"/>
                  </a:lnTo>
                  <a:lnTo>
                    <a:pt x="1273" y="477"/>
                  </a:lnTo>
                  <a:lnTo>
                    <a:pt x="1220" y="371"/>
                  </a:lnTo>
                  <a:lnTo>
                    <a:pt x="1167" y="477"/>
                  </a:lnTo>
                  <a:lnTo>
                    <a:pt x="1114" y="531"/>
                  </a:lnTo>
                  <a:lnTo>
                    <a:pt x="1061" y="584"/>
                  </a:lnTo>
                  <a:lnTo>
                    <a:pt x="1061" y="584"/>
                  </a:lnTo>
                  <a:lnTo>
                    <a:pt x="1114" y="424"/>
                  </a:lnTo>
                  <a:lnTo>
                    <a:pt x="1167" y="265"/>
                  </a:lnTo>
                  <a:lnTo>
                    <a:pt x="1114" y="106"/>
                  </a:lnTo>
                  <a:lnTo>
                    <a:pt x="1008" y="212"/>
                  </a:lnTo>
                  <a:lnTo>
                    <a:pt x="955" y="212"/>
                  </a:lnTo>
                  <a:lnTo>
                    <a:pt x="955" y="159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82"/>
            <p:cNvSpPr/>
            <p:nvPr/>
          </p:nvSpPr>
          <p:spPr>
            <a:xfrm>
              <a:off x="448850" y="2131175"/>
              <a:ext cx="7975" cy="13300"/>
            </a:xfrm>
            <a:custGeom>
              <a:rect b="b" l="l" r="r" t="t"/>
              <a:pathLst>
                <a:path extrusionOk="0" h="532" w="319">
                  <a:moveTo>
                    <a:pt x="318" y="531"/>
                  </a:moveTo>
                  <a:lnTo>
                    <a:pt x="318" y="53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8" y="531"/>
                  </a:lnTo>
                  <a:lnTo>
                    <a:pt x="318" y="53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82"/>
            <p:cNvSpPr/>
            <p:nvPr/>
          </p:nvSpPr>
          <p:spPr>
            <a:xfrm>
              <a:off x="460775" y="2149750"/>
              <a:ext cx="7975" cy="13275"/>
            </a:xfrm>
            <a:custGeom>
              <a:rect b="b" l="l" r="r" t="t"/>
              <a:pathLst>
                <a:path extrusionOk="0" h="531" w="319">
                  <a:moveTo>
                    <a:pt x="319" y="530"/>
                  </a:moveTo>
                  <a:lnTo>
                    <a:pt x="319" y="53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19" y="530"/>
                  </a:lnTo>
                  <a:lnTo>
                    <a:pt x="319" y="53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82"/>
            <p:cNvSpPr/>
            <p:nvPr/>
          </p:nvSpPr>
          <p:spPr>
            <a:xfrm>
              <a:off x="846450" y="1662000"/>
              <a:ext cx="37150" cy="13275"/>
            </a:xfrm>
            <a:custGeom>
              <a:rect b="b" l="l" r="r" t="t"/>
              <a:pathLst>
                <a:path extrusionOk="0" h="531" w="1486">
                  <a:moveTo>
                    <a:pt x="1" y="1"/>
                  </a:moveTo>
                  <a:lnTo>
                    <a:pt x="213" y="160"/>
                  </a:lnTo>
                  <a:lnTo>
                    <a:pt x="213" y="266"/>
                  </a:lnTo>
                  <a:lnTo>
                    <a:pt x="213" y="531"/>
                  </a:lnTo>
                  <a:lnTo>
                    <a:pt x="1379" y="531"/>
                  </a:lnTo>
                  <a:lnTo>
                    <a:pt x="1379" y="478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82"/>
            <p:cNvSpPr/>
            <p:nvPr/>
          </p:nvSpPr>
          <p:spPr>
            <a:xfrm>
              <a:off x="911400" y="1530800"/>
              <a:ext cx="18575" cy="25"/>
            </a:xfrm>
            <a:custGeom>
              <a:rect b="b" l="l" r="r" t="t"/>
              <a:pathLst>
                <a:path extrusionOk="0" h="1" w="743">
                  <a:moveTo>
                    <a:pt x="690" y="0"/>
                  </a:moveTo>
                  <a:lnTo>
                    <a:pt x="690" y="0"/>
                  </a:lnTo>
                  <a:lnTo>
                    <a:pt x="74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82"/>
            <p:cNvSpPr/>
            <p:nvPr/>
          </p:nvSpPr>
          <p:spPr>
            <a:xfrm>
              <a:off x="796100" y="1530800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82"/>
            <p:cNvSpPr/>
            <p:nvPr/>
          </p:nvSpPr>
          <p:spPr>
            <a:xfrm>
              <a:off x="863700" y="15665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0" y="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82"/>
            <p:cNvSpPr/>
            <p:nvPr/>
          </p:nvSpPr>
          <p:spPr>
            <a:xfrm>
              <a:off x="1058525" y="1746825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1"/>
                  </a:move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82"/>
            <p:cNvSpPr/>
            <p:nvPr/>
          </p:nvSpPr>
          <p:spPr>
            <a:xfrm>
              <a:off x="808025" y="1628875"/>
              <a:ext cx="19900" cy="10625"/>
            </a:xfrm>
            <a:custGeom>
              <a:rect b="b" l="l" r="r" t="t"/>
              <a:pathLst>
                <a:path extrusionOk="0" h="425" w="796">
                  <a:moveTo>
                    <a:pt x="371" y="0"/>
                  </a:moveTo>
                  <a:lnTo>
                    <a:pt x="531" y="106"/>
                  </a:lnTo>
                  <a:lnTo>
                    <a:pt x="584" y="159"/>
                  </a:lnTo>
                  <a:lnTo>
                    <a:pt x="531" y="212"/>
                  </a:lnTo>
                  <a:lnTo>
                    <a:pt x="318" y="159"/>
                  </a:lnTo>
                  <a:lnTo>
                    <a:pt x="0" y="106"/>
                  </a:lnTo>
                  <a:lnTo>
                    <a:pt x="212" y="265"/>
                  </a:lnTo>
                  <a:lnTo>
                    <a:pt x="425" y="424"/>
                  </a:lnTo>
                  <a:lnTo>
                    <a:pt x="743" y="424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82"/>
            <p:cNvSpPr/>
            <p:nvPr/>
          </p:nvSpPr>
          <p:spPr>
            <a:xfrm>
              <a:off x="810675" y="1693800"/>
              <a:ext cx="22550" cy="5350"/>
            </a:xfrm>
            <a:custGeom>
              <a:rect b="b" l="l" r="r" t="t"/>
              <a:pathLst>
                <a:path extrusionOk="0" h="214" w="902">
                  <a:moveTo>
                    <a:pt x="0" y="1"/>
                  </a:moveTo>
                  <a:lnTo>
                    <a:pt x="319" y="213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82"/>
            <p:cNvSpPr/>
            <p:nvPr/>
          </p:nvSpPr>
          <p:spPr>
            <a:xfrm>
              <a:off x="886225" y="1530800"/>
              <a:ext cx="9300" cy="25"/>
            </a:xfrm>
            <a:custGeom>
              <a:rect b="b" l="l" r="r" t="t"/>
              <a:pathLst>
                <a:path extrusionOk="0" h="1" w="372">
                  <a:moveTo>
                    <a:pt x="318" y="0"/>
                  </a:moveTo>
                  <a:lnTo>
                    <a:pt x="318" y="0"/>
                  </a:lnTo>
                  <a:lnTo>
                    <a:pt x="371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82"/>
            <p:cNvSpPr/>
            <p:nvPr/>
          </p:nvSpPr>
          <p:spPr>
            <a:xfrm>
              <a:off x="1057200" y="17600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53" y="5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82"/>
            <p:cNvSpPr/>
            <p:nvPr/>
          </p:nvSpPr>
          <p:spPr>
            <a:xfrm>
              <a:off x="753675" y="1562600"/>
              <a:ext cx="51725" cy="5325"/>
            </a:xfrm>
            <a:custGeom>
              <a:rect b="b" l="l" r="r" t="t"/>
              <a:pathLst>
                <a:path extrusionOk="0" h="213" w="2069">
                  <a:moveTo>
                    <a:pt x="107" y="1"/>
                  </a:moveTo>
                  <a:lnTo>
                    <a:pt x="1" y="213"/>
                  </a:lnTo>
                  <a:lnTo>
                    <a:pt x="1856" y="213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82"/>
            <p:cNvSpPr/>
            <p:nvPr/>
          </p:nvSpPr>
          <p:spPr>
            <a:xfrm>
              <a:off x="971050" y="1636825"/>
              <a:ext cx="1350" cy="2675"/>
            </a:xfrm>
            <a:custGeom>
              <a:rect b="b" l="l" r="r" t="t"/>
              <a:pathLst>
                <a:path extrusionOk="0" h="107" w="54">
                  <a:moveTo>
                    <a:pt x="53" y="0"/>
                  </a:moveTo>
                  <a:lnTo>
                    <a:pt x="0" y="106"/>
                  </a:lnTo>
                  <a:lnTo>
                    <a:pt x="53" y="10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82"/>
            <p:cNvSpPr/>
            <p:nvPr/>
          </p:nvSpPr>
          <p:spPr>
            <a:xfrm>
              <a:off x="594625" y="1744175"/>
              <a:ext cx="5350" cy="2675"/>
            </a:xfrm>
            <a:custGeom>
              <a:rect b="b" l="l" r="r" t="t"/>
              <a:pathLst>
                <a:path extrusionOk="0" h="107" w="214">
                  <a:moveTo>
                    <a:pt x="1" y="1"/>
                  </a:moveTo>
                  <a:lnTo>
                    <a:pt x="1" y="54"/>
                  </a:lnTo>
                  <a:lnTo>
                    <a:pt x="54" y="107"/>
                  </a:lnTo>
                  <a:lnTo>
                    <a:pt x="213" y="107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82"/>
            <p:cNvSpPr/>
            <p:nvPr/>
          </p:nvSpPr>
          <p:spPr>
            <a:xfrm>
              <a:off x="675475" y="1732250"/>
              <a:ext cx="14625" cy="14600"/>
            </a:xfrm>
            <a:custGeom>
              <a:rect b="b" l="l" r="r" t="t"/>
              <a:pathLst>
                <a:path extrusionOk="0" h="584" w="585">
                  <a:moveTo>
                    <a:pt x="478" y="0"/>
                  </a:moveTo>
                  <a:lnTo>
                    <a:pt x="213" y="265"/>
                  </a:lnTo>
                  <a:lnTo>
                    <a:pt x="1" y="584"/>
                  </a:lnTo>
                  <a:lnTo>
                    <a:pt x="160" y="584"/>
                  </a:lnTo>
                  <a:lnTo>
                    <a:pt x="372" y="319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82"/>
            <p:cNvSpPr/>
            <p:nvPr/>
          </p:nvSpPr>
          <p:spPr>
            <a:xfrm>
              <a:off x="755000" y="1734900"/>
              <a:ext cx="4000" cy="4000"/>
            </a:xfrm>
            <a:custGeom>
              <a:rect b="b" l="l" r="r" t="t"/>
              <a:pathLst>
                <a:path extrusionOk="0" h="160" w="160">
                  <a:moveTo>
                    <a:pt x="54" y="0"/>
                  </a:moveTo>
                  <a:lnTo>
                    <a:pt x="54" y="53"/>
                  </a:lnTo>
                  <a:lnTo>
                    <a:pt x="1" y="159"/>
                  </a:lnTo>
                  <a:lnTo>
                    <a:pt x="1" y="159"/>
                  </a:lnTo>
                  <a:lnTo>
                    <a:pt x="160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82"/>
            <p:cNvSpPr/>
            <p:nvPr/>
          </p:nvSpPr>
          <p:spPr>
            <a:xfrm>
              <a:off x="695375" y="1732250"/>
              <a:ext cx="21225" cy="14600"/>
            </a:xfrm>
            <a:custGeom>
              <a:rect b="b" l="l" r="r" t="t"/>
              <a:pathLst>
                <a:path extrusionOk="0" h="584" w="849">
                  <a:moveTo>
                    <a:pt x="265" y="0"/>
                  </a:moveTo>
                  <a:lnTo>
                    <a:pt x="159" y="159"/>
                  </a:lnTo>
                  <a:lnTo>
                    <a:pt x="106" y="372"/>
                  </a:lnTo>
                  <a:lnTo>
                    <a:pt x="0" y="584"/>
                  </a:lnTo>
                  <a:lnTo>
                    <a:pt x="848" y="584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82"/>
            <p:cNvSpPr/>
            <p:nvPr/>
          </p:nvSpPr>
          <p:spPr>
            <a:xfrm>
              <a:off x="890200" y="15665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6" y="1"/>
                  </a:moveTo>
                  <a:lnTo>
                    <a:pt x="0" y="54"/>
                  </a:lnTo>
                  <a:lnTo>
                    <a:pt x="106" y="5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82"/>
            <p:cNvSpPr/>
            <p:nvPr/>
          </p:nvSpPr>
          <p:spPr>
            <a:xfrm>
              <a:off x="680775" y="1793225"/>
              <a:ext cx="31850" cy="26525"/>
            </a:xfrm>
            <a:custGeom>
              <a:rect b="b" l="l" r="r" t="t"/>
              <a:pathLst>
                <a:path extrusionOk="0" h="1061" w="1274">
                  <a:moveTo>
                    <a:pt x="266" y="0"/>
                  </a:moveTo>
                  <a:lnTo>
                    <a:pt x="372" y="106"/>
                  </a:lnTo>
                  <a:lnTo>
                    <a:pt x="372" y="212"/>
                  </a:lnTo>
                  <a:lnTo>
                    <a:pt x="319" y="212"/>
                  </a:lnTo>
                  <a:lnTo>
                    <a:pt x="213" y="265"/>
                  </a:lnTo>
                  <a:lnTo>
                    <a:pt x="107" y="212"/>
                  </a:lnTo>
                  <a:lnTo>
                    <a:pt x="1" y="159"/>
                  </a:lnTo>
                  <a:lnTo>
                    <a:pt x="1" y="265"/>
                  </a:lnTo>
                  <a:lnTo>
                    <a:pt x="54" y="318"/>
                  </a:lnTo>
                  <a:lnTo>
                    <a:pt x="213" y="424"/>
                  </a:lnTo>
                  <a:lnTo>
                    <a:pt x="319" y="530"/>
                  </a:lnTo>
                  <a:lnTo>
                    <a:pt x="319" y="583"/>
                  </a:lnTo>
                  <a:lnTo>
                    <a:pt x="266" y="636"/>
                  </a:lnTo>
                  <a:lnTo>
                    <a:pt x="160" y="689"/>
                  </a:lnTo>
                  <a:lnTo>
                    <a:pt x="54" y="742"/>
                  </a:lnTo>
                  <a:lnTo>
                    <a:pt x="54" y="795"/>
                  </a:lnTo>
                  <a:lnTo>
                    <a:pt x="266" y="848"/>
                  </a:lnTo>
                  <a:lnTo>
                    <a:pt x="425" y="901"/>
                  </a:lnTo>
                  <a:lnTo>
                    <a:pt x="584" y="954"/>
                  </a:lnTo>
                  <a:lnTo>
                    <a:pt x="372" y="1060"/>
                  </a:lnTo>
                  <a:lnTo>
                    <a:pt x="743" y="1060"/>
                  </a:lnTo>
                  <a:lnTo>
                    <a:pt x="1008" y="530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82"/>
            <p:cNvSpPr/>
            <p:nvPr/>
          </p:nvSpPr>
          <p:spPr>
            <a:xfrm>
              <a:off x="484625" y="2185525"/>
              <a:ext cx="9300" cy="11950"/>
            </a:xfrm>
            <a:custGeom>
              <a:rect b="b" l="l" r="r" t="t"/>
              <a:pathLst>
                <a:path extrusionOk="0" h="478" w="372">
                  <a:moveTo>
                    <a:pt x="372" y="478"/>
                  </a:moveTo>
                  <a:lnTo>
                    <a:pt x="372" y="478"/>
                  </a:lnTo>
                  <a:lnTo>
                    <a:pt x="1" y="0"/>
                  </a:lnTo>
                  <a:lnTo>
                    <a:pt x="1" y="0"/>
                  </a:lnTo>
                  <a:lnTo>
                    <a:pt x="372" y="478"/>
                  </a:lnTo>
                  <a:lnTo>
                    <a:pt x="372" y="478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82"/>
            <p:cNvSpPr/>
            <p:nvPr/>
          </p:nvSpPr>
          <p:spPr>
            <a:xfrm>
              <a:off x="688750" y="1826350"/>
              <a:ext cx="9300" cy="4000"/>
            </a:xfrm>
            <a:custGeom>
              <a:rect b="b" l="l" r="r" t="t"/>
              <a:pathLst>
                <a:path extrusionOk="0" h="160" w="372">
                  <a:moveTo>
                    <a:pt x="212" y="0"/>
                  </a:moveTo>
                  <a:lnTo>
                    <a:pt x="0" y="53"/>
                  </a:lnTo>
                  <a:lnTo>
                    <a:pt x="318" y="16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82"/>
            <p:cNvSpPr/>
            <p:nvPr/>
          </p:nvSpPr>
          <p:spPr>
            <a:xfrm>
              <a:off x="980325" y="17017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53" y="0"/>
                  </a:moveTo>
                  <a:lnTo>
                    <a:pt x="0" y="53"/>
                  </a:lnTo>
                  <a:lnTo>
                    <a:pt x="53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82"/>
            <p:cNvSpPr/>
            <p:nvPr/>
          </p:nvSpPr>
          <p:spPr>
            <a:xfrm>
              <a:off x="1005500" y="1704425"/>
              <a:ext cx="13275" cy="6650"/>
            </a:xfrm>
            <a:custGeom>
              <a:rect b="b" l="l" r="r" t="t"/>
              <a:pathLst>
                <a:path extrusionOk="0" h="266" w="531">
                  <a:moveTo>
                    <a:pt x="1" y="106"/>
                  </a:moveTo>
                  <a:lnTo>
                    <a:pt x="1" y="265"/>
                  </a:lnTo>
                  <a:lnTo>
                    <a:pt x="107" y="265"/>
                  </a:lnTo>
                  <a:lnTo>
                    <a:pt x="54" y="159"/>
                  </a:lnTo>
                  <a:lnTo>
                    <a:pt x="1" y="106"/>
                  </a:lnTo>
                  <a:close/>
                  <a:moveTo>
                    <a:pt x="478" y="0"/>
                  </a:moveTo>
                  <a:lnTo>
                    <a:pt x="319" y="106"/>
                  </a:lnTo>
                  <a:lnTo>
                    <a:pt x="213" y="212"/>
                  </a:lnTo>
                  <a:lnTo>
                    <a:pt x="107" y="265"/>
                  </a:lnTo>
                  <a:lnTo>
                    <a:pt x="372" y="265"/>
                  </a:lnTo>
                  <a:lnTo>
                    <a:pt x="531" y="5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82"/>
            <p:cNvSpPr/>
            <p:nvPr/>
          </p:nvSpPr>
          <p:spPr>
            <a:xfrm>
              <a:off x="683425" y="1781275"/>
              <a:ext cx="1375" cy="1350"/>
            </a:xfrm>
            <a:custGeom>
              <a:rect b="b" l="l" r="r" t="t"/>
              <a:pathLst>
                <a:path extrusionOk="0" h="54" w="55">
                  <a:moveTo>
                    <a:pt x="1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82"/>
            <p:cNvSpPr/>
            <p:nvPr/>
          </p:nvSpPr>
          <p:spPr>
            <a:xfrm>
              <a:off x="1032000" y="170972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54" y="0"/>
                  </a:moveTo>
                  <a:lnTo>
                    <a:pt x="1" y="53"/>
                  </a:lnTo>
                  <a:lnTo>
                    <a:pt x="54" y="53"/>
                  </a:lnTo>
                  <a:lnTo>
                    <a:pt x="54" y="0"/>
                  </a:lnTo>
                  <a:close/>
                  <a:moveTo>
                    <a:pt x="107" y="0"/>
                  </a:moveTo>
                  <a:lnTo>
                    <a:pt x="54" y="53"/>
                  </a:lnTo>
                  <a:lnTo>
                    <a:pt x="107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82"/>
            <p:cNvSpPr/>
            <p:nvPr/>
          </p:nvSpPr>
          <p:spPr>
            <a:xfrm>
              <a:off x="1037300" y="1700450"/>
              <a:ext cx="17275" cy="10625"/>
            </a:xfrm>
            <a:custGeom>
              <a:rect b="b" l="l" r="r" t="t"/>
              <a:pathLst>
                <a:path extrusionOk="0" h="425" w="691">
                  <a:moveTo>
                    <a:pt x="54" y="0"/>
                  </a:moveTo>
                  <a:lnTo>
                    <a:pt x="1" y="53"/>
                  </a:lnTo>
                  <a:lnTo>
                    <a:pt x="266" y="212"/>
                  </a:lnTo>
                  <a:lnTo>
                    <a:pt x="531" y="424"/>
                  </a:lnTo>
                  <a:lnTo>
                    <a:pt x="690" y="424"/>
                  </a:lnTo>
                  <a:lnTo>
                    <a:pt x="372" y="15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82"/>
            <p:cNvSpPr/>
            <p:nvPr/>
          </p:nvSpPr>
          <p:spPr>
            <a:xfrm>
              <a:off x="497875" y="2202750"/>
              <a:ext cx="9325" cy="13275"/>
            </a:xfrm>
            <a:custGeom>
              <a:rect b="b" l="l" r="r" t="t"/>
              <a:pathLst>
                <a:path extrusionOk="0" h="531" w="373">
                  <a:moveTo>
                    <a:pt x="372" y="531"/>
                  </a:moveTo>
                  <a:lnTo>
                    <a:pt x="372" y="531"/>
                  </a:lnTo>
                  <a:lnTo>
                    <a:pt x="1" y="1"/>
                  </a:lnTo>
                  <a:lnTo>
                    <a:pt x="1" y="1"/>
                  </a:lnTo>
                  <a:lnTo>
                    <a:pt x="372" y="531"/>
                  </a:lnTo>
                  <a:lnTo>
                    <a:pt x="372" y="53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82"/>
            <p:cNvSpPr/>
            <p:nvPr/>
          </p:nvSpPr>
          <p:spPr>
            <a:xfrm>
              <a:off x="1055875" y="1704425"/>
              <a:ext cx="4000" cy="6650"/>
            </a:xfrm>
            <a:custGeom>
              <a:rect b="b" l="l" r="r" t="t"/>
              <a:pathLst>
                <a:path extrusionOk="0" h="266" w="160">
                  <a:moveTo>
                    <a:pt x="106" y="0"/>
                  </a:moveTo>
                  <a:lnTo>
                    <a:pt x="53" y="106"/>
                  </a:lnTo>
                  <a:lnTo>
                    <a:pt x="0" y="265"/>
                  </a:lnTo>
                  <a:lnTo>
                    <a:pt x="159" y="265"/>
                  </a:lnTo>
                  <a:lnTo>
                    <a:pt x="106" y="10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82"/>
            <p:cNvSpPr/>
            <p:nvPr/>
          </p:nvSpPr>
          <p:spPr>
            <a:xfrm>
              <a:off x="1000200" y="1599700"/>
              <a:ext cx="4000" cy="4000"/>
            </a:xfrm>
            <a:custGeom>
              <a:rect b="b" l="l" r="r" t="t"/>
              <a:pathLst>
                <a:path extrusionOk="0" h="160" w="160">
                  <a:moveTo>
                    <a:pt x="54" y="1"/>
                  </a:moveTo>
                  <a:lnTo>
                    <a:pt x="1" y="160"/>
                  </a:lnTo>
                  <a:lnTo>
                    <a:pt x="160" y="1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82"/>
            <p:cNvSpPr/>
            <p:nvPr/>
          </p:nvSpPr>
          <p:spPr>
            <a:xfrm>
              <a:off x="798750" y="1598375"/>
              <a:ext cx="2675" cy="5325"/>
            </a:xfrm>
            <a:custGeom>
              <a:rect b="b" l="l" r="r" t="t"/>
              <a:pathLst>
                <a:path extrusionOk="0" h="213" w="107">
                  <a:moveTo>
                    <a:pt x="0" y="1"/>
                  </a:moveTo>
                  <a:lnTo>
                    <a:pt x="0" y="213"/>
                  </a:lnTo>
                  <a:lnTo>
                    <a:pt x="106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82"/>
            <p:cNvSpPr/>
            <p:nvPr/>
          </p:nvSpPr>
          <p:spPr>
            <a:xfrm>
              <a:off x="1092975" y="1734900"/>
              <a:ext cx="6650" cy="11950"/>
            </a:xfrm>
            <a:custGeom>
              <a:rect b="b" l="l" r="r" t="t"/>
              <a:pathLst>
                <a:path extrusionOk="0" h="478" w="266">
                  <a:moveTo>
                    <a:pt x="266" y="0"/>
                  </a:moveTo>
                  <a:lnTo>
                    <a:pt x="213" y="106"/>
                  </a:lnTo>
                  <a:lnTo>
                    <a:pt x="160" y="213"/>
                  </a:lnTo>
                  <a:lnTo>
                    <a:pt x="1" y="478"/>
                  </a:lnTo>
                  <a:lnTo>
                    <a:pt x="213" y="478"/>
                  </a:lnTo>
                  <a:lnTo>
                    <a:pt x="213" y="213"/>
                  </a:lnTo>
                  <a:lnTo>
                    <a:pt x="266" y="0"/>
                  </a:lnTo>
                  <a:close/>
                </a:path>
              </a:pathLst>
            </a:custGeom>
            <a:solidFill>
              <a:srgbClr val="F4D0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82"/>
            <p:cNvSpPr/>
            <p:nvPr/>
          </p:nvSpPr>
          <p:spPr>
            <a:xfrm>
              <a:off x="773550" y="1726950"/>
              <a:ext cx="62325" cy="19900"/>
            </a:xfrm>
            <a:custGeom>
              <a:rect b="b" l="l" r="r" t="t"/>
              <a:pathLst>
                <a:path extrusionOk="0" h="796" w="2493">
                  <a:moveTo>
                    <a:pt x="1" y="0"/>
                  </a:moveTo>
                  <a:lnTo>
                    <a:pt x="425" y="371"/>
                  </a:lnTo>
                  <a:lnTo>
                    <a:pt x="584" y="584"/>
                  </a:lnTo>
                  <a:lnTo>
                    <a:pt x="690" y="796"/>
                  </a:lnTo>
                  <a:lnTo>
                    <a:pt x="2493" y="796"/>
                  </a:lnTo>
                  <a:lnTo>
                    <a:pt x="2334" y="637"/>
                  </a:lnTo>
                  <a:lnTo>
                    <a:pt x="2175" y="531"/>
                  </a:lnTo>
                  <a:lnTo>
                    <a:pt x="2016" y="424"/>
                  </a:lnTo>
                  <a:lnTo>
                    <a:pt x="2016" y="0"/>
                  </a:lnTo>
                  <a:lnTo>
                    <a:pt x="1750" y="371"/>
                  </a:lnTo>
                  <a:lnTo>
                    <a:pt x="1750" y="0"/>
                  </a:lnTo>
                  <a:lnTo>
                    <a:pt x="1591" y="0"/>
                  </a:lnTo>
                  <a:lnTo>
                    <a:pt x="1432" y="212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82"/>
            <p:cNvSpPr/>
            <p:nvPr/>
          </p:nvSpPr>
          <p:spPr>
            <a:xfrm>
              <a:off x="900800" y="1693800"/>
              <a:ext cx="49050" cy="17275"/>
            </a:xfrm>
            <a:custGeom>
              <a:rect b="b" l="l" r="r" t="t"/>
              <a:pathLst>
                <a:path extrusionOk="0" h="691" w="1962">
                  <a:moveTo>
                    <a:pt x="53" y="1"/>
                  </a:moveTo>
                  <a:lnTo>
                    <a:pt x="0" y="690"/>
                  </a:lnTo>
                  <a:lnTo>
                    <a:pt x="1220" y="690"/>
                  </a:lnTo>
                  <a:lnTo>
                    <a:pt x="1432" y="425"/>
                  </a:lnTo>
                  <a:lnTo>
                    <a:pt x="1644" y="213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82"/>
            <p:cNvSpPr/>
            <p:nvPr/>
          </p:nvSpPr>
          <p:spPr>
            <a:xfrm>
              <a:off x="899475" y="1826350"/>
              <a:ext cx="64975" cy="29175"/>
            </a:xfrm>
            <a:custGeom>
              <a:rect b="b" l="l" r="r" t="t"/>
              <a:pathLst>
                <a:path extrusionOk="0" h="1167" w="2599">
                  <a:moveTo>
                    <a:pt x="0" y="0"/>
                  </a:moveTo>
                  <a:lnTo>
                    <a:pt x="106" y="1167"/>
                  </a:lnTo>
                  <a:lnTo>
                    <a:pt x="2280" y="1167"/>
                  </a:lnTo>
                  <a:lnTo>
                    <a:pt x="2333" y="1061"/>
                  </a:lnTo>
                  <a:lnTo>
                    <a:pt x="2386" y="690"/>
                  </a:lnTo>
                  <a:lnTo>
                    <a:pt x="2598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82"/>
            <p:cNvSpPr/>
            <p:nvPr/>
          </p:nvSpPr>
          <p:spPr>
            <a:xfrm>
              <a:off x="717900" y="1764050"/>
              <a:ext cx="29175" cy="18575"/>
            </a:xfrm>
            <a:custGeom>
              <a:rect b="b" l="l" r="r" t="t"/>
              <a:pathLst>
                <a:path extrusionOk="0" h="743" w="1167">
                  <a:moveTo>
                    <a:pt x="531" y="1"/>
                  </a:moveTo>
                  <a:lnTo>
                    <a:pt x="0" y="743"/>
                  </a:lnTo>
                  <a:lnTo>
                    <a:pt x="1167" y="743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82"/>
            <p:cNvSpPr/>
            <p:nvPr/>
          </p:nvSpPr>
          <p:spPr>
            <a:xfrm>
              <a:off x="747050" y="1742850"/>
              <a:ext cx="7975" cy="4000"/>
            </a:xfrm>
            <a:custGeom>
              <a:rect b="b" l="l" r="r" t="t"/>
              <a:pathLst>
                <a:path extrusionOk="0" h="160" w="319">
                  <a:moveTo>
                    <a:pt x="160" y="1"/>
                  </a:moveTo>
                  <a:lnTo>
                    <a:pt x="1" y="160"/>
                  </a:lnTo>
                  <a:lnTo>
                    <a:pt x="319" y="160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82"/>
            <p:cNvSpPr/>
            <p:nvPr/>
          </p:nvSpPr>
          <p:spPr>
            <a:xfrm>
              <a:off x="699350" y="1793225"/>
              <a:ext cx="71575" cy="26525"/>
            </a:xfrm>
            <a:custGeom>
              <a:rect b="b" l="l" r="r" t="t"/>
              <a:pathLst>
                <a:path extrusionOk="0" h="1061" w="2863">
                  <a:moveTo>
                    <a:pt x="530" y="0"/>
                  </a:moveTo>
                  <a:lnTo>
                    <a:pt x="265" y="530"/>
                  </a:lnTo>
                  <a:lnTo>
                    <a:pt x="0" y="1060"/>
                  </a:lnTo>
                  <a:lnTo>
                    <a:pt x="2863" y="1060"/>
                  </a:lnTo>
                  <a:lnTo>
                    <a:pt x="2174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82"/>
            <p:cNvSpPr/>
            <p:nvPr/>
          </p:nvSpPr>
          <p:spPr>
            <a:xfrm>
              <a:off x="902125" y="1858150"/>
              <a:ext cx="54375" cy="33175"/>
            </a:xfrm>
            <a:custGeom>
              <a:rect b="b" l="l" r="r" t="t"/>
              <a:pathLst>
                <a:path extrusionOk="0" h="1327" w="2175">
                  <a:moveTo>
                    <a:pt x="0" y="1"/>
                  </a:moveTo>
                  <a:lnTo>
                    <a:pt x="159" y="1326"/>
                  </a:lnTo>
                  <a:lnTo>
                    <a:pt x="1962" y="1326"/>
                  </a:lnTo>
                  <a:lnTo>
                    <a:pt x="2015" y="1008"/>
                  </a:lnTo>
                  <a:lnTo>
                    <a:pt x="2121" y="213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82"/>
            <p:cNvSpPr/>
            <p:nvPr/>
          </p:nvSpPr>
          <p:spPr>
            <a:xfrm>
              <a:off x="755000" y="1736225"/>
              <a:ext cx="7975" cy="10625"/>
            </a:xfrm>
            <a:custGeom>
              <a:rect b="b" l="l" r="r" t="t"/>
              <a:pathLst>
                <a:path extrusionOk="0" h="425" w="319">
                  <a:moveTo>
                    <a:pt x="160" y="0"/>
                  </a:moveTo>
                  <a:lnTo>
                    <a:pt x="1" y="106"/>
                  </a:lnTo>
                  <a:lnTo>
                    <a:pt x="107" y="425"/>
                  </a:lnTo>
                  <a:lnTo>
                    <a:pt x="319" y="425"/>
                  </a:lnTo>
                  <a:lnTo>
                    <a:pt x="266" y="21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82"/>
            <p:cNvSpPr/>
            <p:nvPr/>
          </p:nvSpPr>
          <p:spPr>
            <a:xfrm>
              <a:off x="973700" y="1726950"/>
              <a:ext cx="31825" cy="19900"/>
            </a:xfrm>
            <a:custGeom>
              <a:rect b="b" l="l" r="r" t="t"/>
              <a:pathLst>
                <a:path extrusionOk="0" h="796" w="1273">
                  <a:moveTo>
                    <a:pt x="53" y="477"/>
                  </a:moveTo>
                  <a:lnTo>
                    <a:pt x="0" y="796"/>
                  </a:lnTo>
                  <a:lnTo>
                    <a:pt x="212" y="796"/>
                  </a:lnTo>
                  <a:lnTo>
                    <a:pt x="159" y="743"/>
                  </a:lnTo>
                  <a:lnTo>
                    <a:pt x="53" y="637"/>
                  </a:lnTo>
                  <a:lnTo>
                    <a:pt x="53" y="477"/>
                  </a:lnTo>
                  <a:close/>
                  <a:moveTo>
                    <a:pt x="265" y="0"/>
                  </a:moveTo>
                  <a:lnTo>
                    <a:pt x="265" y="212"/>
                  </a:lnTo>
                  <a:lnTo>
                    <a:pt x="318" y="424"/>
                  </a:lnTo>
                  <a:lnTo>
                    <a:pt x="265" y="796"/>
                  </a:lnTo>
                  <a:lnTo>
                    <a:pt x="795" y="796"/>
                  </a:lnTo>
                  <a:lnTo>
                    <a:pt x="1273" y="0"/>
                  </a:lnTo>
                  <a:lnTo>
                    <a:pt x="742" y="0"/>
                  </a:lnTo>
                  <a:lnTo>
                    <a:pt x="742" y="53"/>
                  </a:lnTo>
                  <a:lnTo>
                    <a:pt x="689" y="53"/>
                  </a:lnTo>
                  <a:lnTo>
                    <a:pt x="689" y="0"/>
                  </a:lnTo>
                  <a:lnTo>
                    <a:pt x="530" y="0"/>
                  </a:lnTo>
                  <a:lnTo>
                    <a:pt x="530" y="371"/>
                  </a:lnTo>
                  <a:lnTo>
                    <a:pt x="477" y="371"/>
                  </a:lnTo>
                  <a:lnTo>
                    <a:pt x="371" y="212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82"/>
            <p:cNvSpPr/>
            <p:nvPr/>
          </p:nvSpPr>
          <p:spPr>
            <a:xfrm>
              <a:off x="932600" y="1726950"/>
              <a:ext cx="35825" cy="19900"/>
            </a:xfrm>
            <a:custGeom>
              <a:rect b="b" l="l" r="r" t="t"/>
              <a:pathLst>
                <a:path extrusionOk="0" h="796" w="1433">
                  <a:moveTo>
                    <a:pt x="372" y="0"/>
                  </a:moveTo>
                  <a:lnTo>
                    <a:pt x="478" y="265"/>
                  </a:lnTo>
                  <a:lnTo>
                    <a:pt x="213" y="53"/>
                  </a:lnTo>
                  <a:lnTo>
                    <a:pt x="266" y="371"/>
                  </a:lnTo>
                  <a:lnTo>
                    <a:pt x="160" y="477"/>
                  </a:lnTo>
                  <a:lnTo>
                    <a:pt x="54" y="637"/>
                  </a:lnTo>
                  <a:lnTo>
                    <a:pt x="1" y="796"/>
                  </a:lnTo>
                  <a:lnTo>
                    <a:pt x="1379" y="796"/>
                  </a:lnTo>
                  <a:lnTo>
                    <a:pt x="1326" y="584"/>
                  </a:lnTo>
                  <a:lnTo>
                    <a:pt x="1326" y="424"/>
                  </a:lnTo>
                  <a:lnTo>
                    <a:pt x="1432" y="0"/>
                  </a:lnTo>
                  <a:lnTo>
                    <a:pt x="637" y="0"/>
                  </a:lnTo>
                  <a:lnTo>
                    <a:pt x="637" y="10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82"/>
            <p:cNvSpPr/>
            <p:nvPr/>
          </p:nvSpPr>
          <p:spPr>
            <a:xfrm>
              <a:off x="899475" y="1760075"/>
              <a:ext cx="88825" cy="22550"/>
            </a:xfrm>
            <a:custGeom>
              <a:rect b="b" l="l" r="r" t="t"/>
              <a:pathLst>
                <a:path extrusionOk="0" h="902" w="3553">
                  <a:moveTo>
                    <a:pt x="0" y="1"/>
                  </a:moveTo>
                  <a:lnTo>
                    <a:pt x="0" y="902"/>
                  </a:lnTo>
                  <a:lnTo>
                    <a:pt x="3128" y="902"/>
                  </a:lnTo>
                  <a:lnTo>
                    <a:pt x="3393" y="319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82"/>
            <p:cNvSpPr/>
            <p:nvPr/>
          </p:nvSpPr>
          <p:spPr>
            <a:xfrm>
              <a:off x="798750" y="1826350"/>
              <a:ext cx="68950" cy="29175"/>
            </a:xfrm>
            <a:custGeom>
              <a:rect b="b" l="l" r="r" t="t"/>
              <a:pathLst>
                <a:path extrusionOk="0" h="1167" w="2758">
                  <a:moveTo>
                    <a:pt x="0" y="0"/>
                  </a:moveTo>
                  <a:lnTo>
                    <a:pt x="689" y="1167"/>
                  </a:lnTo>
                  <a:lnTo>
                    <a:pt x="2757" y="1167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82"/>
            <p:cNvSpPr/>
            <p:nvPr/>
          </p:nvSpPr>
          <p:spPr>
            <a:xfrm>
              <a:off x="748375" y="1760075"/>
              <a:ext cx="123300" cy="22550"/>
            </a:xfrm>
            <a:custGeom>
              <a:rect b="b" l="l" r="r" t="t"/>
              <a:pathLst>
                <a:path extrusionOk="0" h="902" w="4932">
                  <a:moveTo>
                    <a:pt x="1" y="1"/>
                  </a:moveTo>
                  <a:lnTo>
                    <a:pt x="796" y="902"/>
                  </a:lnTo>
                  <a:lnTo>
                    <a:pt x="4825" y="902"/>
                  </a:lnTo>
                  <a:lnTo>
                    <a:pt x="4931" y="1"/>
                  </a:lnTo>
                  <a:lnTo>
                    <a:pt x="1856" y="1"/>
                  </a:lnTo>
                  <a:lnTo>
                    <a:pt x="1856" y="213"/>
                  </a:lnTo>
                  <a:lnTo>
                    <a:pt x="1803" y="478"/>
                  </a:lnTo>
                  <a:lnTo>
                    <a:pt x="1750" y="478"/>
                  </a:lnTo>
                  <a:lnTo>
                    <a:pt x="1750" y="319"/>
                  </a:lnTo>
                  <a:lnTo>
                    <a:pt x="1697" y="160"/>
                  </a:lnTo>
                  <a:lnTo>
                    <a:pt x="1644" y="478"/>
                  </a:lnTo>
                  <a:lnTo>
                    <a:pt x="1538" y="478"/>
                  </a:lnTo>
                  <a:lnTo>
                    <a:pt x="1432" y="1"/>
                  </a:lnTo>
                  <a:lnTo>
                    <a:pt x="1326" y="1"/>
                  </a:lnTo>
                  <a:lnTo>
                    <a:pt x="1220" y="213"/>
                  </a:lnTo>
                  <a:lnTo>
                    <a:pt x="1167" y="266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82"/>
            <p:cNvSpPr/>
            <p:nvPr/>
          </p:nvSpPr>
          <p:spPr>
            <a:xfrm>
              <a:off x="899475" y="1726950"/>
              <a:ext cx="26525" cy="19900"/>
            </a:xfrm>
            <a:custGeom>
              <a:rect b="b" l="l" r="r" t="t"/>
              <a:pathLst>
                <a:path extrusionOk="0" h="796" w="1061">
                  <a:moveTo>
                    <a:pt x="53" y="0"/>
                  </a:moveTo>
                  <a:lnTo>
                    <a:pt x="0" y="796"/>
                  </a:lnTo>
                  <a:lnTo>
                    <a:pt x="1061" y="796"/>
                  </a:lnTo>
                  <a:lnTo>
                    <a:pt x="1008" y="637"/>
                  </a:lnTo>
                  <a:lnTo>
                    <a:pt x="955" y="424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82"/>
            <p:cNvSpPr/>
            <p:nvPr/>
          </p:nvSpPr>
          <p:spPr>
            <a:xfrm>
              <a:off x="842475" y="1726950"/>
              <a:ext cx="31850" cy="19900"/>
            </a:xfrm>
            <a:custGeom>
              <a:rect b="b" l="l" r="r" t="t"/>
              <a:pathLst>
                <a:path extrusionOk="0" h="796" w="1274">
                  <a:moveTo>
                    <a:pt x="1" y="0"/>
                  </a:moveTo>
                  <a:lnTo>
                    <a:pt x="107" y="424"/>
                  </a:lnTo>
                  <a:lnTo>
                    <a:pt x="107" y="637"/>
                  </a:lnTo>
                  <a:lnTo>
                    <a:pt x="107" y="796"/>
                  </a:lnTo>
                  <a:lnTo>
                    <a:pt x="1167" y="796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82"/>
            <p:cNvSpPr/>
            <p:nvPr/>
          </p:nvSpPr>
          <p:spPr>
            <a:xfrm>
              <a:off x="899475" y="1793225"/>
              <a:ext cx="74250" cy="26525"/>
            </a:xfrm>
            <a:custGeom>
              <a:rect b="b" l="l" r="r" t="t"/>
              <a:pathLst>
                <a:path extrusionOk="0" h="1061" w="2970">
                  <a:moveTo>
                    <a:pt x="0" y="0"/>
                  </a:moveTo>
                  <a:lnTo>
                    <a:pt x="0" y="1060"/>
                  </a:lnTo>
                  <a:lnTo>
                    <a:pt x="2651" y="1060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82"/>
            <p:cNvSpPr/>
            <p:nvPr/>
          </p:nvSpPr>
          <p:spPr>
            <a:xfrm>
              <a:off x="818625" y="1693800"/>
              <a:ext cx="59675" cy="17275"/>
            </a:xfrm>
            <a:custGeom>
              <a:rect b="b" l="l" r="r" t="t"/>
              <a:pathLst>
                <a:path extrusionOk="0" h="691" w="2387">
                  <a:moveTo>
                    <a:pt x="584" y="1"/>
                  </a:moveTo>
                  <a:lnTo>
                    <a:pt x="1" y="213"/>
                  </a:lnTo>
                  <a:lnTo>
                    <a:pt x="266" y="425"/>
                  </a:lnTo>
                  <a:lnTo>
                    <a:pt x="531" y="690"/>
                  </a:lnTo>
                  <a:lnTo>
                    <a:pt x="2280" y="690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82"/>
            <p:cNvSpPr/>
            <p:nvPr/>
          </p:nvSpPr>
          <p:spPr>
            <a:xfrm>
              <a:off x="1012125" y="1726950"/>
              <a:ext cx="34500" cy="19900"/>
            </a:xfrm>
            <a:custGeom>
              <a:rect b="b" l="l" r="r" t="t"/>
              <a:pathLst>
                <a:path extrusionOk="0" h="796" w="1380">
                  <a:moveTo>
                    <a:pt x="425" y="0"/>
                  </a:moveTo>
                  <a:lnTo>
                    <a:pt x="1" y="796"/>
                  </a:lnTo>
                  <a:lnTo>
                    <a:pt x="1379" y="796"/>
                  </a:lnTo>
                  <a:lnTo>
                    <a:pt x="902" y="371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82"/>
            <p:cNvSpPr/>
            <p:nvPr/>
          </p:nvSpPr>
          <p:spPr>
            <a:xfrm>
              <a:off x="776225" y="1793225"/>
              <a:ext cx="92800" cy="26525"/>
            </a:xfrm>
            <a:custGeom>
              <a:rect b="b" l="l" r="r" t="t"/>
              <a:pathLst>
                <a:path extrusionOk="0" h="1061" w="3712">
                  <a:moveTo>
                    <a:pt x="0" y="0"/>
                  </a:moveTo>
                  <a:lnTo>
                    <a:pt x="742" y="1060"/>
                  </a:lnTo>
                  <a:lnTo>
                    <a:pt x="3658" y="1060"/>
                  </a:lnTo>
                  <a:lnTo>
                    <a:pt x="371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82"/>
            <p:cNvSpPr/>
            <p:nvPr/>
          </p:nvSpPr>
          <p:spPr>
            <a:xfrm>
              <a:off x="979000" y="1826350"/>
              <a:ext cx="124600" cy="29175"/>
            </a:xfrm>
            <a:custGeom>
              <a:rect b="b" l="l" r="r" t="t"/>
              <a:pathLst>
                <a:path extrusionOk="0" h="1167" w="4984">
                  <a:moveTo>
                    <a:pt x="265" y="0"/>
                  </a:moveTo>
                  <a:lnTo>
                    <a:pt x="53" y="849"/>
                  </a:lnTo>
                  <a:lnTo>
                    <a:pt x="0" y="1167"/>
                  </a:lnTo>
                  <a:lnTo>
                    <a:pt x="4984" y="1167"/>
                  </a:lnTo>
                  <a:lnTo>
                    <a:pt x="4825" y="584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82"/>
            <p:cNvSpPr/>
            <p:nvPr/>
          </p:nvSpPr>
          <p:spPr>
            <a:xfrm>
              <a:off x="975025" y="1858150"/>
              <a:ext cx="131225" cy="33175"/>
            </a:xfrm>
            <a:custGeom>
              <a:rect b="b" l="l" r="r" t="t"/>
              <a:pathLst>
                <a:path extrusionOk="0" h="1327" w="5249">
                  <a:moveTo>
                    <a:pt x="159" y="1"/>
                  </a:moveTo>
                  <a:lnTo>
                    <a:pt x="106" y="319"/>
                  </a:lnTo>
                  <a:lnTo>
                    <a:pt x="53" y="1114"/>
                  </a:lnTo>
                  <a:lnTo>
                    <a:pt x="0" y="1326"/>
                  </a:lnTo>
                  <a:lnTo>
                    <a:pt x="5249" y="1326"/>
                  </a:lnTo>
                  <a:lnTo>
                    <a:pt x="5249" y="690"/>
                  </a:lnTo>
                  <a:lnTo>
                    <a:pt x="5143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82"/>
            <p:cNvSpPr/>
            <p:nvPr/>
          </p:nvSpPr>
          <p:spPr>
            <a:xfrm>
              <a:off x="997550" y="1760075"/>
              <a:ext cx="63650" cy="22550"/>
            </a:xfrm>
            <a:custGeom>
              <a:rect b="b" l="l" r="r" t="t"/>
              <a:pathLst>
                <a:path extrusionOk="0" h="902" w="2546">
                  <a:moveTo>
                    <a:pt x="372" y="1"/>
                  </a:moveTo>
                  <a:lnTo>
                    <a:pt x="107" y="584"/>
                  </a:lnTo>
                  <a:lnTo>
                    <a:pt x="1" y="902"/>
                  </a:lnTo>
                  <a:lnTo>
                    <a:pt x="2227" y="902"/>
                  </a:lnTo>
                  <a:lnTo>
                    <a:pt x="2280" y="690"/>
                  </a:lnTo>
                  <a:lnTo>
                    <a:pt x="2280" y="637"/>
                  </a:lnTo>
                  <a:lnTo>
                    <a:pt x="2492" y="478"/>
                  </a:lnTo>
                  <a:lnTo>
                    <a:pt x="2227" y="425"/>
                  </a:lnTo>
                  <a:lnTo>
                    <a:pt x="2333" y="372"/>
                  </a:lnTo>
                  <a:lnTo>
                    <a:pt x="2439" y="319"/>
                  </a:lnTo>
                  <a:lnTo>
                    <a:pt x="2545" y="319"/>
                  </a:lnTo>
                  <a:lnTo>
                    <a:pt x="2439" y="266"/>
                  </a:lnTo>
                  <a:lnTo>
                    <a:pt x="2333" y="213"/>
                  </a:lnTo>
                  <a:lnTo>
                    <a:pt x="2227" y="213"/>
                  </a:lnTo>
                  <a:lnTo>
                    <a:pt x="2280" y="160"/>
                  </a:lnTo>
                  <a:lnTo>
                    <a:pt x="2439" y="54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82"/>
            <p:cNvSpPr/>
            <p:nvPr/>
          </p:nvSpPr>
          <p:spPr>
            <a:xfrm>
              <a:off x="686100" y="1891300"/>
              <a:ext cx="132550" cy="57000"/>
            </a:xfrm>
            <a:custGeom>
              <a:rect b="b" l="l" r="r" t="t"/>
              <a:pathLst>
                <a:path extrusionOk="0" h="2280" w="5302">
                  <a:moveTo>
                    <a:pt x="0" y="0"/>
                  </a:moveTo>
                  <a:lnTo>
                    <a:pt x="0" y="159"/>
                  </a:lnTo>
                  <a:lnTo>
                    <a:pt x="0" y="742"/>
                  </a:lnTo>
                  <a:lnTo>
                    <a:pt x="53" y="1326"/>
                  </a:lnTo>
                  <a:lnTo>
                    <a:pt x="371" y="1326"/>
                  </a:lnTo>
                  <a:lnTo>
                    <a:pt x="689" y="1379"/>
                  </a:lnTo>
                  <a:lnTo>
                    <a:pt x="1378" y="1591"/>
                  </a:lnTo>
                  <a:lnTo>
                    <a:pt x="2068" y="1856"/>
                  </a:lnTo>
                  <a:lnTo>
                    <a:pt x="2704" y="2227"/>
                  </a:lnTo>
                  <a:lnTo>
                    <a:pt x="2916" y="2280"/>
                  </a:lnTo>
                  <a:lnTo>
                    <a:pt x="3128" y="2280"/>
                  </a:lnTo>
                  <a:lnTo>
                    <a:pt x="3446" y="2227"/>
                  </a:lnTo>
                  <a:lnTo>
                    <a:pt x="3764" y="2174"/>
                  </a:lnTo>
                  <a:lnTo>
                    <a:pt x="4506" y="1909"/>
                  </a:lnTo>
                  <a:lnTo>
                    <a:pt x="5302" y="1644"/>
                  </a:lnTo>
                  <a:lnTo>
                    <a:pt x="5089" y="795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82"/>
            <p:cNvSpPr/>
            <p:nvPr/>
          </p:nvSpPr>
          <p:spPr>
            <a:xfrm>
              <a:off x="967075" y="1704425"/>
              <a:ext cx="6650" cy="6650"/>
            </a:xfrm>
            <a:custGeom>
              <a:rect b="b" l="l" r="r" t="t"/>
              <a:pathLst>
                <a:path extrusionOk="0" h="266" w="266">
                  <a:moveTo>
                    <a:pt x="265" y="0"/>
                  </a:moveTo>
                  <a:lnTo>
                    <a:pt x="159" y="53"/>
                  </a:lnTo>
                  <a:lnTo>
                    <a:pt x="106" y="106"/>
                  </a:lnTo>
                  <a:lnTo>
                    <a:pt x="0" y="265"/>
                  </a:lnTo>
                  <a:lnTo>
                    <a:pt x="212" y="265"/>
                  </a:lnTo>
                  <a:lnTo>
                    <a:pt x="212" y="159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82"/>
            <p:cNvSpPr/>
            <p:nvPr/>
          </p:nvSpPr>
          <p:spPr>
            <a:xfrm>
              <a:off x="1065150" y="1775975"/>
              <a:ext cx="9300" cy="6650"/>
            </a:xfrm>
            <a:custGeom>
              <a:rect b="b" l="l" r="r" t="t"/>
              <a:pathLst>
                <a:path extrusionOk="0" h="266" w="372">
                  <a:moveTo>
                    <a:pt x="212" y="1"/>
                  </a:moveTo>
                  <a:lnTo>
                    <a:pt x="0" y="266"/>
                  </a:lnTo>
                  <a:lnTo>
                    <a:pt x="371" y="266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82"/>
            <p:cNvSpPr/>
            <p:nvPr/>
          </p:nvSpPr>
          <p:spPr>
            <a:xfrm>
              <a:off x="957800" y="1708400"/>
              <a:ext cx="1350" cy="2675"/>
            </a:xfrm>
            <a:custGeom>
              <a:rect b="b" l="l" r="r" t="t"/>
              <a:pathLst>
                <a:path extrusionOk="0" h="107" w="54">
                  <a:moveTo>
                    <a:pt x="53" y="0"/>
                  </a:moveTo>
                  <a:lnTo>
                    <a:pt x="0" y="106"/>
                  </a:lnTo>
                  <a:lnTo>
                    <a:pt x="53" y="10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82"/>
            <p:cNvSpPr/>
            <p:nvPr/>
          </p:nvSpPr>
          <p:spPr>
            <a:xfrm>
              <a:off x="690075" y="1826350"/>
              <a:ext cx="100750" cy="29175"/>
            </a:xfrm>
            <a:custGeom>
              <a:rect b="b" l="l" r="r" t="t"/>
              <a:pathLst>
                <a:path extrusionOk="0" h="1167" w="4030">
                  <a:moveTo>
                    <a:pt x="318" y="0"/>
                  </a:moveTo>
                  <a:lnTo>
                    <a:pt x="265" y="160"/>
                  </a:lnTo>
                  <a:lnTo>
                    <a:pt x="318" y="160"/>
                  </a:lnTo>
                  <a:lnTo>
                    <a:pt x="424" y="425"/>
                  </a:lnTo>
                  <a:lnTo>
                    <a:pt x="583" y="637"/>
                  </a:lnTo>
                  <a:lnTo>
                    <a:pt x="848" y="849"/>
                  </a:lnTo>
                  <a:lnTo>
                    <a:pt x="636" y="902"/>
                  </a:lnTo>
                  <a:lnTo>
                    <a:pt x="477" y="902"/>
                  </a:lnTo>
                  <a:lnTo>
                    <a:pt x="265" y="849"/>
                  </a:lnTo>
                  <a:lnTo>
                    <a:pt x="53" y="796"/>
                  </a:lnTo>
                  <a:lnTo>
                    <a:pt x="0" y="1167"/>
                  </a:lnTo>
                  <a:lnTo>
                    <a:pt x="4029" y="1167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82"/>
            <p:cNvSpPr/>
            <p:nvPr/>
          </p:nvSpPr>
          <p:spPr>
            <a:xfrm>
              <a:off x="833200" y="1891300"/>
              <a:ext cx="38475" cy="33150"/>
            </a:xfrm>
            <a:custGeom>
              <a:rect b="b" l="l" r="r" t="t"/>
              <a:pathLst>
                <a:path extrusionOk="0" h="1326" w="1539">
                  <a:moveTo>
                    <a:pt x="1" y="0"/>
                  </a:moveTo>
                  <a:lnTo>
                    <a:pt x="213" y="636"/>
                  </a:lnTo>
                  <a:lnTo>
                    <a:pt x="425" y="1326"/>
                  </a:lnTo>
                  <a:lnTo>
                    <a:pt x="1008" y="1167"/>
                  </a:lnTo>
                  <a:lnTo>
                    <a:pt x="1538" y="1060"/>
                  </a:lnTo>
                  <a:lnTo>
                    <a:pt x="1485" y="53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82"/>
            <p:cNvSpPr/>
            <p:nvPr/>
          </p:nvSpPr>
          <p:spPr>
            <a:xfrm>
              <a:off x="975025" y="1891300"/>
              <a:ext cx="132550" cy="57000"/>
            </a:xfrm>
            <a:custGeom>
              <a:rect b="b" l="l" r="r" t="t"/>
              <a:pathLst>
                <a:path extrusionOk="0" h="2280" w="5302">
                  <a:moveTo>
                    <a:pt x="0" y="0"/>
                  </a:moveTo>
                  <a:lnTo>
                    <a:pt x="0" y="636"/>
                  </a:lnTo>
                  <a:lnTo>
                    <a:pt x="0" y="1273"/>
                  </a:lnTo>
                  <a:lnTo>
                    <a:pt x="53" y="1697"/>
                  </a:lnTo>
                  <a:lnTo>
                    <a:pt x="848" y="1962"/>
                  </a:lnTo>
                  <a:lnTo>
                    <a:pt x="1538" y="2174"/>
                  </a:lnTo>
                  <a:lnTo>
                    <a:pt x="1856" y="2227"/>
                  </a:lnTo>
                  <a:lnTo>
                    <a:pt x="2121" y="2280"/>
                  </a:lnTo>
                  <a:lnTo>
                    <a:pt x="2386" y="2280"/>
                  </a:lnTo>
                  <a:lnTo>
                    <a:pt x="2545" y="2227"/>
                  </a:lnTo>
                  <a:lnTo>
                    <a:pt x="3181" y="1856"/>
                  </a:lnTo>
                  <a:lnTo>
                    <a:pt x="3870" y="1591"/>
                  </a:lnTo>
                  <a:lnTo>
                    <a:pt x="4560" y="1379"/>
                  </a:lnTo>
                  <a:lnTo>
                    <a:pt x="4878" y="1326"/>
                  </a:lnTo>
                  <a:lnTo>
                    <a:pt x="5196" y="1326"/>
                  </a:lnTo>
                  <a:lnTo>
                    <a:pt x="5249" y="742"/>
                  </a:lnTo>
                  <a:lnTo>
                    <a:pt x="5302" y="159"/>
                  </a:lnTo>
                  <a:lnTo>
                    <a:pt x="5249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82"/>
            <p:cNvSpPr/>
            <p:nvPr/>
          </p:nvSpPr>
          <p:spPr>
            <a:xfrm>
              <a:off x="769575" y="1741525"/>
              <a:ext cx="1350" cy="5325"/>
            </a:xfrm>
            <a:custGeom>
              <a:rect b="b" l="l" r="r" t="t"/>
              <a:pathLst>
                <a:path extrusionOk="0" h="213" w="54">
                  <a:moveTo>
                    <a:pt x="54" y="1"/>
                  </a:moveTo>
                  <a:lnTo>
                    <a:pt x="1" y="107"/>
                  </a:lnTo>
                  <a:lnTo>
                    <a:pt x="1" y="213"/>
                  </a:lnTo>
                  <a:lnTo>
                    <a:pt x="54" y="21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82"/>
            <p:cNvSpPr/>
            <p:nvPr/>
          </p:nvSpPr>
          <p:spPr>
            <a:xfrm>
              <a:off x="986950" y="1793225"/>
              <a:ext cx="106050" cy="26525"/>
            </a:xfrm>
            <a:custGeom>
              <a:rect b="b" l="l" r="r" t="t"/>
              <a:pathLst>
                <a:path extrusionOk="0" h="1061" w="4242">
                  <a:moveTo>
                    <a:pt x="265" y="0"/>
                  </a:moveTo>
                  <a:lnTo>
                    <a:pt x="0" y="1060"/>
                  </a:lnTo>
                  <a:lnTo>
                    <a:pt x="4242" y="1060"/>
                  </a:lnTo>
                  <a:lnTo>
                    <a:pt x="3977" y="530"/>
                  </a:lnTo>
                  <a:lnTo>
                    <a:pt x="371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82"/>
            <p:cNvSpPr/>
            <p:nvPr/>
          </p:nvSpPr>
          <p:spPr>
            <a:xfrm>
              <a:off x="686100" y="1858150"/>
              <a:ext cx="120625" cy="33175"/>
            </a:xfrm>
            <a:custGeom>
              <a:rect b="b" l="l" r="r" t="t"/>
              <a:pathLst>
                <a:path extrusionOk="0" h="1327" w="4825">
                  <a:moveTo>
                    <a:pt x="106" y="1"/>
                  </a:moveTo>
                  <a:lnTo>
                    <a:pt x="0" y="690"/>
                  </a:lnTo>
                  <a:lnTo>
                    <a:pt x="0" y="1326"/>
                  </a:lnTo>
                  <a:lnTo>
                    <a:pt x="4824" y="1326"/>
                  </a:lnTo>
                  <a:lnTo>
                    <a:pt x="4559" y="690"/>
                  </a:lnTo>
                  <a:lnTo>
                    <a:pt x="424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82"/>
            <p:cNvSpPr/>
            <p:nvPr/>
          </p:nvSpPr>
          <p:spPr>
            <a:xfrm>
              <a:off x="818625" y="1858150"/>
              <a:ext cx="50400" cy="33175"/>
            </a:xfrm>
            <a:custGeom>
              <a:rect b="b" l="l" r="r" t="t"/>
              <a:pathLst>
                <a:path extrusionOk="0" h="1327" w="2016">
                  <a:moveTo>
                    <a:pt x="1" y="1"/>
                  </a:moveTo>
                  <a:lnTo>
                    <a:pt x="266" y="690"/>
                  </a:lnTo>
                  <a:lnTo>
                    <a:pt x="584" y="1326"/>
                  </a:lnTo>
                  <a:lnTo>
                    <a:pt x="2015" y="1326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82"/>
            <p:cNvSpPr/>
            <p:nvPr/>
          </p:nvSpPr>
          <p:spPr>
            <a:xfrm>
              <a:off x="906100" y="1891300"/>
              <a:ext cx="45075" cy="33150"/>
            </a:xfrm>
            <a:custGeom>
              <a:rect b="b" l="l" r="r" t="t"/>
              <a:pathLst>
                <a:path extrusionOk="0" h="1326" w="1803">
                  <a:moveTo>
                    <a:pt x="0" y="0"/>
                  </a:moveTo>
                  <a:lnTo>
                    <a:pt x="0" y="371"/>
                  </a:lnTo>
                  <a:lnTo>
                    <a:pt x="107" y="1060"/>
                  </a:lnTo>
                  <a:lnTo>
                    <a:pt x="531" y="1060"/>
                  </a:lnTo>
                  <a:lnTo>
                    <a:pt x="902" y="1114"/>
                  </a:lnTo>
                  <a:lnTo>
                    <a:pt x="1750" y="1326"/>
                  </a:lnTo>
                  <a:lnTo>
                    <a:pt x="1750" y="1273"/>
                  </a:lnTo>
                  <a:lnTo>
                    <a:pt x="1750" y="636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82"/>
            <p:cNvSpPr/>
            <p:nvPr/>
          </p:nvSpPr>
          <p:spPr>
            <a:xfrm>
              <a:off x="973700" y="1703100"/>
              <a:ext cx="7975" cy="7975"/>
            </a:xfrm>
            <a:custGeom>
              <a:rect b="b" l="l" r="r" t="t"/>
              <a:pathLst>
                <a:path extrusionOk="0" h="319" w="319">
                  <a:moveTo>
                    <a:pt x="265" y="0"/>
                  </a:moveTo>
                  <a:lnTo>
                    <a:pt x="159" y="53"/>
                  </a:lnTo>
                  <a:lnTo>
                    <a:pt x="106" y="159"/>
                  </a:lnTo>
                  <a:lnTo>
                    <a:pt x="0" y="318"/>
                  </a:lnTo>
                  <a:lnTo>
                    <a:pt x="212" y="318"/>
                  </a:lnTo>
                  <a:lnTo>
                    <a:pt x="318" y="212"/>
                  </a:lnTo>
                  <a:lnTo>
                    <a:pt x="318" y="10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82"/>
            <p:cNvSpPr/>
            <p:nvPr/>
          </p:nvSpPr>
          <p:spPr>
            <a:xfrm>
              <a:off x="996225" y="17110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0"/>
                  </a:moveTo>
                  <a:lnTo>
                    <a:pt x="0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82"/>
            <p:cNvSpPr/>
            <p:nvPr/>
          </p:nvSpPr>
          <p:spPr>
            <a:xfrm>
              <a:off x="686100" y="1891300"/>
              <a:ext cx="120625" cy="25"/>
            </a:xfrm>
            <a:custGeom>
              <a:rect b="b" l="l" r="r" t="t"/>
              <a:pathLst>
                <a:path extrusionOk="0" h="1" w="4825">
                  <a:moveTo>
                    <a:pt x="482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824" y="0"/>
                  </a:lnTo>
                  <a:lnTo>
                    <a:pt x="4824" y="0"/>
                  </a:lnTo>
                  <a:lnTo>
                    <a:pt x="4824" y="0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82"/>
            <p:cNvSpPr/>
            <p:nvPr/>
          </p:nvSpPr>
          <p:spPr>
            <a:xfrm>
              <a:off x="833200" y="1891300"/>
              <a:ext cx="35825" cy="25"/>
            </a:xfrm>
            <a:custGeom>
              <a:rect b="b" l="l" r="r" t="t"/>
              <a:pathLst>
                <a:path extrusionOk="0" h="1" w="1433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432" y="0"/>
                  </a:lnTo>
                  <a:lnTo>
                    <a:pt x="1432" y="0"/>
                  </a:lnTo>
                  <a:lnTo>
                    <a:pt x="143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82"/>
            <p:cNvSpPr/>
            <p:nvPr/>
          </p:nvSpPr>
          <p:spPr>
            <a:xfrm>
              <a:off x="975025" y="1891300"/>
              <a:ext cx="131225" cy="25"/>
            </a:xfrm>
            <a:custGeom>
              <a:rect b="b" l="l" r="r" t="t"/>
              <a:pathLst>
                <a:path extrusionOk="0" h="1" w="5249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249" y="0"/>
                  </a:lnTo>
                  <a:lnTo>
                    <a:pt x="5249" y="0"/>
                  </a:lnTo>
                  <a:lnTo>
                    <a:pt x="52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82"/>
            <p:cNvSpPr/>
            <p:nvPr/>
          </p:nvSpPr>
          <p:spPr>
            <a:xfrm>
              <a:off x="906100" y="1891300"/>
              <a:ext cx="45075" cy="25"/>
            </a:xfrm>
            <a:custGeom>
              <a:rect b="b" l="l" r="r" t="t"/>
              <a:pathLst>
                <a:path extrusionOk="0" h="1" w="1803">
                  <a:moveTo>
                    <a:pt x="180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803" y="0"/>
                  </a:lnTo>
                  <a:lnTo>
                    <a:pt x="1803" y="0"/>
                  </a:lnTo>
                  <a:lnTo>
                    <a:pt x="1803" y="0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82"/>
            <p:cNvSpPr/>
            <p:nvPr/>
          </p:nvSpPr>
          <p:spPr>
            <a:xfrm>
              <a:off x="688750" y="1855500"/>
              <a:ext cx="103400" cy="2675"/>
            </a:xfrm>
            <a:custGeom>
              <a:rect b="b" l="l" r="r" t="t"/>
              <a:pathLst>
                <a:path extrusionOk="0" h="107" w="4136">
                  <a:moveTo>
                    <a:pt x="53" y="1"/>
                  </a:moveTo>
                  <a:lnTo>
                    <a:pt x="0" y="107"/>
                  </a:lnTo>
                  <a:lnTo>
                    <a:pt x="4135" y="107"/>
                  </a:lnTo>
                  <a:lnTo>
                    <a:pt x="4082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82"/>
            <p:cNvSpPr/>
            <p:nvPr/>
          </p:nvSpPr>
          <p:spPr>
            <a:xfrm>
              <a:off x="979000" y="1855500"/>
              <a:ext cx="124600" cy="2675"/>
            </a:xfrm>
            <a:custGeom>
              <a:rect b="b" l="l" r="r" t="t"/>
              <a:pathLst>
                <a:path extrusionOk="0" h="107" w="4984">
                  <a:moveTo>
                    <a:pt x="0" y="1"/>
                  </a:moveTo>
                  <a:lnTo>
                    <a:pt x="0" y="54"/>
                  </a:lnTo>
                  <a:lnTo>
                    <a:pt x="0" y="107"/>
                  </a:lnTo>
                  <a:lnTo>
                    <a:pt x="4984" y="107"/>
                  </a:lnTo>
                  <a:lnTo>
                    <a:pt x="4984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82"/>
            <p:cNvSpPr/>
            <p:nvPr/>
          </p:nvSpPr>
          <p:spPr>
            <a:xfrm>
              <a:off x="815975" y="1855500"/>
              <a:ext cx="51725" cy="2675"/>
            </a:xfrm>
            <a:custGeom>
              <a:rect b="b" l="l" r="r" t="t"/>
              <a:pathLst>
                <a:path extrusionOk="0" h="107" w="2069">
                  <a:moveTo>
                    <a:pt x="0" y="1"/>
                  </a:moveTo>
                  <a:lnTo>
                    <a:pt x="107" y="107"/>
                  </a:lnTo>
                  <a:lnTo>
                    <a:pt x="2068" y="107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82"/>
            <p:cNvSpPr/>
            <p:nvPr/>
          </p:nvSpPr>
          <p:spPr>
            <a:xfrm>
              <a:off x="902125" y="1855500"/>
              <a:ext cx="54375" cy="2675"/>
            </a:xfrm>
            <a:custGeom>
              <a:rect b="b" l="l" r="r" t="t"/>
              <a:pathLst>
                <a:path extrusionOk="0" h="107" w="2175">
                  <a:moveTo>
                    <a:pt x="0" y="1"/>
                  </a:moveTo>
                  <a:lnTo>
                    <a:pt x="0" y="107"/>
                  </a:lnTo>
                  <a:lnTo>
                    <a:pt x="2174" y="107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82"/>
            <p:cNvSpPr/>
            <p:nvPr/>
          </p:nvSpPr>
          <p:spPr>
            <a:xfrm>
              <a:off x="899475" y="1819725"/>
              <a:ext cx="66300" cy="6650"/>
            </a:xfrm>
            <a:custGeom>
              <a:rect b="b" l="l" r="r" t="t"/>
              <a:pathLst>
                <a:path extrusionOk="0" h="266" w="2652">
                  <a:moveTo>
                    <a:pt x="0" y="0"/>
                  </a:moveTo>
                  <a:lnTo>
                    <a:pt x="0" y="265"/>
                  </a:lnTo>
                  <a:lnTo>
                    <a:pt x="2598" y="265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82"/>
            <p:cNvSpPr/>
            <p:nvPr/>
          </p:nvSpPr>
          <p:spPr>
            <a:xfrm>
              <a:off x="794775" y="1819725"/>
              <a:ext cx="72925" cy="6650"/>
            </a:xfrm>
            <a:custGeom>
              <a:rect b="b" l="l" r="r" t="t"/>
              <a:pathLst>
                <a:path extrusionOk="0" h="266" w="2917">
                  <a:moveTo>
                    <a:pt x="0" y="0"/>
                  </a:moveTo>
                  <a:lnTo>
                    <a:pt x="159" y="265"/>
                  </a:lnTo>
                  <a:lnTo>
                    <a:pt x="2916" y="265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82"/>
            <p:cNvSpPr/>
            <p:nvPr/>
          </p:nvSpPr>
          <p:spPr>
            <a:xfrm>
              <a:off x="985625" y="1819725"/>
              <a:ext cx="110025" cy="6650"/>
            </a:xfrm>
            <a:custGeom>
              <a:rect b="b" l="l" r="r" t="t"/>
              <a:pathLst>
                <a:path extrusionOk="0" h="266" w="4401">
                  <a:moveTo>
                    <a:pt x="53" y="0"/>
                  </a:moveTo>
                  <a:lnTo>
                    <a:pt x="0" y="265"/>
                  </a:lnTo>
                  <a:lnTo>
                    <a:pt x="4401" y="265"/>
                  </a:lnTo>
                  <a:lnTo>
                    <a:pt x="4295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82"/>
            <p:cNvSpPr/>
            <p:nvPr/>
          </p:nvSpPr>
          <p:spPr>
            <a:xfrm>
              <a:off x="698025" y="1819725"/>
              <a:ext cx="76900" cy="6650"/>
            </a:xfrm>
            <a:custGeom>
              <a:rect b="b" l="l" r="r" t="t"/>
              <a:pathLst>
                <a:path extrusionOk="0" h="266" w="3076">
                  <a:moveTo>
                    <a:pt x="53" y="0"/>
                  </a:moveTo>
                  <a:lnTo>
                    <a:pt x="0" y="265"/>
                  </a:lnTo>
                  <a:lnTo>
                    <a:pt x="3075" y="265"/>
                  </a:lnTo>
                  <a:lnTo>
                    <a:pt x="2916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82"/>
            <p:cNvSpPr/>
            <p:nvPr/>
          </p:nvSpPr>
          <p:spPr>
            <a:xfrm>
              <a:off x="768250" y="1782600"/>
              <a:ext cx="100775" cy="10650"/>
            </a:xfrm>
            <a:custGeom>
              <a:rect b="b" l="l" r="r" t="t"/>
              <a:pathLst>
                <a:path extrusionOk="0" h="426" w="4031">
                  <a:moveTo>
                    <a:pt x="1" y="1"/>
                  </a:moveTo>
                  <a:lnTo>
                    <a:pt x="319" y="425"/>
                  </a:lnTo>
                  <a:lnTo>
                    <a:pt x="4030" y="425"/>
                  </a:lnTo>
                  <a:lnTo>
                    <a:pt x="4030" y="213"/>
                  </a:lnTo>
                  <a:lnTo>
                    <a:pt x="4030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82"/>
            <p:cNvSpPr/>
            <p:nvPr/>
          </p:nvSpPr>
          <p:spPr>
            <a:xfrm>
              <a:off x="898150" y="1782600"/>
              <a:ext cx="79550" cy="10650"/>
            </a:xfrm>
            <a:custGeom>
              <a:rect b="b" l="l" r="r" t="t"/>
              <a:pathLst>
                <a:path extrusionOk="0" h="426" w="3182">
                  <a:moveTo>
                    <a:pt x="53" y="1"/>
                  </a:moveTo>
                  <a:lnTo>
                    <a:pt x="0" y="266"/>
                  </a:lnTo>
                  <a:lnTo>
                    <a:pt x="53" y="425"/>
                  </a:lnTo>
                  <a:lnTo>
                    <a:pt x="3022" y="425"/>
                  </a:lnTo>
                  <a:lnTo>
                    <a:pt x="318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82"/>
            <p:cNvSpPr/>
            <p:nvPr/>
          </p:nvSpPr>
          <p:spPr>
            <a:xfrm>
              <a:off x="712600" y="1782600"/>
              <a:ext cx="41100" cy="10650"/>
            </a:xfrm>
            <a:custGeom>
              <a:rect b="b" l="l" r="r" t="t"/>
              <a:pathLst>
                <a:path extrusionOk="0" h="426" w="1644">
                  <a:moveTo>
                    <a:pt x="212" y="1"/>
                  </a:moveTo>
                  <a:lnTo>
                    <a:pt x="0" y="425"/>
                  </a:lnTo>
                  <a:lnTo>
                    <a:pt x="1644" y="425"/>
                  </a:lnTo>
                  <a:lnTo>
                    <a:pt x="1379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82"/>
            <p:cNvSpPr/>
            <p:nvPr/>
          </p:nvSpPr>
          <p:spPr>
            <a:xfrm>
              <a:off x="993575" y="1782600"/>
              <a:ext cx="86175" cy="10650"/>
            </a:xfrm>
            <a:custGeom>
              <a:rect b="b" l="l" r="r" t="t"/>
              <a:pathLst>
                <a:path extrusionOk="0" h="426" w="3447">
                  <a:moveTo>
                    <a:pt x="160" y="1"/>
                  </a:moveTo>
                  <a:lnTo>
                    <a:pt x="0" y="425"/>
                  </a:lnTo>
                  <a:lnTo>
                    <a:pt x="3446" y="425"/>
                  </a:lnTo>
                  <a:lnTo>
                    <a:pt x="3234" y="1"/>
                  </a:lnTo>
                  <a:lnTo>
                    <a:pt x="2863" y="1"/>
                  </a:lnTo>
                  <a:lnTo>
                    <a:pt x="2704" y="160"/>
                  </a:lnTo>
                  <a:lnTo>
                    <a:pt x="2545" y="266"/>
                  </a:lnTo>
                  <a:lnTo>
                    <a:pt x="2386" y="319"/>
                  </a:lnTo>
                  <a:lnTo>
                    <a:pt x="2174" y="319"/>
                  </a:lnTo>
                  <a:lnTo>
                    <a:pt x="2280" y="213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82"/>
            <p:cNvSpPr/>
            <p:nvPr/>
          </p:nvSpPr>
          <p:spPr>
            <a:xfrm>
              <a:off x="899475" y="1746825"/>
              <a:ext cx="94125" cy="13275"/>
            </a:xfrm>
            <a:custGeom>
              <a:rect b="b" l="l" r="r" t="t"/>
              <a:pathLst>
                <a:path extrusionOk="0" h="531" w="3765">
                  <a:moveTo>
                    <a:pt x="0" y="1"/>
                  </a:moveTo>
                  <a:lnTo>
                    <a:pt x="0" y="531"/>
                  </a:lnTo>
                  <a:lnTo>
                    <a:pt x="3552" y="531"/>
                  </a:lnTo>
                  <a:lnTo>
                    <a:pt x="3764" y="1"/>
                  </a:lnTo>
                  <a:lnTo>
                    <a:pt x="2969" y="1"/>
                  </a:lnTo>
                  <a:lnTo>
                    <a:pt x="3022" y="266"/>
                  </a:lnTo>
                  <a:lnTo>
                    <a:pt x="2969" y="266"/>
                  </a:lnTo>
                  <a:lnTo>
                    <a:pt x="2863" y="54"/>
                  </a:lnTo>
                  <a:lnTo>
                    <a:pt x="2863" y="319"/>
                  </a:lnTo>
                  <a:lnTo>
                    <a:pt x="2810" y="319"/>
                  </a:lnTo>
                  <a:lnTo>
                    <a:pt x="2704" y="1"/>
                  </a:lnTo>
                  <a:lnTo>
                    <a:pt x="1326" y="1"/>
                  </a:lnTo>
                  <a:lnTo>
                    <a:pt x="1273" y="319"/>
                  </a:lnTo>
                  <a:lnTo>
                    <a:pt x="1167" y="16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82"/>
            <p:cNvSpPr/>
            <p:nvPr/>
          </p:nvSpPr>
          <p:spPr>
            <a:xfrm>
              <a:off x="1006825" y="1746825"/>
              <a:ext cx="50400" cy="13275"/>
            </a:xfrm>
            <a:custGeom>
              <a:rect b="b" l="l" r="r" t="t"/>
              <a:pathLst>
                <a:path extrusionOk="0" h="531" w="2016">
                  <a:moveTo>
                    <a:pt x="213" y="1"/>
                  </a:moveTo>
                  <a:lnTo>
                    <a:pt x="1" y="531"/>
                  </a:lnTo>
                  <a:lnTo>
                    <a:pt x="2015" y="531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82"/>
            <p:cNvSpPr/>
            <p:nvPr/>
          </p:nvSpPr>
          <p:spPr>
            <a:xfrm>
              <a:off x="781525" y="1754775"/>
              <a:ext cx="2675" cy="5325"/>
            </a:xfrm>
            <a:custGeom>
              <a:rect b="b" l="l" r="r" t="t"/>
              <a:pathLst>
                <a:path extrusionOk="0" h="213" w="107">
                  <a:moveTo>
                    <a:pt x="0" y="1"/>
                  </a:moveTo>
                  <a:lnTo>
                    <a:pt x="0" y="213"/>
                  </a:lnTo>
                  <a:lnTo>
                    <a:pt x="106" y="2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82"/>
            <p:cNvSpPr/>
            <p:nvPr/>
          </p:nvSpPr>
          <p:spPr>
            <a:xfrm>
              <a:off x="790800" y="1746825"/>
              <a:ext cx="80875" cy="13275"/>
            </a:xfrm>
            <a:custGeom>
              <a:rect b="b" l="l" r="r" t="t"/>
              <a:pathLst>
                <a:path extrusionOk="0" h="531" w="3235">
                  <a:moveTo>
                    <a:pt x="0" y="1"/>
                  </a:moveTo>
                  <a:lnTo>
                    <a:pt x="106" y="266"/>
                  </a:lnTo>
                  <a:lnTo>
                    <a:pt x="159" y="531"/>
                  </a:lnTo>
                  <a:lnTo>
                    <a:pt x="3234" y="531"/>
                  </a:lnTo>
                  <a:lnTo>
                    <a:pt x="3234" y="1"/>
                  </a:lnTo>
                  <a:lnTo>
                    <a:pt x="2174" y="1"/>
                  </a:lnTo>
                  <a:lnTo>
                    <a:pt x="2121" y="213"/>
                  </a:lnTo>
                  <a:lnTo>
                    <a:pt x="2015" y="372"/>
                  </a:lnTo>
                  <a:lnTo>
                    <a:pt x="1962" y="213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82"/>
            <p:cNvSpPr/>
            <p:nvPr/>
          </p:nvSpPr>
          <p:spPr>
            <a:xfrm>
              <a:off x="741750" y="1746825"/>
              <a:ext cx="33175" cy="13275"/>
            </a:xfrm>
            <a:custGeom>
              <a:rect b="b" l="l" r="r" t="t"/>
              <a:pathLst>
                <a:path extrusionOk="0" h="531" w="1327">
                  <a:moveTo>
                    <a:pt x="213" y="1"/>
                  </a:moveTo>
                  <a:lnTo>
                    <a:pt x="1" y="266"/>
                  </a:lnTo>
                  <a:lnTo>
                    <a:pt x="266" y="531"/>
                  </a:lnTo>
                  <a:lnTo>
                    <a:pt x="1326" y="531"/>
                  </a:lnTo>
                  <a:lnTo>
                    <a:pt x="1167" y="1"/>
                  </a:lnTo>
                  <a:lnTo>
                    <a:pt x="1114" y="1"/>
                  </a:lnTo>
                  <a:lnTo>
                    <a:pt x="1061" y="213"/>
                  </a:lnTo>
                  <a:lnTo>
                    <a:pt x="1008" y="372"/>
                  </a:lnTo>
                  <a:lnTo>
                    <a:pt x="955" y="372"/>
                  </a:lnTo>
                  <a:lnTo>
                    <a:pt x="849" y="1"/>
                  </a:lnTo>
                  <a:lnTo>
                    <a:pt x="637" y="1"/>
                  </a:lnTo>
                  <a:lnTo>
                    <a:pt x="637" y="54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82"/>
            <p:cNvSpPr/>
            <p:nvPr/>
          </p:nvSpPr>
          <p:spPr>
            <a:xfrm>
              <a:off x="813325" y="1722975"/>
              <a:ext cx="5325" cy="4000"/>
            </a:xfrm>
            <a:custGeom>
              <a:rect b="b" l="l" r="r" t="t"/>
              <a:pathLst>
                <a:path extrusionOk="0" h="160" w="213">
                  <a:moveTo>
                    <a:pt x="213" y="0"/>
                  </a:moveTo>
                  <a:lnTo>
                    <a:pt x="53" y="53"/>
                  </a:lnTo>
                  <a:lnTo>
                    <a:pt x="0" y="159"/>
                  </a:lnTo>
                  <a:lnTo>
                    <a:pt x="159" y="15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82"/>
            <p:cNvSpPr/>
            <p:nvPr/>
          </p:nvSpPr>
          <p:spPr>
            <a:xfrm>
              <a:off x="947175" y="1711050"/>
              <a:ext cx="31850" cy="15925"/>
            </a:xfrm>
            <a:custGeom>
              <a:rect b="b" l="l" r="r" t="t"/>
              <a:pathLst>
                <a:path extrusionOk="0" h="637" w="1274">
                  <a:moveTo>
                    <a:pt x="425" y="0"/>
                  </a:moveTo>
                  <a:lnTo>
                    <a:pt x="372" y="106"/>
                  </a:lnTo>
                  <a:lnTo>
                    <a:pt x="319" y="265"/>
                  </a:lnTo>
                  <a:lnTo>
                    <a:pt x="319" y="318"/>
                  </a:lnTo>
                  <a:lnTo>
                    <a:pt x="266" y="371"/>
                  </a:lnTo>
                  <a:lnTo>
                    <a:pt x="213" y="318"/>
                  </a:lnTo>
                  <a:lnTo>
                    <a:pt x="107" y="265"/>
                  </a:lnTo>
                  <a:lnTo>
                    <a:pt x="1" y="212"/>
                  </a:lnTo>
                  <a:lnTo>
                    <a:pt x="54" y="477"/>
                  </a:lnTo>
                  <a:lnTo>
                    <a:pt x="54" y="636"/>
                  </a:lnTo>
                  <a:lnTo>
                    <a:pt x="849" y="636"/>
                  </a:lnTo>
                  <a:lnTo>
                    <a:pt x="1008" y="318"/>
                  </a:lnTo>
                  <a:lnTo>
                    <a:pt x="1273" y="0"/>
                  </a:lnTo>
                  <a:lnTo>
                    <a:pt x="1061" y="0"/>
                  </a:lnTo>
                  <a:lnTo>
                    <a:pt x="1008" y="53"/>
                  </a:lnTo>
                  <a:lnTo>
                    <a:pt x="1008" y="0"/>
                  </a:lnTo>
                  <a:lnTo>
                    <a:pt x="796" y="0"/>
                  </a:lnTo>
                  <a:lnTo>
                    <a:pt x="690" y="159"/>
                  </a:lnTo>
                  <a:lnTo>
                    <a:pt x="637" y="265"/>
                  </a:lnTo>
                  <a:lnTo>
                    <a:pt x="584" y="212"/>
                  </a:lnTo>
                  <a:lnTo>
                    <a:pt x="531" y="15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82"/>
            <p:cNvSpPr/>
            <p:nvPr/>
          </p:nvSpPr>
          <p:spPr>
            <a:xfrm>
              <a:off x="900800" y="1711050"/>
              <a:ext cx="30500" cy="15925"/>
            </a:xfrm>
            <a:custGeom>
              <a:rect b="b" l="l" r="r" t="t"/>
              <a:pathLst>
                <a:path extrusionOk="0" h="637" w="1220">
                  <a:moveTo>
                    <a:pt x="0" y="0"/>
                  </a:moveTo>
                  <a:lnTo>
                    <a:pt x="0" y="636"/>
                  </a:lnTo>
                  <a:lnTo>
                    <a:pt x="955" y="636"/>
                  </a:lnTo>
                  <a:lnTo>
                    <a:pt x="1061" y="318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82"/>
            <p:cNvSpPr/>
            <p:nvPr/>
          </p:nvSpPr>
          <p:spPr>
            <a:xfrm>
              <a:off x="940550" y="1724300"/>
              <a:ext cx="6650" cy="2675"/>
            </a:xfrm>
            <a:custGeom>
              <a:rect b="b" l="l" r="r" t="t"/>
              <a:pathLst>
                <a:path extrusionOk="0" h="107" w="266">
                  <a:moveTo>
                    <a:pt x="1" y="0"/>
                  </a:moveTo>
                  <a:lnTo>
                    <a:pt x="54" y="106"/>
                  </a:lnTo>
                  <a:lnTo>
                    <a:pt x="266" y="106"/>
                  </a:lnTo>
                  <a:lnTo>
                    <a:pt x="160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82"/>
            <p:cNvSpPr/>
            <p:nvPr/>
          </p:nvSpPr>
          <p:spPr>
            <a:xfrm>
              <a:off x="823925" y="1726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82"/>
            <p:cNvSpPr/>
            <p:nvPr/>
          </p:nvSpPr>
          <p:spPr>
            <a:xfrm>
              <a:off x="986950" y="1717675"/>
              <a:ext cx="4000" cy="9300"/>
            </a:xfrm>
            <a:custGeom>
              <a:rect b="b" l="l" r="r" t="t"/>
              <a:pathLst>
                <a:path extrusionOk="0" h="372" w="160">
                  <a:moveTo>
                    <a:pt x="53" y="0"/>
                  </a:moveTo>
                  <a:lnTo>
                    <a:pt x="0" y="159"/>
                  </a:lnTo>
                  <a:lnTo>
                    <a:pt x="0" y="371"/>
                  </a:lnTo>
                  <a:lnTo>
                    <a:pt x="159" y="371"/>
                  </a:lnTo>
                  <a:lnTo>
                    <a:pt x="159" y="159"/>
                  </a:lnTo>
                  <a:lnTo>
                    <a:pt x="106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82"/>
            <p:cNvSpPr/>
            <p:nvPr/>
          </p:nvSpPr>
          <p:spPr>
            <a:xfrm>
              <a:off x="1022725" y="17269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82"/>
            <p:cNvSpPr/>
            <p:nvPr/>
          </p:nvSpPr>
          <p:spPr>
            <a:xfrm>
              <a:off x="979000" y="17269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0"/>
                  </a:moveTo>
                  <a:lnTo>
                    <a:pt x="0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82"/>
            <p:cNvSpPr/>
            <p:nvPr/>
          </p:nvSpPr>
          <p:spPr>
            <a:xfrm>
              <a:off x="772225" y="1712375"/>
              <a:ext cx="35825" cy="14600"/>
            </a:xfrm>
            <a:custGeom>
              <a:rect b="b" l="l" r="r" t="t"/>
              <a:pathLst>
                <a:path extrusionOk="0" h="584" w="1433">
                  <a:moveTo>
                    <a:pt x="796" y="0"/>
                  </a:moveTo>
                  <a:lnTo>
                    <a:pt x="690" y="53"/>
                  </a:lnTo>
                  <a:lnTo>
                    <a:pt x="690" y="318"/>
                  </a:lnTo>
                  <a:lnTo>
                    <a:pt x="690" y="371"/>
                  </a:lnTo>
                  <a:lnTo>
                    <a:pt x="637" y="424"/>
                  </a:lnTo>
                  <a:lnTo>
                    <a:pt x="531" y="371"/>
                  </a:lnTo>
                  <a:lnTo>
                    <a:pt x="425" y="265"/>
                  </a:lnTo>
                  <a:lnTo>
                    <a:pt x="1" y="530"/>
                  </a:lnTo>
                  <a:lnTo>
                    <a:pt x="54" y="583"/>
                  </a:lnTo>
                  <a:lnTo>
                    <a:pt x="1432" y="583"/>
                  </a:lnTo>
                  <a:lnTo>
                    <a:pt x="1379" y="371"/>
                  </a:lnTo>
                  <a:lnTo>
                    <a:pt x="1432" y="159"/>
                  </a:lnTo>
                  <a:lnTo>
                    <a:pt x="1379" y="159"/>
                  </a:lnTo>
                  <a:lnTo>
                    <a:pt x="1273" y="265"/>
                  </a:lnTo>
                  <a:lnTo>
                    <a:pt x="1167" y="371"/>
                  </a:lnTo>
                  <a:lnTo>
                    <a:pt x="1114" y="477"/>
                  </a:lnTo>
                  <a:lnTo>
                    <a:pt x="1008" y="424"/>
                  </a:lnTo>
                  <a:lnTo>
                    <a:pt x="955" y="318"/>
                  </a:lnTo>
                  <a:lnTo>
                    <a:pt x="902" y="15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82"/>
            <p:cNvSpPr/>
            <p:nvPr/>
          </p:nvSpPr>
          <p:spPr>
            <a:xfrm>
              <a:off x="831875" y="1711050"/>
              <a:ext cx="43775" cy="15925"/>
            </a:xfrm>
            <a:custGeom>
              <a:rect b="b" l="l" r="r" t="t"/>
              <a:pathLst>
                <a:path extrusionOk="0" h="637" w="1751">
                  <a:moveTo>
                    <a:pt x="1" y="0"/>
                  </a:moveTo>
                  <a:lnTo>
                    <a:pt x="213" y="318"/>
                  </a:lnTo>
                  <a:lnTo>
                    <a:pt x="425" y="636"/>
                  </a:lnTo>
                  <a:lnTo>
                    <a:pt x="1697" y="63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82"/>
            <p:cNvSpPr/>
            <p:nvPr/>
          </p:nvSpPr>
          <p:spPr>
            <a:xfrm>
              <a:off x="992250" y="1711050"/>
              <a:ext cx="18575" cy="15925"/>
            </a:xfrm>
            <a:custGeom>
              <a:rect b="b" l="l" r="r" t="t"/>
              <a:pathLst>
                <a:path extrusionOk="0" h="637" w="743">
                  <a:moveTo>
                    <a:pt x="213" y="0"/>
                  </a:moveTo>
                  <a:lnTo>
                    <a:pt x="213" y="159"/>
                  </a:lnTo>
                  <a:lnTo>
                    <a:pt x="159" y="318"/>
                  </a:lnTo>
                  <a:lnTo>
                    <a:pt x="0" y="636"/>
                  </a:lnTo>
                  <a:lnTo>
                    <a:pt x="531" y="636"/>
                  </a:lnTo>
                  <a:lnTo>
                    <a:pt x="743" y="265"/>
                  </a:lnTo>
                  <a:lnTo>
                    <a:pt x="425" y="106"/>
                  </a:lnTo>
                  <a:lnTo>
                    <a:pt x="319" y="265"/>
                  </a:lnTo>
                  <a:lnTo>
                    <a:pt x="266" y="1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82"/>
            <p:cNvSpPr/>
            <p:nvPr/>
          </p:nvSpPr>
          <p:spPr>
            <a:xfrm>
              <a:off x="902125" y="1684525"/>
              <a:ext cx="51725" cy="9300"/>
            </a:xfrm>
            <a:custGeom>
              <a:rect b="b" l="l" r="r" t="t"/>
              <a:pathLst>
                <a:path extrusionOk="0" h="372" w="2069">
                  <a:moveTo>
                    <a:pt x="53" y="1"/>
                  </a:moveTo>
                  <a:lnTo>
                    <a:pt x="0" y="372"/>
                  </a:lnTo>
                  <a:lnTo>
                    <a:pt x="1909" y="372"/>
                  </a:lnTo>
                  <a:lnTo>
                    <a:pt x="2068" y="319"/>
                  </a:lnTo>
                  <a:lnTo>
                    <a:pt x="1061" y="107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82"/>
            <p:cNvSpPr/>
            <p:nvPr/>
          </p:nvSpPr>
          <p:spPr>
            <a:xfrm>
              <a:off x="833200" y="1685850"/>
              <a:ext cx="46425" cy="7975"/>
            </a:xfrm>
            <a:custGeom>
              <a:rect b="b" l="l" r="r" t="t"/>
              <a:pathLst>
                <a:path extrusionOk="0" h="319" w="1857">
                  <a:moveTo>
                    <a:pt x="1856" y="1"/>
                  </a:moveTo>
                  <a:lnTo>
                    <a:pt x="902" y="107"/>
                  </a:lnTo>
                  <a:lnTo>
                    <a:pt x="902" y="160"/>
                  </a:lnTo>
                  <a:lnTo>
                    <a:pt x="796" y="160"/>
                  </a:lnTo>
                  <a:lnTo>
                    <a:pt x="1" y="319"/>
                  </a:lnTo>
                  <a:lnTo>
                    <a:pt x="1803" y="319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1E6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82"/>
            <p:cNvSpPr/>
            <p:nvPr/>
          </p:nvSpPr>
          <p:spPr>
            <a:xfrm>
              <a:off x="328250" y="1799850"/>
              <a:ext cx="278350" cy="95450"/>
            </a:xfrm>
            <a:custGeom>
              <a:rect b="b" l="l" r="r" t="t"/>
              <a:pathLst>
                <a:path extrusionOk="0" h="3818" w="11134">
                  <a:moveTo>
                    <a:pt x="1803" y="0"/>
                  </a:moveTo>
                  <a:lnTo>
                    <a:pt x="1590" y="106"/>
                  </a:lnTo>
                  <a:lnTo>
                    <a:pt x="1378" y="212"/>
                  </a:lnTo>
                  <a:lnTo>
                    <a:pt x="848" y="318"/>
                  </a:lnTo>
                  <a:lnTo>
                    <a:pt x="318" y="477"/>
                  </a:lnTo>
                  <a:lnTo>
                    <a:pt x="159" y="583"/>
                  </a:lnTo>
                  <a:lnTo>
                    <a:pt x="0" y="689"/>
                  </a:lnTo>
                  <a:lnTo>
                    <a:pt x="53" y="795"/>
                  </a:lnTo>
                  <a:lnTo>
                    <a:pt x="106" y="1060"/>
                  </a:lnTo>
                  <a:lnTo>
                    <a:pt x="371" y="2227"/>
                  </a:lnTo>
                  <a:lnTo>
                    <a:pt x="424" y="2333"/>
                  </a:lnTo>
                  <a:lnTo>
                    <a:pt x="636" y="3181"/>
                  </a:lnTo>
                  <a:lnTo>
                    <a:pt x="795" y="3234"/>
                  </a:lnTo>
                  <a:lnTo>
                    <a:pt x="1590" y="3234"/>
                  </a:lnTo>
                  <a:lnTo>
                    <a:pt x="2068" y="3287"/>
                  </a:lnTo>
                  <a:lnTo>
                    <a:pt x="2598" y="3340"/>
                  </a:lnTo>
                  <a:lnTo>
                    <a:pt x="3128" y="3340"/>
                  </a:lnTo>
                  <a:lnTo>
                    <a:pt x="3499" y="3287"/>
                  </a:lnTo>
                  <a:lnTo>
                    <a:pt x="4188" y="3499"/>
                  </a:lnTo>
                  <a:lnTo>
                    <a:pt x="4877" y="3658"/>
                  </a:lnTo>
                  <a:lnTo>
                    <a:pt x="4930" y="3658"/>
                  </a:lnTo>
                  <a:lnTo>
                    <a:pt x="5461" y="3764"/>
                  </a:lnTo>
                  <a:lnTo>
                    <a:pt x="5938" y="3817"/>
                  </a:lnTo>
                  <a:lnTo>
                    <a:pt x="6415" y="3817"/>
                  </a:lnTo>
                  <a:lnTo>
                    <a:pt x="6839" y="3711"/>
                  </a:lnTo>
                  <a:lnTo>
                    <a:pt x="6256" y="3658"/>
                  </a:lnTo>
                  <a:lnTo>
                    <a:pt x="6203" y="3658"/>
                  </a:lnTo>
                  <a:lnTo>
                    <a:pt x="5620" y="3552"/>
                  </a:lnTo>
                  <a:lnTo>
                    <a:pt x="5089" y="3393"/>
                  </a:lnTo>
                  <a:lnTo>
                    <a:pt x="4612" y="3234"/>
                  </a:lnTo>
                  <a:lnTo>
                    <a:pt x="4241" y="3075"/>
                  </a:lnTo>
                  <a:lnTo>
                    <a:pt x="3870" y="2916"/>
                  </a:lnTo>
                  <a:lnTo>
                    <a:pt x="3446" y="2757"/>
                  </a:lnTo>
                  <a:lnTo>
                    <a:pt x="3446" y="2757"/>
                  </a:lnTo>
                  <a:lnTo>
                    <a:pt x="4665" y="2916"/>
                  </a:lnTo>
                  <a:lnTo>
                    <a:pt x="5195" y="3022"/>
                  </a:lnTo>
                  <a:lnTo>
                    <a:pt x="5832" y="3128"/>
                  </a:lnTo>
                  <a:lnTo>
                    <a:pt x="6574" y="3340"/>
                  </a:lnTo>
                  <a:lnTo>
                    <a:pt x="6945" y="3393"/>
                  </a:lnTo>
                  <a:lnTo>
                    <a:pt x="7369" y="3393"/>
                  </a:lnTo>
                  <a:lnTo>
                    <a:pt x="8164" y="3340"/>
                  </a:lnTo>
                  <a:lnTo>
                    <a:pt x="8588" y="3340"/>
                  </a:lnTo>
                  <a:lnTo>
                    <a:pt x="9013" y="3234"/>
                  </a:lnTo>
                  <a:lnTo>
                    <a:pt x="9808" y="3234"/>
                  </a:lnTo>
                  <a:lnTo>
                    <a:pt x="10073" y="3287"/>
                  </a:lnTo>
                  <a:lnTo>
                    <a:pt x="10815" y="3287"/>
                  </a:lnTo>
                  <a:lnTo>
                    <a:pt x="11080" y="3181"/>
                  </a:lnTo>
                  <a:lnTo>
                    <a:pt x="11133" y="3128"/>
                  </a:lnTo>
                  <a:lnTo>
                    <a:pt x="11133" y="3022"/>
                  </a:lnTo>
                  <a:lnTo>
                    <a:pt x="11080" y="2916"/>
                  </a:lnTo>
                  <a:lnTo>
                    <a:pt x="11027" y="2810"/>
                  </a:lnTo>
                  <a:lnTo>
                    <a:pt x="10868" y="2704"/>
                  </a:lnTo>
                  <a:lnTo>
                    <a:pt x="10709" y="2598"/>
                  </a:lnTo>
                  <a:lnTo>
                    <a:pt x="10444" y="2492"/>
                  </a:lnTo>
                  <a:lnTo>
                    <a:pt x="10179" y="2439"/>
                  </a:lnTo>
                  <a:lnTo>
                    <a:pt x="9543" y="2439"/>
                  </a:lnTo>
                  <a:lnTo>
                    <a:pt x="9384" y="2333"/>
                  </a:lnTo>
                  <a:lnTo>
                    <a:pt x="9225" y="2227"/>
                  </a:lnTo>
                  <a:lnTo>
                    <a:pt x="8800" y="1909"/>
                  </a:lnTo>
                  <a:lnTo>
                    <a:pt x="8588" y="1750"/>
                  </a:lnTo>
                  <a:lnTo>
                    <a:pt x="8270" y="1591"/>
                  </a:lnTo>
                  <a:lnTo>
                    <a:pt x="7952" y="1538"/>
                  </a:lnTo>
                  <a:lnTo>
                    <a:pt x="7634" y="1485"/>
                  </a:lnTo>
                  <a:lnTo>
                    <a:pt x="7263" y="1538"/>
                  </a:lnTo>
                  <a:lnTo>
                    <a:pt x="6945" y="1644"/>
                  </a:lnTo>
                  <a:lnTo>
                    <a:pt x="6521" y="1485"/>
                  </a:lnTo>
                  <a:lnTo>
                    <a:pt x="6203" y="1432"/>
                  </a:lnTo>
                  <a:lnTo>
                    <a:pt x="5885" y="1432"/>
                  </a:lnTo>
                  <a:lnTo>
                    <a:pt x="5620" y="1538"/>
                  </a:lnTo>
                  <a:lnTo>
                    <a:pt x="5408" y="1273"/>
                  </a:lnTo>
                  <a:lnTo>
                    <a:pt x="5089" y="1060"/>
                  </a:lnTo>
                  <a:lnTo>
                    <a:pt x="4877" y="901"/>
                  </a:lnTo>
                  <a:lnTo>
                    <a:pt x="4612" y="795"/>
                  </a:lnTo>
                  <a:lnTo>
                    <a:pt x="4082" y="795"/>
                  </a:lnTo>
                  <a:lnTo>
                    <a:pt x="3764" y="848"/>
                  </a:lnTo>
                  <a:lnTo>
                    <a:pt x="3764" y="795"/>
                  </a:lnTo>
                  <a:lnTo>
                    <a:pt x="3552" y="583"/>
                  </a:lnTo>
                  <a:lnTo>
                    <a:pt x="3393" y="530"/>
                  </a:lnTo>
                  <a:lnTo>
                    <a:pt x="3234" y="477"/>
                  </a:lnTo>
                  <a:lnTo>
                    <a:pt x="3022" y="477"/>
                  </a:lnTo>
                  <a:lnTo>
                    <a:pt x="2863" y="530"/>
                  </a:lnTo>
                  <a:lnTo>
                    <a:pt x="2810" y="424"/>
                  </a:lnTo>
                  <a:lnTo>
                    <a:pt x="2598" y="212"/>
                  </a:lnTo>
                  <a:lnTo>
                    <a:pt x="2439" y="106"/>
                  </a:lnTo>
                  <a:lnTo>
                    <a:pt x="2280" y="53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82"/>
            <p:cNvSpPr/>
            <p:nvPr/>
          </p:nvSpPr>
          <p:spPr>
            <a:xfrm>
              <a:off x="1265275" y="1801175"/>
              <a:ext cx="196175" cy="99425"/>
            </a:xfrm>
            <a:custGeom>
              <a:rect b="b" l="l" r="r" t="t"/>
              <a:pathLst>
                <a:path extrusionOk="0" h="3977" w="7847">
                  <a:moveTo>
                    <a:pt x="6203" y="0"/>
                  </a:moveTo>
                  <a:lnTo>
                    <a:pt x="6044" y="53"/>
                  </a:lnTo>
                  <a:lnTo>
                    <a:pt x="5885" y="212"/>
                  </a:lnTo>
                  <a:lnTo>
                    <a:pt x="5779" y="318"/>
                  </a:lnTo>
                  <a:lnTo>
                    <a:pt x="5620" y="371"/>
                  </a:lnTo>
                  <a:lnTo>
                    <a:pt x="5408" y="371"/>
                  </a:lnTo>
                  <a:lnTo>
                    <a:pt x="5143" y="212"/>
                  </a:lnTo>
                  <a:lnTo>
                    <a:pt x="4825" y="106"/>
                  </a:lnTo>
                  <a:lnTo>
                    <a:pt x="4560" y="106"/>
                  </a:lnTo>
                  <a:lnTo>
                    <a:pt x="4242" y="212"/>
                  </a:lnTo>
                  <a:lnTo>
                    <a:pt x="3924" y="371"/>
                  </a:lnTo>
                  <a:lnTo>
                    <a:pt x="3712" y="530"/>
                  </a:lnTo>
                  <a:lnTo>
                    <a:pt x="3446" y="742"/>
                  </a:lnTo>
                  <a:lnTo>
                    <a:pt x="3287" y="901"/>
                  </a:lnTo>
                  <a:lnTo>
                    <a:pt x="3234" y="1007"/>
                  </a:lnTo>
                  <a:lnTo>
                    <a:pt x="3075" y="1167"/>
                  </a:lnTo>
                  <a:lnTo>
                    <a:pt x="2969" y="1379"/>
                  </a:lnTo>
                  <a:lnTo>
                    <a:pt x="2916" y="1538"/>
                  </a:lnTo>
                  <a:lnTo>
                    <a:pt x="2916" y="1750"/>
                  </a:lnTo>
                  <a:lnTo>
                    <a:pt x="2598" y="1803"/>
                  </a:lnTo>
                  <a:lnTo>
                    <a:pt x="2280" y="1909"/>
                  </a:lnTo>
                  <a:lnTo>
                    <a:pt x="2015" y="2015"/>
                  </a:lnTo>
                  <a:lnTo>
                    <a:pt x="1803" y="2174"/>
                  </a:lnTo>
                  <a:lnTo>
                    <a:pt x="1697" y="2280"/>
                  </a:lnTo>
                  <a:lnTo>
                    <a:pt x="1644" y="2492"/>
                  </a:lnTo>
                  <a:lnTo>
                    <a:pt x="1750" y="2651"/>
                  </a:lnTo>
                  <a:lnTo>
                    <a:pt x="1379" y="2704"/>
                  </a:lnTo>
                  <a:lnTo>
                    <a:pt x="1114" y="2810"/>
                  </a:lnTo>
                  <a:lnTo>
                    <a:pt x="849" y="2916"/>
                  </a:lnTo>
                  <a:lnTo>
                    <a:pt x="425" y="2916"/>
                  </a:lnTo>
                  <a:lnTo>
                    <a:pt x="266" y="2969"/>
                  </a:lnTo>
                  <a:lnTo>
                    <a:pt x="107" y="3075"/>
                  </a:lnTo>
                  <a:lnTo>
                    <a:pt x="1" y="3181"/>
                  </a:lnTo>
                  <a:lnTo>
                    <a:pt x="1" y="3234"/>
                  </a:lnTo>
                  <a:lnTo>
                    <a:pt x="1" y="3287"/>
                  </a:lnTo>
                  <a:lnTo>
                    <a:pt x="425" y="3393"/>
                  </a:lnTo>
                  <a:lnTo>
                    <a:pt x="849" y="3446"/>
                  </a:lnTo>
                  <a:lnTo>
                    <a:pt x="1697" y="3446"/>
                  </a:lnTo>
                  <a:lnTo>
                    <a:pt x="2598" y="3393"/>
                  </a:lnTo>
                  <a:lnTo>
                    <a:pt x="3446" y="3287"/>
                  </a:lnTo>
                  <a:lnTo>
                    <a:pt x="4242" y="3234"/>
                  </a:lnTo>
                  <a:lnTo>
                    <a:pt x="4984" y="3234"/>
                  </a:lnTo>
                  <a:lnTo>
                    <a:pt x="5779" y="3287"/>
                  </a:lnTo>
                  <a:lnTo>
                    <a:pt x="6574" y="3393"/>
                  </a:lnTo>
                  <a:lnTo>
                    <a:pt x="5832" y="3552"/>
                  </a:lnTo>
                  <a:lnTo>
                    <a:pt x="3818" y="3552"/>
                  </a:lnTo>
                  <a:lnTo>
                    <a:pt x="3287" y="3605"/>
                  </a:lnTo>
                  <a:lnTo>
                    <a:pt x="3234" y="3605"/>
                  </a:lnTo>
                  <a:lnTo>
                    <a:pt x="2651" y="3711"/>
                  </a:lnTo>
                  <a:lnTo>
                    <a:pt x="2068" y="3817"/>
                  </a:lnTo>
                  <a:lnTo>
                    <a:pt x="2810" y="3764"/>
                  </a:lnTo>
                  <a:lnTo>
                    <a:pt x="3552" y="3817"/>
                  </a:lnTo>
                  <a:lnTo>
                    <a:pt x="4189" y="3817"/>
                  </a:lnTo>
                  <a:lnTo>
                    <a:pt x="4613" y="3870"/>
                  </a:lnTo>
                  <a:lnTo>
                    <a:pt x="5037" y="3976"/>
                  </a:lnTo>
                  <a:lnTo>
                    <a:pt x="5673" y="3976"/>
                  </a:lnTo>
                  <a:lnTo>
                    <a:pt x="6998" y="3923"/>
                  </a:lnTo>
                  <a:lnTo>
                    <a:pt x="7104" y="3923"/>
                  </a:lnTo>
                  <a:lnTo>
                    <a:pt x="7211" y="3605"/>
                  </a:lnTo>
                  <a:lnTo>
                    <a:pt x="7582" y="2280"/>
                  </a:lnTo>
                  <a:lnTo>
                    <a:pt x="7582" y="2174"/>
                  </a:lnTo>
                  <a:lnTo>
                    <a:pt x="7847" y="1007"/>
                  </a:lnTo>
                  <a:lnTo>
                    <a:pt x="7529" y="1007"/>
                  </a:lnTo>
                  <a:lnTo>
                    <a:pt x="7370" y="1114"/>
                  </a:lnTo>
                  <a:lnTo>
                    <a:pt x="7317" y="1007"/>
                  </a:lnTo>
                  <a:lnTo>
                    <a:pt x="7211" y="742"/>
                  </a:lnTo>
                  <a:lnTo>
                    <a:pt x="7104" y="530"/>
                  </a:lnTo>
                  <a:lnTo>
                    <a:pt x="6998" y="371"/>
                  </a:lnTo>
                  <a:lnTo>
                    <a:pt x="6839" y="265"/>
                  </a:lnTo>
                  <a:lnTo>
                    <a:pt x="6627" y="106"/>
                  </a:lnTo>
                  <a:lnTo>
                    <a:pt x="6415" y="53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82"/>
            <p:cNvSpPr/>
            <p:nvPr/>
          </p:nvSpPr>
          <p:spPr>
            <a:xfrm>
              <a:off x="460775" y="2007925"/>
              <a:ext cx="852250" cy="153775"/>
            </a:xfrm>
            <a:custGeom>
              <a:rect b="b" l="l" r="r" t="t"/>
              <a:pathLst>
                <a:path extrusionOk="0" h="6151" w="34090">
                  <a:moveTo>
                    <a:pt x="160" y="1"/>
                  </a:moveTo>
                  <a:lnTo>
                    <a:pt x="54" y="54"/>
                  </a:lnTo>
                  <a:lnTo>
                    <a:pt x="0" y="107"/>
                  </a:lnTo>
                  <a:lnTo>
                    <a:pt x="54" y="160"/>
                  </a:lnTo>
                  <a:lnTo>
                    <a:pt x="107" y="213"/>
                  </a:lnTo>
                  <a:lnTo>
                    <a:pt x="425" y="372"/>
                  </a:lnTo>
                  <a:lnTo>
                    <a:pt x="1061" y="584"/>
                  </a:lnTo>
                  <a:lnTo>
                    <a:pt x="1538" y="743"/>
                  </a:lnTo>
                  <a:lnTo>
                    <a:pt x="2121" y="796"/>
                  </a:lnTo>
                  <a:lnTo>
                    <a:pt x="3340" y="902"/>
                  </a:lnTo>
                  <a:lnTo>
                    <a:pt x="5726" y="902"/>
                  </a:lnTo>
                  <a:lnTo>
                    <a:pt x="6680" y="849"/>
                  </a:lnTo>
                  <a:lnTo>
                    <a:pt x="7211" y="849"/>
                  </a:lnTo>
                  <a:lnTo>
                    <a:pt x="7370" y="902"/>
                  </a:lnTo>
                  <a:lnTo>
                    <a:pt x="7370" y="955"/>
                  </a:lnTo>
                  <a:lnTo>
                    <a:pt x="7317" y="955"/>
                  </a:lnTo>
                  <a:lnTo>
                    <a:pt x="7157" y="1061"/>
                  </a:lnTo>
                  <a:lnTo>
                    <a:pt x="6839" y="1220"/>
                  </a:lnTo>
                  <a:lnTo>
                    <a:pt x="6415" y="1326"/>
                  </a:lnTo>
                  <a:lnTo>
                    <a:pt x="5726" y="1379"/>
                  </a:lnTo>
                  <a:lnTo>
                    <a:pt x="4984" y="1485"/>
                  </a:lnTo>
                  <a:lnTo>
                    <a:pt x="4295" y="1591"/>
                  </a:lnTo>
                  <a:lnTo>
                    <a:pt x="3818" y="1697"/>
                  </a:lnTo>
                  <a:lnTo>
                    <a:pt x="3659" y="1750"/>
                  </a:lnTo>
                  <a:lnTo>
                    <a:pt x="3606" y="1856"/>
                  </a:lnTo>
                  <a:lnTo>
                    <a:pt x="3659" y="1962"/>
                  </a:lnTo>
                  <a:lnTo>
                    <a:pt x="3818" y="2068"/>
                  </a:lnTo>
                  <a:lnTo>
                    <a:pt x="4030" y="2174"/>
                  </a:lnTo>
                  <a:lnTo>
                    <a:pt x="4348" y="2227"/>
                  </a:lnTo>
                  <a:lnTo>
                    <a:pt x="5143" y="2333"/>
                  </a:lnTo>
                  <a:lnTo>
                    <a:pt x="6097" y="2439"/>
                  </a:lnTo>
                  <a:lnTo>
                    <a:pt x="10073" y="2439"/>
                  </a:lnTo>
                  <a:lnTo>
                    <a:pt x="10126" y="2492"/>
                  </a:lnTo>
                  <a:lnTo>
                    <a:pt x="10073" y="2545"/>
                  </a:lnTo>
                  <a:lnTo>
                    <a:pt x="9914" y="2651"/>
                  </a:lnTo>
                  <a:lnTo>
                    <a:pt x="9172" y="2863"/>
                  </a:lnTo>
                  <a:lnTo>
                    <a:pt x="8377" y="3022"/>
                  </a:lnTo>
                  <a:lnTo>
                    <a:pt x="7794" y="3128"/>
                  </a:lnTo>
                  <a:lnTo>
                    <a:pt x="7157" y="3340"/>
                  </a:lnTo>
                  <a:lnTo>
                    <a:pt x="6945" y="3446"/>
                  </a:lnTo>
                  <a:lnTo>
                    <a:pt x="6786" y="3552"/>
                  </a:lnTo>
                  <a:lnTo>
                    <a:pt x="6786" y="3606"/>
                  </a:lnTo>
                  <a:lnTo>
                    <a:pt x="6786" y="3659"/>
                  </a:lnTo>
                  <a:lnTo>
                    <a:pt x="6892" y="3818"/>
                  </a:lnTo>
                  <a:lnTo>
                    <a:pt x="7104" y="3977"/>
                  </a:lnTo>
                  <a:lnTo>
                    <a:pt x="7317" y="4083"/>
                  </a:lnTo>
                  <a:lnTo>
                    <a:pt x="7900" y="4295"/>
                  </a:lnTo>
                  <a:lnTo>
                    <a:pt x="8536" y="4401"/>
                  </a:lnTo>
                  <a:lnTo>
                    <a:pt x="9225" y="4454"/>
                  </a:lnTo>
                  <a:lnTo>
                    <a:pt x="9967" y="4454"/>
                  </a:lnTo>
                  <a:lnTo>
                    <a:pt x="10709" y="4401"/>
                  </a:lnTo>
                  <a:lnTo>
                    <a:pt x="12035" y="4348"/>
                  </a:lnTo>
                  <a:lnTo>
                    <a:pt x="13572" y="4295"/>
                  </a:lnTo>
                  <a:lnTo>
                    <a:pt x="13996" y="4295"/>
                  </a:lnTo>
                  <a:lnTo>
                    <a:pt x="14208" y="4348"/>
                  </a:lnTo>
                  <a:lnTo>
                    <a:pt x="14261" y="4348"/>
                  </a:lnTo>
                  <a:lnTo>
                    <a:pt x="14208" y="4401"/>
                  </a:lnTo>
                  <a:lnTo>
                    <a:pt x="14102" y="4454"/>
                  </a:lnTo>
                  <a:lnTo>
                    <a:pt x="13572" y="4666"/>
                  </a:lnTo>
                  <a:lnTo>
                    <a:pt x="12883" y="4931"/>
                  </a:lnTo>
                  <a:lnTo>
                    <a:pt x="12565" y="5090"/>
                  </a:lnTo>
                  <a:lnTo>
                    <a:pt x="12300" y="5249"/>
                  </a:lnTo>
                  <a:lnTo>
                    <a:pt x="12141" y="5408"/>
                  </a:lnTo>
                  <a:lnTo>
                    <a:pt x="12141" y="5461"/>
                  </a:lnTo>
                  <a:lnTo>
                    <a:pt x="12141" y="5567"/>
                  </a:lnTo>
                  <a:lnTo>
                    <a:pt x="12141" y="5620"/>
                  </a:lnTo>
                  <a:lnTo>
                    <a:pt x="12247" y="5726"/>
                  </a:lnTo>
                  <a:lnTo>
                    <a:pt x="12565" y="5885"/>
                  </a:lnTo>
                  <a:lnTo>
                    <a:pt x="13148" y="6044"/>
                  </a:lnTo>
                  <a:lnTo>
                    <a:pt x="14102" y="6150"/>
                  </a:lnTo>
                  <a:lnTo>
                    <a:pt x="15481" y="6150"/>
                  </a:lnTo>
                  <a:lnTo>
                    <a:pt x="17389" y="6097"/>
                  </a:lnTo>
                  <a:lnTo>
                    <a:pt x="19775" y="5885"/>
                  </a:lnTo>
                  <a:lnTo>
                    <a:pt x="21418" y="5726"/>
                  </a:lnTo>
                  <a:lnTo>
                    <a:pt x="22373" y="5514"/>
                  </a:lnTo>
                  <a:lnTo>
                    <a:pt x="22691" y="5408"/>
                  </a:lnTo>
                  <a:lnTo>
                    <a:pt x="22850" y="5355"/>
                  </a:lnTo>
                  <a:lnTo>
                    <a:pt x="22956" y="5196"/>
                  </a:lnTo>
                  <a:lnTo>
                    <a:pt x="23009" y="5090"/>
                  </a:lnTo>
                  <a:lnTo>
                    <a:pt x="23009" y="5037"/>
                  </a:lnTo>
                  <a:lnTo>
                    <a:pt x="22850" y="4931"/>
                  </a:lnTo>
                  <a:lnTo>
                    <a:pt x="22638" y="4878"/>
                  </a:lnTo>
                  <a:lnTo>
                    <a:pt x="21949" y="4825"/>
                  </a:lnTo>
                  <a:lnTo>
                    <a:pt x="21047" y="4772"/>
                  </a:lnTo>
                  <a:lnTo>
                    <a:pt x="19086" y="4825"/>
                  </a:lnTo>
                  <a:lnTo>
                    <a:pt x="17920" y="4825"/>
                  </a:lnTo>
                  <a:lnTo>
                    <a:pt x="17866" y="4772"/>
                  </a:lnTo>
                  <a:lnTo>
                    <a:pt x="17813" y="4719"/>
                  </a:lnTo>
                  <a:lnTo>
                    <a:pt x="17813" y="4666"/>
                  </a:lnTo>
                  <a:lnTo>
                    <a:pt x="17866" y="4613"/>
                  </a:lnTo>
                  <a:lnTo>
                    <a:pt x="18079" y="4507"/>
                  </a:lnTo>
                  <a:lnTo>
                    <a:pt x="18397" y="4401"/>
                  </a:lnTo>
                  <a:lnTo>
                    <a:pt x="19298" y="4242"/>
                  </a:lnTo>
                  <a:lnTo>
                    <a:pt x="20146" y="4136"/>
                  </a:lnTo>
                  <a:lnTo>
                    <a:pt x="21047" y="4030"/>
                  </a:lnTo>
                  <a:lnTo>
                    <a:pt x="22002" y="3977"/>
                  </a:lnTo>
                  <a:lnTo>
                    <a:pt x="23592" y="3977"/>
                  </a:lnTo>
                  <a:lnTo>
                    <a:pt x="24281" y="3924"/>
                  </a:lnTo>
                  <a:lnTo>
                    <a:pt x="24758" y="3818"/>
                  </a:lnTo>
                  <a:lnTo>
                    <a:pt x="24970" y="3765"/>
                  </a:lnTo>
                  <a:lnTo>
                    <a:pt x="25130" y="3659"/>
                  </a:lnTo>
                  <a:lnTo>
                    <a:pt x="25236" y="3499"/>
                  </a:lnTo>
                  <a:lnTo>
                    <a:pt x="25289" y="3340"/>
                  </a:lnTo>
                  <a:lnTo>
                    <a:pt x="25289" y="3234"/>
                  </a:lnTo>
                  <a:lnTo>
                    <a:pt x="25236" y="3181"/>
                  </a:lnTo>
                  <a:lnTo>
                    <a:pt x="25024" y="3022"/>
                  </a:lnTo>
                  <a:lnTo>
                    <a:pt x="24705" y="2916"/>
                  </a:lnTo>
                  <a:lnTo>
                    <a:pt x="24228" y="2810"/>
                  </a:lnTo>
                  <a:lnTo>
                    <a:pt x="23115" y="2757"/>
                  </a:lnTo>
                  <a:lnTo>
                    <a:pt x="18079" y="2757"/>
                  </a:lnTo>
                  <a:lnTo>
                    <a:pt x="16435" y="2651"/>
                  </a:lnTo>
                  <a:lnTo>
                    <a:pt x="15057" y="2545"/>
                  </a:lnTo>
                  <a:lnTo>
                    <a:pt x="14580" y="2439"/>
                  </a:lnTo>
                  <a:lnTo>
                    <a:pt x="14315" y="2333"/>
                  </a:lnTo>
                  <a:lnTo>
                    <a:pt x="14261" y="2280"/>
                  </a:lnTo>
                  <a:lnTo>
                    <a:pt x="14368" y="2174"/>
                  </a:lnTo>
                  <a:lnTo>
                    <a:pt x="14686" y="2068"/>
                  </a:lnTo>
                  <a:lnTo>
                    <a:pt x="15057" y="1962"/>
                  </a:lnTo>
                  <a:lnTo>
                    <a:pt x="15587" y="1909"/>
                  </a:lnTo>
                  <a:lnTo>
                    <a:pt x="16276" y="1856"/>
                  </a:lnTo>
                  <a:lnTo>
                    <a:pt x="18185" y="1803"/>
                  </a:lnTo>
                  <a:lnTo>
                    <a:pt x="21047" y="1909"/>
                  </a:lnTo>
                  <a:lnTo>
                    <a:pt x="22956" y="1856"/>
                  </a:lnTo>
                  <a:lnTo>
                    <a:pt x="25713" y="1856"/>
                  </a:lnTo>
                  <a:lnTo>
                    <a:pt x="26402" y="1909"/>
                  </a:lnTo>
                  <a:lnTo>
                    <a:pt x="28416" y="1909"/>
                  </a:lnTo>
                  <a:lnTo>
                    <a:pt x="29106" y="1856"/>
                  </a:lnTo>
                  <a:lnTo>
                    <a:pt x="29371" y="1803"/>
                  </a:lnTo>
                  <a:lnTo>
                    <a:pt x="29477" y="1750"/>
                  </a:lnTo>
                  <a:lnTo>
                    <a:pt x="29583" y="1644"/>
                  </a:lnTo>
                  <a:lnTo>
                    <a:pt x="29583" y="1591"/>
                  </a:lnTo>
                  <a:lnTo>
                    <a:pt x="29636" y="1538"/>
                  </a:lnTo>
                  <a:lnTo>
                    <a:pt x="29530" y="1379"/>
                  </a:lnTo>
                  <a:lnTo>
                    <a:pt x="29318" y="1326"/>
                  </a:lnTo>
                  <a:lnTo>
                    <a:pt x="29000" y="1220"/>
                  </a:lnTo>
                  <a:lnTo>
                    <a:pt x="28151" y="1114"/>
                  </a:lnTo>
                  <a:lnTo>
                    <a:pt x="27144" y="1061"/>
                  </a:lnTo>
                  <a:lnTo>
                    <a:pt x="24440" y="1061"/>
                  </a:lnTo>
                  <a:lnTo>
                    <a:pt x="24387" y="1008"/>
                  </a:lnTo>
                  <a:lnTo>
                    <a:pt x="24493" y="955"/>
                  </a:lnTo>
                  <a:lnTo>
                    <a:pt x="24758" y="849"/>
                  </a:lnTo>
                  <a:lnTo>
                    <a:pt x="25077" y="796"/>
                  </a:lnTo>
                  <a:lnTo>
                    <a:pt x="25554" y="690"/>
                  </a:lnTo>
                  <a:lnTo>
                    <a:pt x="26137" y="637"/>
                  </a:lnTo>
                  <a:lnTo>
                    <a:pt x="27727" y="637"/>
                  </a:lnTo>
                  <a:lnTo>
                    <a:pt x="28735" y="743"/>
                  </a:lnTo>
                  <a:lnTo>
                    <a:pt x="30961" y="902"/>
                  </a:lnTo>
                  <a:lnTo>
                    <a:pt x="32021" y="1008"/>
                  </a:lnTo>
                  <a:lnTo>
                    <a:pt x="32976" y="1008"/>
                  </a:lnTo>
                  <a:lnTo>
                    <a:pt x="33718" y="955"/>
                  </a:lnTo>
                  <a:lnTo>
                    <a:pt x="33930" y="902"/>
                  </a:lnTo>
                  <a:lnTo>
                    <a:pt x="34089" y="796"/>
                  </a:lnTo>
                  <a:lnTo>
                    <a:pt x="34089" y="743"/>
                  </a:lnTo>
                  <a:lnTo>
                    <a:pt x="34089" y="690"/>
                  </a:lnTo>
                  <a:lnTo>
                    <a:pt x="33983" y="531"/>
                  </a:lnTo>
                  <a:lnTo>
                    <a:pt x="33718" y="319"/>
                  </a:lnTo>
                  <a:lnTo>
                    <a:pt x="33294" y="54"/>
                  </a:lnTo>
                  <a:lnTo>
                    <a:pt x="33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82"/>
            <p:cNvSpPr/>
            <p:nvPr/>
          </p:nvSpPr>
          <p:spPr>
            <a:xfrm>
              <a:off x="386550" y="2007925"/>
              <a:ext cx="1019250" cy="486425"/>
            </a:xfrm>
            <a:custGeom>
              <a:rect b="b" l="l" r="r" t="t"/>
              <a:pathLst>
                <a:path extrusionOk="0" h="19457" w="40770">
                  <a:moveTo>
                    <a:pt x="1" y="1"/>
                  </a:moveTo>
                  <a:lnTo>
                    <a:pt x="478" y="1008"/>
                  </a:lnTo>
                  <a:lnTo>
                    <a:pt x="955" y="2068"/>
                  </a:lnTo>
                  <a:lnTo>
                    <a:pt x="1485" y="3128"/>
                  </a:lnTo>
                  <a:lnTo>
                    <a:pt x="2068" y="4136"/>
                  </a:lnTo>
                  <a:lnTo>
                    <a:pt x="2068" y="4189"/>
                  </a:lnTo>
                  <a:lnTo>
                    <a:pt x="2439" y="4772"/>
                  </a:lnTo>
                  <a:lnTo>
                    <a:pt x="2492" y="4931"/>
                  </a:lnTo>
                  <a:lnTo>
                    <a:pt x="2810" y="5461"/>
                  </a:lnTo>
                  <a:lnTo>
                    <a:pt x="2969" y="5673"/>
                  </a:lnTo>
                  <a:lnTo>
                    <a:pt x="3288" y="6203"/>
                  </a:lnTo>
                  <a:lnTo>
                    <a:pt x="3447" y="6415"/>
                  </a:lnTo>
                  <a:lnTo>
                    <a:pt x="3765" y="6892"/>
                  </a:lnTo>
                  <a:lnTo>
                    <a:pt x="3924" y="7104"/>
                  </a:lnTo>
                  <a:lnTo>
                    <a:pt x="4295" y="7582"/>
                  </a:lnTo>
                  <a:lnTo>
                    <a:pt x="4454" y="7794"/>
                  </a:lnTo>
                  <a:lnTo>
                    <a:pt x="4825" y="8324"/>
                  </a:lnTo>
                  <a:lnTo>
                    <a:pt x="4931" y="8430"/>
                  </a:lnTo>
                  <a:lnTo>
                    <a:pt x="5832" y="9543"/>
                  </a:lnTo>
                  <a:lnTo>
                    <a:pt x="5885" y="9649"/>
                  </a:lnTo>
                  <a:lnTo>
                    <a:pt x="6256" y="10073"/>
                  </a:lnTo>
                  <a:lnTo>
                    <a:pt x="6521" y="10338"/>
                  </a:lnTo>
                  <a:lnTo>
                    <a:pt x="6893" y="10709"/>
                  </a:lnTo>
                  <a:lnTo>
                    <a:pt x="7158" y="11028"/>
                  </a:lnTo>
                  <a:lnTo>
                    <a:pt x="7529" y="11399"/>
                  </a:lnTo>
                  <a:lnTo>
                    <a:pt x="7847" y="11717"/>
                  </a:lnTo>
                  <a:lnTo>
                    <a:pt x="8218" y="12035"/>
                  </a:lnTo>
                  <a:lnTo>
                    <a:pt x="8536" y="12353"/>
                  </a:lnTo>
                  <a:lnTo>
                    <a:pt x="8907" y="12724"/>
                  </a:lnTo>
                  <a:lnTo>
                    <a:pt x="9278" y="13042"/>
                  </a:lnTo>
                  <a:lnTo>
                    <a:pt x="9649" y="13360"/>
                  </a:lnTo>
                  <a:lnTo>
                    <a:pt x="10073" y="13678"/>
                  </a:lnTo>
                  <a:lnTo>
                    <a:pt x="10445" y="13943"/>
                  </a:lnTo>
                  <a:lnTo>
                    <a:pt x="10922" y="14368"/>
                  </a:lnTo>
                  <a:lnTo>
                    <a:pt x="11240" y="14580"/>
                  </a:lnTo>
                  <a:lnTo>
                    <a:pt x="12035" y="15163"/>
                  </a:lnTo>
                  <a:lnTo>
                    <a:pt x="12300" y="15322"/>
                  </a:lnTo>
                  <a:lnTo>
                    <a:pt x="12883" y="15746"/>
                  </a:lnTo>
                  <a:lnTo>
                    <a:pt x="13254" y="15958"/>
                  </a:lnTo>
                  <a:lnTo>
                    <a:pt x="13785" y="16329"/>
                  </a:lnTo>
                  <a:lnTo>
                    <a:pt x="14209" y="16541"/>
                  </a:lnTo>
                  <a:lnTo>
                    <a:pt x="14739" y="16859"/>
                  </a:lnTo>
                  <a:lnTo>
                    <a:pt x="15163" y="17071"/>
                  </a:lnTo>
                  <a:lnTo>
                    <a:pt x="15693" y="17389"/>
                  </a:lnTo>
                  <a:lnTo>
                    <a:pt x="16117" y="17601"/>
                  </a:lnTo>
                  <a:lnTo>
                    <a:pt x="16700" y="17920"/>
                  </a:lnTo>
                  <a:lnTo>
                    <a:pt x="17124" y="18132"/>
                  </a:lnTo>
                  <a:lnTo>
                    <a:pt x="17761" y="18397"/>
                  </a:lnTo>
                  <a:lnTo>
                    <a:pt x="18185" y="18609"/>
                  </a:lnTo>
                  <a:lnTo>
                    <a:pt x="18927" y="18874"/>
                  </a:lnTo>
                  <a:lnTo>
                    <a:pt x="19298" y="19033"/>
                  </a:lnTo>
                  <a:lnTo>
                    <a:pt x="20358" y="19457"/>
                  </a:lnTo>
                  <a:lnTo>
                    <a:pt x="20411" y="19457"/>
                  </a:lnTo>
                  <a:lnTo>
                    <a:pt x="21525" y="19033"/>
                  </a:lnTo>
                  <a:lnTo>
                    <a:pt x="21896" y="18874"/>
                  </a:lnTo>
                  <a:lnTo>
                    <a:pt x="22585" y="18609"/>
                  </a:lnTo>
                  <a:lnTo>
                    <a:pt x="23009" y="18397"/>
                  </a:lnTo>
                  <a:lnTo>
                    <a:pt x="23645" y="18132"/>
                  </a:lnTo>
                  <a:lnTo>
                    <a:pt x="24069" y="17920"/>
                  </a:lnTo>
                  <a:lnTo>
                    <a:pt x="24653" y="17601"/>
                  </a:lnTo>
                  <a:lnTo>
                    <a:pt x="25077" y="17389"/>
                  </a:lnTo>
                  <a:lnTo>
                    <a:pt x="25607" y="17071"/>
                  </a:lnTo>
                  <a:lnTo>
                    <a:pt x="26031" y="16859"/>
                  </a:lnTo>
                  <a:lnTo>
                    <a:pt x="26614" y="16541"/>
                  </a:lnTo>
                  <a:lnTo>
                    <a:pt x="26985" y="16329"/>
                  </a:lnTo>
                  <a:lnTo>
                    <a:pt x="27515" y="15958"/>
                  </a:lnTo>
                  <a:lnTo>
                    <a:pt x="27886" y="15746"/>
                  </a:lnTo>
                  <a:lnTo>
                    <a:pt x="28470" y="15322"/>
                  </a:lnTo>
                  <a:lnTo>
                    <a:pt x="28735" y="15163"/>
                  </a:lnTo>
                  <a:lnTo>
                    <a:pt x="29583" y="14580"/>
                  </a:lnTo>
                  <a:lnTo>
                    <a:pt x="29848" y="14368"/>
                  </a:lnTo>
                  <a:lnTo>
                    <a:pt x="30378" y="13943"/>
                  </a:lnTo>
                  <a:lnTo>
                    <a:pt x="30696" y="13678"/>
                  </a:lnTo>
                  <a:lnTo>
                    <a:pt x="31120" y="13360"/>
                  </a:lnTo>
                  <a:lnTo>
                    <a:pt x="31491" y="13042"/>
                  </a:lnTo>
                  <a:lnTo>
                    <a:pt x="31863" y="12724"/>
                  </a:lnTo>
                  <a:lnTo>
                    <a:pt x="32234" y="12353"/>
                  </a:lnTo>
                  <a:lnTo>
                    <a:pt x="32605" y="12035"/>
                  </a:lnTo>
                  <a:lnTo>
                    <a:pt x="32923" y="11717"/>
                  </a:lnTo>
                  <a:lnTo>
                    <a:pt x="33241" y="11399"/>
                  </a:lnTo>
                  <a:lnTo>
                    <a:pt x="33612" y="11028"/>
                  </a:lnTo>
                  <a:lnTo>
                    <a:pt x="33930" y="10709"/>
                  </a:lnTo>
                  <a:lnTo>
                    <a:pt x="34248" y="10338"/>
                  </a:lnTo>
                  <a:lnTo>
                    <a:pt x="34513" y="10073"/>
                  </a:lnTo>
                  <a:lnTo>
                    <a:pt x="34884" y="9649"/>
                  </a:lnTo>
                  <a:lnTo>
                    <a:pt x="34937" y="9543"/>
                  </a:lnTo>
                  <a:lnTo>
                    <a:pt x="35892" y="8430"/>
                  </a:lnTo>
                  <a:lnTo>
                    <a:pt x="35998" y="8324"/>
                  </a:lnTo>
                  <a:lnTo>
                    <a:pt x="36369" y="7794"/>
                  </a:lnTo>
                  <a:lnTo>
                    <a:pt x="36528" y="7582"/>
                  </a:lnTo>
                  <a:lnTo>
                    <a:pt x="36846" y="7104"/>
                  </a:lnTo>
                  <a:lnTo>
                    <a:pt x="37005" y="6892"/>
                  </a:lnTo>
                  <a:lnTo>
                    <a:pt x="37376" y="6415"/>
                  </a:lnTo>
                  <a:lnTo>
                    <a:pt x="37482" y="6203"/>
                  </a:lnTo>
                  <a:lnTo>
                    <a:pt x="37800" y="5673"/>
                  </a:lnTo>
                  <a:lnTo>
                    <a:pt x="37959" y="5461"/>
                  </a:lnTo>
                  <a:lnTo>
                    <a:pt x="38277" y="4931"/>
                  </a:lnTo>
                  <a:lnTo>
                    <a:pt x="38383" y="4772"/>
                  </a:lnTo>
                  <a:lnTo>
                    <a:pt x="38701" y="4189"/>
                  </a:lnTo>
                  <a:lnTo>
                    <a:pt x="38755" y="4136"/>
                  </a:lnTo>
                  <a:lnTo>
                    <a:pt x="39285" y="3128"/>
                  </a:lnTo>
                  <a:lnTo>
                    <a:pt x="39815" y="2068"/>
                  </a:lnTo>
                  <a:lnTo>
                    <a:pt x="40292" y="1061"/>
                  </a:lnTo>
                  <a:lnTo>
                    <a:pt x="40769" y="1"/>
                  </a:lnTo>
                  <a:lnTo>
                    <a:pt x="36051" y="1"/>
                  </a:lnTo>
                  <a:lnTo>
                    <a:pt x="36263" y="54"/>
                  </a:lnTo>
                  <a:lnTo>
                    <a:pt x="36687" y="319"/>
                  </a:lnTo>
                  <a:lnTo>
                    <a:pt x="36952" y="531"/>
                  </a:lnTo>
                  <a:lnTo>
                    <a:pt x="37058" y="690"/>
                  </a:lnTo>
                  <a:lnTo>
                    <a:pt x="37058" y="743"/>
                  </a:lnTo>
                  <a:lnTo>
                    <a:pt x="37058" y="796"/>
                  </a:lnTo>
                  <a:lnTo>
                    <a:pt x="36899" y="902"/>
                  </a:lnTo>
                  <a:lnTo>
                    <a:pt x="36687" y="955"/>
                  </a:lnTo>
                  <a:lnTo>
                    <a:pt x="35945" y="1008"/>
                  </a:lnTo>
                  <a:lnTo>
                    <a:pt x="34990" y="1008"/>
                  </a:lnTo>
                  <a:lnTo>
                    <a:pt x="33930" y="902"/>
                  </a:lnTo>
                  <a:lnTo>
                    <a:pt x="31704" y="743"/>
                  </a:lnTo>
                  <a:lnTo>
                    <a:pt x="30696" y="637"/>
                  </a:lnTo>
                  <a:lnTo>
                    <a:pt x="29106" y="637"/>
                  </a:lnTo>
                  <a:lnTo>
                    <a:pt x="28523" y="690"/>
                  </a:lnTo>
                  <a:lnTo>
                    <a:pt x="28046" y="796"/>
                  </a:lnTo>
                  <a:lnTo>
                    <a:pt x="27727" y="849"/>
                  </a:lnTo>
                  <a:lnTo>
                    <a:pt x="27462" y="955"/>
                  </a:lnTo>
                  <a:lnTo>
                    <a:pt x="27356" y="1008"/>
                  </a:lnTo>
                  <a:lnTo>
                    <a:pt x="27409" y="1061"/>
                  </a:lnTo>
                  <a:lnTo>
                    <a:pt x="30113" y="1061"/>
                  </a:lnTo>
                  <a:lnTo>
                    <a:pt x="31120" y="1114"/>
                  </a:lnTo>
                  <a:lnTo>
                    <a:pt x="31969" y="1220"/>
                  </a:lnTo>
                  <a:lnTo>
                    <a:pt x="32287" y="1326"/>
                  </a:lnTo>
                  <a:lnTo>
                    <a:pt x="32499" y="1379"/>
                  </a:lnTo>
                  <a:lnTo>
                    <a:pt x="32605" y="1538"/>
                  </a:lnTo>
                  <a:lnTo>
                    <a:pt x="32552" y="1591"/>
                  </a:lnTo>
                  <a:lnTo>
                    <a:pt x="32552" y="1644"/>
                  </a:lnTo>
                  <a:lnTo>
                    <a:pt x="32446" y="1750"/>
                  </a:lnTo>
                  <a:lnTo>
                    <a:pt x="32340" y="1803"/>
                  </a:lnTo>
                  <a:lnTo>
                    <a:pt x="32075" y="1856"/>
                  </a:lnTo>
                  <a:lnTo>
                    <a:pt x="31385" y="1909"/>
                  </a:lnTo>
                  <a:lnTo>
                    <a:pt x="29371" y="1909"/>
                  </a:lnTo>
                  <a:lnTo>
                    <a:pt x="28682" y="1856"/>
                  </a:lnTo>
                  <a:lnTo>
                    <a:pt x="25925" y="1856"/>
                  </a:lnTo>
                  <a:lnTo>
                    <a:pt x="24016" y="1909"/>
                  </a:lnTo>
                  <a:lnTo>
                    <a:pt x="21154" y="1803"/>
                  </a:lnTo>
                  <a:lnTo>
                    <a:pt x="19245" y="1856"/>
                  </a:lnTo>
                  <a:lnTo>
                    <a:pt x="18556" y="1909"/>
                  </a:lnTo>
                  <a:lnTo>
                    <a:pt x="18026" y="1962"/>
                  </a:lnTo>
                  <a:lnTo>
                    <a:pt x="17655" y="2068"/>
                  </a:lnTo>
                  <a:lnTo>
                    <a:pt x="17337" y="2174"/>
                  </a:lnTo>
                  <a:lnTo>
                    <a:pt x="17230" y="2280"/>
                  </a:lnTo>
                  <a:lnTo>
                    <a:pt x="17284" y="2333"/>
                  </a:lnTo>
                  <a:lnTo>
                    <a:pt x="17549" y="2439"/>
                  </a:lnTo>
                  <a:lnTo>
                    <a:pt x="18026" y="2545"/>
                  </a:lnTo>
                  <a:lnTo>
                    <a:pt x="19404" y="2651"/>
                  </a:lnTo>
                  <a:lnTo>
                    <a:pt x="21048" y="2757"/>
                  </a:lnTo>
                  <a:lnTo>
                    <a:pt x="26084" y="2757"/>
                  </a:lnTo>
                  <a:lnTo>
                    <a:pt x="27197" y="2810"/>
                  </a:lnTo>
                  <a:lnTo>
                    <a:pt x="27674" y="2916"/>
                  </a:lnTo>
                  <a:lnTo>
                    <a:pt x="27993" y="3022"/>
                  </a:lnTo>
                  <a:lnTo>
                    <a:pt x="28205" y="3181"/>
                  </a:lnTo>
                  <a:lnTo>
                    <a:pt x="28258" y="3234"/>
                  </a:lnTo>
                  <a:lnTo>
                    <a:pt x="28258" y="3340"/>
                  </a:lnTo>
                  <a:lnTo>
                    <a:pt x="28205" y="3499"/>
                  </a:lnTo>
                  <a:lnTo>
                    <a:pt x="28099" y="3659"/>
                  </a:lnTo>
                  <a:lnTo>
                    <a:pt x="27939" y="3765"/>
                  </a:lnTo>
                  <a:lnTo>
                    <a:pt x="27727" y="3818"/>
                  </a:lnTo>
                  <a:lnTo>
                    <a:pt x="27250" y="3924"/>
                  </a:lnTo>
                  <a:lnTo>
                    <a:pt x="26561" y="3977"/>
                  </a:lnTo>
                  <a:lnTo>
                    <a:pt x="24971" y="3977"/>
                  </a:lnTo>
                  <a:lnTo>
                    <a:pt x="24016" y="4030"/>
                  </a:lnTo>
                  <a:lnTo>
                    <a:pt x="23115" y="4136"/>
                  </a:lnTo>
                  <a:lnTo>
                    <a:pt x="22267" y="4242"/>
                  </a:lnTo>
                  <a:lnTo>
                    <a:pt x="21366" y="4401"/>
                  </a:lnTo>
                  <a:lnTo>
                    <a:pt x="21048" y="4507"/>
                  </a:lnTo>
                  <a:lnTo>
                    <a:pt x="20835" y="4613"/>
                  </a:lnTo>
                  <a:lnTo>
                    <a:pt x="20782" y="4666"/>
                  </a:lnTo>
                  <a:lnTo>
                    <a:pt x="20782" y="4719"/>
                  </a:lnTo>
                  <a:lnTo>
                    <a:pt x="20835" y="4772"/>
                  </a:lnTo>
                  <a:lnTo>
                    <a:pt x="20889" y="4825"/>
                  </a:lnTo>
                  <a:lnTo>
                    <a:pt x="22055" y="4825"/>
                  </a:lnTo>
                  <a:lnTo>
                    <a:pt x="24016" y="4772"/>
                  </a:lnTo>
                  <a:lnTo>
                    <a:pt x="24918" y="4825"/>
                  </a:lnTo>
                  <a:lnTo>
                    <a:pt x="25607" y="4878"/>
                  </a:lnTo>
                  <a:lnTo>
                    <a:pt x="25819" y="4931"/>
                  </a:lnTo>
                  <a:lnTo>
                    <a:pt x="25978" y="5037"/>
                  </a:lnTo>
                  <a:lnTo>
                    <a:pt x="25978" y="5090"/>
                  </a:lnTo>
                  <a:lnTo>
                    <a:pt x="25925" y="5196"/>
                  </a:lnTo>
                  <a:lnTo>
                    <a:pt x="25819" y="5355"/>
                  </a:lnTo>
                  <a:lnTo>
                    <a:pt x="25660" y="5408"/>
                  </a:lnTo>
                  <a:lnTo>
                    <a:pt x="25342" y="5514"/>
                  </a:lnTo>
                  <a:lnTo>
                    <a:pt x="24387" y="5726"/>
                  </a:lnTo>
                  <a:lnTo>
                    <a:pt x="22744" y="5885"/>
                  </a:lnTo>
                  <a:lnTo>
                    <a:pt x="20358" y="6097"/>
                  </a:lnTo>
                  <a:lnTo>
                    <a:pt x="18450" y="6150"/>
                  </a:lnTo>
                  <a:lnTo>
                    <a:pt x="17071" y="6150"/>
                  </a:lnTo>
                  <a:lnTo>
                    <a:pt x="16117" y="6044"/>
                  </a:lnTo>
                  <a:lnTo>
                    <a:pt x="15534" y="5885"/>
                  </a:lnTo>
                  <a:lnTo>
                    <a:pt x="15216" y="5726"/>
                  </a:lnTo>
                  <a:lnTo>
                    <a:pt x="15110" y="5620"/>
                  </a:lnTo>
                  <a:lnTo>
                    <a:pt x="15110" y="5567"/>
                  </a:lnTo>
                  <a:lnTo>
                    <a:pt x="15110" y="5461"/>
                  </a:lnTo>
                  <a:lnTo>
                    <a:pt x="15110" y="5408"/>
                  </a:lnTo>
                  <a:lnTo>
                    <a:pt x="15269" y="5249"/>
                  </a:lnTo>
                  <a:lnTo>
                    <a:pt x="15534" y="5090"/>
                  </a:lnTo>
                  <a:lnTo>
                    <a:pt x="15852" y="4931"/>
                  </a:lnTo>
                  <a:lnTo>
                    <a:pt x="16541" y="4666"/>
                  </a:lnTo>
                  <a:lnTo>
                    <a:pt x="17071" y="4454"/>
                  </a:lnTo>
                  <a:lnTo>
                    <a:pt x="17177" y="4401"/>
                  </a:lnTo>
                  <a:lnTo>
                    <a:pt x="17230" y="4348"/>
                  </a:lnTo>
                  <a:lnTo>
                    <a:pt x="17177" y="4348"/>
                  </a:lnTo>
                  <a:lnTo>
                    <a:pt x="16965" y="4295"/>
                  </a:lnTo>
                  <a:lnTo>
                    <a:pt x="16541" y="4295"/>
                  </a:lnTo>
                  <a:lnTo>
                    <a:pt x="15004" y="4348"/>
                  </a:lnTo>
                  <a:lnTo>
                    <a:pt x="13678" y="4401"/>
                  </a:lnTo>
                  <a:lnTo>
                    <a:pt x="12936" y="4454"/>
                  </a:lnTo>
                  <a:lnTo>
                    <a:pt x="12194" y="4454"/>
                  </a:lnTo>
                  <a:lnTo>
                    <a:pt x="11505" y="4401"/>
                  </a:lnTo>
                  <a:lnTo>
                    <a:pt x="10869" y="4295"/>
                  </a:lnTo>
                  <a:lnTo>
                    <a:pt x="10286" y="4083"/>
                  </a:lnTo>
                  <a:lnTo>
                    <a:pt x="10073" y="3977"/>
                  </a:lnTo>
                  <a:lnTo>
                    <a:pt x="9861" y="3818"/>
                  </a:lnTo>
                  <a:lnTo>
                    <a:pt x="9755" y="3659"/>
                  </a:lnTo>
                  <a:lnTo>
                    <a:pt x="9755" y="3606"/>
                  </a:lnTo>
                  <a:lnTo>
                    <a:pt x="9755" y="3552"/>
                  </a:lnTo>
                  <a:lnTo>
                    <a:pt x="9914" y="3446"/>
                  </a:lnTo>
                  <a:lnTo>
                    <a:pt x="10126" y="3340"/>
                  </a:lnTo>
                  <a:lnTo>
                    <a:pt x="10763" y="3128"/>
                  </a:lnTo>
                  <a:lnTo>
                    <a:pt x="11346" y="3022"/>
                  </a:lnTo>
                  <a:lnTo>
                    <a:pt x="12141" y="2863"/>
                  </a:lnTo>
                  <a:lnTo>
                    <a:pt x="12883" y="2651"/>
                  </a:lnTo>
                  <a:lnTo>
                    <a:pt x="13042" y="2545"/>
                  </a:lnTo>
                  <a:lnTo>
                    <a:pt x="13095" y="2492"/>
                  </a:lnTo>
                  <a:lnTo>
                    <a:pt x="13042" y="2439"/>
                  </a:lnTo>
                  <a:lnTo>
                    <a:pt x="9066" y="2439"/>
                  </a:lnTo>
                  <a:lnTo>
                    <a:pt x="8112" y="2333"/>
                  </a:lnTo>
                  <a:lnTo>
                    <a:pt x="7317" y="2227"/>
                  </a:lnTo>
                  <a:lnTo>
                    <a:pt x="6999" y="2174"/>
                  </a:lnTo>
                  <a:lnTo>
                    <a:pt x="6787" y="2068"/>
                  </a:lnTo>
                  <a:lnTo>
                    <a:pt x="6628" y="1962"/>
                  </a:lnTo>
                  <a:lnTo>
                    <a:pt x="6575" y="1856"/>
                  </a:lnTo>
                  <a:lnTo>
                    <a:pt x="6628" y="1750"/>
                  </a:lnTo>
                  <a:lnTo>
                    <a:pt x="6787" y="1697"/>
                  </a:lnTo>
                  <a:lnTo>
                    <a:pt x="7264" y="1591"/>
                  </a:lnTo>
                  <a:lnTo>
                    <a:pt x="7953" y="1485"/>
                  </a:lnTo>
                  <a:lnTo>
                    <a:pt x="8695" y="1379"/>
                  </a:lnTo>
                  <a:lnTo>
                    <a:pt x="9384" y="1326"/>
                  </a:lnTo>
                  <a:lnTo>
                    <a:pt x="9808" y="1220"/>
                  </a:lnTo>
                  <a:lnTo>
                    <a:pt x="10126" y="1061"/>
                  </a:lnTo>
                  <a:lnTo>
                    <a:pt x="10286" y="955"/>
                  </a:lnTo>
                  <a:lnTo>
                    <a:pt x="10339" y="955"/>
                  </a:lnTo>
                  <a:lnTo>
                    <a:pt x="10339" y="902"/>
                  </a:lnTo>
                  <a:lnTo>
                    <a:pt x="10180" y="849"/>
                  </a:lnTo>
                  <a:lnTo>
                    <a:pt x="9649" y="849"/>
                  </a:lnTo>
                  <a:lnTo>
                    <a:pt x="8695" y="902"/>
                  </a:lnTo>
                  <a:lnTo>
                    <a:pt x="6309" y="902"/>
                  </a:lnTo>
                  <a:lnTo>
                    <a:pt x="5090" y="796"/>
                  </a:lnTo>
                  <a:lnTo>
                    <a:pt x="4507" y="743"/>
                  </a:lnTo>
                  <a:lnTo>
                    <a:pt x="4030" y="584"/>
                  </a:lnTo>
                  <a:lnTo>
                    <a:pt x="3394" y="372"/>
                  </a:lnTo>
                  <a:lnTo>
                    <a:pt x="3076" y="213"/>
                  </a:lnTo>
                  <a:lnTo>
                    <a:pt x="3023" y="160"/>
                  </a:lnTo>
                  <a:lnTo>
                    <a:pt x="2969" y="107"/>
                  </a:lnTo>
                  <a:lnTo>
                    <a:pt x="3023" y="54"/>
                  </a:lnTo>
                  <a:lnTo>
                    <a:pt x="3129" y="1"/>
                  </a:lnTo>
                  <a:close/>
                </a:path>
              </a:pathLst>
            </a:custGeom>
            <a:solidFill>
              <a:srgbClr val="00C4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82"/>
            <p:cNvSpPr/>
            <p:nvPr/>
          </p:nvSpPr>
          <p:spPr>
            <a:xfrm>
              <a:off x="483300" y="1891300"/>
              <a:ext cx="202825" cy="25"/>
            </a:xfrm>
            <a:custGeom>
              <a:rect b="b" l="l" r="r" t="t"/>
              <a:pathLst>
                <a:path extrusionOk="0" h="1" w="8113">
                  <a:moveTo>
                    <a:pt x="54" y="0"/>
                  </a:moveTo>
                  <a:lnTo>
                    <a:pt x="8112" y="0"/>
                  </a:lnTo>
                  <a:lnTo>
                    <a:pt x="8112" y="0"/>
                  </a:lnTo>
                  <a:lnTo>
                    <a:pt x="811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4" y="0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82"/>
            <p:cNvSpPr/>
            <p:nvPr/>
          </p:nvSpPr>
          <p:spPr>
            <a:xfrm>
              <a:off x="1106225" y="1891300"/>
              <a:ext cx="241250" cy="25"/>
            </a:xfrm>
            <a:custGeom>
              <a:rect b="b" l="l" r="r" t="t"/>
              <a:pathLst>
                <a:path extrusionOk="0" h="1" w="9650">
                  <a:moveTo>
                    <a:pt x="1" y="0"/>
                  </a:moveTo>
                  <a:lnTo>
                    <a:pt x="9596" y="0"/>
                  </a:lnTo>
                  <a:lnTo>
                    <a:pt x="9596" y="0"/>
                  </a:lnTo>
                  <a:lnTo>
                    <a:pt x="9649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82"/>
            <p:cNvSpPr/>
            <p:nvPr/>
          </p:nvSpPr>
          <p:spPr>
            <a:xfrm>
              <a:off x="346800" y="1891300"/>
              <a:ext cx="104725" cy="25"/>
            </a:xfrm>
            <a:custGeom>
              <a:rect b="b" l="l" r="r" t="t"/>
              <a:pathLst>
                <a:path extrusionOk="0" h="1" w="4189">
                  <a:moveTo>
                    <a:pt x="159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59" y="0"/>
                  </a:lnTo>
                  <a:lnTo>
                    <a:pt x="4188" y="0"/>
                  </a:lnTo>
                  <a:lnTo>
                    <a:pt x="4188" y="0"/>
                  </a:lnTo>
                  <a:lnTo>
                    <a:pt x="4135" y="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82"/>
            <p:cNvSpPr/>
            <p:nvPr/>
          </p:nvSpPr>
          <p:spPr>
            <a:xfrm>
              <a:off x="1103575" y="1855500"/>
              <a:ext cx="206800" cy="2675"/>
            </a:xfrm>
            <a:custGeom>
              <a:rect b="b" l="l" r="r" t="t"/>
              <a:pathLst>
                <a:path extrusionOk="0" h="107" w="8272">
                  <a:moveTo>
                    <a:pt x="1" y="1"/>
                  </a:moveTo>
                  <a:lnTo>
                    <a:pt x="1" y="107"/>
                  </a:lnTo>
                  <a:lnTo>
                    <a:pt x="8165" y="107"/>
                  </a:lnTo>
                  <a:lnTo>
                    <a:pt x="827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82"/>
            <p:cNvSpPr/>
            <p:nvPr/>
          </p:nvSpPr>
          <p:spPr>
            <a:xfrm>
              <a:off x="558850" y="1855500"/>
              <a:ext cx="131250" cy="2675"/>
            </a:xfrm>
            <a:custGeom>
              <a:rect b="b" l="l" r="r" t="t"/>
              <a:pathLst>
                <a:path extrusionOk="0" h="107" w="5250">
                  <a:moveTo>
                    <a:pt x="1" y="1"/>
                  </a:moveTo>
                  <a:lnTo>
                    <a:pt x="160" y="107"/>
                  </a:lnTo>
                  <a:lnTo>
                    <a:pt x="2545" y="107"/>
                  </a:lnTo>
                  <a:lnTo>
                    <a:pt x="2492" y="1"/>
                  </a:lnTo>
                  <a:close/>
                  <a:moveTo>
                    <a:pt x="2598" y="1"/>
                  </a:moveTo>
                  <a:lnTo>
                    <a:pt x="2651" y="54"/>
                  </a:lnTo>
                  <a:lnTo>
                    <a:pt x="2598" y="107"/>
                  </a:lnTo>
                  <a:lnTo>
                    <a:pt x="5196" y="107"/>
                  </a:lnTo>
                  <a:lnTo>
                    <a:pt x="5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82"/>
            <p:cNvSpPr/>
            <p:nvPr/>
          </p:nvSpPr>
          <p:spPr>
            <a:xfrm>
              <a:off x="635725" y="1819725"/>
              <a:ext cx="33150" cy="6650"/>
            </a:xfrm>
            <a:custGeom>
              <a:rect b="b" l="l" r="r" t="t"/>
              <a:pathLst>
                <a:path extrusionOk="0" h="266" w="1326">
                  <a:moveTo>
                    <a:pt x="0" y="0"/>
                  </a:moveTo>
                  <a:lnTo>
                    <a:pt x="53" y="265"/>
                  </a:lnTo>
                  <a:lnTo>
                    <a:pt x="1326" y="265"/>
                  </a:lnTo>
                  <a:lnTo>
                    <a:pt x="122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82"/>
            <p:cNvSpPr/>
            <p:nvPr/>
          </p:nvSpPr>
          <p:spPr>
            <a:xfrm>
              <a:off x="686100" y="1819725"/>
              <a:ext cx="13275" cy="6650"/>
            </a:xfrm>
            <a:custGeom>
              <a:rect b="b" l="l" r="r" t="t"/>
              <a:pathLst>
                <a:path extrusionOk="0" h="266" w="531">
                  <a:moveTo>
                    <a:pt x="159" y="0"/>
                  </a:moveTo>
                  <a:lnTo>
                    <a:pt x="53" y="53"/>
                  </a:lnTo>
                  <a:lnTo>
                    <a:pt x="0" y="159"/>
                  </a:lnTo>
                  <a:lnTo>
                    <a:pt x="106" y="106"/>
                  </a:lnTo>
                  <a:lnTo>
                    <a:pt x="265" y="106"/>
                  </a:lnTo>
                  <a:lnTo>
                    <a:pt x="477" y="159"/>
                  </a:lnTo>
                  <a:lnTo>
                    <a:pt x="318" y="265"/>
                  </a:lnTo>
                  <a:lnTo>
                    <a:pt x="477" y="265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82"/>
            <p:cNvSpPr/>
            <p:nvPr/>
          </p:nvSpPr>
          <p:spPr>
            <a:xfrm>
              <a:off x="1445525" y="1819725"/>
              <a:ext cx="17250" cy="6650"/>
            </a:xfrm>
            <a:custGeom>
              <a:rect b="b" l="l" r="r" t="t"/>
              <a:pathLst>
                <a:path extrusionOk="0" h="266" w="690">
                  <a:moveTo>
                    <a:pt x="1" y="0"/>
                  </a:moveTo>
                  <a:lnTo>
                    <a:pt x="107" y="265"/>
                  </a:lnTo>
                  <a:lnTo>
                    <a:pt x="637" y="265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82"/>
            <p:cNvSpPr/>
            <p:nvPr/>
          </p:nvSpPr>
          <p:spPr>
            <a:xfrm>
              <a:off x="1092975" y="1819725"/>
              <a:ext cx="258475" cy="6650"/>
            </a:xfrm>
            <a:custGeom>
              <a:rect b="b" l="l" r="r" t="t"/>
              <a:pathLst>
                <a:path extrusionOk="0" h="266" w="10339">
                  <a:moveTo>
                    <a:pt x="1" y="0"/>
                  </a:moveTo>
                  <a:lnTo>
                    <a:pt x="107" y="265"/>
                  </a:lnTo>
                  <a:lnTo>
                    <a:pt x="10126" y="265"/>
                  </a:lnTo>
                  <a:lnTo>
                    <a:pt x="10179" y="159"/>
                  </a:lnTo>
                  <a:lnTo>
                    <a:pt x="1033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82"/>
            <p:cNvSpPr/>
            <p:nvPr/>
          </p:nvSpPr>
          <p:spPr>
            <a:xfrm>
              <a:off x="422350" y="1819725"/>
              <a:ext cx="182925" cy="6650"/>
            </a:xfrm>
            <a:custGeom>
              <a:rect b="b" l="l" r="r" t="t"/>
              <a:pathLst>
                <a:path extrusionOk="0" h="266" w="7317">
                  <a:moveTo>
                    <a:pt x="0" y="0"/>
                  </a:moveTo>
                  <a:lnTo>
                    <a:pt x="0" y="53"/>
                  </a:lnTo>
                  <a:lnTo>
                    <a:pt x="318" y="0"/>
                  </a:lnTo>
                  <a:close/>
                  <a:moveTo>
                    <a:pt x="848" y="0"/>
                  </a:moveTo>
                  <a:lnTo>
                    <a:pt x="1113" y="106"/>
                  </a:lnTo>
                  <a:lnTo>
                    <a:pt x="1325" y="265"/>
                  </a:lnTo>
                  <a:lnTo>
                    <a:pt x="7316" y="265"/>
                  </a:lnTo>
                  <a:lnTo>
                    <a:pt x="731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82"/>
            <p:cNvSpPr/>
            <p:nvPr/>
          </p:nvSpPr>
          <p:spPr>
            <a:xfrm>
              <a:off x="622475" y="182502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0" y="0"/>
                  </a:moveTo>
                  <a:lnTo>
                    <a:pt x="0" y="53"/>
                  </a:lnTo>
                  <a:lnTo>
                    <a:pt x="53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82"/>
            <p:cNvSpPr/>
            <p:nvPr/>
          </p:nvSpPr>
          <p:spPr>
            <a:xfrm>
              <a:off x="1074425" y="1782600"/>
              <a:ext cx="396300" cy="10650"/>
            </a:xfrm>
            <a:custGeom>
              <a:rect b="b" l="l" r="r" t="t"/>
              <a:pathLst>
                <a:path extrusionOk="0" h="426" w="15852">
                  <a:moveTo>
                    <a:pt x="0" y="1"/>
                  </a:moveTo>
                  <a:lnTo>
                    <a:pt x="212" y="425"/>
                  </a:lnTo>
                  <a:lnTo>
                    <a:pt x="15746" y="425"/>
                  </a:lnTo>
                  <a:lnTo>
                    <a:pt x="1585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82"/>
            <p:cNvSpPr/>
            <p:nvPr/>
          </p:nvSpPr>
          <p:spPr>
            <a:xfrm>
              <a:off x="651625" y="1782600"/>
              <a:ext cx="11950" cy="10650"/>
            </a:xfrm>
            <a:custGeom>
              <a:rect b="b" l="l" r="r" t="t"/>
              <a:pathLst>
                <a:path extrusionOk="0" h="426" w="478">
                  <a:moveTo>
                    <a:pt x="54" y="1"/>
                  </a:moveTo>
                  <a:lnTo>
                    <a:pt x="1" y="425"/>
                  </a:lnTo>
                  <a:lnTo>
                    <a:pt x="425" y="425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82"/>
            <p:cNvSpPr/>
            <p:nvPr/>
          </p:nvSpPr>
          <p:spPr>
            <a:xfrm>
              <a:off x="322925" y="1782600"/>
              <a:ext cx="251850" cy="10650"/>
            </a:xfrm>
            <a:custGeom>
              <a:rect b="b" l="l" r="r" t="t"/>
              <a:pathLst>
                <a:path extrusionOk="0" h="426" w="10074">
                  <a:moveTo>
                    <a:pt x="1" y="1"/>
                  </a:moveTo>
                  <a:lnTo>
                    <a:pt x="54" y="425"/>
                  </a:lnTo>
                  <a:lnTo>
                    <a:pt x="10074" y="425"/>
                  </a:lnTo>
                  <a:lnTo>
                    <a:pt x="9915" y="213"/>
                  </a:lnTo>
                  <a:lnTo>
                    <a:pt x="980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82"/>
            <p:cNvSpPr/>
            <p:nvPr/>
          </p:nvSpPr>
          <p:spPr>
            <a:xfrm>
              <a:off x="637050" y="1782600"/>
              <a:ext cx="10625" cy="10650"/>
            </a:xfrm>
            <a:custGeom>
              <a:rect b="b" l="l" r="r" t="t"/>
              <a:pathLst>
                <a:path extrusionOk="0" h="426" w="425">
                  <a:moveTo>
                    <a:pt x="0" y="1"/>
                  </a:moveTo>
                  <a:lnTo>
                    <a:pt x="106" y="425"/>
                  </a:lnTo>
                  <a:lnTo>
                    <a:pt x="425" y="425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82"/>
            <p:cNvSpPr/>
            <p:nvPr/>
          </p:nvSpPr>
          <p:spPr>
            <a:xfrm>
              <a:off x="576075" y="1782600"/>
              <a:ext cx="33175" cy="10650"/>
            </a:xfrm>
            <a:custGeom>
              <a:rect b="b" l="l" r="r" t="t"/>
              <a:pathLst>
                <a:path extrusionOk="0" h="426" w="1327">
                  <a:moveTo>
                    <a:pt x="107" y="1"/>
                  </a:moveTo>
                  <a:lnTo>
                    <a:pt x="54" y="213"/>
                  </a:lnTo>
                  <a:lnTo>
                    <a:pt x="1" y="425"/>
                  </a:lnTo>
                  <a:lnTo>
                    <a:pt x="1220" y="425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82"/>
            <p:cNvSpPr/>
            <p:nvPr/>
          </p:nvSpPr>
          <p:spPr>
            <a:xfrm>
              <a:off x="683425" y="1782600"/>
              <a:ext cx="34500" cy="10650"/>
            </a:xfrm>
            <a:custGeom>
              <a:rect b="b" l="l" r="r" t="t"/>
              <a:pathLst>
                <a:path extrusionOk="0" h="426" w="1380">
                  <a:moveTo>
                    <a:pt x="1" y="1"/>
                  </a:moveTo>
                  <a:lnTo>
                    <a:pt x="54" y="213"/>
                  </a:lnTo>
                  <a:lnTo>
                    <a:pt x="160" y="425"/>
                  </a:lnTo>
                  <a:lnTo>
                    <a:pt x="1167" y="425"/>
                  </a:lnTo>
                  <a:lnTo>
                    <a:pt x="1379" y="1"/>
                  </a:lnTo>
                  <a:lnTo>
                    <a:pt x="213" y="1"/>
                  </a:lnTo>
                  <a:lnTo>
                    <a:pt x="266" y="107"/>
                  </a:lnTo>
                  <a:lnTo>
                    <a:pt x="213" y="10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82"/>
            <p:cNvSpPr/>
            <p:nvPr/>
          </p:nvSpPr>
          <p:spPr>
            <a:xfrm>
              <a:off x="663550" y="1746825"/>
              <a:ext cx="15925" cy="13275"/>
            </a:xfrm>
            <a:custGeom>
              <a:rect b="b" l="l" r="r" t="t"/>
              <a:pathLst>
                <a:path extrusionOk="0" h="531" w="637">
                  <a:moveTo>
                    <a:pt x="54" y="1"/>
                  </a:moveTo>
                  <a:lnTo>
                    <a:pt x="54" y="266"/>
                  </a:lnTo>
                  <a:lnTo>
                    <a:pt x="1" y="531"/>
                  </a:lnTo>
                  <a:lnTo>
                    <a:pt x="372" y="531"/>
                  </a:lnTo>
                  <a:lnTo>
                    <a:pt x="637" y="1"/>
                  </a:lnTo>
                  <a:lnTo>
                    <a:pt x="478" y="1"/>
                  </a:lnTo>
                  <a:lnTo>
                    <a:pt x="372" y="160"/>
                  </a:lnTo>
                  <a:lnTo>
                    <a:pt x="319" y="16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82"/>
            <p:cNvSpPr/>
            <p:nvPr/>
          </p:nvSpPr>
          <p:spPr>
            <a:xfrm>
              <a:off x="691400" y="1746825"/>
              <a:ext cx="37125" cy="13275"/>
            </a:xfrm>
            <a:custGeom>
              <a:rect b="b" l="l" r="r" t="t"/>
              <a:pathLst>
                <a:path extrusionOk="0" h="531" w="1485">
                  <a:moveTo>
                    <a:pt x="159" y="1"/>
                  </a:moveTo>
                  <a:lnTo>
                    <a:pt x="0" y="531"/>
                  </a:lnTo>
                  <a:lnTo>
                    <a:pt x="1484" y="5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82"/>
            <p:cNvSpPr/>
            <p:nvPr/>
          </p:nvSpPr>
          <p:spPr>
            <a:xfrm>
              <a:off x="650300" y="17587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" y="1"/>
                  </a:moveTo>
                  <a:lnTo>
                    <a:pt x="1" y="54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82"/>
            <p:cNvSpPr/>
            <p:nvPr/>
          </p:nvSpPr>
          <p:spPr>
            <a:xfrm>
              <a:off x="586675" y="1754775"/>
              <a:ext cx="10650" cy="5325"/>
            </a:xfrm>
            <a:custGeom>
              <a:rect b="b" l="l" r="r" t="t"/>
              <a:pathLst>
                <a:path extrusionOk="0" h="213" w="426">
                  <a:moveTo>
                    <a:pt x="1" y="1"/>
                  </a:moveTo>
                  <a:lnTo>
                    <a:pt x="54" y="107"/>
                  </a:lnTo>
                  <a:lnTo>
                    <a:pt x="107" y="213"/>
                  </a:lnTo>
                  <a:lnTo>
                    <a:pt x="425" y="213"/>
                  </a:lnTo>
                  <a:lnTo>
                    <a:pt x="213" y="107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82"/>
            <p:cNvSpPr/>
            <p:nvPr/>
          </p:nvSpPr>
          <p:spPr>
            <a:xfrm>
              <a:off x="1046600" y="1746825"/>
              <a:ext cx="15925" cy="13275"/>
            </a:xfrm>
            <a:custGeom>
              <a:rect b="b" l="l" r="r" t="t"/>
              <a:pathLst>
                <a:path extrusionOk="0" h="531" w="637">
                  <a:moveTo>
                    <a:pt x="0" y="1"/>
                  </a:moveTo>
                  <a:lnTo>
                    <a:pt x="424" y="531"/>
                  </a:lnTo>
                  <a:lnTo>
                    <a:pt x="636" y="531"/>
                  </a:lnTo>
                  <a:lnTo>
                    <a:pt x="583" y="478"/>
                  </a:lnTo>
                  <a:lnTo>
                    <a:pt x="530" y="478"/>
                  </a:lnTo>
                  <a:lnTo>
                    <a:pt x="371" y="425"/>
                  </a:lnTo>
                  <a:lnTo>
                    <a:pt x="371" y="372"/>
                  </a:lnTo>
                  <a:lnTo>
                    <a:pt x="424" y="266"/>
                  </a:lnTo>
                  <a:lnTo>
                    <a:pt x="477" y="160"/>
                  </a:lnTo>
                  <a:lnTo>
                    <a:pt x="530" y="1"/>
                  </a:lnTo>
                  <a:lnTo>
                    <a:pt x="477" y="1"/>
                  </a:lnTo>
                  <a:lnTo>
                    <a:pt x="371" y="107"/>
                  </a:lnTo>
                  <a:lnTo>
                    <a:pt x="265" y="160"/>
                  </a:lnTo>
                  <a:lnTo>
                    <a:pt x="212" y="10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82"/>
            <p:cNvSpPr/>
            <p:nvPr/>
          </p:nvSpPr>
          <p:spPr>
            <a:xfrm>
              <a:off x="735125" y="1746825"/>
              <a:ext cx="11950" cy="6650"/>
            </a:xfrm>
            <a:custGeom>
              <a:rect b="b" l="l" r="r" t="t"/>
              <a:pathLst>
                <a:path extrusionOk="0" h="266" w="478">
                  <a:moveTo>
                    <a:pt x="1" y="1"/>
                  </a:moveTo>
                  <a:lnTo>
                    <a:pt x="266" y="266"/>
                  </a:lnTo>
                  <a:lnTo>
                    <a:pt x="47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82"/>
            <p:cNvSpPr/>
            <p:nvPr/>
          </p:nvSpPr>
          <p:spPr>
            <a:xfrm>
              <a:off x="316300" y="1746825"/>
              <a:ext cx="254500" cy="13275"/>
            </a:xfrm>
            <a:custGeom>
              <a:rect b="b" l="l" r="r" t="t"/>
              <a:pathLst>
                <a:path extrusionOk="0" h="531" w="10180">
                  <a:moveTo>
                    <a:pt x="1" y="1"/>
                  </a:moveTo>
                  <a:lnTo>
                    <a:pt x="107" y="531"/>
                  </a:lnTo>
                  <a:lnTo>
                    <a:pt x="10021" y="531"/>
                  </a:lnTo>
                  <a:lnTo>
                    <a:pt x="1018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82"/>
            <p:cNvSpPr/>
            <p:nvPr/>
          </p:nvSpPr>
          <p:spPr>
            <a:xfrm>
              <a:off x="1120800" y="1746825"/>
              <a:ext cx="355225" cy="13275"/>
            </a:xfrm>
            <a:custGeom>
              <a:rect b="b" l="l" r="r" t="t"/>
              <a:pathLst>
                <a:path extrusionOk="0" h="531" w="14209">
                  <a:moveTo>
                    <a:pt x="1" y="1"/>
                  </a:moveTo>
                  <a:lnTo>
                    <a:pt x="54" y="266"/>
                  </a:lnTo>
                  <a:lnTo>
                    <a:pt x="54" y="531"/>
                  </a:lnTo>
                  <a:lnTo>
                    <a:pt x="14103" y="531"/>
                  </a:lnTo>
                  <a:lnTo>
                    <a:pt x="1420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82"/>
            <p:cNvSpPr/>
            <p:nvPr/>
          </p:nvSpPr>
          <p:spPr>
            <a:xfrm>
              <a:off x="1074425" y="1746825"/>
              <a:ext cx="23875" cy="13275"/>
            </a:xfrm>
            <a:custGeom>
              <a:rect b="b" l="l" r="r" t="t"/>
              <a:pathLst>
                <a:path extrusionOk="0" h="531" w="955">
                  <a:moveTo>
                    <a:pt x="0" y="1"/>
                  </a:moveTo>
                  <a:lnTo>
                    <a:pt x="53" y="213"/>
                  </a:lnTo>
                  <a:lnTo>
                    <a:pt x="53" y="531"/>
                  </a:lnTo>
                  <a:lnTo>
                    <a:pt x="955" y="531"/>
                  </a:lnTo>
                  <a:lnTo>
                    <a:pt x="955" y="1"/>
                  </a:lnTo>
                  <a:lnTo>
                    <a:pt x="743" y="1"/>
                  </a:lnTo>
                  <a:lnTo>
                    <a:pt x="637" y="160"/>
                  </a:lnTo>
                  <a:lnTo>
                    <a:pt x="584" y="107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82"/>
            <p:cNvSpPr/>
            <p:nvPr/>
          </p:nvSpPr>
          <p:spPr>
            <a:xfrm>
              <a:off x="1106225" y="1754775"/>
              <a:ext cx="2675" cy="5325"/>
            </a:xfrm>
            <a:custGeom>
              <a:rect b="b" l="l" r="r" t="t"/>
              <a:pathLst>
                <a:path extrusionOk="0" h="213" w="107">
                  <a:moveTo>
                    <a:pt x="107" y="1"/>
                  </a:moveTo>
                  <a:lnTo>
                    <a:pt x="54" y="107"/>
                  </a:lnTo>
                  <a:lnTo>
                    <a:pt x="1" y="213"/>
                  </a:lnTo>
                  <a:lnTo>
                    <a:pt x="107" y="213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82"/>
            <p:cNvSpPr/>
            <p:nvPr/>
          </p:nvSpPr>
          <p:spPr>
            <a:xfrm>
              <a:off x="595975" y="1746825"/>
              <a:ext cx="35800" cy="13275"/>
            </a:xfrm>
            <a:custGeom>
              <a:rect b="b" l="l" r="r" t="t"/>
              <a:pathLst>
                <a:path extrusionOk="0" h="531" w="1432">
                  <a:moveTo>
                    <a:pt x="0" y="1"/>
                  </a:moveTo>
                  <a:lnTo>
                    <a:pt x="53" y="319"/>
                  </a:lnTo>
                  <a:lnTo>
                    <a:pt x="53" y="531"/>
                  </a:lnTo>
                  <a:lnTo>
                    <a:pt x="954" y="531"/>
                  </a:lnTo>
                  <a:lnTo>
                    <a:pt x="1166" y="266"/>
                  </a:lnTo>
                  <a:lnTo>
                    <a:pt x="1431" y="1"/>
                  </a:lnTo>
                  <a:lnTo>
                    <a:pt x="371" y="1"/>
                  </a:lnTo>
                  <a:lnTo>
                    <a:pt x="371" y="107"/>
                  </a:lnTo>
                  <a:lnTo>
                    <a:pt x="265" y="1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82"/>
            <p:cNvSpPr/>
            <p:nvPr/>
          </p:nvSpPr>
          <p:spPr>
            <a:xfrm>
              <a:off x="711275" y="1711050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0" y="0"/>
                  </a:moveTo>
                  <a:lnTo>
                    <a:pt x="0" y="5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82"/>
            <p:cNvSpPr/>
            <p:nvPr/>
          </p:nvSpPr>
          <p:spPr>
            <a:xfrm>
              <a:off x="312325" y="1711050"/>
              <a:ext cx="296925" cy="15925"/>
            </a:xfrm>
            <a:custGeom>
              <a:rect b="b" l="l" r="r" t="t"/>
              <a:pathLst>
                <a:path extrusionOk="0" h="637" w="11877">
                  <a:moveTo>
                    <a:pt x="1" y="0"/>
                  </a:moveTo>
                  <a:lnTo>
                    <a:pt x="54" y="636"/>
                  </a:lnTo>
                  <a:lnTo>
                    <a:pt x="10816" y="636"/>
                  </a:lnTo>
                  <a:lnTo>
                    <a:pt x="10975" y="477"/>
                  </a:lnTo>
                  <a:lnTo>
                    <a:pt x="11346" y="212"/>
                  </a:lnTo>
                  <a:lnTo>
                    <a:pt x="1187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82"/>
            <p:cNvSpPr/>
            <p:nvPr/>
          </p:nvSpPr>
          <p:spPr>
            <a:xfrm>
              <a:off x="729825" y="17269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1" y="0"/>
                  </a:move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82"/>
            <p:cNvSpPr/>
            <p:nvPr/>
          </p:nvSpPr>
          <p:spPr>
            <a:xfrm>
              <a:off x="758975" y="1711050"/>
              <a:ext cx="23900" cy="14600"/>
            </a:xfrm>
            <a:custGeom>
              <a:rect b="b" l="l" r="r" t="t"/>
              <a:pathLst>
                <a:path extrusionOk="0" h="584" w="956">
                  <a:moveTo>
                    <a:pt x="1" y="0"/>
                  </a:moveTo>
                  <a:lnTo>
                    <a:pt x="54" y="106"/>
                  </a:lnTo>
                  <a:lnTo>
                    <a:pt x="54" y="212"/>
                  </a:lnTo>
                  <a:lnTo>
                    <a:pt x="54" y="318"/>
                  </a:lnTo>
                  <a:lnTo>
                    <a:pt x="531" y="583"/>
                  </a:lnTo>
                  <a:lnTo>
                    <a:pt x="955" y="318"/>
                  </a:lnTo>
                  <a:lnTo>
                    <a:pt x="690" y="106"/>
                  </a:lnTo>
                  <a:lnTo>
                    <a:pt x="584" y="53"/>
                  </a:lnTo>
                  <a:lnTo>
                    <a:pt x="425" y="53"/>
                  </a:lnTo>
                  <a:lnTo>
                    <a:pt x="531" y="159"/>
                  </a:lnTo>
                  <a:lnTo>
                    <a:pt x="584" y="265"/>
                  </a:lnTo>
                  <a:lnTo>
                    <a:pt x="584" y="424"/>
                  </a:lnTo>
                  <a:lnTo>
                    <a:pt x="425" y="212"/>
                  </a:lnTo>
                  <a:lnTo>
                    <a:pt x="213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82"/>
            <p:cNvSpPr/>
            <p:nvPr/>
          </p:nvSpPr>
          <p:spPr>
            <a:xfrm>
              <a:off x="647650" y="1720325"/>
              <a:ext cx="41125" cy="6650"/>
            </a:xfrm>
            <a:custGeom>
              <a:rect b="b" l="l" r="r" t="t"/>
              <a:pathLst>
                <a:path extrusionOk="0" h="266" w="1645">
                  <a:moveTo>
                    <a:pt x="1273" y="0"/>
                  </a:moveTo>
                  <a:lnTo>
                    <a:pt x="955" y="53"/>
                  </a:lnTo>
                  <a:lnTo>
                    <a:pt x="637" y="106"/>
                  </a:lnTo>
                  <a:lnTo>
                    <a:pt x="1" y="265"/>
                  </a:lnTo>
                  <a:lnTo>
                    <a:pt x="690" y="265"/>
                  </a:lnTo>
                  <a:lnTo>
                    <a:pt x="1114" y="106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82"/>
            <p:cNvSpPr/>
            <p:nvPr/>
          </p:nvSpPr>
          <p:spPr>
            <a:xfrm>
              <a:off x="1002850" y="1711050"/>
              <a:ext cx="11950" cy="6650"/>
            </a:xfrm>
            <a:custGeom>
              <a:rect b="b" l="l" r="r" t="t"/>
              <a:pathLst>
                <a:path extrusionOk="0" h="266" w="478">
                  <a:moveTo>
                    <a:pt x="107" y="0"/>
                  </a:moveTo>
                  <a:lnTo>
                    <a:pt x="1" y="106"/>
                  </a:lnTo>
                  <a:lnTo>
                    <a:pt x="319" y="265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82"/>
            <p:cNvSpPr/>
            <p:nvPr/>
          </p:nvSpPr>
          <p:spPr>
            <a:xfrm>
              <a:off x="1050575" y="1711050"/>
              <a:ext cx="25200" cy="15925"/>
            </a:xfrm>
            <a:custGeom>
              <a:rect b="b" l="l" r="r" t="t"/>
              <a:pathLst>
                <a:path extrusionOk="0" h="637" w="1008">
                  <a:moveTo>
                    <a:pt x="0" y="0"/>
                  </a:moveTo>
                  <a:lnTo>
                    <a:pt x="318" y="318"/>
                  </a:lnTo>
                  <a:lnTo>
                    <a:pt x="530" y="636"/>
                  </a:lnTo>
                  <a:lnTo>
                    <a:pt x="1007" y="636"/>
                  </a:lnTo>
                  <a:lnTo>
                    <a:pt x="901" y="318"/>
                  </a:lnTo>
                  <a:lnTo>
                    <a:pt x="901" y="159"/>
                  </a:lnTo>
                  <a:lnTo>
                    <a:pt x="901" y="0"/>
                  </a:lnTo>
                  <a:lnTo>
                    <a:pt x="848" y="53"/>
                  </a:lnTo>
                  <a:lnTo>
                    <a:pt x="795" y="159"/>
                  </a:lnTo>
                  <a:lnTo>
                    <a:pt x="742" y="424"/>
                  </a:lnTo>
                  <a:lnTo>
                    <a:pt x="636" y="424"/>
                  </a:lnTo>
                  <a:lnTo>
                    <a:pt x="530" y="265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82"/>
            <p:cNvSpPr/>
            <p:nvPr/>
          </p:nvSpPr>
          <p:spPr>
            <a:xfrm>
              <a:off x="634400" y="1724300"/>
              <a:ext cx="4000" cy="2675"/>
            </a:xfrm>
            <a:custGeom>
              <a:rect b="b" l="l" r="r" t="t"/>
              <a:pathLst>
                <a:path extrusionOk="0" h="107" w="160">
                  <a:moveTo>
                    <a:pt x="159" y="0"/>
                  </a:moveTo>
                  <a:lnTo>
                    <a:pt x="0" y="106"/>
                  </a:lnTo>
                  <a:lnTo>
                    <a:pt x="159" y="106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82"/>
            <p:cNvSpPr/>
            <p:nvPr/>
          </p:nvSpPr>
          <p:spPr>
            <a:xfrm>
              <a:off x="788150" y="1711050"/>
              <a:ext cx="4000" cy="2675"/>
            </a:xfrm>
            <a:custGeom>
              <a:rect b="b" l="l" r="r" t="t"/>
              <a:pathLst>
                <a:path extrusionOk="0" h="107" w="160">
                  <a:moveTo>
                    <a:pt x="0" y="0"/>
                  </a:moveTo>
                  <a:lnTo>
                    <a:pt x="53" y="106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82"/>
            <p:cNvSpPr/>
            <p:nvPr/>
          </p:nvSpPr>
          <p:spPr>
            <a:xfrm>
              <a:off x="1100925" y="1711050"/>
              <a:ext cx="379075" cy="15925"/>
            </a:xfrm>
            <a:custGeom>
              <a:rect b="b" l="l" r="r" t="t"/>
              <a:pathLst>
                <a:path extrusionOk="0" h="637" w="15163">
                  <a:moveTo>
                    <a:pt x="1" y="0"/>
                  </a:moveTo>
                  <a:lnTo>
                    <a:pt x="266" y="318"/>
                  </a:lnTo>
                  <a:lnTo>
                    <a:pt x="478" y="636"/>
                  </a:lnTo>
                  <a:lnTo>
                    <a:pt x="15110" y="636"/>
                  </a:lnTo>
                  <a:lnTo>
                    <a:pt x="15163" y="0"/>
                  </a:lnTo>
                  <a:lnTo>
                    <a:pt x="1538" y="0"/>
                  </a:lnTo>
                  <a:lnTo>
                    <a:pt x="1485" y="212"/>
                  </a:lnTo>
                  <a:lnTo>
                    <a:pt x="1379" y="424"/>
                  </a:lnTo>
                  <a:lnTo>
                    <a:pt x="1326" y="159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82"/>
            <p:cNvSpPr/>
            <p:nvPr/>
          </p:nvSpPr>
          <p:spPr>
            <a:xfrm>
              <a:off x="1083700" y="1721650"/>
              <a:ext cx="4000" cy="5325"/>
            </a:xfrm>
            <a:custGeom>
              <a:rect b="b" l="l" r="r" t="t"/>
              <a:pathLst>
                <a:path extrusionOk="0" h="213" w="160">
                  <a:moveTo>
                    <a:pt x="107" y="0"/>
                  </a:moveTo>
                  <a:lnTo>
                    <a:pt x="0" y="106"/>
                  </a:lnTo>
                  <a:lnTo>
                    <a:pt x="0" y="212"/>
                  </a:lnTo>
                  <a:lnTo>
                    <a:pt x="160" y="212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82"/>
            <p:cNvSpPr/>
            <p:nvPr/>
          </p:nvSpPr>
          <p:spPr>
            <a:xfrm>
              <a:off x="1022725" y="1711050"/>
              <a:ext cx="22575" cy="15925"/>
            </a:xfrm>
            <a:custGeom>
              <a:rect b="b" l="l" r="r" t="t"/>
              <a:pathLst>
                <a:path extrusionOk="0" h="637" w="903">
                  <a:moveTo>
                    <a:pt x="372" y="0"/>
                  </a:moveTo>
                  <a:lnTo>
                    <a:pt x="1" y="636"/>
                  </a:lnTo>
                  <a:lnTo>
                    <a:pt x="902" y="636"/>
                  </a:lnTo>
                  <a:lnTo>
                    <a:pt x="743" y="318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82"/>
            <p:cNvSpPr/>
            <p:nvPr/>
          </p:nvSpPr>
          <p:spPr>
            <a:xfrm>
              <a:off x="629100" y="1688500"/>
              <a:ext cx="5325" cy="5325"/>
            </a:xfrm>
            <a:custGeom>
              <a:rect b="b" l="l" r="r" t="t"/>
              <a:pathLst>
                <a:path extrusionOk="0" h="213" w="213">
                  <a:moveTo>
                    <a:pt x="212" y="1"/>
                  </a:moveTo>
                  <a:lnTo>
                    <a:pt x="0" y="213"/>
                  </a:lnTo>
                  <a:lnTo>
                    <a:pt x="106" y="213"/>
                  </a:lnTo>
                  <a:lnTo>
                    <a:pt x="159" y="1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82"/>
            <p:cNvSpPr/>
            <p:nvPr/>
          </p:nvSpPr>
          <p:spPr>
            <a:xfrm>
              <a:off x="654275" y="1675250"/>
              <a:ext cx="51725" cy="18575"/>
            </a:xfrm>
            <a:custGeom>
              <a:rect b="b" l="l" r="r" t="t"/>
              <a:pathLst>
                <a:path extrusionOk="0" h="743" w="2069">
                  <a:moveTo>
                    <a:pt x="1" y="1"/>
                  </a:moveTo>
                  <a:lnTo>
                    <a:pt x="319" y="107"/>
                  </a:lnTo>
                  <a:lnTo>
                    <a:pt x="637" y="266"/>
                  </a:lnTo>
                  <a:lnTo>
                    <a:pt x="955" y="478"/>
                  </a:lnTo>
                  <a:lnTo>
                    <a:pt x="1273" y="743"/>
                  </a:lnTo>
                  <a:lnTo>
                    <a:pt x="1803" y="743"/>
                  </a:lnTo>
                  <a:lnTo>
                    <a:pt x="1909" y="372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82"/>
            <p:cNvSpPr/>
            <p:nvPr/>
          </p:nvSpPr>
          <p:spPr>
            <a:xfrm>
              <a:off x="1118150" y="1693800"/>
              <a:ext cx="1350" cy="25"/>
            </a:xfrm>
            <a:custGeom>
              <a:rect b="b" l="l" r="r" t="t"/>
              <a:pathLst>
                <a:path extrusionOk="0" h="1" w="54">
                  <a:moveTo>
                    <a:pt x="1" y="1"/>
                  </a:moveTo>
                  <a:lnTo>
                    <a:pt x="54" y="1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5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82"/>
            <p:cNvSpPr/>
            <p:nvPr/>
          </p:nvSpPr>
          <p:spPr>
            <a:xfrm>
              <a:off x="614525" y="16924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6" y="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82"/>
            <p:cNvSpPr/>
            <p:nvPr/>
          </p:nvSpPr>
          <p:spPr>
            <a:xfrm>
              <a:off x="1033325" y="1675250"/>
              <a:ext cx="17275" cy="9300"/>
            </a:xfrm>
            <a:custGeom>
              <a:rect b="b" l="l" r="r" t="t"/>
              <a:pathLst>
                <a:path extrusionOk="0" h="372" w="691">
                  <a:moveTo>
                    <a:pt x="372" y="1"/>
                  </a:moveTo>
                  <a:lnTo>
                    <a:pt x="425" y="54"/>
                  </a:lnTo>
                  <a:lnTo>
                    <a:pt x="372" y="107"/>
                  </a:lnTo>
                  <a:lnTo>
                    <a:pt x="160" y="213"/>
                  </a:lnTo>
                  <a:lnTo>
                    <a:pt x="1" y="372"/>
                  </a:lnTo>
                  <a:lnTo>
                    <a:pt x="319" y="160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82"/>
            <p:cNvSpPr/>
            <p:nvPr/>
          </p:nvSpPr>
          <p:spPr>
            <a:xfrm>
              <a:off x="662225" y="16924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54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82"/>
            <p:cNvSpPr/>
            <p:nvPr/>
          </p:nvSpPr>
          <p:spPr>
            <a:xfrm>
              <a:off x="903450" y="1675250"/>
              <a:ext cx="114000" cy="17250"/>
            </a:xfrm>
            <a:custGeom>
              <a:rect b="b" l="l" r="r" t="t"/>
              <a:pathLst>
                <a:path extrusionOk="0" h="690" w="4560">
                  <a:moveTo>
                    <a:pt x="0" y="1"/>
                  </a:moveTo>
                  <a:lnTo>
                    <a:pt x="0" y="54"/>
                  </a:lnTo>
                  <a:lnTo>
                    <a:pt x="0" y="372"/>
                  </a:lnTo>
                  <a:lnTo>
                    <a:pt x="1008" y="478"/>
                  </a:lnTo>
                  <a:lnTo>
                    <a:pt x="2015" y="690"/>
                  </a:lnTo>
                  <a:lnTo>
                    <a:pt x="2545" y="584"/>
                  </a:lnTo>
                  <a:lnTo>
                    <a:pt x="3181" y="478"/>
                  </a:lnTo>
                  <a:lnTo>
                    <a:pt x="3818" y="478"/>
                  </a:lnTo>
                  <a:lnTo>
                    <a:pt x="4189" y="531"/>
                  </a:lnTo>
                  <a:lnTo>
                    <a:pt x="4560" y="637"/>
                  </a:lnTo>
                  <a:lnTo>
                    <a:pt x="4560" y="637"/>
                  </a:lnTo>
                  <a:lnTo>
                    <a:pt x="4295" y="478"/>
                  </a:lnTo>
                  <a:lnTo>
                    <a:pt x="4030" y="372"/>
                  </a:lnTo>
                  <a:lnTo>
                    <a:pt x="3977" y="319"/>
                  </a:lnTo>
                  <a:lnTo>
                    <a:pt x="4030" y="319"/>
                  </a:lnTo>
                  <a:lnTo>
                    <a:pt x="4136" y="213"/>
                  </a:lnTo>
                  <a:lnTo>
                    <a:pt x="4189" y="54"/>
                  </a:lnTo>
                  <a:lnTo>
                    <a:pt x="4030" y="107"/>
                  </a:lnTo>
                  <a:lnTo>
                    <a:pt x="3818" y="160"/>
                  </a:lnTo>
                  <a:lnTo>
                    <a:pt x="3446" y="107"/>
                  </a:lnTo>
                  <a:lnTo>
                    <a:pt x="3393" y="54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82"/>
            <p:cNvSpPr/>
            <p:nvPr/>
          </p:nvSpPr>
          <p:spPr>
            <a:xfrm>
              <a:off x="641025" y="1689825"/>
              <a:ext cx="7975" cy="4000"/>
            </a:xfrm>
            <a:custGeom>
              <a:rect b="b" l="l" r="r" t="t"/>
              <a:pathLst>
                <a:path extrusionOk="0" h="160" w="319">
                  <a:moveTo>
                    <a:pt x="319" y="1"/>
                  </a:moveTo>
                  <a:lnTo>
                    <a:pt x="160" y="54"/>
                  </a:lnTo>
                  <a:lnTo>
                    <a:pt x="1" y="160"/>
                  </a:lnTo>
                  <a:lnTo>
                    <a:pt x="266" y="160"/>
                  </a:lnTo>
                  <a:lnTo>
                    <a:pt x="319" y="107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82"/>
            <p:cNvSpPr/>
            <p:nvPr/>
          </p:nvSpPr>
          <p:spPr>
            <a:xfrm>
              <a:off x="851750" y="1675250"/>
              <a:ext cx="29200" cy="13275"/>
            </a:xfrm>
            <a:custGeom>
              <a:rect b="b" l="l" r="r" t="t"/>
              <a:pathLst>
                <a:path extrusionOk="0" h="531" w="1168">
                  <a:moveTo>
                    <a:pt x="1" y="1"/>
                  </a:moveTo>
                  <a:lnTo>
                    <a:pt x="1" y="266"/>
                  </a:lnTo>
                  <a:lnTo>
                    <a:pt x="160" y="531"/>
                  </a:lnTo>
                  <a:lnTo>
                    <a:pt x="1114" y="425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82"/>
            <p:cNvSpPr/>
            <p:nvPr/>
          </p:nvSpPr>
          <p:spPr>
            <a:xfrm>
              <a:off x="1119475" y="1675250"/>
              <a:ext cx="364500" cy="18575"/>
            </a:xfrm>
            <a:custGeom>
              <a:rect b="b" l="l" r="r" t="t"/>
              <a:pathLst>
                <a:path extrusionOk="0" h="743" w="14580">
                  <a:moveTo>
                    <a:pt x="1" y="1"/>
                  </a:moveTo>
                  <a:lnTo>
                    <a:pt x="372" y="319"/>
                  </a:lnTo>
                  <a:lnTo>
                    <a:pt x="531" y="531"/>
                  </a:lnTo>
                  <a:lnTo>
                    <a:pt x="637" y="743"/>
                  </a:lnTo>
                  <a:lnTo>
                    <a:pt x="14527" y="743"/>
                  </a:lnTo>
                  <a:lnTo>
                    <a:pt x="1458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82"/>
            <p:cNvSpPr/>
            <p:nvPr/>
          </p:nvSpPr>
          <p:spPr>
            <a:xfrm>
              <a:off x="1035975" y="1683200"/>
              <a:ext cx="75575" cy="10625"/>
            </a:xfrm>
            <a:custGeom>
              <a:rect b="b" l="l" r="r" t="t"/>
              <a:pathLst>
                <a:path extrusionOk="0" h="425" w="3023">
                  <a:moveTo>
                    <a:pt x="1485" y="1"/>
                  </a:moveTo>
                  <a:lnTo>
                    <a:pt x="1538" y="160"/>
                  </a:lnTo>
                  <a:lnTo>
                    <a:pt x="1538" y="266"/>
                  </a:lnTo>
                  <a:lnTo>
                    <a:pt x="1379" y="213"/>
                  </a:lnTo>
                  <a:lnTo>
                    <a:pt x="1008" y="160"/>
                  </a:lnTo>
                  <a:lnTo>
                    <a:pt x="584" y="213"/>
                  </a:lnTo>
                  <a:lnTo>
                    <a:pt x="266" y="266"/>
                  </a:lnTo>
                  <a:lnTo>
                    <a:pt x="1" y="372"/>
                  </a:lnTo>
                  <a:lnTo>
                    <a:pt x="1" y="372"/>
                  </a:lnTo>
                  <a:lnTo>
                    <a:pt x="372" y="319"/>
                  </a:lnTo>
                  <a:lnTo>
                    <a:pt x="743" y="319"/>
                  </a:lnTo>
                  <a:lnTo>
                    <a:pt x="1432" y="425"/>
                  </a:lnTo>
                  <a:lnTo>
                    <a:pt x="2387" y="425"/>
                  </a:lnTo>
                  <a:lnTo>
                    <a:pt x="2334" y="372"/>
                  </a:lnTo>
                  <a:lnTo>
                    <a:pt x="2175" y="213"/>
                  </a:lnTo>
                  <a:lnTo>
                    <a:pt x="2016" y="107"/>
                  </a:lnTo>
                  <a:lnTo>
                    <a:pt x="1909" y="54"/>
                  </a:lnTo>
                  <a:lnTo>
                    <a:pt x="1856" y="54"/>
                  </a:lnTo>
                  <a:lnTo>
                    <a:pt x="1909" y="160"/>
                  </a:lnTo>
                  <a:lnTo>
                    <a:pt x="1962" y="213"/>
                  </a:lnTo>
                  <a:lnTo>
                    <a:pt x="1962" y="319"/>
                  </a:lnTo>
                  <a:lnTo>
                    <a:pt x="1803" y="160"/>
                  </a:lnTo>
                  <a:lnTo>
                    <a:pt x="1697" y="54"/>
                  </a:lnTo>
                  <a:lnTo>
                    <a:pt x="1485" y="1"/>
                  </a:lnTo>
                  <a:close/>
                  <a:moveTo>
                    <a:pt x="2440" y="54"/>
                  </a:moveTo>
                  <a:lnTo>
                    <a:pt x="2440" y="160"/>
                  </a:lnTo>
                  <a:lnTo>
                    <a:pt x="2493" y="266"/>
                  </a:lnTo>
                  <a:lnTo>
                    <a:pt x="2440" y="372"/>
                  </a:lnTo>
                  <a:lnTo>
                    <a:pt x="2387" y="425"/>
                  </a:lnTo>
                  <a:lnTo>
                    <a:pt x="2705" y="425"/>
                  </a:lnTo>
                  <a:lnTo>
                    <a:pt x="2652" y="266"/>
                  </a:lnTo>
                  <a:lnTo>
                    <a:pt x="2546" y="160"/>
                  </a:lnTo>
                  <a:lnTo>
                    <a:pt x="2440" y="54"/>
                  </a:lnTo>
                  <a:close/>
                  <a:moveTo>
                    <a:pt x="2970" y="213"/>
                  </a:moveTo>
                  <a:lnTo>
                    <a:pt x="2917" y="319"/>
                  </a:lnTo>
                  <a:lnTo>
                    <a:pt x="2811" y="372"/>
                  </a:lnTo>
                  <a:lnTo>
                    <a:pt x="2758" y="425"/>
                  </a:lnTo>
                  <a:lnTo>
                    <a:pt x="2970" y="425"/>
                  </a:lnTo>
                  <a:lnTo>
                    <a:pt x="3023" y="213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82"/>
            <p:cNvSpPr/>
            <p:nvPr/>
          </p:nvSpPr>
          <p:spPr>
            <a:xfrm>
              <a:off x="308350" y="1675250"/>
              <a:ext cx="326075" cy="18575"/>
            </a:xfrm>
            <a:custGeom>
              <a:rect b="b" l="l" r="r" t="t"/>
              <a:pathLst>
                <a:path extrusionOk="0" h="743" w="13043">
                  <a:moveTo>
                    <a:pt x="1" y="1"/>
                  </a:moveTo>
                  <a:lnTo>
                    <a:pt x="107" y="743"/>
                  </a:lnTo>
                  <a:lnTo>
                    <a:pt x="11717" y="743"/>
                  </a:lnTo>
                  <a:lnTo>
                    <a:pt x="11982" y="478"/>
                  </a:lnTo>
                  <a:lnTo>
                    <a:pt x="12300" y="213"/>
                  </a:lnTo>
                  <a:lnTo>
                    <a:pt x="12618" y="107"/>
                  </a:lnTo>
                  <a:lnTo>
                    <a:pt x="130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82"/>
            <p:cNvSpPr/>
            <p:nvPr/>
          </p:nvSpPr>
          <p:spPr>
            <a:xfrm>
              <a:off x="1021400" y="1675250"/>
              <a:ext cx="9300" cy="10625"/>
            </a:xfrm>
            <a:custGeom>
              <a:rect b="b" l="l" r="r" t="t"/>
              <a:pathLst>
                <a:path extrusionOk="0" h="425" w="372">
                  <a:moveTo>
                    <a:pt x="1" y="1"/>
                  </a:moveTo>
                  <a:lnTo>
                    <a:pt x="213" y="425"/>
                  </a:lnTo>
                  <a:lnTo>
                    <a:pt x="3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82"/>
            <p:cNvSpPr/>
            <p:nvPr/>
          </p:nvSpPr>
          <p:spPr>
            <a:xfrm>
              <a:off x="716575" y="1675250"/>
              <a:ext cx="136525" cy="18575"/>
            </a:xfrm>
            <a:custGeom>
              <a:rect b="b" l="l" r="r" t="t"/>
              <a:pathLst>
                <a:path extrusionOk="0" h="743" w="5461">
                  <a:moveTo>
                    <a:pt x="477" y="1"/>
                  </a:moveTo>
                  <a:lnTo>
                    <a:pt x="690" y="160"/>
                  </a:lnTo>
                  <a:lnTo>
                    <a:pt x="955" y="266"/>
                  </a:lnTo>
                  <a:lnTo>
                    <a:pt x="955" y="319"/>
                  </a:lnTo>
                  <a:lnTo>
                    <a:pt x="955" y="372"/>
                  </a:lnTo>
                  <a:lnTo>
                    <a:pt x="477" y="584"/>
                  </a:lnTo>
                  <a:lnTo>
                    <a:pt x="212" y="637"/>
                  </a:lnTo>
                  <a:lnTo>
                    <a:pt x="0" y="637"/>
                  </a:lnTo>
                  <a:lnTo>
                    <a:pt x="53" y="690"/>
                  </a:lnTo>
                  <a:lnTo>
                    <a:pt x="159" y="743"/>
                  </a:lnTo>
                  <a:lnTo>
                    <a:pt x="1379" y="743"/>
                  </a:lnTo>
                  <a:lnTo>
                    <a:pt x="2068" y="637"/>
                  </a:lnTo>
                  <a:lnTo>
                    <a:pt x="2651" y="584"/>
                  </a:lnTo>
                  <a:lnTo>
                    <a:pt x="3181" y="584"/>
                  </a:lnTo>
                  <a:lnTo>
                    <a:pt x="3605" y="690"/>
                  </a:lnTo>
                  <a:lnTo>
                    <a:pt x="3764" y="743"/>
                  </a:lnTo>
                  <a:lnTo>
                    <a:pt x="4666" y="743"/>
                  </a:lnTo>
                  <a:lnTo>
                    <a:pt x="5461" y="584"/>
                  </a:lnTo>
                  <a:lnTo>
                    <a:pt x="5249" y="478"/>
                  </a:lnTo>
                  <a:lnTo>
                    <a:pt x="5037" y="372"/>
                  </a:lnTo>
                  <a:lnTo>
                    <a:pt x="4878" y="213"/>
                  </a:lnTo>
                  <a:lnTo>
                    <a:pt x="4719" y="1"/>
                  </a:lnTo>
                  <a:lnTo>
                    <a:pt x="1220" y="1"/>
                  </a:lnTo>
                  <a:lnTo>
                    <a:pt x="849" y="5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82"/>
            <p:cNvSpPr/>
            <p:nvPr/>
          </p:nvSpPr>
          <p:spPr>
            <a:xfrm>
              <a:off x="949825" y="1652725"/>
              <a:ext cx="13300" cy="9300"/>
            </a:xfrm>
            <a:custGeom>
              <a:rect b="b" l="l" r="r" t="t"/>
              <a:pathLst>
                <a:path extrusionOk="0" h="372" w="532">
                  <a:moveTo>
                    <a:pt x="531" y="1"/>
                  </a:moveTo>
                  <a:lnTo>
                    <a:pt x="319" y="160"/>
                  </a:lnTo>
                  <a:lnTo>
                    <a:pt x="1" y="372"/>
                  </a:lnTo>
                  <a:lnTo>
                    <a:pt x="266" y="372"/>
                  </a:lnTo>
                  <a:lnTo>
                    <a:pt x="425" y="160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82"/>
            <p:cNvSpPr/>
            <p:nvPr/>
          </p:nvSpPr>
          <p:spPr>
            <a:xfrm>
              <a:off x="744400" y="1639475"/>
              <a:ext cx="84850" cy="22550"/>
            </a:xfrm>
            <a:custGeom>
              <a:rect b="b" l="l" r="r" t="t"/>
              <a:pathLst>
                <a:path extrusionOk="0" h="902" w="3394">
                  <a:moveTo>
                    <a:pt x="2015" y="0"/>
                  </a:moveTo>
                  <a:lnTo>
                    <a:pt x="2174" y="159"/>
                  </a:lnTo>
                  <a:lnTo>
                    <a:pt x="2280" y="318"/>
                  </a:lnTo>
                  <a:lnTo>
                    <a:pt x="2386" y="425"/>
                  </a:lnTo>
                  <a:lnTo>
                    <a:pt x="2386" y="478"/>
                  </a:lnTo>
                  <a:lnTo>
                    <a:pt x="1962" y="478"/>
                  </a:lnTo>
                  <a:lnTo>
                    <a:pt x="1273" y="371"/>
                  </a:lnTo>
                  <a:lnTo>
                    <a:pt x="1273" y="531"/>
                  </a:lnTo>
                  <a:lnTo>
                    <a:pt x="1220" y="531"/>
                  </a:lnTo>
                  <a:lnTo>
                    <a:pt x="1485" y="796"/>
                  </a:lnTo>
                  <a:lnTo>
                    <a:pt x="1485" y="849"/>
                  </a:lnTo>
                  <a:lnTo>
                    <a:pt x="1432" y="849"/>
                  </a:lnTo>
                  <a:lnTo>
                    <a:pt x="690" y="743"/>
                  </a:lnTo>
                  <a:lnTo>
                    <a:pt x="266" y="743"/>
                  </a:lnTo>
                  <a:lnTo>
                    <a:pt x="1" y="796"/>
                  </a:lnTo>
                  <a:lnTo>
                    <a:pt x="54" y="902"/>
                  </a:lnTo>
                  <a:lnTo>
                    <a:pt x="3394" y="902"/>
                  </a:lnTo>
                  <a:lnTo>
                    <a:pt x="3288" y="425"/>
                  </a:lnTo>
                  <a:lnTo>
                    <a:pt x="3288" y="0"/>
                  </a:lnTo>
                  <a:lnTo>
                    <a:pt x="2970" y="0"/>
                  </a:lnTo>
                  <a:lnTo>
                    <a:pt x="2970" y="53"/>
                  </a:lnTo>
                  <a:lnTo>
                    <a:pt x="2916" y="53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82"/>
            <p:cNvSpPr/>
            <p:nvPr/>
          </p:nvSpPr>
          <p:spPr>
            <a:xfrm>
              <a:off x="924650" y="1654050"/>
              <a:ext cx="17250" cy="7975"/>
            </a:xfrm>
            <a:custGeom>
              <a:rect b="b" l="l" r="r" t="t"/>
              <a:pathLst>
                <a:path extrusionOk="0" h="319" w="690">
                  <a:moveTo>
                    <a:pt x="690" y="1"/>
                  </a:moveTo>
                  <a:lnTo>
                    <a:pt x="372" y="107"/>
                  </a:lnTo>
                  <a:lnTo>
                    <a:pt x="1" y="319"/>
                  </a:lnTo>
                  <a:lnTo>
                    <a:pt x="425" y="319"/>
                  </a:lnTo>
                  <a:lnTo>
                    <a:pt x="531" y="107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82"/>
            <p:cNvSpPr/>
            <p:nvPr/>
          </p:nvSpPr>
          <p:spPr>
            <a:xfrm>
              <a:off x="1069125" y="1655375"/>
              <a:ext cx="10625" cy="6650"/>
            </a:xfrm>
            <a:custGeom>
              <a:rect b="b" l="l" r="r" t="t"/>
              <a:pathLst>
                <a:path extrusionOk="0" h="266" w="425">
                  <a:moveTo>
                    <a:pt x="0" y="1"/>
                  </a:moveTo>
                  <a:lnTo>
                    <a:pt x="53" y="107"/>
                  </a:lnTo>
                  <a:lnTo>
                    <a:pt x="159" y="266"/>
                  </a:lnTo>
                  <a:lnTo>
                    <a:pt x="424" y="266"/>
                  </a:lnTo>
                  <a:lnTo>
                    <a:pt x="159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82"/>
            <p:cNvSpPr/>
            <p:nvPr/>
          </p:nvSpPr>
          <p:spPr>
            <a:xfrm>
              <a:off x="1057200" y="1660675"/>
              <a:ext cx="6650" cy="1350"/>
            </a:xfrm>
            <a:custGeom>
              <a:rect b="b" l="l" r="r" t="t"/>
              <a:pathLst>
                <a:path extrusionOk="0" h="54" w="266">
                  <a:moveTo>
                    <a:pt x="0" y="1"/>
                  </a:moveTo>
                  <a:lnTo>
                    <a:pt x="0" y="54"/>
                  </a:lnTo>
                  <a:lnTo>
                    <a:pt x="265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82"/>
            <p:cNvSpPr/>
            <p:nvPr/>
          </p:nvSpPr>
          <p:spPr>
            <a:xfrm>
              <a:off x="843800" y="1639475"/>
              <a:ext cx="43775" cy="22550"/>
            </a:xfrm>
            <a:custGeom>
              <a:rect b="b" l="l" r="r" t="t"/>
              <a:pathLst>
                <a:path extrusionOk="0" h="902" w="1751">
                  <a:moveTo>
                    <a:pt x="478" y="0"/>
                  </a:moveTo>
                  <a:lnTo>
                    <a:pt x="425" y="53"/>
                  </a:lnTo>
                  <a:lnTo>
                    <a:pt x="54" y="53"/>
                  </a:lnTo>
                  <a:lnTo>
                    <a:pt x="54" y="106"/>
                  </a:lnTo>
                  <a:lnTo>
                    <a:pt x="266" y="212"/>
                  </a:lnTo>
                  <a:lnTo>
                    <a:pt x="372" y="371"/>
                  </a:lnTo>
                  <a:lnTo>
                    <a:pt x="478" y="531"/>
                  </a:lnTo>
                  <a:lnTo>
                    <a:pt x="319" y="478"/>
                  </a:lnTo>
                  <a:lnTo>
                    <a:pt x="160" y="531"/>
                  </a:lnTo>
                  <a:lnTo>
                    <a:pt x="1" y="584"/>
                  </a:lnTo>
                  <a:lnTo>
                    <a:pt x="107" y="584"/>
                  </a:lnTo>
                  <a:lnTo>
                    <a:pt x="266" y="690"/>
                  </a:lnTo>
                  <a:lnTo>
                    <a:pt x="425" y="849"/>
                  </a:lnTo>
                  <a:lnTo>
                    <a:pt x="1" y="796"/>
                  </a:lnTo>
                  <a:lnTo>
                    <a:pt x="107" y="902"/>
                  </a:lnTo>
                  <a:lnTo>
                    <a:pt x="1591" y="902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82"/>
            <p:cNvSpPr/>
            <p:nvPr/>
          </p:nvSpPr>
          <p:spPr>
            <a:xfrm>
              <a:off x="984300" y="1639475"/>
              <a:ext cx="43750" cy="22550"/>
            </a:xfrm>
            <a:custGeom>
              <a:rect b="b" l="l" r="r" t="t"/>
              <a:pathLst>
                <a:path extrusionOk="0" h="902" w="1750">
                  <a:moveTo>
                    <a:pt x="0" y="0"/>
                  </a:moveTo>
                  <a:lnTo>
                    <a:pt x="0" y="106"/>
                  </a:lnTo>
                  <a:lnTo>
                    <a:pt x="212" y="212"/>
                  </a:lnTo>
                  <a:lnTo>
                    <a:pt x="424" y="318"/>
                  </a:lnTo>
                  <a:lnTo>
                    <a:pt x="637" y="478"/>
                  </a:lnTo>
                  <a:lnTo>
                    <a:pt x="1114" y="902"/>
                  </a:lnTo>
                  <a:lnTo>
                    <a:pt x="1750" y="902"/>
                  </a:lnTo>
                  <a:lnTo>
                    <a:pt x="1697" y="584"/>
                  </a:lnTo>
                  <a:lnTo>
                    <a:pt x="1644" y="371"/>
                  </a:lnTo>
                  <a:lnTo>
                    <a:pt x="1485" y="159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82"/>
            <p:cNvSpPr/>
            <p:nvPr/>
          </p:nvSpPr>
          <p:spPr>
            <a:xfrm>
              <a:off x="1037300" y="1639475"/>
              <a:ext cx="449325" cy="22550"/>
            </a:xfrm>
            <a:custGeom>
              <a:rect b="b" l="l" r="r" t="t"/>
              <a:pathLst>
                <a:path extrusionOk="0" h="902" w="17973">
                  <a:moveTo>
                    <a:pt x="266" y="0"/>
                  </a:moveTo>
                  <a:lnTo>
                    <a:pt x="213" y="478"/>
                  </a:lnTo>
                  <a:lnTo>
                    <a:pt x="107" y="690"/>
                  </a:lnTo>
                  <a:lnTo>
                    <a:pt x="1" y="902"/>
                  </a:lnTo>
                  <a:lnTo>
                    <a:pt x="54" y="902"/>
                  </a:lnTo>
                  <a:lnTo>
                    <a:pt x="266" y="637"/>
                  </a:lnTo>
                  <a:lnTo>
                    <a:pt x="531" y="478"/>
                  </a:lnTo>
                  <a:lnTo>
                    <a:pt x="1008" y="318"/>
                  </a:lnTo>
                  <a:lnTo>
                    <a:pt x="1220" y="265"/>
                  </a:lnTo>
                  <a:lnTo>
                    <a:pt x="1750" y="265"/>
                  </a:lnTo>
                  <a:lnTo>
                    <a:pt x="2016" y="371"/>
                  </a:lnTo>
                  <a:lnTo>
                    <a:pt x="2228" y="478"/>
                  </a:lnTo>
                  <a:lnTo>
                    <a:pt x="2440" y="690"/>
                  </a:lnTo>
                  <a:lnTo>
                    <a:pt x="2387" y="743"/>
                  </a:lnTo>
                  <a:lnTo>
                    <a:pt x="2175" y="637"/>
                  </a:lnTo>
                  <a:lnTo>
                    <a:pt x="2334" y="796"/>
                  </a:lnTo>
                  <a:lnTo>
                    <a:pt x="2334" y="849"/>
                  </a:lnTo>
                  <a:lnTo>
                    <a:pt x="2016" y="690"/>
                  </a:lnTo>
                  <a:lnTo>
                    <a:pt x="1803" y="637"/>
                  </a:lnTo>
                  <a:lnTo>
                    <a:pt x="1909" y="743"/>
                  </a:lnTo>
                  <a:lnTo>
                    <a:pt x="1963" y="902"/>
                  </a:lnTo>
                  <a:lnTo>
                    <a:pt x="17920" y="902"/>
                  </a:lnTo>
                  <a:lnTo>
                    <a:pt x="1797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82"/>
            <p:cNvSpPr/>
            <p:nvPr/>
          </p:nvSpPr>
          <p:spPr>
            <a:xfrm>
              <a:off x="906100" y="1639475"/>
              <a:ext cx="38450" cy="22550"/>
            </a:xfrm>
            <a:custGeom>
              <a:rect b="b" l="l" r="r" t="t"/>
              <a:pathLst>
                <a:path extrusionOk="0" h="902" w="1538">
                  <a:moveTo>
                    <a:pt x="107" y="0"/>
                  </a:moveTo>
                  <a:lnTo>
                    <a:pt x="0" y="902"/>
                  </a:lnTo>
                  <a:lnTo>
                    <a:pt x="584" y="902"/>
                  </a:lnTo>
                  <a:lnTo>
                    <a:pt x="796" y="584"/>
                  </a:lnTo>
                  <a:lnTo>
                    <a:pt x="637" y="690"/>
                  </a:lnTo>
                  <a:lnTo>
                    <a:pt x="478" y="796"/>
                  </a:lnTo>
                  <a:lnTo>
                    <a:pt x="425" y="743"/>
                  </a:lnTo>
                  <a:lnTo>
                    <a:pt x="637" y="425"/>
                  </a:lnTo>
                  <a:lnTo>
                    <a:pt x="902" y="265"/>
                  </a:lnTo>
                  <a:lnTo>
                    <a:pt x="1220" y="106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82"/>
            <p:cNvSpPr/>
            <p:nvPr/>
          </p:nvSpPr>
          <p:spPr>
            <a:xfrm>
              <a:off x="766925" y="1646100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54" y="0"/>
                  </a:moveTo>
                  <a:lnTo>
                    <a:pt x="1" y="106"/>
                  </a:lnTo>
                  <a:lnTo>
                    <a:pt x="266" y="213"/>
                  </a:lnTo>
                  <a:lnTo>
                    <a:pt x="160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82"/>
            <p:cNvSpPr/>
            <p:nvPr/>
          </p:nvSpPr>
          <p:spPr>
            <a:xfrm>
              <a:off x="972375" y="1660675"/>
              <a:ext cx="7975" cy="1350"/>
            </a:xfrm>
            <a:custGeom>
              <a:rect b="b" l="l" r="r" t="t"/>
              <a:pathLst>
                <a:path extrusionOk="0" h="54" w="319">
                  <a:moveTo>
                    <a:pt x="159" y="1"/>
                  </a:moveTo>
                  <a:lnTo>
                    <a:pt x="0" y="54"/>
                  </a:lnTo>
                  <a:lnTo>
                    <a:pt x="318" y="54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82"/>
            <p:cNvSpPr/>
            <p:nvPr/>
          </p:nvSpPr>
          <p:spPr>
            <a:xfrm>
              <a:off x="307025" y="1639475"/>
              <a:ext cx="425475" cy="22550"/>
            </a:xfrm>
            <a:custGeom>
              <a:rect b="b" l="l" r="r" t="t"/>
              <a:pathLst>
                <a:path extrusionOk="0" h="902" w="17019">
                  <a:moveTo>
                    <a:pt x="1" y="0"/>
                  </a:moveTo>
                  <a:lnTo>
                    <a:pt x="1" y="902"/>
                  </a:lnTo>
                  <a:lnTo>
                    <a:pt x="16223" y="902"/>
                  </a:lnTo>
                  <a:lnTo>
                    <a:pt x="16488" y="478"/>
                  </a:lnTo>
                  <a:lnTo>
                    <a:pt x="16753" y="159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82"/>
            <p:cNvSpPr/>
            <p:nvPr/>
          </p:nvSpPr>
          <p:spPr>
            <a:xfrm>
              <a:off x="305700" y="1603675"/>
              <a:ext cx="463900" cy="25225"/>
            </a:xfrm>
            <a:custGeom>
              <a:rect b="b" l="l" r="r" t="t"/>
              <a:pathLst>
                <a:path extrusionOk="0" h="1009" w="18556">
                  <a:moveTo>
                    <a:pt x="1" y="1"/>
                  </a:moveTo>
                  <a:lnTo>
                    <a:pt x="1" y="1008"/>
                  </a:lnTo>
                  <a:lnTo>
                    <a:pt x="17761" y="1008"/>
                  </a:lnTo>
                  <a:lnTo>
                    <a:pt x="18238" y="796"/>
                  </a:lnTo>
                  <a:lnTo>
                    <a:pt x="18344" y="372"/>
                  </a:lnTo>
                  <a:lnTo>
                    <a:pt x="1855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82"/>
            <p:cNvSpPr/>
            <p:nvPr/>
          </p:nvSpPr>
          <p:spPr>
            <a:xfrm>
              <a:off x="1037300" y="1603675"/>
              <a:ext cx="449325" cy="25225"/>
            </a:xfrm>
            <a:custGeom>
              <a:rect b="b" l="l" r="r" t="t"/>
              <a:pathLst>
                <a:path extrusionOk="0" h="1009" w="17973">
                  <a:moveTo>
                    <a:pt x="1" y="1"/>
                  </a:moveTo>
                  <a:lnTo>
                    <a:pt x="160" y="478"/>
                  </a:lnTo>
                  <a:lnTo>
                    <a:pt x="266" y="1008"/>
                  </a:lnTo>
                  <a:lnTo>
                    <a:pt x="17973" y="1008"/>
                  </a:lnTo>
                  <a:lnTo>
                    <a:pt x="179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82"/>
            <p:cNvSpPr/>
            <p:nvPr/>
          </p:nvSpPr>
          <p:spPr>
            <a:xfrm>
              <a:off x="1012125" y="1624900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478" y="0"/>
                  </a:moveTo>
                  <a:lnTo>
                    <a:pt x="213" y="53"/>
                  </a:lnTo>
                  <a:lnTo>
                    <a:pt x="1" y="159"/>
                  </a:lnTo>
                  <a:lnTo>
                    <a:pt x="319" y="15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82"/>
            <p:cNvSpPr/>
            <p:nvPr/>
          </p:nvSpPr>
          <p:spPr>
            <a:xfrm>
              <a:off x="910075" y="1603675"/>
              <a:ext cx="49075" cy="25225"/>
            </a:xfrm>
            <a:custGeom>
              <a:rect b="b" l="l" r="r" t="t"/>
              <a:pathLst>
                <a:path extrusionOk="0" h="1009" w="1963">
                  <a:moveTo>
                    <a:pt x="160" y="1"/>
                  </a:moveTo>
                  <a:lnTo>
                    <a:pt x="1" y="1008"/>
                  </a:lnTo>
                  <a:lnTo>
                    <a:pt x="1856" y="1008"/>
                  </a:lnTo>
                  <a:lnTo>
                    <a:pt x="1962" y="478"/>
                  </a:lnTo>
                  <a:lnTo>
                    <a:pt x="1962" y="213"/>
                  </a:lnTo>
                  <a:lnTo>
                    <a:pt x="1909" y="54"/>
                  </a:lnTo>
                  <a:lnTo>
                    <a:pt x="1856" y="107"/>
                  </a:lnTo>
                  <a:lnTo>
                    <a:pt x="1750" y="266"/>
                  </a:lnTo>
                  <a:lnTo>
                    <a:pt x="1697" y="584"/>
                  </a:lnTo>
                  <a:lnTo>
                    <a:pt x="1644" y="584"/>
                  </a:lnTo>
                  <a:lnTo>
                    <a:pt x="1538" y="319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82"/>
            <p:cNvSpPr/>
            <p:nvPr/>
          </p:nvSpPr>
          <p:spPr>
            <a:xfrm>
              <a:off x="977675" y="1603675"/>
              <a:ext cx="39775" cy="25225"/>
            </a:xfrm>
            <a:custGeom>
              <a:rect b="b" l="l" r="r" t="t"/>
              <a:pathLst>
                <a:path extrusionOk="0" h="1009" w="1591">
                  <a:moveTo>
                    <a:pt x="0" y="1"/>
                  </a:moveTo>
                  <a:lnTo>
                    <a:pt x="159" y="478"/>
                  </a:lnTo>
                  <a:lnTo>
                    <a:pt x="265" y="1008"/>
                  </a:lnTo>
                  <a:lnTo>
                    <a:pt x="1326" y="1008"/>
                  </a:lnTo>
                  <a:lnTo>
                    <a:pt x="1379" y="743"/>
                  </a:lnTo>
                  <a:lnTo>
                    <a:pt x="1432" y="584"/>
                  </a:lnTo>
                  <a:lnTo>
                    <a:pt x="1591" y="372"/>
                  </a:lnTo>
                  <a:lnTo>
                    <a:pt x="1538" y="372"/>
                  </a:lnTo>
                  <a:lnTo>
                    <a:pt x="1379" y="425"/>
                  </a:lnTo>
                  <a:lnTo>
                    <a:pt x="1220" y="478"/>
                  </a:lnTo>
                  <a:lnTo>
                    <a:pt x="1114" y="531"/>
                  </a:lnTo>
                  <a:lnTo>
                    <a:pt x="1061" y="478"/>
                  </a:lnTo>
                  <a:lnTo>
                    <a:pt x="1061" y="319"/>
                  </a:lnTo>
                  <a:lnTo>
                    <a:pt x="1061" y="160"/>
                  </a:lnTo>
                  <a:lnTo>
                    <a:pt x="1061" y="1"/>
                  </a:lnTo>
                  <a:lnTo>
                    <a:pt x="902" y="1"/>
                  </a:lnTo>
                  <a:lnTo>
                    <a:pt x="796" y="213"/>
                  </a:lnTo>
                  <a:lnTo>
                    <a:pt x="742" y="266"/>
                  </a:lnTo>
                  <a:lnTo>
                    <a:pt x="689" y="266"/>
                  </a:lnTo>
                  <a:lnTo>
                    <a:pt x="636" y="160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82"/>
            <p:cNvSpPr/>
            <p:nvPr/>
          </p:nvSpPr>
          <p:spPr>
            <a:xfrm>
              <a:off x="851750" y="1624900"/>
              <a:ext cx="2675" cy="4000"/>
            </a:xfrm>
            <a:custGeom>
              <a:rect b="b" l="l" r="r" t="t"/>
              <a:pathLst>
                <a:path extrusionOk="0" h="160" w="107">
                  <a:moveTo>
                    <a:pt x="1" y="0"/>
                  </a:moveTo>
                  <a:lnTo>
                    <a:pt x="1" y="159"/>
                  </a:lnTo>
                  <a:lnTo>
                    <a:pt x="107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82"/>
            <p:cNvSpPr/>
            <p:nvPr/>
          </p:nvSpPr>
          <p:spPr>
            <a:xfrm>
              <a:off x="861025" y="1603675"/>
              <a:ext cx="34500" cy="25225"/>
            </a:xfrm>
            <a:custGeom>
              <a:rect b="b" l="l" r="r" t="t"/>
              <a:pathLst>
                <a:path extrusionOk="0" h="1009" w="1380">
                  <a:moveTo>
                    <a:pt x="319" y="1"/>
                  </a:moveTo>
                  <a:lnTo>
                    <a:pt x="213" y="213"/>
                  </a:lnTo>
                  <a:lnTo>
                    <a:pt x="213" y="425"/>
                  </a:lnTo>
                  <a:lnTo>
                    <a:pt x="266" y="637"/>
                  </a:lnTo>
                  <a:lnTo>
                    <a:pt x="160" y="584"/>
                  </a:lnTo>
                  <a:lnTo>
                    <a:pt x="107" y="478"/>
                  </a:lnTo>
                  <a:lnTo>
                    <a:pt x="107" y="319"/>
                  </a:lnTo>
                  <a:lnTo>
                    <a:pt x="1" y="478"/>
                  </a:lnTo>
                  <a:lnTo>
                    <a:pt x="1" y="637"/>
                  </a:lnTo>
                  <a:lnTo>
                    <a:pt x="1" y="1008"/>
                  </a:lnTo>
                  <a:lnTo>
                    <a:pt x="1167" y="1008"/>
                  </a:lnTo>
                  <a:lnTo>
                    <a:pt x="1379" y="1"/>
                  </a:lnTo>
                  <a:lnTo>
                    <a:pt x="584" y="1"/>
                  </a:lnTo>
                  <a:lnTo>
                    <a:pt x="531" y="107"/>
                  </a:lnTo>
                  <a:lnTo>
                    <a:pt x="478" y="213"/>
                  </a:lnTo>
                  <a:lnTo>
                    <a:pt x="425" y="160"/>
                  </a:lnTo>
                  <a:lnTo>
                    <a:pt x="319" y="107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82"/>
            <p:cNvSpPr/>
            <p:nvPr/>
          </p:nvSpPr>
          <p:spPr>
            <a:xfrm>
              <a:off x="959125" y="1618275"/>
              <a:ext cx="9300" cy="10625"/>
            </a:xfrm>
            <a:custGeom>
              <a:rect b="b" l="l" r="r" t="t"/>
              <a:pathLst>
                <a:path extrusionOk="0" h="425" w="372">
                  <a:moveTo>
                    <a:pt x="371" y="0"/>
                  </a:moveTo>
                  <a:lnTo>
                    <a:pt x="265" y="106"/>
                  </a:lnTo>
                  <a:lnTo>
                    <a:pt x="212" y="212"/>
                  </a:lnTo>
                  <a:lnTo>
                    <a:pt x="0" y="424"/>
                  </a:lnTo>
                  <a:lnTo>
                    <a:pt x="212" y="424"/>
                  </a:lnTo>
                  <a:lnTo>
                    <a:pt x="265" y="159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82"/>
            <p:cNvSpPr/>
            <p:nvPr/>
          </p:nvSpPr>
          <p:spPr>
            <a:xfrm>
              <a:off x="797425" y="1603675"/>
              <a:ext cx="46400" cy="25225"/>
            </a:xfrm>
            <a:custGeom>
              <a:rect b="b" l="l" r="r" t="t"/>
              <a:pathLst>
                <a:path extrusionOk="0" h="1009" w="1856">
                  <a:moveTo>
                    <a:pt x="53" y="1"/>
                  </a:moveTo>
                  <a:lnTo>
                    <a:pt x="0" y="690"/>
                  </a:lnTo>
                  <a:lnTo>
                    <a:pt x="424" y="796"/>
                  </a:lnTo>
                  <a:lnTo>
                    <a:pt x="795" y="1008"/>
                  </a:lnTo>
                  <a:lnTo>
                    <a:pt x="1220" y="1008"/>
                  </a:lnTo>
                  <a:lnTo>
                    <a:pt x="1220" y="955"/>
                  </a:lnTo>
                  <a:lnTo>
                    <a:pt x="1273" y="743"/>
                  </a:lnTo>
                  <a:lnTo>
                    <a:pt x="1432" y="531"/>
                  </a:lnTo>
                  <a:lnTo>
                    <a:pt x="1856" y="1"/>
                  </a:lnTo>
                  <a:lnTo>
                    <a:pt x="1220" y="1"/>
                  </a:lnTo>
                  <a:lnTo>
                    <a:pt x="1061" y="160"/>
                  </a:lnTo>
                  <a:lnTo>
                    <a:pt x="1008" y="160"/>
                  </a:lnTo>
                  <a:lnTo>
                    <a:pt x="1008" y="107"/>
                  </a:lnTo>
                  <a:lnTo>
                    <a:pt x="1008" y="1"/>
                  </a:lnTo>
                  <a:lnTo>
                    <a:pt x="636" y="1"/>
                  </a:lnTo>
                  <a:lnTo>
                    <a:pt x="477" y="690"/>
                  </a:lnTo>
                  <a:lnTo>
                    <a:pt x="424" y="743"/>
                  </a:lnTo>
                  <a:lnTo>
                    <a:pt x="371" y="743"/>
                  </a:lnTo>
                  <a:lnTo>
                    <a:pt x="318" y="531"/>
                  </a:lnTo>
                  <a:lnTo>
                    <a:pt x="265" y="372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82"/>
            <p:cNvSpPr/>
            <p:nvPr/>
          </p:nvSpPr>
          <p:spPr>
            <a:xfrm>
              <a:off x="982975" y="1590425"/>
              <a:ext cx="5325" cy="5325"/>
            </a:xfrm>
            <a:custGeom>
              <a:rect b="b" l="l" r="r" t="t"/>
              <a:pathLst>
                <a:path extrusionOk="0" h="213" w="213">
                  <a:moveTo>
                    <a:pt x="0" y="1"/>
                  </a:moveTo>
                  <a:lnTo>
                    <a:pt x="0" y="107"/>
                  </a:lnTo>
                  <a:lnTo>
                    <a:pt x="0" y="213"/>
                  </a:lnTo>
                  <a:lnTo>
                    <a:pt x="212" y="213"/>
                  </a:lnTo>
                  <a:lnTo>
                    <a:pt x="10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82"/>
            <p:cNvSpPr/>
            <p:nvPr/>
          </p:nvSpPr>
          <p:spPr>
            <a:xfrm>
              <a:off x="815975" y="1583800"/>
              <a:ext cx="7975" cy="11950"/>
            </a:xfrm>
            <a:custGeom>
              <a:rect b="b" l="l" r="r" t="t"/>
              <a:pathLst>
                <a:path extrusionOk="0" h="478" w="319">
                  <a:moveTo>
                    <a:pt x="213" y="1"/>
                  </a:moveTo>
                  <a:lnTo>
                    <a:pt x="107" y="213"/>
                  </a:lnTo>
                  <a:lnTo>
                    <a:pt x="0" y="478"/>
                  </a:lnTo>
                  <a:lnTo>
                    <a:pt x="319" y="478"/>
                  </a:lnTo>
                  <a:lnTo>
                    <a:pt x="319" y="213"/>
                  </a:lnTo>
                  <a:lnTo>
                    <a:pt x="266" y="5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82"/>
            <p:cNvSpPr/>
            <p:nvPr/>
          </p:nvSpPr>
          <p:spPr>
            <a:xfrm>
              <a:off x="988275" y="1567900"/>
              <a:ext cx="498350" cy="27850"/>
            </a:xfrm>
            <a:custGeom>
              <a:rect b="b" l="l" r="r" t="t"/>
              <a:pathLst>
                <a:path extrusionOk="0" h="1114" w="19934">
                  <a:moveTo>
                    <a:pt x="0" y="1"/>
                  </a:moveTo>
                  <a:lnTo>
                    <a:pt x="531" y="160"/>
                  </a:lnTo>
                  <a:lnTo>
                    <a:pt x="1008" y="425"/>
                  </a:lnTo>
                  <a:lnTo>
                    <a:pt x="1326" y="637"/>
                  </a:lnTo>
                  <a:lnTo>
                    <a:pt x="1591" y="902"/>
                  </a:lnTo>
                  <a:lnTo>
                    <a:pt x="1750" y="1114"/>
                  </a:lnTo>
                  <a:lnTo>
                    <a:pt x="19934" y="1114"/>
                  </a:lnTo>
                  <a:lnTo>
                    <a:pt x="19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82"/>
            <p:cNvSpPr/>
            <p:nvPr/>
          </p:nvSpPr>
          <p:spPr>
            <a:xfrm>
              <a:off x="834525" y="1567900"/>
              <a:ext cx="61000" cy="27850"/>
            </a:xfrm>
            <a:custGeom>
              <a:rect b="b" l="l" r="r" t="t"/>
              <a:pathLst>
                <a:path extrusionOk="0" h="1114" w="2440">
                  <a:moveTo>
                    <a:pt x="1167" y="1"/>
                  </a:moveTo>
                  <a:lnTo>
                    <a:pt x="1114" y="213"/>
                  </a:lnTo>
                  <a:lnTo>
                    <a:pt x="902" y="425"/>
                  </a:lnTo>
                  <a:lnTo>
                    <a:pt x="531" y="796"/>
                  </a:lnTo>
                  <a:lnTo>
                    <a:pt x="478" y="796"/>
                  </a:lnTo>
                  <a:lnTo>
                    <a:pt x="425" y="425"/>
                  </a:lnTo>
                  <a:lnTo>
                    <a:pt x="372" y="266"/>
                  </a:lnTo>
                  <a:lnTo>
                    <a:pt x="319" y="160"/>
                  </a:lnTo>
                  <a:lnTo>
                    <a:pt x="319" y="372"/>
                  </a:lnTo>
                  <a:lnTo>
                    <a:pt x="266" y="637"/>
                  </a:lnTo>
                  <a:lnTo>
                    <a:pt x="107" y="902"/>
                  </a:lnTo>
                  <a:lnTo>
                    <a:pt x="1" y="1114"/>
                  </a:lnTo>
                  <a:lnTo>
                    <a:pt x="637" y="1114"/>
                  </a:lnTo>
                  <a:lnTo>
                    <a:pt x="1061" y="796"/>
                  </a:lnTo>
                  <a:lnTo>
                    <a:pt x="1485" y="478"/>
                  </a:lnTo>
                  <a:lnTo>
                    <a:pt x="1909" y="213"/>
                  </a:lnTo>
                  <a:lnTo>
                    <a:pt x="2439" y="1"/>
                  </a:lnTo>
                  <a:lnTo>
                    <a:pt x="2227" y="1"/>
                  </a:lnTo>
                  <a:lnTo>
                    <a:pt x="1803" y="107"/>
                  </a:lnTo>
                  <a:lnTo>
                    <a:pt x="1591" y="213"/>
                  </a:lnTo>
                  <a:lnTo>
                    <a:pt x="1379" y="372"/>
                  </a:lnTo>
                  <a:lnTo>
                    <a:pt x="1326" y="372"/>
                  </a:lnTo>
                  <a:lnTo>
                    <a:pt x="1273" y="319"/>
                  </a:lnTo>
                  <a:lnTo>
                    <a:pt x="1273" y="160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82"/>
            <p:cNvSpPr/>
            <p:nvPr/>
          </p:nvSpPr>
          <p:spPr>
            <a:xfrm>
              <a:off x="967075" y="1583800"/>
              <a:ext cx="13275" cy="11950"/>
            </a:xfrm>
            <a:custGeom>
              <a:rect b="b" l="l" r="r" t="t"/>
              <a:pathLst>
                <a:path extrusionOk="0" h="478" w="531">
                  <a:moveTo>
                    <a:pt x="0" y="160"/>
                  </a:moveTo>
                  <a:lnTo>
                    <a:pt x="106" y="319"/>
                  </a:lnTo>
                  <a:lnTo>
                    <a:pt x="106" y="266"/>
                  </a:lnTo>
                  <a:lnTo>
                    <a:pt x="0" y="160"/>
                  </a:lnTo>
                  <a:close/>
                  <a:moveTo>
                    <a:pt x="212" y="1"/>
                  </a:moveTo>
                  <a:lnTo>
                    <a:pt x="212" y="107"/>
                  </a:lnTo>
                  <a:lnTo>
                    <a:pt x="212" y="213"/>
                  </a:lnTo>
                  <a:lnTo>
                    <a:pt x="106" y="319"/>
                  </a:lnTo>
                  <a:lnTo>
                    <a:pt x="212" y="478"/>
                  </a:lnTo>
                  <a:lnTo>
                    <a:pt x="530" y="478"/>
                  </a:lnTo>
                  <a:lnTo>
                    <a:pt x="424" y="213"/>
                  </a:lnTo>
                  <a:lnTo>
                    <a:pt x="318" y="10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82"/>
            <p:cNvSpPr/>
            <p:nvPr/>
          </p:nvSpPr>
          <p:spPr>
            <a:xfrm>
              <a:off x="945850" y="159307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54" y="1"/>
                  </a:moveTo>
                  <a:lnTo>
                    <a:pt x="1" y="107"/>
                  </a:lnTo>
                  <a:lnTo>
                    <a:pt x="54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82"/>
            <p:cNvSpPr/>
            <p:nvPr/>
          </p:nvSpPr>
          <p:spPr>
            <a:xfrm>
              <a:off x="305700" y="1567900"/>
              <a:ext cx="494400" cy="27850"/>
            </a:xfrm>
            <a:custGeom>
              <a:rect b="b" l="l" r="r" t="t"/>
              <a:pathLst>
                <a:path extrusionOk="0" h="1114" w="19776">
                  <a:moveTo>
                    <a:pt x="1" y="1"/>
                  </a:moveTo>
                  <a:lnTo>
                    <a:pt x="1" y="1114"/>
                  </a:lnTo>
                  <a:lnTo>
                    <a:pt x="18715" y="1114"/>
                  </a:lnTo>
                  <a:lnTo>
                    <a:pt x="18927" y="796"/>
                  </a:lnTo>
                  <a:lnTo>
                    <a:pt x="19192" y="478"/>
                  </a:lnTo>
                  <a:lnTo>
                    <a:pt x="19457" y="213"/>
                  </a:lnTo>
                  <a:lnTo>
                    <a:pt x="19775" y="1"/>
                  </a:lnTo>
                  <a:lnTo>
                    <a:pt x="17920" y="1"/>
                  </a:lnTo>
                  <a:lnTo>
                    <a:pt x="17867" y="54"/>
                  </a:lnTo>
                  <a:lnTo>
                    <a:pt x="1786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82"/>
            <p:cNvSpPr/>
            <p:nvPr/>
          </p:nvSpPr>
          <p:spPr>
            <a:xfrm>
              <a:off x="915375" y="1577175"/>
              <a:ext cx="23875" cy="18575"/>
            </a:xfrm>
            <a:custGeom>
              <a:rect b="b" l="l" r="r" t="t"/>
              <a:pathLst>
                <a:path extrusionOk="0" h="743" w="955">
                  <a:moveTo>
                    <a:pt x="213" y="1"/>
                  </a:moveTo>
                  <a:lnTo>
                    <a:pt x="160" y="54"/>
                  </a:lnTo>
                  <a:lnTo>
                    <a:pt x="1" y="743"/>
                  </a:lnTo>
                  <a:lnTo>
                    <a:pt x="955" y="743"/>
                  </a:lnTo>
                  <a:lnTo>
                    <a:pt x="849" y="478"/>
                  </a:lnTo>
                  <a:lnTo>
                    <a:pt x="849" y="372"/>
                  </a:lnTo>
                  <a:lnTo>
                    <a:pt x="902" y="266"/>
                  </a:lnTo>
                  <a:lnTo>
                    <a:pt x="796" y="319"/>
                  </a:lnTo>
                  <a:lnTo>
                    <a:pt x="743" y="478"/>
                  </a:lnTo>
                  <a:lnTo>
                    <a:pt x="690" y="478"/>
                  </a:lnTo>
                  <a:lnTo>
                    <a:pt x="584" y="372"/>
                  </a:lnTo>
                  <a:lnTo>
                    <a:pt x="425" y="16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82"/>
            <p:cNvSpPr/>
            <p:nvPr/>
          </p:nvSpPr>
          <p:spPr>
            <a:xfrm>
              <a:off x="880925" y="1577175"/>
              <a:ext cx="21225" cy="18575"/>
            </a:xfrm>
            <a:custGeom>
              <a:rect b="b" l="l" r="r" t="t"/>
              <a:pathLst>
                <a:path extrusionOk="0" h="743" w="849">
                  <a:moveTo>
                    <a:pt x="848" y="1"/>
                  </a:moveTo>
                  <a:lnTo>
                    <a:pt x="689" y="160"/>
                  </a:lnTo>
                  <a:lnTo>
                    <a:pt x="636" y="160"/>
                  </a:lnTo>
                  <a:lnTo>
                    <a:pt x="318" y="425"/>
                  </a:lnTo>
                  <a:lnTo>
                    <a:pt x="0" y="743"/>
                  </a:lnTo>
                  <a:lnTo>
                    <a:pt x="689" y="743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82"/>
            <p:cNvSpPr/>
            <p:nvPr/>
          </p:nvSpPr>
          <p:spPr>
            <a:xfrm>
              <a:off x="309675" y="1530800"/>
              <a:ext cx="450650" cy="31825"/>
            </a:xfrm>
            <a:custGeom>
              <a:rect b="b" l="l" r="r" t="t"/>
              <a:pathLst>
                <a:path extrusionOk="0" h="1273" w="18026">
                  <a:moveTo>
                    <a:pt x="3235" y="0"/>
                  </a:moveTo>
                  <a:lnTo>
                    <a:pt x="2068" y="424"/>
                  </a:lnTo>
                  <a:lnTo>
                    <a:pt x="1114" y="795"/>
                  </a:lnTo>
                  <a:lnTo>
                    <a:pt x="1" y="1273"/>
                  </a:lnTo>
                  <a:lnTo>
                    <a:pt x="17655" y="1273"/>
                  </a:lnTo>
                  <a:lnTo>
                    <a:pt x="17655" y="954"/>
                  </a:lnTo>
                  <a:lnTo>
                    <a:pt x="17708" y="636"/>
                  </a:lnTo>
                  <a:lnTo>
                    <a:pt x="17814" y="318"/>
                  </a:lnTo>
                  <a:lnTo>
                    <a:pt x="1802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82"/>
            <p:cNvSpPr/>
            <p:nvPr/>
          </p:nvSpPr>
          <p:spPr>
            <a:xfrm>
              <a:off x="925975" y="1530800"/>
              <a:ext cx="556675" cy="31825"/>
            </a:xfrm>
            <a:custGeom>
              <a:rect b="b" l="l" r="r" t="t"/>
              <a:pathLst>
                <a:path extrusionOk="0" h="1273" w="22267">
                  <a:moveTo>
                    <a:pt x="2439" y="0"/>
                  </a:moveTo>
                  <a:lnTo>
                    <a:pt x="2651" y="265"/>
                  </a:lnTo>
                  <a:lnTo>
                    <a:pt x="2970" y="477"/>
                  </a:lnTo>
                  <a:lnTo>
                    <a:pt x="2970" y="583"/>
                  </a:lnTo>
                  <a:lnTo>
                    <a:pt x="2598" y="583"/>
                  </a:lnTo>
                  <a:lnTo>
                    <a:pt x="2174" y="477"/>
                  </a:lnTo>
                  <a:lnTo>
                    <a:pt x="1750" y="318"/>
                  </a:lnTo>
                  <a:lnTo>
                    <a:pt x="1591" y="159"/>
                  </a:lnTo>
                  <a:lnTo>
                    <a:pt x="1432" y="53"/>
                  </a:lnTo>
                  <a:lnTo>
                    <a:pt x="1485" y="159"/>
                  </a:lnTo>
                  <a:lnTo>
                    <a:pt x="1538" y="318"/>
                  </a:lnTo>
                  <a:lnTo>
                    <a:pt x="1750" y="583"/>
                  </a:lnTo>
                  <a:lnTo>
                    <a:pt x="1750" y="636"/>
                  </a:lnTo>
                  <a:lnTo>
                    <a:pt x="1697" y="689"/>
                  </a:lnTo>
                  <a:lnTo>
                    <a:pt x="1432" y="689"/>
                  </a:lnTo>
                  <a:lnTo>
                    <a:pt x="1167" y="636"/>
                  </a:lnTo>
                  <a:lnTo>
                    <a:pt x="849" y="583"/>
                  </a:lnTo>
                  <a:lnTo>
                    <a:pt x="637" y="424"/>
                  </a:lnTo>
                  <a:lnTo>
                    <a:pt x="637" y="424"/>
                  </a:lnTo>
                  <a:lnTo>
                    <a:pt x="690" y="636"/>
                  </a:lnTo>
                  <a:lnTo>
                    <a:pt x="849" y="795"/>
                  </a:lnTo>
                  <a:lnTo>
                    <a:pt x="849" y="848"/>
                  </a:lnTo>
                  <a:lnTo>
                    <a:pt x="796" y="901"/>
                  </a:lnTo>
                  <a:lnTo>
                    <a:pt x="372" y="954"/>
                  </a:lnTo>
                  <a:lnTo>
                    <a:pt x="1" y="1113"/>
                  </a:lnTo>
                  <a:lnTo>
                    <a:pt x="478" y="1113"/>
                  </a:lnTo>
                  <a:lnTo>
                    <a:pt x="955" y="1166"/>
                  </a:lnTo>
                  <a:lnTo>
                    <a:pt x="1432" y="1220"/>
                  </a:lnTo>
                  <a:lnTo>
                    <a:pt x="1909" y="1273"/>
                  </a:lnTo>
                  <a:lnTo>
                    <a:pt x="22267" y="1273"/>
                  </a:lnTo>
                  <a:lnTo>
                    <a:pt x="21684" y="1007"/>
                  </a:lnTo>
                  <a:lnTo>
                    <a:pt x="20676" y="583"/>
                  </a:lnTo>
                  <a:lnTo>
                    <a:pt x="19033" y="0"/>
                  </a:lnTo>
                  <a:lnTo>
                    <a:pt x="5779" y="0"/>
                  </a:lnTo>
                  <a:lnTo>
                    <a:pt x="5938" y="371"/>
                  </a:lnTo>
                  <a:lnTo>
                    <a:pt x="5938" y="424"/>
                  </a:lnTo>
                  <a:lnTo>
                    <a:pt x="5885" y="424"/>
                  </a:lnTo>
                  <a:lnTo>
                    <a:pt x="5673" y="265"/>
                  </a:lnTo>
                  <a:lnTo>
                    <a:pt x="5461" y="53"/>
                  </a:lnTo>
                  <a:lnTo>
                    <a:pt x="5461" y="53"/>
                  </a:lnTo>
                  <a:lnTo>
                    <a:pt x="5567" y="318"/>
                  </a:lnTo>
                  <a:lnTo>
                    <a:pt x="5673" y="583"/>
                  </a:lnTo>
                  <a:lnTo>
                    <a:pt x="5620" y="636"/>
                  </a:lnTo>
                  <a:lnTo>
                    <a:pt x="5567" y="636"/>
                  </a:lnTo>
                  <a:lnTo>
                    <a:pt x="5196" y="265"/>
                  </a:lnTo>
                  <a:lnTo>
                    <a:pt x="4825" y="0"/>
                  </a:lnTo>
                  <a:lnTo>
                    <a:pt x="4719" y="0"/>
                  </a:lnTo>
                  <a:lnTo>
                    <a:pt x="4825" y="265"/>
                  </a:lnTo>
                  <a:lnTo>
                    <a:pt x="4878" y="477"/>
                  </a:lnTo>
                  <a:lnTo>
                    <a:pt x="4878" y="689"/>
                  </a:lnTo>
                  <a:lnTo>
                    <a:pt x="4825" y="742"/>
                  </a:lnTo>
                  <a:lnTo>
                    <a:pt x="4401" y="477"/>
                  </a:lnTo>
                  <a:lnTo>
                    <a:pt x="3818" y="0"/>
                  </a:lnTo>
                  <a:lnTo>
                    <a:pt x="3606" y="0"/>
                  </a:lnTo>
                  <a:lnTo>
                    <a:pt x="3712" y="265"/>
                  </a:lnTo>
                  <a:lnTo>
                    <a:pt x="3818" y="583"/>
                  </a:lnTo>
                  <a:lnTo>
                    <a:pt x="3818" y="636"/>
                  </a:lnTo>
                  <a:lnTo>
                    <a:pt x="3765" y="636"/>
                  </a:lnTo>
                  <a:lnTo>
                    <a:pt x="3341" y="318"/>
                  </a:lnTo>
                  <a:lnTo>
                    <a:pt x="2917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82"/>
            <p:cNvSpPr/>
            <p:nvPr/>
          </p:nvSpPr>
          <p:spPr>
            <a:xfrm>
              <a:off x="756325" y="1530800"/>
              <a:ext cx="143175" cy="31825"/>
            </a:xfrm>
            <a:custGeom>
              <a:rect b="b" l="l" r="r" t="t"/>
              <a:pathLst>
                <a:path extrusionOk="0" h="1273" w="5727">
                  <a:moveTo>
                    <a:pt x="1591" y="0"/>
                  </a:moveTo>
                  <a:lnTo>
                    <a:pt x="1538" y="265"/>
                  </a:lnTo>
                  <a:lnTo>
                    <a:pt x="1485" y="477"/>
                  </a:lnTo>
                  <a:lnTo>
                    <a:pt x="1379" y="689"/>
                  </a:lnTo>
                  <a:lnTo>
                    <a:pt x="1326" y="477"/>
                  </a:lnTo>
                  <a:lnTo>
                    <a:pt x="1220" y="318"/>
                  </a:lnTo>
                  <a:lnTo>
                    <a:pt x="1061" y="212"/>
                  </a:lnTo>
                  <a:lnTo>
                    <a:pt x="1061" y="212"/>
                  </a:lnTo>
                  <a:lnTo>
                    <a:pt x="1114" y="371"/>
                  </a:lnTo>
                  <a:lnTo>
                    <a:pt x="1114" y="583"/>
                  </a:lnTo>
                  <a:lnTo>
                    <a:pt x="1061" y="795"/>
                  </a:lnTo>
                  <a:lnTo>
                    <a:pt x="796" y="371"/>
                  </a:lnTo>
                  <a:lnTo>
                    <a:pt x="743" y="795"/>
                  </a:lnTo>
                  <a:lnTo>
                    <a:pt x="478" y="901"/>
                  </a:lnTo>
                  <a:lnTo>
                    <a:pt x="266" y="1060"/>
                  </a:lnTo>
                  <a:lnTo>
                    <a:pt x="1" y="1273"/>
                  </a:lnTo>
                  <a:lnTo>
                    <a:pt x="1962" y="1273"/>
                  </a:lnTo>
                  <a:lnTo>
                    <a:pt x="2227" y="1113"/>
                  </a:lnTo>
                  <a:lnTo>
                    <a:pt x="2546" y="1007"/>
                  </a:lnTo>
                  <a:lnTo>
                    <a:pt x="2864" y="848"/>
                  </a:lnTo>
                  <a:lnTo>
                    <a:pt x="3288" y="795"/>
                  </a:lnTo>
                  <a:lnTo>
                    <a:pt x="3712" y="742"/>
                  </a:lnTo>
                  <a:lnTo>
                    <a:pt x="4666" y="742"/>
                  </a:lnTo>
                  <a:lnTo>
                    <a:pt x="5196" y="848"/>
                  </a:lnTo>
                  <a:lnTo>
                    <a:pt x="5726" y="1007"/>
                  </a:lnTo>
                  <a:lnTo>
                    <a:pt x="5726" y="1007"/>
                  </a:lnTo>
                  <a:lnTo>
                    <a:pt x="5408" y="795"/>
                  </a:lnTo>
                  <a:lnTo>
                    <a:pt x="4931" y="636"/>
                  </a:lnTo>
                  <a:lnTo>
                    <a:pt x="4348" y="477"/>
                  </a:lnTo>
                  <a:lnTo>
                    <a:pt x="3871" y="371"/>
                  </a:lnTo>
                  <a:lnTo>
                    <a:pt x="3712" y="371"/>
                  </a:lnTo>
                  <a:lnTo>
                    <a:pt x="3606" y="424"/>
                  </a:lnTo>
                  <a:lnTo>
                    <a:pt x="3606" y="265"/>
                  </a:lnTo>
                  <a:lnTo>
                    <a:pt x="3659" y="212"/>
                  </a:lnTo>
                  <a:lnTo>
                    <a:pt x="3712" y="106"/>
                  </a:lnTo>
                  <a:lnTo>
                    <a:pt x="3447" y="106"/>
                  </a:lnTo>
                  <a:lnTo>
                    <a:pt x="3235" y="265"/>
                  </a:lnTo>
                  <a:lnTo>
                    <a:pt x="3023" y="424"/>
                  </a:lnTo>
                  <a:lnTo>
                    <a:pt x="3023" y="265"/>
                  </a:lnTo>
                  <a:lnTo>
                    <a:pt x="3129" y="159"/>
                  </a:lnTo>
                  <a:lnTo>
                    <a:pt x="3235" y="53"/>
                  </a:lnTo>
                  <a:lnTo>
                    <a:pt x="2970" y="53"/>
                  </a:lnTo>
                  <a:lnTo>
                    <a:pt x="2758" y="212"/>
                  </a:lnTo>
                  <a:lnTo>
                    <a:pt x="2493" y="371"/>
                  </a:lnTo>
                  <a:lnTo>
                    <a:pt x="2386" y="424"/>
                  </a:lnTo>
                  <a:lnTo>
                    <a:pt x="2333" y="371"/>
                  </a:lnTo>
                  <a:lnTo>
                    <a:pt x="2333" y="265"/>
                  </a:lnTo>
                  <a:lnTo>
                    <a:pt x="2333" y="0"/>
                  </a:lnTo>
                  <a:lnTo>
                    <a:pt x="2174" y="0"/>
                  </a:lnTo>
                  <a:lnTo>
                    <a:pt x="2015" y="265"/>
                  </a:lnTo>
                  <a:lnTo>
                    <a:pt x="1962" y="371"/>
                  </a:lnTo>
                  <a:lnTo>
                    <a:pt x="1856" y="371"/>
                  </a:lnTo>
                  <a:lnTo>
                    <a:pt x="1750" y="212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82"/>
            <p:cNvSpPr/>
            <p:nvPr/>
          </p:nvSpPr>
          <p:spPr>
            <a:xfrm>
              <a:off x="911400" y="1530800"/>
              <a:ext cx="17250" cy="18575"/>
            </a:xfrm>
            <a:custGeom>
              <a:rect b="b" l="l" r="r" t="t"/>
              <a:pathLst>
                <a:path extrusionOk="0" h="743" w="690">
                  <a:moveTo>
                    <a:pt x="1" y="0"/>
                  </a:moveTo>
                  <a:lnTo>
                    <a:pt x="54" y="371"/>
                  </a:lnTo>
                  <a:lnTo>
                    <a:pt x="107" y="742"/>
                  </a:lnTo>
                  <a:lnTo>
                    <a:pt x="372" y="371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82"/>
            <p:cNvSpPr/>
            <p:nvPr/>
          </p:nvSpPr>
          <p:spPr>
            <a:xfrm>
              <a:off x="888875" y="1530800"/>
              <a:ext cx="17250" cy="14600"/>
            </a:xfrm>
            <a:custGeom>
              <a:rect b="b" l="l" r="r" t="t"/>
              <a:pathLst>
                <a:path extrusionOk="0" h="584" w="690">
                  <a:moveTo>
                    <a:pt x="0" y="0"/>
                  </a:moveTo>
                  <a:lnTo>
                    <a:pt x="318" y="265"/>
                  </a:lnTo>
                  <a:lnTo>
                    <a:pt x="689" y="583"/>
                  </a:lnTo>
                  <a:lnTo>
                    <a:pt x="477" y="318"/>
                  </a:lnTo>
                  <a:lnTo>
                    <a:pt x="159" y="106"/>
                  </a:lnTo>
                  <a:lnTo>
                    <a:pt x="159" y="53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82"/>
            <p:cNvSpPr/>
            <p:nvPr/>
          </p:nvSpPr>
          <p:spPr>
            <a:xfrm>
              <a:off x="796100" y="153080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82"/>
            <p:cNvSpPr/>
            <p:nvPr/>
          </p:nvSpPr>
          <p:spPr>
            <a:xfrm>
              <a:off x="985625" y="1526825"/>
              <a:ext cx="10625" cy="4000"/>
            </a:xfrm>
            <a:custGeom>
              <a:rect b="b" l="l" r="r" t="t"/>
              <a:pathLst>
                <a:path extrusionOk="0" h="160" w="425">
                  <a:moveTo>
                    <a:pt x="0" y="0"/>
                  </a:moveTo>
                  <a:lnTo>
                    <a:pt x="0" y="159"/>
                  </a:lnTo>
                  <a:lnTo>
                    <a:pt x="424" y="15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82"/>
            <p:cNvSpPr/>
            <p:nvPr/>
          </p:nvSpPr>
          <p:spPr>
            <a:xfrm>
              <a:off x="1012125" y="1521525"/>
              <a:ext cx="7975" cy="9300"/>
            </a:xfrm>
            <a:custGeom>
              <a:rect b="b" l="l" r="r" t="t"/>
              <a:pathLst>
                <a:path extrusionOk="0" h="372" w="319">
                  <a:moveTo>
                    <a:pt x="1" y="0"/>
                  </a:moveTo>
                  <a:lnTo>
                    <a:pt x="54" y="159"/>
                  </a:lnTo>
                  <a:lnTo>
                    <a:pt x="107" y="371"/>
                  </a:lnTo>
                  <a:lnTo>
                    <a:pt x="319" y="371"/>
                  </a:lnTo>
                  <a:lnTo>
                    <a:pt x="107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82"/>
            <p:cNvSpPr/>
            <p:nvPr/>
          </p:nvSpPr>
          <p:spPr>
            <a:xfrm>
              <a:off x="1039950" y="1528150"/>
              <a:ext cx="5350" cy="2675"/>
            </a:xfrm>
            <a:custGeom>
              <a:rect b="b" l="l" r="r" t="t"/>
              <a:pathLst>
                <a:path extrusionOk="0" h="107" w="214">
                  <a:moveTo>
                    <a:pt x="1" y="0"/>
                  </a:moveTo>
                  <a:lnTo>
                    <a:pt x="107" y="106"/>
                  </a:lnTo>
                  <a:lnTo>
                    <a:pt x="213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82"/>
            <p:cNvSpPr/>
            <p:nvPr/>
          </p:nvSpPr>
          <p:spPr>
            <a:xfrm>
              <a:off x="812000" y="1528150"/>
              <a:ext cx="5325" cy="2675"/>
            </a:xfrm>
            <a:custGeom>
              <a:rect b="b" l="l" r="r" t="t"/>
              <a:pathLst>
                <a:path extrusionOk="0" h="107" w="213">
                  <a:moveTo>
                    <a:pt x="212" y="0"/>
                  </a:moveTo>
                  <a:lnTo>
                    <a:pt x="106" y="53"/>
                  </a:lnTo>
                  <a:lnTo>
                    <a:pt x="0" y="106"/>
                  </a:lnTo>
                  <a:lnTo>
                    <a:pt x="159" y="106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82"/>
            <p:cNvSpPr/>
            <p:nvPr/>
          </p:nvSpPr>
          <p:spPr>
            <a:xfrm>
              <a:off x="394500" y="1461875"/>
              <a:ext cx="1003325" cy="68950"/>
            </a:xfrm>
            <a:custGeom>
              <a:rect b="b" l="l" r="r" t="t"/>
              <a:pathLst>
                <a:path extrusionOk="0" h="2758" w="40133">
                  <a:moveTo>
                    <a:pt x="20093" y="0"/>
                  </a:moveTo>
                  <a:lnTo>
                    <a:pt x="17867" y="53"/>
                  </a:lnTo>
                  <a:lnTo>
                    <a:pt x="15799" y="159"/>
                  </a:lnTo>
                  <a:lnTo>
                    <a:pt x="13838" y="265"/>
                  </a:lnTo>
                  <a:lnTo>
                    <a:pt x="11982" y="425"/>
                  </a:lnTo>
                  <a:lnTo>
                    <a:pt x="10233" y="637"/>
                  </a:lnTo>
                  <a:lnTo>
                    <a:pt x="8589" y="849"/>
                  </a:lnTo>
                  <a:lnTo>
                    <a:pt x="7105" y="1061"/>
                  </a:lnTo>
                  <a:lnTo>
                    <a:pt x="5673" y="1326"/>
                  </a:lnTo>
                  <a:lnTo>
                    <a:pt x="5249" y="1432"/>
                  </a:lnTo>
                  <a:lnTo>
                    <a:pt x="3659" y="1750"/>
                  </a:lnTo>
                  <a:lnTo>
                    <a:pt x="2280" y="2068"/>
                  </a:lnTo>
                  <a:lnTo>
                    <a:pt x="1061" y="2386"/>
                  </a:lnTo>
                  <a:lnTo>
                    <a:pt x="1" y="2757"/>
                  </a:lnTo>
                  <a:lnTo>
                    <a:pt x="14686" y="2757"/>
                  </a:lnTo>
                  <a:lnTo>
                    <a:pt x="15004" y="2386"/>
                  </a:lnTo>
                  <a:lnTo>
                    <a:pt x="15428" y="2068"/>
                  </a:lnTo>
                  <a:lnTo>
                    <a:pt x="15852" y="1856"/>
                  </a:lnTo>
                  <a:lnTo>
                    <a:pt x="16223" y="1697"/>
                  </a:lnTo>
                  <a:lnTo>
                    <a:pt x="16912" y="1697"/>
                  </a:lnTo>
                  <a:lnTo>
                    <a:pt x="17284" y="1750"/>
                  </a:lnTo>
                  <a:lnTo>
                    <a:pt x="17761" y="1856"/>
                  </a:lnTo>
                  <a:lnTo>
                    <a:pt x="18238" y="2015"/>
                  </a:lnTo>
                  <a:lnTo>
                    <a:pt x="18715" y="2174"/>
                  </a:lnTo>
                  <a:lnTo>
                    <a:pt x="19192" y="2439"/>
                  </a:lnTo>
                  <a:lnTo>
                    <a:pt x="19669" y="2757"/>
                  </a:lnTo>
                  <a:lnTo>
                    <a:pt x="20040" y="2757"/>
                  </a:lnTo>
                  <a:lnTo>
                    <a:pt x="20146" y="2598"/>
                  </a:lnTo>
                  <a:lnTo>
                    <a:pt x="19987" y="2651"/>
                  </a:lnTo>
                  <a:lnTo>
                    <a:pt x="19828" y="2598"/>
                  </a:lnTo>
                  <a:lnTo>
                    <a:pt x="19510" y="2439"/>
                  </a:lnTo>
                  <a:lnTo>
                    <a:pt x="19457" y="2439"/>
                  </a:lnTo>
                  <a:lnTo>
                    <a:pt x="19510" y="2386"/>
                  </a:lnTo>
                  <a:lnTo>
                    <a:pt x="19669" y="2280"/>
                  </a:lnTo>
                  <a:lnTo>
                    <a:pt x="19828" y="2174"/>
                  </a:lnTo>
                  <a:lnTo>
                    <a:pt x="19828" y="2174"/>
                  </a:lnTo>
                  <a:lnTo>
                    <a:pt x="19563" y="2227"/>
                  </a:lnTo>
                  <a:lnTo>
                    <a:pt x="19298" y="2227"/>
                  </a:lnTo>
                  <a:lnTo>
                    <a:pt x="19033" y="2174"/>
                  </a:lnTo>
                  <a:lnTo>
                    <a:pt x="18821" y="2068"/>
                  </a:lnTo>
                  <a:lnTo>
                    <a:pt x="18768" y="2015"/>
                  </a:lnTo>
                  <a:lnTo>
                    <a:pt x="18821" y="2015"/>
                  </a:lnTo>
                  <a:lnTo>
                    <a:pt x="19139" y="1909"/>
                  </a:lnTo>
                  <a:lnTo>
                    <a:pt x="19245" y="1856"/>
                  </a:lnTo>
                  <a:lnTo>
                    <a:pt x="19351" y="1750"/>
                  </a:lnTo>
                  <a:lnTo>
                    <a:pt x="18874" y="1750"/>
                  </a:lnTo>
                  <a:lnTo>
                    <a:pt x="18344" y="1856"/>
                  </a:lnTo>
                  <a:lnTo>
                    <a:pt x="18291" y="1856"/>
                  </a:lnTo>
                  <a:lnTo>
                    <a:pt x="18291" y="1803"/>
                  </a:lnTo>
                  <a:lnTo>
                    <a:pt x="18503" y="1591"/>
                  </a:lnTo>
                  <a:lnTo>
                    <a:pt x="18715" y="1432"/>
                  </a:lnTo>
                  <a:lnTo>
                    <a:pt x="18768" y="1379"/>
                  </a:lnTo>
                  <a:lnTo>
                    <a:pt x="18662" y="1432"/>
                  </a:lnTo>
                  <a:lnTo>
                    <a:pt x="18079" y="1591"/>
                  </a:lnTo>
                  <a:lnTo>
                    <a:pt x="17655" y="1644"/>
                  </a:lnTo>
                  <a:lnTo>
                    <a:pt x="17655" y="1538"/>
                  </a:lnTo>
                  <a:lnTo>
                    <a:pt x="17761" y="1432"/>
                  </a:lnTo>
                  <a:lnTo>
                    <a:pt x="17814" y="1326"/>
                  </a:lnTo>
                  <a:lnTo>
                    <a:pt x="17920" y="1273"/>
                  </a:lnTo>
                  <a:lnTo>
                    <a:pt x="18026" y="1220"/>
                  </a:lnTo>
                  <a:lnTo>
                    <a:pt x="17708" y="1220"/>
                  </a:lnTo>
                  <a:lnTo>
                    <a:pt x="17284" y="1326"/>
                  </a:lnTo>
                  <a:lnTo>
                    <a:pt x="17231" y="1326"/>
                  </a:lnTo>
                  <a:lnTo>
                    <a:pt x="17231" y="1273"/>
                  </a:lnTo>
                  <a:lnTo>
                    <a:pt x="17496" y="1061"/>
                  </a:lnTo>
                  <a:lnTo>
                    <a:pt x="17284" y="1114"/>
                  </a:lnTo>
                  <a:lnTo>
                    <a:pt x="17125" y="1167"/>
                  </a:lnTo>
                  <a:lnTo>
                    <a:pt x="17125" y="1114"/>
                  </a:lnTo>
                  <a:lnTo>
                    <a:pt x="17337" y="902"/>
                  </a:lnTo>
                  <a:lnTo>
                    <a:pt x="17761" y="743"/>
                  </a:lnTo>
                  <a:lnTo>
                    <a:pt x="18132" y="690"/>
                  </a:lnTo>
                  <a:lnTo>
                    <a:pt x="18556" y="743"/>
                  </a:lnTo>
                  <a:lnTo>
                    <a:pt x="18980" y="849"/>
                  </a:lnTo>
                  <a:lnTo>
                    <a:pt x="19457" y="1061"/>
                  </a:lnTo>
                  <a:lnTo>
                    <a:pt x="19828" y="1326"/>
                  </a:lnTo>
                  <a:lnTo>
                    <a:pt x="19881" y="1326"/>
                  </a:lnTo>
                  <a:lnTo>
                    <a:pt x="19934" y="1432"/>
                  </a:lnTo>
                  <a:lnTo>
                    <a:pt x="20146" y="1644"/>
                  </a:lnTo>
                  <a:lnTo>
                    <a:pt x="20358" y="1962"/>
                  </a:lnTo>
                  <a:lnTo>
                    <a:pt x="20517" y="2333"/>
                  </a:lnTo>
                  <a:lnTo>
                    <a:pt x="20677" y="2757"/>
                  </a:lnTo>
                  <a:lnTo>
                    <a:pt x="21419" y="2757"/>
                  </a:lnTo>
                  <a:lnTo>
                    <a:pt x="21896" y="2280"/>
                  </a:lnTo>
                  <a:lnTo>
                    <a:pt x="22373" y="1962"/>
                  </a:lnTo>
                  <a:lnTo>
                    <a:pt x="22850" y="1750"/>
                  </a:lnTo>
                  <a:lnTo>
                    <a:pt x="23274" y="1591"/>
                  </a:lnTo>
                  <a:lnTo>
                    <a:pt x="23751" y="1485"/>
                  </a:lnTo>
                  <a:lnTo>
                    <a:pt x="24759" y="1485"/>
                  </a:lnTo>
                  <a:lnTo>
                    <a:pt x="25289" y="1591"/>
                  </a:lnTo>
                  <a:lnTo>
                    <a:pt x="25766" y="1750"/>
                  </a:lnTo>
                  <a:lnTo>
                    <a:pt x="26243" y="2015"/>
                  </a:lnTo>
                  <a:lnTo>
                    <a:pt x="26667" y="2333"/>
                  </a:lnTo>
                  <a:lnTo>
                    <a:pt x="26985" y="2757"/>
                  </a:lnTo>
                  <a:lnTo>
                    <a:pt x="40133" y="2757"/>
                  </a:lnTo>
                  <a:lnTo>
                    <a:pt x="39073" y="2386"/>
                  </a:lnTo>
                  <a:lnTo>
                    <a:pt x="37853" y="2068"/>
                  </a:lnTo>
                  <a:lnTo>
                    <a:pt x="36475" y="1750"/>
                  </a:lnTo>
                  <a:lnTo>
                    <a:pt x="34938" y="1432"/>
                  </a:lnTo>
                  <a:lnTo>
                    <a:pt x="34460" y="1326"/>
                  </a:lnTo>
                  <a:lnTo>
                    <a:pt x="33082" y="1061"/>
                  </a:lnTo>
                  <a:lnTo>
                    <a:pt x="31545" y="849"/>
                  </a:lnTo>
                  <a:lnTo>
                    <a:pt x="29901" y="637"/>
                  </a:lnTo>
                  <a:lnTo>
                    <a:pt x="28152" y="425"/>
                  </a:lnTo>
                  <a:lnTo>
                    <a:pt x="26349" y="265"/>
                  </a:lnTo>
                  <a:lnTo>
                    <a:pt x="24335" y="159"/>
                  </a:lnTo>
                  <a:lnTo>
                    <a:pt x="22267" y="53"/>
                  </a:lnTo>
                  <a:lnTo>
                    <a:pt x="2009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82"/>
            <p:cNvSpPr/>
            <p:nvPr/>
          </p:nvSpPr>
          <p:spPr>
            <a:xfrm>
              <a:off x="439575" y="1479100"/>
              <a:ext cx="918500" cy="528850"/>
            </a:xfrm>
            <a:custGeom>
              <a:rect b="b" l="l" r="r" t="t"/>
              <a:pathLst>
                <a:path extrusionOk="0" h="21154" w="36740">
                  <a:moveTo>
                    <a:pt x="21312" y="6309"/>
                  </a:moveTo>
                  <a:lnTo>
                    <a:pt x="21312" y="6415"/>
                  </a:lnTo>
                  <a:lnTo>
                    <a:pt x="21259" y="6415"/>
                  </a:lnTo>
                  <a:lnTo>
                    <a:pt x="21312" y="6309"/>
                  </a:lnTo>
                  <a:close/>
                  <a:moveTo>
                    <a:pt x="13148" y="6680"/>
                  </a:moveTo>
                  <a:lnTo>
                    <a:pt x="13254" y="6733"/>
                  </a:lnTo>
                  <a:lnTo>
                    <a:pt x="13360" y="6893"/>
                  </a:lnTo>
                  <a:lnTo>
                    <a:pt x="13095" y="6786"/>
                  </a:lnTo>
                  <a:lnTo>
                    <a:pt x="13148" y="6680"/>
                  </a:lnTo>
                  <a:close/>
                  <a:moveTo>
                    <a:pt x="18131" y="3500"/>
                  </a:moveTo>
                  <a:lnTo>
                    <a:pt x="18131" y="3553"/>
                  </a:lnTo>
                  <a:lnTo>
                    <a:pt x="18237" y="3553"/>
                  </a:lnTo>
                  <a:lnTo>
                    <a:pt x="17707" y="3765"/>
                  </a:lnTo>
                  <a:lnTo>
                    <a:pt x="17283" y="4030"/>
                  </a:lnTo>
                  <a:lnTo>
                    <a:pt x="16859" y="4348"/>
                  </a:lnTo>
                  <a:lnTo>
                    <a:pt x="16435" y="4666"/>
                  </a:lnTo>
                  <a:lnTo>
                    <a:pt x="16170" y="4984"/>
                  </a:lnTo>
                  <a:lnTo>
                    <a:pt x="15746" y="5514"/>
                  </a:lnTo>
                  <a:lnTo>
                    <a:pt x="15587" y="5726"/>
                  </a:lnTo>
                  <a:lnTo>
                    <a:pt x="15534" y="5938"/>
                  </a:lnTo>
                  <a:lnTo>
                    <a:pt x="15534" y="5991"/>
                  </a:lnTo>
                  <a:lnTo>
                    <a:pt x="15481" y="6415"/>
                  </a:lnTo>
                  <a:lnTo>
                    <a:pt x="15481" y="6840"/>
                  </a:lnTo>
                  <a:lnTo>
                    <a:pt x="15587" y="7317"/>
                  </a:lnTo>
                  <a:lnTo>
                    <a:pt x="15693" y="7582"/>
                  </a:lnTo>
                  <a:lnTo>
                    <a:pt x="15799" y="7847"/>
                  </a:lnTo>
                  <a:lnTo>
                    <a:pt x="15958" y="8059"/>
                  </a:lnTo>
                  <a:lnTo>
                    <a:pt x="16117" y="8218"/>
                  </a:lnTo>
                  <a:lnTo>
                    <a:pt x="16329" y="8324"/>
                  </a:lnTo>
                  <a:lnTo>
                    <a:pt x="16541" y="8430"/>
                  </a:lnTo>
                  <a:lnTo>
                    <a:pt x="16647" y="8430"/>
                  </a:lnTo>
                  <a:lnTo>
                    <a:pt x="16647" y="8377"/>
                  </a:lnTo>
                  <a:lnTo>
                    <a:pt x="16488" y="8112"/>
                  </a:lnTo>
                  <a:lnTo>
                    <a:pt x="16488" y="7847"/>
                  </a:lnTo>
                  <a:lnTo>
                    <a:pt x="16488" y="7582"/>
                  </a:lnTo>
                  <a:lnTo>
                    <a:pt x="16488" y="7476"/>
                  </a:lnTo>
                  <a:lnTo>
                    <a:pt x="16276" y="7317"/>
                  </a:lnTo>
                  <a:lnTo>
                    <a:pt x="16170" y="7211"/>
                  </a:lnTo>
                  <a:lnTo>
                    <a:pt x="16594" y="7264"/>
                  </a:lnTo>
                  <a:lnTo>
                    <a:pt x="16435" y="7105"/>
                  </a:lnTo>
                  <a:lnTo>
                    <a:pt x="16276" y="6999"/>
                  </a:lnTo>
                  <a:lnTo>
                    <a:pt x="16170" y="6999"/>
                  </a:lnTo>
                  <a:lnTo>
                    <a:pt x="16329" y="6946"/>
                  </a:lnTo>
                  <a:lnTo>
                    <a:pt x="16488" y="6893"/>
                  </a:lnTo>
                  <a:lnTo>
                    <a:pt x="16647" y="6946"/>
                  </a:lnTo>
                  <a:lnTo>
                    <a:pt x="16541" y="6786"/>
                  </a:lnTo>
                  <a:lnTo>
                    <a:pt x="16435" y="6627"/>
                  </a:lnTo>
                  <a:lnTo>
                    <a:pt x="16223" y="6521"/>
                  </a:lnTo>
                  <a:lnTo>
                    <a:pt x="16223" y="6468"/>
                  </a:lnTo>
                  <a:lnTo>
                    <a:pt x="16594" y="6468"/>
                  </a:lnTo>
                  <a:lnTo>
                    <a:pt x="16647" y="6415"/>
                  </a:lnTo>
                  <a:lnTo>
                    <a:pt x="16541" y="6256"/>
                  </a:lnTo>
                  <a:lnTo>
                    <a:pt x="16488" y="6097"/>
                  </a:lnTo>
                  <a:lnTo>
                    <a:pt x="16488" y="5991"/>
                  </a:lnTo>
                  <a:lnTo>
                    <a:pt x="16488" y="5832"/>
                  </a:lnTo>
                  <a:lnTo>
                    <a:pt x="16594" y="5991"/>
                  </a:lnTo>
                  <a:lnTo>
                    <a:pt x="16753" y="6097"/>
                  </a:lnTo>
                  <a:lnTo>
                    <a:pt x="16859" y="6097"/>
                  </a:lnTo>
                  <a:lnTo>
                    <a:pt x="16859" y="5991"/>
                  </a:lnTo>
                  <a:lnTo>
                    <a:pt x="16859" y="5620"/>
                  </a:lnTo>
                  <a:lnTo>
                    <a:pt x="16859" y="5461"/>
                  </a:lnTo>
                  <a:lnTo>
                    <a:pt x="16965" y="5302"/>
                  </a:lnTo>
                  <a:lnTo>
                    <a:pt x="16965" y="5461"/>
                  </a:lnTo>
                  <a:lnTo>
                    <a:pt x="17018" y="5567"/>
                  </a:lnTo>
                  <a:lnTo>
                    <a:pt x="17124" y="5620"/>
                  </a:lnTo>
                  <a:lnTo>
                    <a:pt x="17071" y="5408"/>
                  </a:lnTo>
                  <a:lnTo>
                    <a:pt x="17071" y="5196"/>
                  </a:lnTo>
                  <a:lnTo>
                    <a:pt x="17177" y="4984"/>
                  </a:lnTo>
                  <a:lnTo>
                    <a:pt x="17177" y="5090"/>
                  </a:lnTo>
                  <a:lnTo>
                    <a:pt x="17283" y="5143"/>
                  </a:lnTo>
                  <a:lnTo>
                    <a:pt x="17336" y="5196"/>
                  </a:lnTo>
                  <a:lnTo>
                    <a:pt x="17389" y="5090"/>
                  </a:lnTo>
                  <a:lnTo>
                    <a:pt x="17442" y="4984"/>
                  </a:lnTo>
                  <a:lnTo>
                    <a:pt x="17654" y="4666"/>
                  </a:lnTo>
                  <a:lnTo>
                    <a:pt x="17972" y="4348"/>
                  </a:lnTo>
                  <a:lnTo>
                    <a:pt x="18290" y="4083"/>
                  </a:lnTo>
                  <a:lnTo>
                    <a:pt x="18343" y="4083"/>
                  </a:lnTo>
                  <a:lnTo>
                    <a:pt x="18502" y="3924"/>
                  </a:lnTo>
                  <a:lnTo>
                    <a:pt x="18343" y="4666"/>
                  </a:lnTo>
                  <a:lnTo>
                    <a:pt x="18237" y="4984"/>
                  </a:lnTo>
                  <a:lnTo>
                    <a:pt x="18025" y="5991"/>
                  </a:lnTo>
                  <a:lnTo>
                    <a:pt x="17919" y="6415"/>
                  </a:lnTo>
                  <a:lnTo>
                    <a:pt x="17760" y="7317"/>
                  </a:lnTo>
                  <a:lnTo>
                    <a:pt x="17654" y="7794"/>
                  </a:lnTo>
                  <a:lnTo>
                    <a:pt x="17654" y="7847"/>
                  </a:lnTo>
                  <a:lnTo>
                    <a:pt x="17601" y="8271"/>
                  </a:lnTo>
                  <a:lnTo>
                    <a:pt x="17548" y="8589"/>
                  </a:lnTo>
                  <a:lnTo>
                    <a:pt x="17442" y="9278"/>
                  </a:lnTo>
                  <a:lnTo>
                    <a:pt x="17389" y="9914"/>
                  </a:lnTo>
                  <a:lnTo>
                    <a:pt x="17283" y="10710"/>
                  </a:lnTo>
                  <a:lnTo>
                    <a:pt x="17283" y="11240"/>
                  </a:lnTo>
                  <a:lnTo>
                    <a:pt x="17177" y="12141"/>
                  </a:lnTo>
                  <a:lnTo>
                    <a:pt x="17177" y="12353"/>
                  </a:lnTo>
                  <a:lnTo>
                    <a:pt x="17177" y="12565"/>
                  </a:lnTo>
                  <a:lnTo>
                    <a:pt x="17124" y="13625"/>
                  </a:lnTo>
                  <a:lnTo>
                    <a:pt x="17124" y="13890"/>
                  </a:lnTo>
                  <a:lnTo>
                    <a:pt x="17124" y="15057"/>
                  </a:lnTo>
                  <a:lnTo>
                    <a:pt x="17124" y="15163"/>
                  </a:lnTo>
                  <a:lnTo>
                    <a:pt x="17177" y="16488"/>
                  </a:lnTo>
                  <a:lnTo>
                    <a:pt x="17230" y="17018"/>
                  </a:lnTo>
                  <a:lnTo>
                    <a:pt x="17283" y="17548"/>
                  </a:lnTo>
                  <a:lnTo>
                    <a:pt x="16753" y="17655"/>
                  </a:lnTo>
                  <a:lnTo>
                    <a:pt x="16170" y="17814"/>
                  </a:lnTo>
                  <a:lnTo>
                    <a:pt x="15958" y="17124"/>
                  </a:lnTo>
                  <a:lnTo>
                    <a:pt x="15746" y="16488"/>
                  </a:lnTo>
                  <a:lnTo>
                    <a:pt x="15428" y="15852"/>
                  </a:lnTo>
                  <a:lnTo>
                    <a:pt x="15163" y="15163"/>
                  </a:lnTo>
                  <a:lnTo>
                    <a:pt x="15056" y="15057"/>
                  </a:lnTo>
                  <a:lnTo>
                    <a:pt x="14367" y="13890"/>
                  </a:lnTo>
                  <a:lnTo>
                    <a:pt x="14208" y="13625"/>
                  </a:lnTo>
                  <a:lnTo>
                    <a:pt x="13466" y="12565"/>
                  </a:lnTo>
                  <a:lnTo>
                    <a:pt x="13148" y="12141"/>
                  </a:lnTo>
                  <a:lnTo>
                    <a:pt x="12353" y="11240"/>
                  </a:lnTo>
                  <a:lnTo>
                    <a:pt x="12088" y="10975"/>
                  </a:lnTo>
                  <a:lnTo>
                    <a:pt x="11823" y="10710"/>
                  </a:lnTo>
                  <a:lnTo>
                    <a:pt x="11027" y="9967"/>
                  </a:lnTo>
                  <a:lnTo>
                    <a:pt x="11292" y="10020"/>
                  </a:lnTo>
                  <a:lnTo>
                    <a:pt x="11557" y="10179"/>
                  </a:lnTo>
                  <a:lnTo>
                    <a:pt x="11611" y="10179"/>
                  </a:lnTo>
                  <a:lnTo>
                    <a:pt x="11611" y="10126"/>
                  </a:lnTo>
                  <a:lnTo>
                    <a:pt x="11611" y="9914"/>
                  </a:lnTo>
                  <a:lnTo>
                    <a:pt x="11664" y="9914"/>
                  </a:lnTo>
                  <a:lnTo>
                    <a:pt x="11717" y="10073"/>
                  </a:lnTo>
                  <a:lnTo>
                    <a:pt x="11823" y="10179"/>
                  </a:lnTo>
                  <a:lnTo>
                    <a:pt x="12088" y="10391"/>
                  </a:lnTo>
                  <a:lnTo>
                    <a:pt x="12141" y="10338"/>
                  </a:lnTo>
                  <a:lnTo>
                    <a:pt x="12141" y="10126"/>
                  </a:lnTo>
                  <a:lnTo>
                    <a:pt x="12141" y="9967"/>
                  </a:lnTo>
                  <a:lnTo>
                    <a:pt x="12194" y="10126"/>
                  </a:lnTo>
                  <a:lnTo>
                    <a:pt x="12247" y="10285"/>
                  </a:lnTo>
                  <a:lnTo>
                    <a:pt x="12459" y="10551"/>
                  </a:lnTo>
                  <a:lnTo>
                    <a:pt x="12618" y="10710"/>
                  </a:lnTo>
                  <a:lnTo>
                    <a:pt x="12724" y="10763"/>
                  </a:lnTo>
                  <a:lnTo>
                    <a:pt x="12724" y="10710"/>
                  </a:lnTo>
                  <a:lnTo>
                    <a:pt x="12618" y="10391"/>
                  </a:lnTo>
                  <a:lnTo>
                    <a:pt x="12671" y="10285"/>
                  </a:lnTo>
                  <a:lnTo>
                    <a:pt x="12671" y="10232"/>
                  </a:lnTo>
                  <a:lnTo>
                    <a:pt x="12777" y="10285"/>
                  </a:lnTo>
                  <a:lnTo>
                    <a:pt x="12883" y="10498"/>
                  </a:lnTo>
                  <a:lnTo>
                    <a:pt x="12936" y="10710"/>
                  </a:lnTo>
                  <a:lnTo>
                    <a:pt x="13042" y="11081"/>
                  </a:lnTo>
                  <a:lnTo>
                    <a:pt x="13095" y="11081"/>
                  </a:lnTo>
                  <a:lnTo>
                    <a:pt x="13148" y="10922"/>
                  </a:lnTo>
                  <a:lnTo>
                    <a:pt x="13201" y="10710"/>
                  </a:lnTo>
                  <a:lnTo>
                    <a:pt x="13201" y="10604"/>
                  </a:lnTo>
                  <a:lnTo>
                    <a:pt x="13254" y="10498"/>
                  </a:lnTo>
                  <a:lnTo>
                    <a:pt x="13254" y="10710"/>
                  </a:lnTo>
                  <a:lnTo>
                    <a:pt x="13413" y="11240"/>
                  </a:lnTo>
                  <a:lnTo>
                    <a:pt x="13519" y="11505"/>
                  </a:lnTo>
                  <a:lnTo>
                    <a:pt x="13572" y="11452"/>
                  </a:lnTo>
                  <a:lnTo>
                    <a:pt x="13678" y="11240"/>
                  </a:lnTo>
                  <a:lnTo>
                    <a:pt x="13678" y="11028"/>
                  </a:lnTo>
                  <a:lnTo>
                    <a:pt x="13784" y="11240"/>
                  </a:lnTo>
                  <a:lnTo>
                    <a:pt x="13890" y="11717"/>
                  </a:lnTo>
                  <a:lnTo>
                    <a:pt x="13996" y="11717"/>
                  </a:lnTo>
                  <a:lnTo>
                    <a:pt x="14049" y="11399"/>
                  </a:lnTo>
                  <a:lnTo>
                    <a:pt x="14102" y="11558"/>
                  </a:lnTo>
                  <a:lnTo>
                    <a:pt x="14102" y="11717"/>
                  </a:lnTo>
                  <a:lnTo>
                    <a:pt x="14155" y="11717"/>
                  </a:lnTo>
                  <a:lnTo>
                    <a:pt x="14208" y="11452"/>
                  </a:lnTo>
                  <a:lnTo>
                    <a:pt x="14208" y="11240"/>
                  </a:lnTo>
                  <a:lnTo>
                    <a:pt x="14155" y="10975"/>
                  </a:lnTo>
                  <a:lnTo>
                    <a:pt x="14049" y="10710"/>
                  </a:lnTo>
                  <a:lnTo>
                    <a:pt x="13943" y="10498"/>
                  </a:lnTo>
                  <a:lnTo>
                    <a:pt x="13784" y="10285"/>
                  </a:lnTo>
                  <a:lnTo>
                    <a:pt x="13360" y="9914"/>
                  </a:lnTo>
                  <a:lnTo>
                    <a:pt x="13307" y="9861"/>
                  </a:lnTo>
                  <a:lnTo>
                    <a:pt x="12830" y="9596"/>
                  </a:lnTo>
                  <a:lnTo>
                    <a:pt x="12830" y="9490"/>
                  </a:lnTo>
                  <a:lnTo>
                    <a:pt x="12830" y="9384"/>
                  </a:lnTo>
                  <a:lnTo>
                    <a:pt x="12777" y="9278"/>
                  </a:lnTo>
                  <a:lnTo>
                    <a:pt x="12989" y="9384"/>
                  </a:lnTo>
                  <a:lnTo>
                    <a:pt x="13201" y="9490"/>
                  </a:lnTo>
                  <a:lnTo>
                    <a:pt x="13360" y="9702"/>
                  </a:lnTo>
                  <a:lnTo>
                    <a:pt x="13360" y="9543"/>
                  </a:lnTo>
                  <a:lnTo>
                    <a:pt x="13307" y="9437"/>
                  </a:lnTo>
                  <a:lnTo>
                    <a:pt x="13201" y="9331"/>
                  </a:lnTo>
                  <a:lnTo>
                    <a:pt x="13360" y="9331"/>
                  </a:lnTo>
                  <a:lnTo>
                    <a:pt x="13466" y="9384"/>
                  </a:lnTo>
                  <a:lnTo>
                    <a:pt x="13731" y="9596"/>
                  </a:lnTo>
                  <a:lnTo>
                    <a:pt x="13837" y="9702"/>
                  </a:lnTo>
                  <a:lnTo>
                    <a:pt x="13943" y="9755"/>
                  </a:lnTo>
                  <a:lnTo>
                    <a:pt x="13996" y="9702"/>
                  </a:lnTo>
                  <a:lnTo>
                    <a:pt x="13996" y="9649"/>
                  </a:lnTo>
                  <a:lnTo>
                    <a:pt x="13996" y="9384"/>
                  </a:lnTo>
                  <a:lnTo>
                    <a:pt x="13943" y="9278"/>
                  </a:lnTo>
                  <a:lnTo>
                    <a:pt x="14102" y="9331"/>
                  </a:lnTo>
                  <a:lnTo>
                    <a:pt x="14208" y="9490"/>
                  </a:lnTo>
                  <a:lnTo>
                    <a:pt x="14261" y="9649"/>
                  </a:lnTo>
                  <a:lnTo>
                    <a:pt x="14314" y="9755"/>
                  </a:lnTo>
                  <a:lnTo>
                    <a:pt x="14420" y="9808"/>
                  </a:lnTo>
                  <a:lnTo>
                    <a:pt x="14473" y="9702"/>
                  </a:lnTo>
                  <a:lnTo>
                    <a:pt x="14579" y="9596"/>
                  </a:lnTo>
                  <a:lnTo>
                    <a:pt x="14685" y="9490"/>
                  </a:lnTo>
                  <a:lnTo>
                    <a:pt x="14738" y="9490"/>
                  </a:lnTo>
                  <a:lnTo>
                    <a:pt x="14685" y="9702"/>
                  </a:lnTo>
                  <a:lnTo>
                    <a:pt x="14738" y="9914"/>
                  </a:lnTo>
                  <a:lnTo>
                    <a:pt x="14791" y="10126"/>
                  </a:lnTo>
                  <a:lnTo>
                    <a:pt x="14950" y="9914"/>
                  </a:lnTo>
                  <a:lnTo>
                    <a:pt x="15003" y="9808"/>
                  </a:lnTo>
                  <a:lnTo>
                    <a:pt x="15163" y="9755"/>
                  </a:lnTo>
                  <a:lnTo>
                    <a:pt x="15109" y="9914"/>
                  </a:lnTo>
                  <a:lnTo>
                    <a:pt x="15109" y="10285"/>
                  </a:lnTo>
                  <a:lnTo>
                    <a:pt x="15375" y="9914"/>
                  </a:lnTo>
                  <a:lnTo>
                    <a:pt x="15375" y="10338"/>
                  </a:lnTo>
                  <a:lnTo>
                    <a:pt x="15534" y="10445"/>
                  </a:lnTo>
                  <a:lnTo>
                    <a:pt x="15693" y="10551"/>
                  </a:lnTo>
                  <a:lnTo>
                    <a:pt x="15852" y="10710"/>
                  </a:lnTo>
                  <a:lnTo>
                    <a:pt x="16011" y="10922"/>
                  </a:lnTo>
                  <a:lnTo>
                    <a:pt x="16064" y="11081"/>
                  </a:lnTo>
                  <a:lnTo>
                    <a:pt x="16170" y="10922"/>
                  </a:lnTo>
                  <a:lnTo>
                    <a:pt x="16223" y="10710"/>
                  </a:lnTo>
                  <a:lnTo>
                    <a:pt x="16223" y="10551"/>
                  </a:lnTo>
                  <a:lnTo>
                    <a:pt x="16223" y="10338"/>
                  </a:lnTo>
                  <a:lnTo>
                    <a:pt x="16117" y="9914"/>
                  </a:lnTo>
                  <a:lnTo>
                    <a:pt x="15905" y="9596"/>
                  </a:lnTo>
                  <a:lnTo>
                    <a:pt x="15693" y="9278"/>
                  </a:lnTo>
                  <a:lnTo>
                    <a:pt x="15428" y="9013"/>
                  </a:lnTo>
                  <a:lnTo>
                    <a:pt x="15163" y="8801"/>
                  </a:lnTo>
                  <a:lnTo>
                    <a:pt x="14844" y="8589"/>
                  </a:lnTo>
                  <a:lnTo>
                    <a:pt x="14685" y="8536"/>
                  </a:lnTo>
                  <a:lnTo>
                    <a:pt x="14261" y="8430"/>
                  </a:lnTo>
                  <a:lnTo>
                    <a:pt x="13731" y="8430"/>
                  </a:lnTo>
                  <a:lnTo>
                    <a:pt x="13148" y="8483"/>
                  </a:lnTo>
                  <a:lnTo>
                    <a:pt x="12459" y="8589"/>
                  </a:lnTo>
                  <a:lnTo>
                    <a:pt x="11664" y="8907"/>
                  </a:lnTo>
                  <a:lnTo>
                    <a:pt x="11292" y="9066"/>
                  </a:lnTo>
                  <a:lnTo>
                    <a:pt x="10921" y="9278"/>
                  </a:lnTo>
                  <a:lnTo>
                    <a:pt x="10868" y="9331"/>
                  </a:lnTo>
                  <a:lnTo>
                    <a:pt x="10868" y="9278"/>
                  </a:lnTo>
                  <a:lnTo>
                    <a:pt x="11133" y="9013"/>
                  </a:lnTo>
                  <a:lnTo>
                    <a:pt x="11398" y="8801"/>
                  </a:lnTo>
                  <a:lnTo>
                    <a:pt x="11398" y="8748"/>
                  </a:lnTo>
                  <a:lnTo>
                    <a:pt x="11398" y="8695"/>
                  </a:lnTo>
                  <a:lnTo>
                    <a:pt x="11239" y="8589"/>
                  </a:lnTo>
                  <a:lnTo>
                    <a:pt x="11133" y="8536"/>
                  </a:lnTo>
                  <a:lnTo>
                    <a:pt x="11080" y="8483"/>
                  </a:lnTo>
                  <a:lnTo>
                    <a:pt x="11292" y="8483"/>
                  </a:lnTo>
                  <a:lnTo>
                    <a:pt x="11557" y="8430"/>
                  </a:lnTo>
                  <a:lnTo>
                    <a:pt x="12035" y="8218"/>
                  </a:lnTo>
                  <a:lnTo>
                    <a:pt x="12035" y="8165"/>
                  </a:lnTo>
                  <a:lnTo>
                    <a:pt x="12035" y="8112"/>
                  </a:lnTo>
                  <a:lnTo>
                    <a:pt x="11770" y="8006"/>
                  </a:lnTo>
                  <a:lnTo>
                    <a:pt x="11557" y="7847"/>
                  </a:lnTo>
                  <a:lnTo>
                    <a:pt x="11557" y="7794"/>
                  </a:lnTo>
                  <a:lnTo>
                    <a:pt x="11664" y="7847"/>
                  </a:lnTo>
                  <a:lnTo>
                    <a:pt x="11929" y="7900"/>
                  </a:lnTo>
                  <a:lnTo>
                    <a:pt x="12300" y="7847"/>
                  </a:lnTo>
                  <a:lnTo>
                    <a:pt x="12671" y="7741"/>
                  </a:lnTo>
                  <a:lnTo>
                    <a:pt x="12989" y="7635"/>
                  </a:lnTo>
                  <a:lnTo>
                    <a:pt x="12989" y="7582"/>
                  </a:lnTo>
                  <a:lnTo>
                    <a:pt x="12936" y="7529"/>
                  </a:lnTo>
                  <a:lnTo>
                    <a:pt x="12565" y="7476"/>
                  </a:lnTo>
                  <a:lnTo>
                    <a:pt x="12353" y="7370"/>
                  </a:lnTo>
                  <a:lnTo>
                    <a:pt x="12247" y="7317"/>
                  </a:lnTo>
                  <a:lnTo>
                    <a:pt x="12194" y="7211"/>
                  </a:lnTo>
                  <a:lnTo>
                    <a:pt x="12459" y="7158"/>
                  </a:lnTo>
                  <a:lnTo>
                    <a:pt x="12883" y="7158"/>
                  </a:lnTo>
                  <a:lnTo>
                    <a:pt x="13625" y="7264"/>
                  </a:lnTo>
                  <a:lnTo>
                    <a:pt x="13678" y="7264"/>
                  </a:lnTo>
                  <a:lnTo>
                    <a:pt x="13678" y="7211"/>
                  </a:lnTo>
                  <a:lnTo>
                    <a:pt x="13413" y="6946"/>
                  </a:lnTo>
                  <a:lnTo>
                    <a:pt x="13466" y="6946"/>
                  </a:lnTo>
                  <a:lnTo>
                    <a:pt x="13466" y="6786"/>
                  </a:lnTo>
                  <a:lnTo>
                    <a:pt x="14155" y="6893"/>
                  </a:lnTo>
                  <a:lnTo>
                    <a:pt x="14579" y="6893"/>
                  </a:lnTo>
                  <a:lnTo>
                    <a:pt x="14579" y="6840"/>
                  </a:lnTo>
                  <a:lnTo>
                    <a:pt x="14473" y="6733"/>
                  </a:lnTo>
                  <a:lnTo>
                    <a:pt x="14367" y="6574"/>
                  </a:lnTo>
                  <a:lnTo>
                    <a:pt x="14208" y="6415"/>
                  </a:lnTo>
                  <a:lnTo>
                    <a:pt x="14155" y="6362"/>
                  </a:lnTo>
                  <a:lnTo>
                    <a:pt x="14155" y="6309"/>
                  </a:lnTo>
                  <a:lnTo>
                    <a:pt x="14473" y="6362"/>
                  </a:lnTo>
                  <a:lnTo>
                    <a:pt x="14844" y="6415"/>
                  </a:lnTo>
                  <a:lnTo>
                    <a:pt x="15109" y="6468"/>
                  </a:lnTo>
                  <a:lnTo>
                    <a:pt x="15163" y="6468"/>
                  </a:lnTo>
                  <a:lnTo>
                    <a:pt x="15163" y="6415"/>
                  </a:lnTo>
                  <a:lnTo>
                    <a:pt x="14950" y="6256"/>
                  </a:lnTo>
                  <a:lnTo>
                    <a:pt x="14738" y="6097"/>
                  </a:lnTo>
                  <a:lnTo>
                    <a:pt x="15056" y="6150"/>
                  </a:lnTo>
                  <a:lnTo>
                    <a:pt x="15269" y="6203"/>
                  </a:lnTo>
                  <a:lnTo>
                    <a:pt x="15322" y="6150"/>
                  </a:lnTo>
                  <a:lnTo>
                    <a:pt x="15269" y="6097"/>
                  </a:lnTo>
                  <a:lnTo>
                    <a:pt x="15109" y="5991"/>
                  </a:lnTo>
                  <a:lnTo>
                    <a:pt x="14738" y="5779"/>
                  </a:lnTo>
                  <a:lnTo>
                    <a:pt x="14314" y="5673"/>
                  </a:lnTo>
                  <a:lnTo>
                    <a:pt x="14367" y="4984"/>
                  </a:lnTo>
                  <a:lnTo>
                    <a:pt x="14367" y="4772"/>
                  </a:lnTo>
                  <a:lnTo>
                    <a:pt x="14473" y="4984"/>
                  </a:lnTo>
                  <a:lnTo>
                    <a:pt x="14579" y="5355"/>
                  </a:lnTo>
                  <a:lnTo>
                    <a:pt x="14632" y="5514"/>
                  </a:lnTo>
                  <a:lnTo>
                    <a:pt x="14685" y="5726"/>
                  </a:lnTo>
                  <a:lnTo>
                    <a:pt x="14738" y="5726"/>
                  </a:lnTo>
                  <a:lnTo>
                    <a:pt x="14791" y="5673"/>
                  </a:lnTo>
                  <a:lnTo>
                    <a:pt x="14950" y="4984"/>
                  </a:lnTo>
                  <a:lnTo>
                    <a:pt x="15056" y="4666"/>
                  </a:lnTo>
                  <a:lnTo>
                    <a:pt x="15163" y="4401"/>
                  </a:lnTo>
                  <a:lnTo>
                    <a:pt x="15269" y="4189"/>
                  </a:lnTo>
                  <a:lnTo>
                    <a:pt x="15322" y="4242"/>
                  </a:lnTo>
                  <a:lnTo>
                    <a:pt x="15375" y="4401"/>
                  </a:lnTo>
                  <a:lnTo>
                    <a:pt x="15375" y="4666"/>
                  </a:lnTo>
                  <a:lnTo>
                    <a:pt x="15322" y="4984"/>
                  </a:lnTo>
                  <a:lnTo>
                    <a:pt x="15322" y="5090"/>
                  </a:lnTo>
                  <a:lnTo>
                    <a:pt x="15322" y="5143"/>
                  </a:lnTo>
                  <a:lnTo>
                    <a:pt x="15375" y="5143"/>
                  </a:lnTo>
                  <a:lnTo>
                    <a:pt x="15534" y="4984"/>
                  </a:lnTo>
                  <a:lnTo>
                    <a:pt x="15799" y="4666"/>
                  </a:lnTo>
                  <a:lnTo>
                    <a:pt x="15905" y="4454"/>
                  </a:lnTo>
                  <a:lnTo>
                    <a:pt x="16064" y="4189"/>
                  </a:lnTo>
                  <a:lnTo>
                    <a:pt x="16117" y="3924"/>
                  </a:lnTo>
                  <a:lnTo>
                    <a:pt x="16117" y="3712"/>
                  </a:lnTo>
                  <a:lnTo>
                    <a:pt x="16170" y="3818"/>
                  </a:lnTo>
                  <a:lnTo>
                    <a:pt x="16223" y="3977"/>
                  </a:lnTo>
                  <a:lnTo>
                    <a:pt x="16276" y="4348"/>
                  </a:lnTo>
                  <a:lnTo>
                    <a:pt x="16329" y="4348"/>
                  </a:lnTo>
                  <a:lnTo>
                    <a:pt x="16700" y="3977"/>
                  </a:lnTo>
                  <a:lnTo>
                    <a:pt x="16912" y="3765"/>
                  </a:lnTo>
                  <a:lnTo>
                    <a:pt x="16965" y="3553"/>
                  </a:lnTo>
                  <a:lnTo>
                    <a:pt x="16965" y="3500"/>
                  </a:lnTo>
                  <a:lnTo>
                    <a:pt x="17018" y="3553"/>
                  </a:lnTo>
                  <a:lnTo>
                    <a:pt x="17071" y="3712"/>
                  </a:lnTo>
                  <a:lnTo>
                    <a:pt x="17071" y="3871"/>
                  </a:lnTo>
                  <a:lnTo>
                    <a:pt x="17124" y="3924"/>
                  </a:lnTo>
                  <a:lnTo>
                    <a:pt x="17177" y="3924"/>
                  </a:lnTo>
                  <a:lnTo>
                    <a:pt x="17389" y="3765"/>
                  </a:lnTo>
                  <a:lnTo>
                    <a:pt x="17601" y="3659"/>
                  </a:lnTo>
                  <a:lnTo>
                    <a:pt x="18025" y="3553"/>
                  </a:lnTo>
                  <a:lnTo>
                    <a:pt x="18131" y="3500"/>
                  </a:lnTo>
                  <a:close/>
                  <a:moveTo>
                    <a:pt x="19245" y="3924"/>
                  </a:moveTo>
                  <a:lnTo>
                    <a:pt x="19457" y="4083"/>
                  </a:lnTo>
                  <a:lnTo>
                    <a:pt x="19616" y="4295"/>
                  </a:lnTo>
                  <a:lnTo>
                    <a:pt x="19722" y="4401"/>
                  </a:lnTo>
                  <a:lnTo>
                    <a:pt x="19775" y="4401"/>
                  </a:lnTo>
                  <a:lnTo>
                    <a:pt x="19828" y="4242"/>
                  </a:lnTo>
                  <a:lnTo>
                    <a:pt x="19934" y="4189"/>
                  </a:lnTo>
                  <a:lnTo>
                    <a:pt x="19881" y="4295"/>
                  </a:lnTo>
                  <a:lnTo>
                    <a:pt x="19881" y="4401"/>
                  </a:lnTo>
                  <a:lnTo>
                    <a:pt x="19987" y="4666"/>
                  </a:lnTo>
                  <a:lnTo>
                    <a:pt x="20093" y="4878"/>
                  </a:lnTo>
                  <a:lnTo>
                    <a:pt x="20146" y="4878"/>
                  </a:lnTo>
                  <a:lnTo>
                    <a:pt x="20252" y="4666"/>
                  </a:lnTo>
                  <a:lnTo>
                    <a:pt x="20305" y="4560"/>
                  </a:lnTo>
                  <a:lnTo>
                    <a:pt x="20358" y="4560"/>
                  </a:lnTo>
                  <a:lnTo>
                    <a:pt x="20305" y="4666"/>
                  </a:lnTo>
                  <a:lnTo>
                    <a:pt x="20305" y="4984"/>
                  </a:lnTo>
                  <a:lnTo>
                    <a:pt x="20358" y="5302"/>
                  </a:lnTo>
                  <a:lnTo>
                    <a:pt x="20464" y="5567"/>
                  </a:lnTo>
                  <a:lnTo>
                    <a:pt x="20517" y="5567"/>
                  </a:lnTo>
                  <a:lnTo>
                    <a:pt x="20570" y="5249"/>
                  </a:lnTo>
                  <a:lnTo>
                    <a:pt x="20676" y="5090"/>
                  </a:lnTo>
                  <a:lnTo>
                    <a:pt x="20729" y="5037"/>
                  </a:lnTo>
                  <a:lnTo>
                    <a:pt x="20782" y="5196"/>
                  </a:lnTo>
                  <a:lnTo>
                    <a:pt x="20782" y="5461"/>
                  </a:lnTo>
                  <a:lnTo>
                    <a:pt x="20676" y="5991"/>
                  </a:lnTo>
                  <a:lnTo>
                    <a:pt x="20676" y="6044"/>
                  </a:lnTo>
                  <a:lnTo>
                    <a:pt x="20676" y="6097"/>
                  </a:lnTo>
                  <a:lnTo>
                    <a:pt x="20729" y="6097"/>
                  </a:lnTo>
                  <a:lnTo>
                    <a:pt x="20782" y="5991"/>
                  </a:lnTo>
                  <a:lnTo>
                    <a:pt x="20994" y="5779"/>
                  </a:lnTo>
                  <a:lnTo>
                    <a:pt x="21047" y="5673"/>
                  </a:lnTo>
                  <a:lnTo>
                    <a:pt x="21153" y="5567"/>
                  </a:lnTo>
                  <a:lnTo>
                    <a:pt x="21047" y="5726"/>
                  </a:lnTo>
                  <a:lnTo>
                    <a:pt x="20994" y="5991"/>
                  </a:lnTo>
                  <a:lnTo>
                    <a:pt x="20941" y="6362"/>
                  </a:lnTo>
                  <a:lnTo>
                    <a:pt x="20570" y="6362"/>
                  </a:lnTo>
                  <a:lnTo>
                    <a:pt x="20199" y="6415"/>
                  </a:lnTo>
                  <a:lnTo>
                    <a:pt x="19881" y="6521"/>
                  </a:lnTo>
                  <a:lnTo>
                    <a:pt x="19563" y="6680"/>
                  </a:lnTo>
                  <a:lnTo>
                    <a:pt x="19298" y="6840"/>
                  </a:lnTo>
                  <a:lnTo>
                    <a:pt x="19086" y="7158"/>
                  </a:lnTo>
                  <a:lnTo>
                    <a:pt x="19139" y="7211"/>
                  </a:lnTo>
                  <a:lnTo>
                    <a:pt x="19298" y="7105"/>
                  </a:lnTo>
                  <a:lnTo>
                    <a:pt x="19457" y="6999"/>
                  </a:lnTo>
                  <a:lnTo>
                    <a:pt x="19245" y="7317"/>
                  </a:lnTo>
                  <a:lnTo>
                    <a:pt x="19245" y="7370"/>
                  </a:lnTo>
                  <a:lnTo>
                    <a:pt x="19298" y="7370"/>
                  </a:lnTo>
                  <a:lnTo>
                    <a:pt x="19404" y="7317"/>
                  </a:lnTo>
                  <a:lnTo>
                    <a:pt x="19775" y="7105"/>
                  </a:lnTo>
                  <a:lnTo>
                    <a:pt x="20093" y="6999"/>
                  </a:lnTo>
                  <a:lnTo>
                    <a:pt x="19934" y="7105"/>
                  </a:lnTo>
                  <a:lnTo>
                    <a:pt x="19828" y="7317"/>
                  </a:lnTo>
                  <a:lnTo>
                    <a:pt x="19775" y="7476"/>
                  </a:lnTo>
                  <a:lnTo>
                    <a:pt x="19828" y="7529"/>
                  </a:lnTo>
                  <a:lnTo>
                    <a:pt x="20040" y="7476"/>
                  </a:lnTo>
                  <a:lnTo>
                    <a:pt x="20411" y="7317"/>
                  </a:lnTo>
                  <a:lnTo>
                    <a:pt x="20729" y="7105"/>
                  </a:lnTo>
                  <a:lnTo>
                    <a:pt x="20941" y="6946"/>
                  </a:lnTo>
                  <a:lnTo>
                    <a:pt x="20835" y="7105"/>
                  </a:lnTo>
                  <a:lnTo>
                    <a:pt x="20676" y="7317"/>
                  </a:lnTo>
                  <a:lnTo>
                    <a:pt x="20517" y="7582"/>
                  </a:lnTo>
                  <a:lnTo>
                    <a:pt x="20570" y="7635"/>
                  </a:lnTo>
                  <a:lnTo>
                    <a:pt x="20888" y="7423"/>
                  </a:lnTo>
                  <a:lnTo>
                    <a:pt x="21312" y="7317"/>
                  </a:lnTo>
                  <a:lnTo>
                    <a:pt x="21471" y="7264"/>
                  </a:lnTo>
                  <a:lnTo>
                    <a:pt x="21630" y="7264"/>
                  </a:lnTo>
                  <a:lnTo>
                    <a:pt x="21630" y="7317"/>
                  </a:lnTo>
                  <a:lnTo>
                    <a:pt x="21524" y="7423"/>
                  </a:lnTo>
                  <a:lnTo>
                    <a:pt x="21418" y="7476"/>
                  </a:lnTo>
                  <a:lnTo>
                    <a:pt x="21153" y="7635"/>
                  </a:lnTo>
                  <a:lnTo>
                    <a:pt x="21100" y="7688"/>
                  </a:lnTo>
                  <a:lnTo>
                    <a:pt x="21153" y="7688"/>
                  </a:lnTo>
                  <a:lnTo>
                    <a:pt x="21365" y="7741"/>
                  </a:lnTo>
                  <a:lnTo>
                    <a:pt x="21683" y="7741"/>
                  </a:lnTo>
                  <a:lnTo>
                    <a:pt x="22001" y="7688"/>
                  </a:lnTo>
                  <a:lnTo>
                    <a:pt x="22266" y="7529"/>
                  </a:lnTo>
                  <a:lnTo>
                    <a:pt x="22266" y="7529"/>
                  </a:lnTo>
                  <a:lnTo>
                    <a:pt x="22160" y="7688"/>
                  </a:lnTo>
                  <a:lnTo>
                    <a:pt x="22001" y="7847"/>
                  </a:lnTo>
                  <a:lnTo>
                    <a:pt x="21948" y="7847"/>
                  </a:lnTo>
                  <a:lnTo>
                    <a:pt x="21948" y="7900"/>
                  </a:lnTo>
                  <a:lnTo>
                    <a:pt x="22001" y="7953"/>
                  </a:lnTo>
                  <a:lnTo>
                    <a:pt x="22373" y="8006"/>
                  </a:lnTo>
                  <a:lnTo>
                    <a:pt x="22585" y="7953"/>
                  </a:lnTo>
                  <a:lnTo>
                    <a:pt x="22744" y="7900"/>
                  </a:lnTo>
                  <a:lnTo>
                    <a:pt x="22691" y="8059"/>
                  </a:lnTo>
                  <a:lnTo>
                    <a:pt x="22585" y="8165"/>
                  </a:lnTo>
                  <a:lnTo>
                    <a:pt x="22532" y="8165"/>
                  </a:lnTo>
                  <a:lnTo>
                    <a:pt x="22585" y="8218"/>
                  </a:lnTo>
                  <a:lnTo>
                    <a:pt x="22850" y="8324"/>
                  </a:lnTo>
                  <a:lnTo>
                    <a:pt x="23115" y="8483"/>
                  </a:lnTo>
                  <a:lnTo>
                    <a:pt x="23115" y="8483"/>
                  </a:lnTo>
                  <a:lnTo>
                    <a:pt x="22744" y="8377"/>
                  </a:lnTo>
                  <a:lnTo>
                    <a:pt x="22373" y="8324"/>
                  </a:lnTo>
                  <a:lnTo>
                    <a:pt x="21736" y="8324"/>
                  </a:lnTo>
                  <a:lnTo>
                    <a:pt x="21100" y="8430"/>
                  </a:lnTo>
                  <a:lnTo>
                    <a:pt x="20570" y="8536"/>
                  </a:lnTo>
                  <a:lnTo>
                    <a:pt x="20411" y="8589"/>
                  </a:lnTo>
                  <a:lnTo>
                    <a:pt x="20093" y="8801"/>
                  </a:lnTo>
                  <a:lnTo>
                    <a:pt x="19881" y="9013"/>
                  </a:lnTo>
                  <a:lnTo>
                    <a:pt x="19669" y="9278"/>
                  </a:lnTo>
                  <a:lnTo>
                    <a:pt x="19510" y="9596"/>
                  </a:lnTo>
                  <a:lnTo>
                    <a:pt x="19404" y="9914"/>
                  </a:lnTo>
                  <a:lnTo>
                    <a:pt x="19351" y="10338"/>
                  </a:lnTo>
                  <a:lnTo>
                    <a:pt x="19404" y="10551"/>
                  </a:lnTo>
                  <a:lnTo>
                    <a:pt x="19457" y="10710"/>
                  </a:lnTo>
                  <a:lnTo>
                    <a:pt x="19563" y="10869"/>
                  </a:lnTo>
                  <a:lnTo>
                    <a:pt x="19669" y="11028"/>
                  </a:lnTo>
                  <a:lnTo>
                    <a:pt x="19722" y="10710"/>
                  </a:lnTo>
                  <a:lnTo>
                    <a:pt x="19775" y="10551"/>
                  </a:lnTo>
                  <a:lnTo>
                    <a:pt x="19881" y="10391"/>
                  </a:lnTo>
                  <a:lnTo>
                    <a:pt x="19987" y="10285"/>
                  </a:lnTo>
                  <a:lnTo>
                    <a:pt x="19934" y="9967"/>
                  </a:lnTo>
                  <a:lnTo>
                    <a:pt x="20199" y="10179"/>
                  </a:lnTo>
                  <a:lnTo>
                    <a:pt x="20093" y="9914"/>
                  </a:lnTo>
                  <a:lnTo>
                    <a:pt x="20040" y="9808"/>
                  </a:lnTo>
                  <a:lnTo>
                    <a:pt x="20199" y="9861"/>
                  </a:lnTo>
                  <a:lnTo>
                    <a:pt x="20305" y="9914"/>
                  </a:lnTo>
                  <a:lnTo>
                    <a:pt x="20358" y="10020"/>
                  </a:lnTo>
                  <a:lnTo>
                    <a:pt x="20358" y="9914"/>
                  </a:lnTo>
                  <a:lnTo>
                    <a:pt x="20358" y="9755"/>
                  </a:lnTo>
                  <a:lnTo>
                    <a:pt x="20305" y="9490"/>
                  </a:lnTo>
                  <a:lnTo>
                    <a:pt x="20411" y="9543"/>
                  </a:lnTo>
                  <a:lnTo>
                    <a:pt x="20517" y="9596"/>
                  </a:lnTo>
                  <a:lnTo>
                    <a:pt x="20570" y="9649"/>
                  </a:lnTo>
                  <a:lnTo>
                    <a:pt x="20623" y="9596"/>
                  </a:lnTo>
                  <a:lnTo>
                    <a:pt x="20623" y="9543"/>
                  </a:lnTo>
                  <a:lnTo>
                    <a:pt x="20676" y="9384"/>
                  </a:lnTo>
                  <a:lnTo>
                    <a:pt x="20729" y="9278"/>
                  </a:lnTo>
                  <a:lnTo>
                    <a:pt x="20782" y="9172"/>
                  </a:lnTo>
                  <a:lnTo>
                    <a:pt x="20782" y="9278"/>
                  </a:lnTo>
                  <a:lnTo>
                    <a:pt x="20835" y="9437"/>
                  </a:lnTo>
                  <a:lnTo>
                    <a:pt x="20888" y="9490"/>
                  </a:lnTo>
                  <a:lnTo>
                    <a:pt x="20941" y="9543"/>
                  </a:lnTo>
                  <a:lnTo>
                    <a:pt x="20994" y="9437"/>
                  </a:lnTo>
                  <a:lnTo>
                    <a:pt x="21100" y="9278"/>
                  </a:lnTo>
                  <a:lnTo>
                    <a:pt x="21206" y="9119"/>
                  </a:lnTo>
                  <a:lnTo>
                    <a:pt x="21259" y="9066"/>
                  </a:lnTo>
                  <a:lnTo>
                    <a:pt x="21365" y="9013"/>
                  </a:lnTo>
                  <a:lnTo>
                    <a:pt x="21312" y="9172"/>
                  </a:lnTo>
                  <a:lnTo>
                    <a:pt x="21312" y="9278"/>
                  </a:lnTo>
                  <a:lnTo>
                    <a:pt x="21312" y="9331"/>
                  </a:lnTo>
                  <a:lnTo>
                    <a:pt x="21365" y="9278"/>
                  </a:lnTo>
                  <a:lnTo>
                    <a:pt x="21471" y="9119"/>
                  </a:lnTo>
                  <a:lnTo>
                    <a:pt x="21524" y="9013"/>
                  </a:lnTo>
                  <a:lnTo>
                    <a:pt x="21630" y="8960"/>
                  </a:lnTo>
                  <a:lnTo>
                    <a:pt x="21683" y="8907"/>
                  </a:lnTo>
                  <a:lnTo>
                    <a:pt x="21683" y="8960"/>
                  </a:lnTo>
                  <a:lnTo>
                    <a:pt x="21683" y="9066"/>
                  </a:lnTo>
                  <a:lnTo>
                    <a:pt x="21683" y="9172"/>
                  </a:lnTo>
                  <a:lnTo>
                    <a:pt x="21577" y="9278"/>
                  </a:lnTo>
                  <a:lnTo>
                    <a:pt x="21312" y="9596"/>
                  </a:lnTo>
                  <a:lnTo>
                    <a:pt x="21153" y="9914"/>
                  </a:lnTo>
                  <a:lnTo>
                    <a:pt x="21047" y="10338"/>
                  </a:lnTo>
                  <a:lnTo>
                    <a:pt x="21047" y="10498"/>
                  </a:lnTo>
                  <a:lnTo>
                    <a:pt x="21100" y="10710"/>
                  </a:lnTo>
                  <a:lnTo>
                    <a:pt x="21206" y="11028"/>
                  </a:lnTo>
                  <a:lnTo>
                    <a:pt x="21259" y="11028"/>
                  </a:lnTo>
                  <a:lnTo>
                    <a:pt x="21259" y="10763"/>
                  </a:lnTo>
                  <a:lnTo>
                    <a:pt x="21365" y="10975"/>
                  </a:lnTo>
                  <a:lnTo>
                    <a:pt x="21418" y="10975"/>
                  </a:lnTo>
                  <a:lnTo>
                    <a:pt x="21365" y="10710"/>
                  </a:lnTo>
                  <a:lnTo>
                    <a:pt x="21418" y="10391"/>
                  </a:lnTo>
                  <a:lnTo>
                    <a:pt x="21418" y="10551"/>
                  </a:lnTo>
                  <a:lnTo>
                    <a:pt x="21524" y="10657"/>
                  </a:lnTo>
                  <a:lnTo>
                    <a:pt x="21577" y="10710"/>
                  </a:lnTo>
                  <a:lnTo>
                    <a:pt x="21630" y="10710"/>
                  </a:lnTo>
                  <a:lnTo>
                    <a:pt x="21683" y="10338"/>
                  </a:lnTo>
                  <a:lnTo>
                    <a:pt x="21630" y="10126"/>
                  </a:lnTo>
                  <a:lnTo>
                    <a:pt x="21630" y="9914"/>
                  </a:lnTo>
                  <a:lnTo>
                    <a:pt x="21736" y="10126"/>
                  </a:lnTo>
                  <a:lnTo>
                    <a:pt x="21842" y="10285"/>
                  </a:lnTo>
                  <a:lnTo>
                    <a:pt x="21895" y="10285"/>
                  </a:lnTo>
                  <a:lnTo>
                    <a:pt x="21895" y="9914"/>
                  </a:lnTo>
                  <a:lnTo>
                    <a:pt x="21895" y="9702"/>
                  </a:lnTo>
                  <a:lnTo>
                    <a:pt x="21948" y="9543"/>
                  </a:lnTo>
                  <a:lnTo>
                    <a:pt x="22001" y="9596"/>
                  </a:lnTo>
                  <a:lnTo>
                    <a:pt x="22054" y="9702"/>
                  </a:lnTo>
                  <a:lnTo>
                    <a:pt x="22054" y="9914"/>
                  </a:lnTo>
                  <a:lnTo>
                    <a:pt x="22054" y="9967"/>
                  </a:lnTo>
                  <a:lnTo>
                    <a:pt x="22107" y="9967"/>
                  </a:lnTo>
                  <a:lnTo>
                    <a:pt x="22107" y="9914"/>
                  </a:lnTo>
                  <a:lnTo>
                    <a:pt x="22266" y="9596"/>
                  </a:lnTo>
                  <a:lnTo>
                    <a:pt x="22320" y="9437"/>
                  </a:lnTo>
                  <a:lnTo>
                    <a:pt x="22320" y="9278"/>
                  </a:lnTo>
                  <a:lnTo>
                    <a:pt x="22373" y="9384"/>
                  </a:lnTo>
                  <a:lnTo>
                    <a:pt x="22426" y="9543"/>
                  </a:lnTo>
                  <a:lnTo>
                    <a:pt x="22532" y="9384"/>
                  </a:lnTo>
                  <a:lnTo>
                    <a:pt x="22638" y="9278"/>
                  </a:lnTo>
                  <a:lnTo>
                    <a:pt x="22638" y="9119"/>
                  </a:lnTo>
                  <a:lnTo>
                    <a:pt x="22691" y="9172"/>
                  </a:lnTo>
                  <a:lnTo>
                    <a:pt x="22744" y="9278"/>
                  </a:lnTo>
                  <a:lnTo>
                    <a:pt x="22850" y="9225"/>
                  </a:lnTo>
                  <a:lnTo>
                    <a:pt x="22956" y="9119"/>
                  </a:lnTo>
                  <a:lnTo>
                    <a:pt x="23115" y="9013"/>
                  </a:lnTo>
                  <a:lnTo>
                    <a:pt x="23168" y="9066"/>
                  </a:lnTo>
                  <a:lnTo>
                    <a:pt x="23009" y="9278"/>
                  </a:lnTo>
                  <a:lnTo>
                    <a:pt x="22850" y="9543"/>
                  </a:lnTo>
                  <a:lnTo>
                    <a:pt x="22638" y="9914"/>
                  </a:lnTo>
                  <a:lnTo>
                    <a:pt x="22160" y="10710"/>
                  </a:lnTo>
                  <a:lnTo>
                    <a:pt x="21948" y="11240"/>
                  </a:lnTo>
                  <a:lnTo>
                    <a:pt x="21789" y="11558"/>
                  </a:lnTo>
                  <a:lnTo>
                    <a:pt x="21524" y="12141"/>
                  </a:lnTo>
                  <a:lnTo>
                    <a:pt x="21365" y="12565"/>
                  </a:lnTo>
                  <a:lnTo>
                    <a:pt x="21047" y="13625"/>
                  </a:lnTo>
                  <a:lnTo>
                    <a:pt x="20994" y="13890"/>
                  </a:lnTo>
                  <a:lnTo>
                    <a:pt x="20782" y="14580"/>
                  </a:lnTo>
                  <a:lnTo>
                    <a:pt x="20729" y="14951"/>
                  </a:lnTo>
                  <a:lnTo>
                    <a:pt x="20676" y="15057"/>
                  </a:lnTo>
                  <a:lnTo>
                    <a:pt x="20676" y="15163"/>
                  </a:lnTo>
                  <a:lnTo>
                    <a:pt x="20623" y="15375"/>
                  </a:lnTo>
                  <a:lnTo>
                    <a:pt x="20517" y="16170"/>
                  </a:lnTo>
                  <a:lnTo>
                    <a:pt x="20464" y="16488"/>
                  </a:lnTo>
                  <a:lnTo>
                    <a:pt x="20411" y="17124"/>
                  </a:lnTo>
                  <a:lnTo>
                    <a:pt x="20411" y="17761"/>
                  </a:lnTo>
                  <a:lnTo>
                    <a:pt x="20411" y="17814"/>
                  </a:lnTo>
                  <a:lnTo>
                    <a:pt x="19563" y="17602"/>
                  </a:lnTo>
                  <a:lnTo>
                    <a:pt x="19192" y="17548"/>
                  </a:lnTo>
                  <a:lnTo>
                    <a:pt x="18768" y="17548"/>
                  </a:lnTo>
                  <a:lnTo>
                    <a:pt x="18661" y="16859"/>
                  </a:lnTo>
                  <a:lnTo>
                    <a:pt x="18661" y="16488"/>
                  </a:lnTo>
                  <a:lnTo>
                    <a:pt x="18502" y="15163"/>
                  </a:lnTo>
                  <a:lnTo>
                    <a:pt x="18502" y="15057"/>
                  </a:lnTo>
                  <a:lnTo>
                    <a:pt x="18396" y="13890"/>
                  </a:lnTo>
                  <a:lnTo>
                    <a:pt x="18396" y="13625"/>
                  </a:lnTo>
                  <a:lnTo>
                    <a:pt x="18396" y="12565"/>
                  </a:lnTo>
                  <a:lnTo>
                    <a:pt x="18343" y="12406"/>
                  </a:lnTo>
                  <a:lnTo>
                    <a:pt x="18396" y="12141"/>
                  </a:lnTo>
                  <a:lnTo>
                    <a:pt x="18396" y="11240"/>
                  </a:lnTo>
                  <a:lnTo>
                    <a:pt x="18396" y="10710"/>
                  </a:lnTo>
                  <a:lnTo>
                    <a:pt x="18449" y="9914"/>
                  </a:lnTo>
                  <a:lnTo>
                    <a:pt x="18449" y="9278"/>
                  </a:lnTo>
                  <a:lnTo>
                    <a:pt x="18502" y="8589"/>
                  </a:lnTo>
                  <a:lnTo>
                    <a:pt x="18555" y="8218"/>
                  </a:lnTo>
                  <a:lnTo>
                    <a:pt x="18555" y="7900"/>
                  </a:lnTo>
                  <a:lnTo>
                    <a:pt x="18555" y="7847"/>
                  </a:lnTo>
                  <a:lnTo>
                    <a:pt x="18661" y="7317"/>
                  </a:lnTo>
                  <a:lnTo>
                    <a:pt x="18768" y="6415"/>
                  </a:lnTo>
                  <a:lnTo>
                    <a:pt x="18821" y="5991"/>
                  </a:lnTo>
                  <a:lnTo>
                    <a:pt x="18980" y="4984"/>
                  </a:lnTo>
                  <a:lnTo>
                    <a:pt x="19033" y="4666"/>
                  </a:lnTo>
                  <a:lnTo>
                    <a:pt x="19192" y="3977"/>
                  </a:lnTo>
                  <a:lnTo>
                    <a:pt x="19245" y="3924"/>
                  </a:lnTo>
                  <a:close/>
                  <a:moveTo>
                    <a:pt x="16329" y="1"/>
                  </a:moveTo>
                  <a:lnTo>
                    <a:pt x="15958" y="54"/>
                  </a:lnTo>
                  <a:lnTo>
                    <a:pt x="15534" y="213"/>
                  </a:lnTo>
                  <a:lnTo>
                    <a:pt x="15322" y="425"/>
                  </a:lnTo>
                  <a:lnTo>
                    <a:pt x="15322" y="478"/>
                  </a:lnTo>
                  <a:lnTo>
                    <a:pt x="15481" y="425"/>
                  </a:lnTo>
                  <a:lnTo>
                    <a:pt x="15693" y="372"/>
                  </a:lnTo>
                  <a:lnTo>
                    <a:pt x="15428" y="584"/>
                  </a:lnTo>
                  <a:lnTo>
                    <a:pt x="15428" y="637"/>
                  </a:lnTo>
                  <a:lnTo>
                    <a:pt x="15481" y="637"/>
                  </a:lnTo>
                  <a:lnTo>
                    <a:pt x="15905" y="531"/>
                  </a:lnTo>
                  <a:lnTo>
                    <a:pt x="16223" y="531"/>
                  </a:lnTo>
                  <a:lnTo>
                    <a:pt x="16117" y="584"/>
                  </a:lnTo>
                  <a:lnTo>
                    <a:pt x="16011" y="637"/>
                  </a:lnTo>
                  <a:lnTo>
                    <a:pt x="15958" y="743"/>
                  </a:lnTo>
                  <a:lnTo>
                    <a:pt x="15852" y="849"/>
                  </a:lnTo>
                  <a:lnTo>
                    <a:pt x="15852" y="955"/>
                  </a:lnTo>
                  <a:lnTo>
                    <a:pt x="16276" y="902"/>
                  </a:lnTo>
                  <a:lnTo>
                    <a:pt x="16859" y="743"/>
                  </a:lnTo>
                  <a:lnTo>
                    <a:pt x="16965" y="690"/>
                  </a:lnTo>
                  <a:lnTo>
                    <a:pt x="16912" y="743"/>
                  </a:lnTo>
                  <a:lnTo>
                    <a:pt x="16700" y="902"/>
                  </a:lnTo>
                  <a:lnTo>
                    <a:pt x="16488" y="1114"/>
                  </a:lnTo>
                  <a:lnTo>
                    <a:pt x="16488" y="1167"/>
                  </a:lnTo>
                  <a:lnTo>
                    <a:pt x="16541" y="1167"/>
                  </a:lnTo>
                  <a:lnTo>
                    <a:pt x="17071" y="1061"/>
                  </a:lnTo>
                  <a:lnTo>
                    <a:pt x="17548" y="1061"/>
                  </a:lnTo>
                  <a:lnTo>
                    <a:pt x="17442" y="1167"/>
                  </a:lnTo>
                  <a:lnTo>
                    <a:pt x="17336" y="1220"/>
                  </a:lnTo>
                  <a:lnTo>
                    <a:pt x="17018" y="1326"/>
                  </a:lnTo>
                  <a:lnTo>
                    <a:pt x="16965" y="1326"/>
                  </a:lnTo>
                  <a:lnTo>
                    <a:pt x="17018" y="1379"/>
                  </a:lnTo>
                  <a:lnTo>
                    <a:pt x="17230" y="1485"/>
                  </a:lnTo>
                  <a:lnTo>
                    <a:pt x="17495" y="1538"/>
                  </a:lnTo>
                  <a:lnTo>
                    <a:pt x="17760" y="1538"/>
                  </a:lnTo>
                  <a:lnTo>
                    <a:pt x="18025" y="1485"/>
                  </a:lnTo>
                  <a:lnTo>
                    <a:pt x="18025" y="1485"/>
                  </a:lnTo>
                  <a:lnTo>
                    <a:pt x="17866" y="1591"/>
                  </a:lnTo>
                  <a:lnTo>
                    <a:pt x="17707" y="1697"/>
                  </a:lnTo>
                  <a:lnTo>
                    <a:pt x="17654" y="1750"/>
                  </a:lnTo>
                  <a:lnTo>
                    <a:pt x="17707" y="1750"/>
                  </a:lnTo>
                  <a:lnTo>
                    <a:pt x="18025" y="1909"/>
                  </a:lnTo>
                  <a:lnTo>
                    <a:pt x="18184" y="1962"/>
                  </a:lnTo>
                  <a:lnTo>
                    <a:pt x="18343" y="1909"/>
                  </a:lnTo>
                  <a:lnTo>
                    <a:pt x="18237" y="2068"/>
                  </a:lnTo>
                  <a:lnTo>
                    <a:pt x="18184" y="2068"/>
                  </a:lnTo>
                  <a:lnTo>
                    <a:pt x="18131" y="2121"/>
                  </a:lnTo>
                  <a:lnTo>
                    <a:pt x="18131" y="2174"/>
                  </a:lnTo>
                  <a:lnTo>
                    <a:pt x="18449" y="2386"/>
                  </a:lnTo>
                  <a:lnTo>
                    <a:pt x="18661" y="2651"/>
                  </a:lnTo>
                  <a:lnTo>
                    <a:pt x="18290" y="2333"/>
                  </a:lnTo>
                  <a:lnTo>
                    <a:pt x="17972" y="2068"/>
                  </a:lnTo>
                  <a:lnTo>
                    <a:pt x="17866" y="2068"/>
                  </a:lnTo>
                  <a:lnTo>
                    <a:pt x="17389" y="1750"/>
                  </a:lnTo>
                  <a:lnTo>
                    <a:pt x="16912" y="1485"/>
                  </a:lnTo>
                  <a:lnTo>
                    <a:pt x="16435" y="1326"/>
                  </a:lnTo>
                  <a:lnTo>
                    <a:pt x="15958" y="1167"/>
                  </a:lnTo>
                  <a:lnTo>
                    <a:pt x="15481" y="1061"/>
                  </a:lnTo>
                  <a:lnTo>
                    <a:pt x="15109" y="1008"/>
                  </a:lnTo>
                  <a:lnTo>
                    <a:pt x="14420" y="1008"/>
                  </a:lnTo>
                  <a:lnTo>
                    <a:pt x="14049" y="1167"/>
                  </a:lnTo>
                  <a:lnTo>
                    <a:pt x="13625" y="1379"/>
                  </a:lnTo>
                  <a:lnTo>
                    <a:pt x="13201" y="1697"/>
                  </a:lnTo>
                  <a:lnTo>
                    <a:pt x="12883" y="2068"/>
                  </a:lnTo>
                  <a:lnTo>
                    <a:pt x="12830" y="2068"/>
                  </a:lnTo>
                  <a:lnTo>
                    <a:pt x="12618" y="2386"/>
                  </a:lnTo>
                  <a:lnTo>
                    <a:pt x="12512" y="2704"/>
                  </a:lnTo>
                  <a:lnTo>
                    <a:pt x="12459" y="3022"/>
                  </a:lnTo>
                  <a:lnTo>
                    <a:pt x="12459" y="3341"/>
                  </a:lnTo>
                  <a:lnTo>
                    <a:pt x="12512" y="3553"/>
                  </a:lnTo>
                  <a:lnTo>
                    <a:pt x="12512" y="3606"/>
                  </a:lnTo>
                  <a:lnTo>
                    <a:pt x="12565" y="3553"/>
                  </a:lnTo>
                  <a:lnTo>
                    <a:pt x="12671" y="3341"/>
                  </a:lnTo>
                  <a:lnTo>
                    <a:pt x="12936" y="3128"/>
                  </a:lnTo>
                  <a:lnTo>
                    <a:pt x="13148" y="2969"/>
                  </a:lnTo>
                  <a:lnTo>
                    <a:pt x="13413" y="2863"/>
                  </a:lnTo>
                  <a:lnTo>
                    <a:pt x="13466" y="2439"/>
                  </a:lnTo>
                  <a:lnTo>
                    <a:pt x="13731" y="2863"/>
                  </a:lnTo>
                  <a:lnTo>
                    <a:pt x="13784" y="2651"/>
                  </a:lnTo>
                  <a:lnTo>
                    <a:pt x="13784" y="2439"/>
                  </a:lnTo>
                  <a:lnTo>
                    <a:pt x="13731" y="2280"/>
                  </a:lnTo>
                  <a:lnTo>
                    <a:pt x="13731" y="2280"/>
                  </a:lnTo>
                  <a:lnTo>
                    <a:pt x="13890" y="2386"/>
                  </a:lnTo>
                  <a:lnTo>
                    <a:pt x="13996" y="2545"/>
                  </a:lnTo>
                  <a:lnTo>
                    <a:pt x="14049" y="2757"/>
                  </a:lnTo>
                  <a:lnTo>
                    <a:pt x="14155" y="2545"/>
                  </a:lnTo>
                  <a:lnTo>
                    <a:pt x="14208" y="2333"/>
                  </a:lnTo>
                  <a:lnTo>
                    <a:pt x="14261" y="2068"/>
                  </a:lnTo>
                  <a:lnTo>
                    <a:pt x="14314" y="2068"/>
                  </a:lnTo>
                  <a:lnTo>
                    <a:pt x="14420" y="2280"/>
                  </a:lnTo>
                  <a:lnTo>
                    <a:pt x="14526" y="2439"/>
                  </a:lnTo>
                  <a:lnTo>
                    <a:pt x="14632" y="2439"/>
                  </a:lnTo>
                  <a:lnTo>
                    <a:pt x="14685" y="2333"/>
                  </a:lnTo>
                  <a:lnTo>
                    <a:pt x="14844" y="2068"/>
                  </a:lnTo>
                  <a:lnTo>
                    <a:pt x="14897" y="2068"/>
                  </a:lnTo>
                  <a:lnTo>
                    <a:pt x="15003" y="2015"/>
                  </a:lnTo>
                  <a:lnTo>
                    <a:pt x="15109" y="1962"/>
                  </a:lnTo>
                  <a:lnTo>
                    <a:pt x="15056" y="2068"/>
                  </a:lnTo>
                  <a:lnTo>
                    <a:pt x="15003" y="2068"/>
                  </a:lnTo>
                  <a:lnTo>
                    <a:pt x="15003" y="2333"/>
                  </a:lnTo>
                  <a:lnTo>
                    <a:pt x="15003" y="2439"/>
                  </a:lnTo>
                  <a:lnTo>
                    <a:pt x="15056" y="2492"/>
                  </a:lnTo>
                  <a:lnTo>
                    <a:pt x="15163" y="2439"/>
                  </a:lnTo>
                  <a:lnTo>
                    <a:pt x="15428" y="2280"/>
                  </a:lnTo>
                  <a:lnTo>
                    <a:pt x="15640" y="2121"/>
                  </a:lnTo>
                  <a:lnTo>
                    <a:pt x="15905" y="2121"/>
                  </a:lnTo>
                  <a:lnTo>
                    <a:pt x="15799" y="2227"/>
                  </a:lnTo>
                  <a:lnTo>
                    <a:pt x="15693" y="2333"/>
                  </a:lnTo>
                  <a:lnTo>
                    <a:pt x="15693" y="2492"/>
                  </a:lnTo>
                  <a:lnTo>
                    <a:pt x="15905" y="2333"/>
                  </a:lnTo>
                  <a:lnTo>
                    <a:pt x="16117" y="2174"/>
                  </a:lnTo>
                  <a:lnTo>
                    <a:pt x="16382" y="2174"/>
                  </a:lnTo>
                  <a:lnTo>
                    <a:pt x="16329" y="2280"/>
                  </a:lnTo>
                  <a:lnTo>
                    <a:pt x="16276" y="2333"/>
                  </a:lnTo>
                  <a:lnTo>
                    <a:pt x="16276" y="2492"/>
                  </a:lnTo>
                  <a:lnTo>
                    <a:pt x="16382" y="2439"/>
                  </a:lnTo>
                  <a:lnTo>
                    <a:pt x="16541" y="2439"/>
                  </a:lnTo>
                  <a:lnTo>
                    <a:pt x="17018" y="2545"/>
                  </a:lnTo>
                  <a:lnTo>
                    <a:pt x="17601" y="2704"/>
                  </a:lnTo>
                  <a:lnTo>
                    <a:pt x="18078" y="2863"/>
                  </a:lnTo>
                  <a:lnTo>
                    <a:pt x="18396" y="3075"/>
                  </a:lnTo>
                  <a:lnTo>
                    <a:pt x="18396" y="3075"/>
                  </a:lnTo>
                  <a:lnTo>
                    <a:pt x="17866" y="2916"/>
                  </a:lnTo>
                  <a:lnTo>
                    <a:pt x="17336" y="2810"/>
                  </a:lnTo>
                  <a:lnTo>
                    <a:pt x="16382" y="2810"/>
                  </a:lnTo>
                  <a:lnTo>
                    <a:pt x="15958" y="2863"/>
                  </a:lnTo>
                  <a:lnTo>
                    <a:pt x="15534" y="2916"/>
                  </a:lnTo>
                  <a:lnTo>
                    <a:pt x="15216" y="3075"/>
                  </a:lnTo>
                  <a:lnTo>
                    <a:pt x="14897" y="3181"/>
                  </a:lnTo>
                  <a:lnTo>
                    <a:pt x="14632" y="3341"/>
                  </a:lnTo>
                  <a:lnTo>
                    <a:pt x="14420" y="3553"/>
                  </a:lnTo>
                  <a:lnTo>
                    <a:pt x="14102" y="3765"/>
                  </a:lnTo>
                  <a:lnTo>
                    <a:pt x="13837" y="4030"/>
                  </a:lnTo>
                  <a:lnTo>
                    <a:pt x="13572" y="4348"/>
                  </a:lnTo>
                  <a:lnTo>
                    <a:pt x="13360" y="4666"/>
                  </a:lnTo>
                  <a:lnTo>
                    <a:pt x="13201" y="4984"/>
                  </a:lnTo>
                  <a:lnTo>
                    <a:pt x="12989" y="5355"/>
                  </a:lnTo>
                  <a:lnTo>
                    <a:pt x="12883" y="5779"/>
                  </a:lnTo>
                  <a:lnTo>
                    <a:pt x="12406" y="5991"/>
                  </a:lnTo>
                  <a:lnTo>
                    <a:pt x="12035" y="6203"/>
                  </a:lnTo>
                  <a:lnTo>
                    <a:pt x="11717" y="6415"/>
                  </a:lnTo>
                  <a:lnTo>
                    <a:pt x="11451" y="6574"/>
                  </a:lnTo>
                  <a:lnTo>
                    <a:pt x="11186" y="6893"/>
                  </a:lnTo>
                  <a:lnTo>
                    <a:pt x="10921" y="7317"/>
                  </a:lnTo>
                  <a:lnTo>
                    <a:pt x="10656" y="7847"/>
                  </a:lnTo>
                  <a:lnTo>
                    <a:pt x="10497" y="8218"/>
                  </a:lnTo>
                  <a:lnTo>
                    <a:pt x="10391" y="8589"/>
                  </a:lnTo>
                  <a:lnTo>
                    <a:pt x="10285" y="9225"/>
                  </a:lnTo>
                  <a:lnTo>
                    <a:pt x="10073" y="8907"/>
                  </a:lnTo>
                  <a:lnTo>
                    <a:pt x="9861" y="8589"/>
                  </a:lnTo>
                  <a:lnTo>
                    <a:pt x="9543" y="8324"/>
                  </a:lnTo>
                  <a:lnTo>
                    <a:pt x="9225" y="8112"/>
                  </a:lnTo>
                  <a:lnTo>
                    <a:pt x="8907" y="7953"/>
                  </a:lnTo>
                  <a:lnTo>
                    <a:pt x="8589" y="7847"/>
                  </a:lnTo>
                  <a:lnTo>
                    <a:pt x="8536" y="7847"/>
                  </a:lnTo>
                  <a:lnTo>
                    <a:pt x="8165" y="7794"/>
                  </a:lnTo>
                  <a:lnTo>
                    <a:pt x="7793" y="7847"/>
                  </a:lnTo>
                  <a:lnTo>
                    <a:pt x="7369" y="7953"/>
                  </a:lnTo>
                  <a:lnTo>
                    <a:pt x="7051" y="8059"/>
                  </a:lnTo>
                  <a:lnTo>
                    <a:pt x="6733" y="8324"/>
                  </a:lnTo>
                  <a:lnTo>
                    <a:pt x="6468" y="8589"/>
                  </a:lnTo>
                  <a:lnTo>
                    <a:pt x="6309" y="8854"/>
                  </a:lnTo>
                  <a:lnTo>
                    <a:pt x="6362" y="8907"/>
                  </a:lnTo>
                  <a:lnTo>
                    <a:pt x="6468" y="8801"/>
                  </a:lnTo>
                  <a:lnTo>
                    <a:pt x="6627" y="8695"/>
                  </a:lnTo>
                  <a:lnTo>
                    <a:pt x="6627" y="8695"/>
                  </a:lnTo>
                  <a:lnTo>
                    <a:pt x="6521" y="8960"/>
                  </a:lnTo>
                  <a:lnTo>
                    <a:pt x="6521" y="9013"/>
                  </a:lnTo>
                  <a:lnTo>
                    <a:pt x="6574" y="9013"/>
                  </a:lnTo>
                  <a:lnTo>
                    <a:pt x="6786" y="8801"/>
                  </a:lnTo>
                  <a:lnTo>
                    <a:pt x="6998" y="8589"/>
                  </a:lnTo>
                  <a:lnTo>
                    <a:pt x="7104" y="8536"/>
                  </a:lnTo>
                  <a:lnTo>
                    <a:pt x="7051" y="8589"/>
                  </a:lnTo>
                  <a:lnTo>
                    <a:pt x="6998" y="8748"/>
                  </a:lnTo>
                  <a:lnTo>
                    <a:pt x="6945" y="8907"/>
                  </a:lnTo>
                  <a:lnTo>
                    <a:pt x="6945" y="9013"/>
                  </a:lnTo>
                  <a:lnTo>
                    <a:pt x="6998" y="9066"/>
                  </a:lnTo>
                  <a:lnTo>
                    <a:pt x="7210" y="8907"/>
                  </a:lnTo>
                  <a:lnTo>
                    <a:pt x="7581" y="8589"/>
                  </a:lnTo>
                  <a:lnTo>
                    <a:pt x="7793" y="8377"/>
                  </a:lnTo>
                  <a:lnTo>
                    <a:pt x="7740" y="8483"/>
                  </a:lnTo>
                  <a:lnTo>
                    <a:pt x="7687" y="8589"/>
                  </a:lnTo>
                  <a:lnTo>
                    <a:pt x="7634" y="8748"/>
                  </a:lnTo>
                  <a:lnTo>
                    <a:pt x="7581" y="8907"/>
                  </a:lnTo>
                  <a:lnTo>
                    <a:pt x="7581" y="8960"/>
                  </a:lnTo>
                  <a:lnTo>
                    <a:pt x="7634" y="8960"/>
                  </a:lnTo>
                  <a:lnTo>
                    <a:pt x="8059" y="8589"/>
                  </a:lnTo>
                  <a:lnTo>
                    <a:pt x="8218" y="8483"/>
                  </a:lnTo>
                  <a:lnTo>
                    <a:pt x="8377" y="8430"/>
                  </a:lnTo>
                  <a:lnTo>
                    <a:pt x="8377" y="8536"/>
                  </a:lnTo>
                  <a:lnTo>
                    <a:pt x="8324" y="8589"/>
                  </a:lnTo>
                  <a:lnTo>
                    <a:pt x="8218" y="8748"/>
                  </a:lnTo>
                  <a:lnTo>
                    <a:pt x="8059" y="8854"/>
                  </a:lnTo>
                  <a:lnTo>
                    <a:pt x="8059" y="8907"/>
                  </a:lnTo>
                  <a:lnTo>
                    <a:pt x="8112" y="8907"/>
                  </a:lnTo>
                  <a:lnTo>
                    <a:pt x="8483" y="8854"/>
                  </a:lnTo>
                  <a:lnTo>
                    <a:pt x="8748" y="8748"/>
                  </a:lnTo>
                  <a:lnTo>
                    <a:pt x="8907" y="8589"/>
                  </a:lnTo>
                  <a:lnTo>
                    <a:pt x="8960" y="8536"/>
                  </a:lnTo>
                  <a:lnTo>
                    <a:pt x="8960" y="8589"/>
                  </a:lnTo>
                  <a:lnTo>
                    <a:pt x="8801" y="8854"/>
                  </a:lnTo>
                  <a:lnTo>
                    <a:pt x="8801" y="8907"/>
                  </a:lnTo>
                  <a:lnTo>
                    <a:pt x="9172" y="8907"/>
                  </a:lnTo>
                  <a:lnTo>
                    <a:pt x="9331" y="8854"/>
                  </a:lnTo>
                  <a:lnTo>
                    <a:pt x="9437" y="8748"/>
                  </a:lnTo>
                  <a:lnTo>
                    <a:pt x="9384" y="8854"/>
                  </a:lnTo>
                  <a:lnTo>
                    <a:pt x="9331" y="8960"/>
                  </a:lnTo>
                  <a:lnTo>
                    <a:pt x="9331" y="9013"/>
                  </a:lnTo>
                  <a:lnTo>
                    <a:pt x="9384" y="9013"/>
                  </a:lnTo>
                  <a:lnTo>
                    <a:pt x="9702" y="9119"/>
                  </a:lnTo>
                  <a:lnTo>
                    <a:pt x="9967" y="9225"/>
                  </a:lnTo>
                  <a:lnTo>
                    <a:pt x="9967" y="9225"/>
                  </a:lnTo>
                  <a:lnTo>
                    <a:pt x="9543" y="9119"/>
                  </a:lnTo>
                  <a:lnTo>
                    <a:pt x="9119" y="9066"/>
                  </a:lnTo>
                  <a:lnTo>
                    <a:pt x="8271" y="9013"/>
                  </a:lnTo>
                  <a:lnTo>
                    <a:pt x="7475" y="9119"/>
                  </a:lnTo>
                  <a:lnTo>
                    <a:pt x="6786" y="9278"/>
                  </a:lnTo>
                  <a:lnTo>
                    <a:pt x="6256" y="9490"/>
                  </a:lnTo>
                  <a:lnTo>
                    <a:pt x="5885" y="9755"/>
                  </a:lnTo>
                  <a:lnTo>
                    <a:pt x="5726" y="9914"/>
                  </a:lnTo>
                  <a:lnTo>
                    <a:pt x="5461" y="10285"/>
                  </a:lnTo>
                  <a:lnTo>
                    <a:pt x="5249" y="10710"/>
                  </a:lnTo>
                  <a:lnTo>
                    <a:pt x="5090" y="11240"/>
                  </a:lnTo>
                  <a:lnTo>
                    <a:pt x="5037" y="11717"/>
                  </a:lnTo>
                  <a:lnTo>
                    <a:pt x="5090" y="11929"/>
                  </a:lnTo>
                  <a:lnTo>
                    <a:pt x="5143" y="12141"/>
                  </a:lnTo>
                  <a:lnTo>
                    <a:pt x="5249" y="12353"/>
                  </a:lnTo>
                  <a:lnTo>
                    <a:pt x="5408" y="12565"/>
                  </a:lnTo>
                  <a:lnTo>
                    <a:pt x="5461" y="12618"/>
                  </a:lnTo>
                  <a:lnTo>
                    <a:pt x="5461" y="12565"/>
                  </a:lnTo>
                  <a:lnTo>
                    <a:pt x="5514" y="12353"/>
                  </a:lnTo>
                  <a:lnTo>
                    <a:pt x="5567" y="12141"/>
                  </a:lnTo>
                  <a:lnTo>
                    <a:pt x="5726" y="11823"/>
                  </a:lnTo>
                  <a:lnTo>
                    <a:pt x="5832" y="11664"/>
                  </a:lnTo>
                  <a:lnTo>
                    <a:pt x="5726" y="11293"/>
                  </a:lnTo>
                  <a:lnTo>
                    <a:pt x="6097" y="11505"/>
                  </a:lnTo>
                  <a:lnTo>
                    <a:pt x="5991" y="11240"/>
                  </a:lnTo>
                  <a:lnTo>
                    <a:pt x="5938" y="11134"/>
                  </a:lnTo>
                  <a:lnTo>
                    <a:pt x="5885" y="11028"/>
                  </a:lnTo>
                  <a:lnTo>
                    <a:pt x="5991" y="11081"/>
                  </a:lnTo>
                  <a:lnTo>
                    <a:pt x="6097" y="11134"/>
                  </a:lnTo>
                  <a:lnTo>
                    <a:pt x="6309" y="11240"/>
                  </a:lnTo>
                  <a:lnTo>
                    <a:pt x="6309" y="11028"/>
                  </a:lnTo>
                  <a:lnTo>
                    <a:pt x="6256" y="10710"/>
                  </a:lnTo>
                  <a:lnTo>
                    <a:pt x="6203" y="10657"/>
                  </a:lnTo>
                  <a:lnTo>
                    <a:pt x="6203" y="10604"/>
                  </a:lnTo>
                  <a:lnTo>
                    <a:pt x="6256" y="10657"/>
                  </a:lnTo>
                  <a:lnTo>
                    <a:pt x="6415" y="10710"/>
                  </a:lnTo>
                  <a:lnTo>
                    <a:pt x="6521" y="10816"/>
                  </a:lnTo>
                  <a:lnTo>
                    <a:pt x="6627" y="10816"/>
                  </a:lnTo>
                  <a:lnTo>
                    <a:pt x="6627" y="10710"/>
                  </a:lnTo>
                  <a:lnTo>
                    <a:pt x="6680" y="10445"/>
                  </a:lnTo>
                  <a:lnTo>
                    <a:pt x="6733" y="10338"/>
                  </a:lnTo>
                  <a:lnTo>
                    <a:pt x="6839" y="10232"/>
                  </a:lnTo>
                  <a:lnTo>
                    <a:pt x="6839" y="10338"/>
                  </a:lnTo>
                  <a:lnTo>
                    <a:pt x="6892" y="10498"/>
                  </a:lnTo>
                  <a:lnTo>
                    <a:pt x="6945" y="10604"/>
                  </a:lnTo>
                  <a:lnTo>
                    <a:pt x="6998" y="10657"/>
                  </a:lnTo>
                  <a:lnTo>
                    <a:pt x="7104" y="10551"/>
                  </a:lnTo>
                  <a:lnTo>
                    <a:pt x="7210" y="10338"/>
                  </a:lnTo>
                  <a:lnTo>
                    <a:pt x="7369" y="10126"/>
                  </a:lnTo>
                  <a:lnTo>
                    <a:pt x="7422" y="10020"/>
                  </a:lnTo>
                  <a:lnTo>
                    <a:pt x="7528" y="9967"/>
                  </a:lnTo>
                  <a:lnTo>
                    <a:pt x="7475" y="10126"/>
                  </a:lnTo>
                  <a:lnTo>
                    <a:pt x="7475" y="10285"/>
                  </a:lnTo>
                  <a:lnTo>
                    <a:pt x="7528" y="10391"/>
                  </a:lnTo>
                  <a:lnTo>
                    <a:pt x="7581" y="10232"/>
                  </a:lnTo>
                  <a:lnTo>
                    <a:pt x="7687" y="10073"/>
                  </a:lnTo>
                  <a:lnTo>
                    <a:pt x="7793" y="9914"/>
                  </a:lnTo>
                  <a:lnTo>
                    <a:pt x="7952" y="9808"/>
                  </a:lnTo>
                  <a:lnTo>
                    <a:pt x="7952" y="9914"/>
                  </a:lnTo>
                  <a:lnTo>
                    <a:pt x="7952" y="10073"/>
                  </a:lnTo>
                  <a:lnTo>
                    <a:pt x="8005" y="10126"/>
                  </a:lnTo>
                  <a:lnTo>
                    <a:pt x="8112" y="10020"/>
                  </a:lnTo>
                  <a:lnTo>
                    <a:pt x="8324" y="9914"/>
                  </a:lnTo>
                  <a:lnTo>
                    <a:pt x="8960" y="9755"/>
                  </a:lnTo>
                  <a:lnTo>
                    <a:pt x="9278" y="9702"/>
                  </a:lnTo>
                  <a:lnTo>
                    <a:pt x="9596" y="9649"/>
                  </a:lnTo>
                  <a:lnTo>
                    <a:pt x="9967" y="9649"/>
                  </a:lnTo>
                  <a:lnTo>
                    <a:pt x="9437" y="9755"/>
                  </a:lnTo>
                  <a:lnTo>
                    <a:pt x="9013" y="9914"/>
                  </a:lnTo>
                  <a:lnTo>
                    <a:pt x="8642" y="10073"/>
                  </a:lnTo>
                  <a:lnTo>
                    <a:pt x="8271" y="10285"/>
                  </a:lnTo>
                  <a:lnTo>
                    <a:pt x="7952" y="10498"/>
                  </a:lnTo>
                  <a:lnTo>
                    <a:pt x="7687" y="10710"/>
                  </a:lnTo>
                  <a:lnTo>
                    <a:pt x="7422" y="10975"/>
                  </a:lnTo>
                  <a:lnTo>
                    <a:pt x="7210" y="11240"/>
                  </a:lnTo>
                  <a:lnTo>
                    <a:pt x="7210" y="11293"/>
                  </a:lnTo>
                  <a:lnTo>
                    <a:pt x="6998" y="11717"/>
                  </a:lnTo>
                  <a:lnTo>
                    <a:pt x="6786" y="12141"/>
                  </a:lnTo>
                  <a:lnTo>
                    <a:pt x="6680" y="12565"/>
                  </a:lnTo>
                  <a:lnTo>
                    <a:pt x="6627" y="13095"/>
                  </a:lnTo>
                  <a:lnTo>
                    <a:pt x="6627" y="13625"/>
                  </a:lnTo>
                  <a:lnTo>
                    <a:pt x="6627" y="13890"/>
                  </a:lnTo>
                  <a:lnTo>
                    <a:pt x="6733" y="14209"/>
                  </a:lnTo>
                  <a:lnTo>
                    <a:pt x="6839" y="14474"/>
                  </a:lnTo>
                  <a:lnTo>
                    <a:pt x="6998" y="14792"/>
                  </a:lnTo>
                  <a:lnTo>
                    <a:pt x="7263" y="15057"/>
                  </a:lnTo>
                  <a:lnTo>
                    <a:pt x="7316" y="15163"/>
                  </a:lnTo>
                  <a:lnTo>
                    <a:pt x="7369" y="15163"/>
                  </a:lnTo>
                  <a:lnTo>
                    <a:pt x="7422" y="15110"/>
                  </a:lnTo>
                  <a:lnTo>
                    <a:pt x="7369" y="15057"/>
                  </a:lnTo>
                  <a:lnTo>
                    <a:pt x="7316" y="14898"/>
                  </a:lnTo>
                  <a:lnTo>
                    <a:pt x="7263" y="14633"/>
                  </a:lnTo>
                  <a:lnTo>
                    <a:pt x="7263" y="14633"/>
                  </a:lnTo>
                  <a:lnTo>
                    <a:pt x="7422" y="14792"/>
                  </a:lnTo>
                  <a:lnTo>
                    <a:pt x="7581" y="14951"/>
                  </a:lnTo>
                  <a:lnTo>
                    <a:pt x="7634" y="14951"/>
                  </a:lnTo>
                  <a:lnTo>
                    <a:pt x="7687" y="14898"/>
                  </a:lnTo>
                  <a:lnTo>
                    <a:pt x="7422" y="14368"/>
                  </a:lnTo>
                  <a:lnTo>
                    <a:pt x="7316" y="13890"/>
                  </a:lnTo>
                  <a:lnTo>
                    <a:pt x="7316" y="13837"/>
                  </a:lnTo>
                  <a:lnTo>
                    <a:pt x="7369" y="13890"/>
                  </a:lnTo>
                  <a:lnTo>
                    <a:pt x="7528" y="14103"/>
                  </a:lnTo>
                  <a:lnTo>
                    <a:pt x="7740" y="14209"/>
                  </a:lnTo>
                  <a:lnTo>
                    <a:pt x="7899" y="14315"/>
                  </a:lnTo>
                  <a:lnTo>
                    <a:pt x="8005" y="14315"/>
                  </a:lnTo>
                  <a:lnTo>
                    <a:pt x="7899" y="13890"/>
                  </a:lnTo>
                  <a:lnTo>
                    <a:pt x="7846" y="13625"/>
                  </a:lnTo>
                  <a:lnTo>
                    <a:pt x="7634" y="13095"/>
                  </a:lnTo>
                  <a:lnTo>
                    <a:pt x="7528" y="12883"/>
                  </a:lnTo>
                  <a:lnTo>
                    <a:pt x="7422" y="12777"/>
                  </a:lnTo>
                  <a:lnTo>
                    <a:pt x="7422" y="12777"/>
                  </a:lnTo>
                  <a:lnTo>
                    <a:pt x="7634" y="12883"/>
                  </a:lnTo>
                  <a:lnTo>
                    <a:pt x="7793" y="13042"/>
                  </a:lnTo>
                  <a:lnTo>
                    <a:pt x="7952" y="13201"/>
                  </a:lnTo>
                  <a:lnTo>
                    <a:pt x="8112" y="13413"/>
                  </a:lnTo>
                  <a:lnTo>
                    <a:pt x="8218" y="13360"/>
                  </a:lnTo>
                  <a:lnTo>
                    <a:pt x="8218" y="13307"/>
                  </a:lnTo>
                  <a:lnTo>
                    <a:pt x="8005" y="12565"/>
                  </a:lnTo>
                  <a:lnTo>
                    <a:pt x="7899" y="12141"/>
                  </a:lnTo>
                  <a:lnTo>
                    <a:pt x="7952" y="11929"/>
                  </a:lnTo>
                  <a:lnTo>
                    <a:pt x="8059" y="11982"/>
                  </a:lnTo>
                  <a:lnTo>
                    <a:pt x="8165" y="12141"/>
                  </a:lnTo>
                  <a:lnTo>
                    <a:pt x="8324" y="12565"/>
                  </a:lnTo>
                  <a:lnTo>
                    <a:pt x="8377" y="12618"/>
                  </a:lnTo>
                  <a:lnTo>
                    <a:pt x="8377" y="12671"/>
                  </a:lnTo>
                  <a:lnTo>
                    <a:pt x="8430" y="12618"/>
                  </a:lnTo>
                  <a:lnTo>
                    <a:pt x="8483" y="12565"/>
                  </a:lnTo>
                  <a:lnTo>
                    <a:pt x="8536" y="12141"/>
                  </a:lnTo>
                  <a:lnTo>
                    <a:pt x="8536" y="11664"/>
                  </a:lnTo>
                  <a:lnTo>
                    <a:pt x="8536" y="11452"/>
                  </a:lnTo>
                  <a:lnTo>
                    <a:pt x="8430" y="11240"/>
                  </a:lnTo>
                  <a:lnTo>
                    <a:pt x="8430" y="11187"/>
                  </a:lnTo>
                  <a:lnTo>
                    <a:pt x="8536" y="11240"/>
                  </a:lnTo>
                  <a:lnTo>
                    <a:pt x="8642" y="11399"/>
                  </a:lnTo>
                  <a:lnTo>
                    <a:pt x="8801" y="11611"/>
                  </a:lnTo>
                  <a:lnTo>
                    <a:pt x="8854" y="11611"/>
                  </a:lnTo>
                  <a:lnTo>
                    <a:pt x="8960" y="11240"/>
                  </a:lnTo>
                  <a:lnTo>
                    <a:pt x="9013" y="10975"/>
                  </a:lnTo>
                  <a:lnTo>
                    <a:pt x="9013" y="10710"/>
                  </a:lnTo>
                  <a:lnTo>
                    <a:pt x="9013" y="10604"/>
                  </a:lnTo>
                  <a:lnTo>
                    <a:pt x="9066" y="10657"/>
                  </a:lnTo>
                  <a:lnTo>
                    <a:pt x="9172" y="10710"/>
                  </a:lnTo>
                  <a:lnTo>
                    <a:pt x="9278" y="10869"/>
                  </a:lnTo>
                  <a:lnTo>
                    <a:pt x="9331" y="10869"/>
                  </a:lnTo>
                  <a:lnTo>
                    <a:pt x="9437" y="10710"/>
                  </a:lnTo>
                  <a:lnTo>
                    <a:pt x="9649" y="10391"/>
                  </a:lnTo>
                  <a:lnTo>
                    <a:pt x="9914" y="10126"/>
                  </a:lnTo>
                  <a:lnTo>
                    <a:pt x="10020" y="10126"/>
                  </a:lnTo>
                  <a:lnTo>
                    <a:pt x="9808" y="10445"/>
                  </a:lnTo>
                  <a:lnTo>
                    <a:pt x="9596" y="10710"/>
                  </a:lnTo>
                  <a:lnTo>
                    <a:pt x="9331" y="11240"/>
                  </a:lnTo>
                  <a:lnTo>
                    <a:pt x="9119" y="11717"/>
                  </a:lnTo>
                  <a:lnTo>
                    <a:pt x="8960" y="12141"/>
                  </a:lnTo>
                  <a:lnTo>
                    <a:pt x="8907" y="12565"/>
                  </a:lnTo>
                  <a:lnTo>
                    <a:pt x="8854" y="12936"/>
                  </a:lnTo>
                  <a:lnTo>
                    <a:pt x="8907" y="13201"/>
                  </a:lnTo>
                  <a:lnTo>
                    <a:pt x="9066" y="13625"/>
                  </a:lnTo>
                  <a:lnTo>
                    <a:pt x="9172" y="13890"/>
                  </a:lnTo>
                  <a:lnTo>
                    <a:pt x="9384" y="14103"/>
                  </a:lnTo>
                  <a:lnTo>
                    <a:pt x="9596" y="14368"/>
                  </a:lnTo>
                  <a:lnTo>
                    <a:pt x="9808" y="14527"/>
                  </a:lnTo>
                  <a:lnTo>
                    <a:pt x="10073" y="14686"/>
                  </a:lnTo>
                  <a:lnTo>
                    <a:pt x="10285" y="14739"/>
                  </a:lnTo>
                  <a:lnTo>
                    <a:pt x="10497" y="14792"/>
                  </a:lnTo>
                  <a:lnTo>
                    <a:pt x="10656" y="14792"/>
                  </a:lnTo>
                  <a:lnTo>
                    <a:pt x="10868" y="14739"/>
                  </a:lnTo>
                  <a:lnTo>
                    <a:pt x="10603" y="14527"/>
                  </a:lnTo>
                  <a:lnTo>
                    <a:pt x="10444" y="14315"/>
                  </a:lnTo>
                  <a:lnTo>
                    <a:pt x="10338" y="14050"/>
                  </a:lnTo>
                  <a:lnTo>
                    <a:pt x="10285" y="14050"/>
                  </a:lnTo>
                  <a:lnTo>
                    <a:pt x="9967" y="13943"/>
                  </a:lnTo>
                  <a:lnTo>
                    <a:pt x="10179" y="13890"/>
                  </a:lnTo>
                  <a:lnTo>
                    <a:pt x="10338" y="13784"/>
                  </a:lnTo>
                  <a:lnTo>
                    <a:pt x="10126" y="13731"/>
                  </a:lnTo>
                  <a:lnTo>
                    <a:pt x="9967" y="13731"/>
                  </a:lnTo>
                  <a:lnTo>
                    <a:pt x="9861" y="13784"/>
                  </a:lnTo>
                  <a:lnTo>
                    <a:pt x="9914" y="13678"/>
                  </a:lnTo>
                  <a:lnTo>
                    <a:pt x="10020" y="13625"/>
                  </a:lnTo>
                  <a:lnTo>
                    <a:pt x="10232" y="13519"/>
                  </a:lnTo>
                  <a:lnTo>
                    <a:pt x="10073" y="13466"/>
                  </a:lnTo>
                  <a:lnTo>
                    <a:pt x="9914" y="13413"/>
                  </a:lnTo>
                  <a:lnTo>
                    <a:pt x="9702" y="13360"/>
                  </a:lnTo>
                  <a:lnTo>
                    <a:pt x="9702" y="13307"/>
                  </a:lnTo>
                  <a:lnTo>
                    <a:pt x="9808" y="13254"/>
                  </a:lnTo>
                  <a:lnTo>
                    <a:pt x="9914" y="13201"/>
                  </a:lnTo>
                  <a:lnTo>
                    <a:pt x="9967" y="13148"/>
                  </a:lnTo>
                  <a:lnTo>
                    <a:pt x="9967" y="13095"/>
                  </a:lnTo>
                  <a:lnTo>
                    <a:pt x="9861" y="12989"/>
                  </a:lnTo>
                  <a:lnTo>
                    <a:pt x="9702" y="12883"/>
                  </a:lnTo>
                  <a:lnTo>
                    <a:pt x="9649" y="12830"/>
                  </a:lnTo>
                  <a:lnTo>
                    <a:pt x="9649" y="12724"/>
                  </a:lnTo>
                  <a:lnTo>
                    <a:pt x="9755" y="12777"/>
                  </a:lnTo>
                  <a:lnTo>
                    <a:pt x="9861" y="12830"/>
                  </a:lnTo>
                  <a:lnTo>
                    <a:pt x="9967" y="12777"/>
                  </a:lnTo>
                  <a:lnTo>
                    <a:pt x="10020" y="12777"/>
                  </a:lnTo>
                  <a:lnTo>
                    <a:pt x="10020" y="12671"/>
                  </a:lnTo>
                  <a:lnTo>
                    <a:pt x="9914" y="12565"/>
                  </a:lnTo>
                  <a:lnTo>
                    <a:pt x="9808" y="12353"/>
                  </a:lnTo>
                  <a:lnTo>
                    <a:pt x="9755" y="12141"/>
                  </a:lnTo>
                  <a:lnTo>
                    <a:pt x="9755" y="12088"/>
                  </a:lnTo>
                  <a:lnTo>
                    <a:pt x="9808" y="12141"/>
                  </a:lnTo>
                  <a:lnTo>
                    <a:pt x="9967" y="12247"/>
                  </a:lnTo>
                  <a:lnTo>
                    <a:pt x="10020" y="12247"/>
                  </a:lnTo>
                  <a:lnTo>
                    <a:pt x="9967" y="12141"/>
                  </a:lnTo>
                  <a:lnTo>
                    <a:pt x="9861" y="11982"/>
                  </a:lnTo>
                  <a:lnTo>
                    <a:pt x="9808" y="11823"/>
                  </a:lnTo>
                  <a:lnTo>
                    <a:pt x="9808" y="11717"/>
                  </a:lnTo>
                  <a:lnTo>
                    <a:pt x="9861" y="11770"/>
                  </a:lnTo>
                  <a:lnTo>
                    <a:pt x="9967" y="11823"/>
                  </a:lnTo>
                  <a:lnTo>
                    <a:pt x="10020" y="11823"/>
                  </a:lnTo>
                  <a:lnTo>
                    <a:pt x="10020" y="11770"/>
                  </a:lnTo>
                  <a:lnTo>
                    <a:pt x="10020" y="11611"/>
                  </a:lnTo>
                  <a:lnTo>
                    <a:pt x="10073" y="11240"/>
                  </a:lnTo>
                  <a:lnTo>
                    <a:pt x="10232" y="10710"/>
                  </a:lnTo>
                  <a:lnTo>
                    <a:pt x="10338" y="10498"/>
                  </a:lnTo>
                  <a:lnTo>
                    <a:pt x="10391" y="10285"/>
                  </a:lnTo>
                  <a:lnTo>
                    <a:pt x="10497" y="10126"/>
                  </a:lnTo>
                  <a:lnTo>
                    <a:pt x="11080" y="10710"/>
                  </a:lnTo>
                  <a:lnTo>
                    <a:pt x="11557" y="11240"/>
                  </a:lnTo>
                  <a:lnTo>
                    <a:pt x="11664" y="11399"/>
                  </a:lnTo>
                  <a:lnTo>
                    <a:pt x="12300" y="12141"/>
                  </a:lnTo>
                  <a:lnTo>
                    <a:pt x="12565" y="12565"/>
                  </a:lnTo>
                  <a:lnTo>
                    <a:pt x="13254" y="13625"/>
                  </a:lnTo>
                  <a:lnTo>
                    <a:pt x="13413" y="13890"/>
                  </a:lnTo>
                  <a:lnTo>
                    <a:pt x="14049" y="15057"/>
                  </a:lnTo>
                  <a:lnTo>
                    <a:pt x="14102" y="15163"/>
                  </a:lnTo>
                  <a:lnTo>
                    <a:pt x="14420" y="15852"/>
                  </a:lnTo>
                  <a:lnTo>
                    <a:pt x="14685" y="16488"/>
                  </a:lnTo>
                  <a:lnTo>
                    <a:pt x="14950" y="17283"/>
                  </a:lnTo>
                  <a:lnTo>
                    <a:pt x="15163" y="18132"/>
                  </a:lnTo>
                  <a:lnTo>
                    <a:pt x="14367" y="18397"/>
                  </a:lnTo>
                  <a:lnTo>
                    <a:pt x="13625" y="18662"/>
                  </a:lnTo>
                  <a:lnTo>
                    <a:pt x="13307" y="18715"/>
                  </a:lnTo>
                  <a:lnTo>
                    <a:pt x="12989" y="18768"/>
                  </a:lnTo>
                  <a:lnTo>
                    <a:pt x="12777" y="18768"/>
                  </a:lnTo>
                  <a:lnTo>
                    <a:pt x="12565" y="18715"/>
                  </a:lnTo>
                  <a:lnTo>
                    <a:pt x="11929" y="18344"/>
                  </a:lnTo>
                  <a:lnTo>
                    <a:pt x="11239" y="18079"/>
                  </a:lnTo>
                  <a:lnTo>
                    <a:pt x="10550" y="17867"/>
                  </a:lnTo>
                  <a:lnTo>
                    <a:pt x="10232" y="17814"/>
                  </a:lnTo>
                  <a:lnTo>
                    <a:pt x="9702" y="17814"/>
                  </a:lnTo>
                  <a:lnTo>
                    <a:pt x="9384" y="17920"/>
                  </a:lnTo>
                  <a:lnTo>
                    <a:pt x="8960" y="18132"/>
                  </a:lnTo>
                  <a:lnTo>
                    <a:pt x="8059" y="18662"/>
                  </a:lnTo>
                  <a:lnTo>
                    <a:pt x="7104" y="19245"/>
                  </a:lnTo>
                  <a:lnTo>
                    <a:pt x="6680" y="19404"/>
                  </a:lnTo>
                  <a:lnTo>
                    <a:pt x="6362" y="19457"/>
                  </a:lnTo>
                  <a:lnTo>
                    <a:pt x="6044" y="19510"/>
                  </a:lnTo>
                  <a:lnTo>
                    <a:pt x="5726" y="19563"/>
                  </a:lnTo>
                  <a:lnTo>
                    <a:pt x="4984" y="19669"/>
                  </a:lnTo>
                  <a:lnTo>
                    <a:pt x="4613" y="19722"/>
                  </a:lnTo>
                  <a:lnTo>
                    <a:pt x="4241" y="19775"/>
                  </a:lnTo>
                  <a:lnTo>
                    <a:pt x="3817" y="19775"/>
                  </a:lnTo>
                  <a:lnTo>
                    <a:pt x="3393" y="19669"/>
                  </a:lnTo>
                  <a:lnTo>
                    <a:pt x="3075" y="19616"/>
                  </a:lnTo>
                  <a:lnTo>
                    <a:pt x="2757" y="19669"/>
                  </a:lnTo>
                  <a:lnTo>
                    <a:pt x="2333" y="19775"/>
                  </a:lnTo>
                  <a:lnTo>
                    <a:pt x="1909" y="19934"/>
                  </a:lnTo>
                  <a:lnTo>
                    <a:pt x="1485" y="20146"/>
                  </a:lnTo>
                  <a:lnTo>
                    <a:pt x="1008" y="20464"/>
                  </a:lnTo>
                  <a:lnTo>
                    <a:pt x="0" y="21154"/>
                  </a:lnTo>
                  <a:lnTo>
                    <a:pt x="36740" y="21154"/>
                  </a:lnTo>
                  <a:lnTo>
                    <a:pt x="35626" y="20464"/>
                  </a:lnTo>
                  <a:lnTo>
                    <a:pt x="35149" y="20146"/>
                  </a:lnTo>
                  <a:lnTo>
                    <a:pt x="34672" y="19934"/>
                  </a:lnTo>
                  <a:lnTo>
                    <a:pt x="34248" y="19775"/>
                  </a:lnTo>
                  <a:lnTo>
                    <a:pt x="33824" y="19669"/>
                  </a:lnTo>
                  <a:lnTo>
                    <a:pt x="33453" y="19616"/>
                  </a:lnTo>
                  <a:lnTo>
                    <a:pt x="33135" y="19669"/>
                  </a:lnTo>
                  <a:lnTo>
                    <a:pt x="32710" y="19775"/>
                  </a:lnTo>
                  <a:lnTo>
                    <a:pt x="32339" y="19775"/>
                  </a:lnTo>
                  <a:lnTo>
                    <a:pt x="31915" y="19722"/>
                  </a:lnTo>
                  <a:lnTo>
                    <a:pt x="31544" y="19669"/>
                  </a:lnTo>
                  <a:lnTo>
                    <a:pt x="30802" y="19563"/>
                  </a:lnTo>
                  <a:lnTo>
                    <a:pt x="30484" y="19510"/>
                  </a:lnTo>
                  <a:lnTo>
                    <a:pt x="30166" y="19457"/>
                  </a:lnTo>
                  <a:lnTo>
                    <a:pt x="29848" y="19404"/>
                  </a:lnTo>
                  <a:lnTo>
                    <a:pt x="29423" y="19245"/>
                  </a:lnTo>
                  <a:lnTo>
                    <a:pt x="28522" y="18662"/>
                  </a:lnTo>
                  <a:lnTo>
                    <a:pt x="27568" y="18132"/>
                  </a:lnTo>
                  <a:lnTo>
                    <a:pt x="27144" y="17920"/>
                  </a:lnTo>
                  <a:lnTo>
                    <a:pt x="26826" y="17814"/>
                  </a:lnTo>
                  <a:lnTo>
                    <a:pt x="26296" y="17814"/>
                  </a:lnTo>
                  <a:lnTo>
                    <a:pt x="25978" y="17867"/>
                  </a:lnTo>
                  <a:lnTo>
                    <a:pt x="25288" y="18079"/>
                  </a:lnTo>
                  <a:lnTo>
                    <a:pt x="24599" y="18344"/>
                  </a:lnTo>
                  <a:lnTo>
                    <a:pt x="23963" y="18715"/>
                  </a:lnTo>
                  <a:lnTo>
                    <a:pt x="23804" y="18768"/>
                  </a:lnTo>
                  <a:lnTo>
                    <a:pt x="23539" y="18768"/>
                  </a:lnTo>
                  <a:lnTo>
                    <a:pt x="23274" y="18715"/>
                  </a:lnTo>
                  <a:lnTo>
                    <a:pt x="22956" y="18662"/>
                  </a:lnTo>
                  <a:lnTo>
                    <a:pt x="22266" y="18450"/>
                  </a:lnTo>
                  <a:lnTo>
                    <a:pt x="21471" y="18185"/>
                  </a:lnTo>
                  <a:lnTo>
                    <a:pt x="21418" y="17761"/>
                  </a:lnTo>
                  <a:lnTo>
                    <a:pt x="21418" y="17124"/>
                  </a:lnTo>
                  <a:lnTo>
                    <a:pt x="21418" y="16488"/>
                  </a:lnTo>
                  <a:lnTo>
                    <a:pt x="21471" y="16276"/>
                  </a:lnTo>
                  <a:lnTo>
                    <a:pt x="21524" y="15481"/>
                  </a:lnTo>
                  <a:lnTo>
                    <a:pt x="21577" y="15163"/>
                  </a:lnTo>
                  <a:lnTo>
                    <a:pt x="21577" y="15110"/>
                  </a:lnTo>
                  <a:lnTo>
                    <a:pt x="21577" y="15057"/>
                  </a:lnTo>
                  <a:lnTo>
                    <a:pt x="21630" y="14739"/>
                  </a:lnTo>
                  <a:lnTo>
                    <a:pt x="21842" y="13890"/>
                  </a:lnTo>
                  <a:lnTo>
                    <a:pt x="21895" y="13625"/>
                  </a:lnTo>
                  <a:lnTo>
                    <a:pt x="22160" y="12565"/>
                  </a:lnTo>
                  <a:lnTo>
                    <a:pt x="22320" y="12141"/>
                  </a:lnTo>
                  <a:lnTo>
                    <a:pt x="22426" y="11823"/>
                  </a:lnTo>
                  <a:lnTo>
                    <a:pt x="22691" y="11240"/>
                  </a:lnTo>
                  <a:lnTo>
                    <a:pt x="22903" y="10710"/>
                  </a:lnTo>
                  <a:lnTo>
                    <a:pt x="23327" y="9914"/>
                  </a:lnTo>
                  <a:lnTo>
                    <a:pt x="23698" y="9278"/>
                  </a:lnTo>
                  <a:lnTo>
                    <a:pt x="23751" y="9225"/>
                  </a:lnTo>
                  <a:lnTo>
                    <a:pt x="23751" y="9278"/>
                  </a:lnTo>
                  <a:lnTo>
                    <a:pt x="23804" y="9225"/>
                  </a:lnTo>
                  <a:lnTo>
                    <a:pt x="23804" y="9278"/>
                  </a:lnTo>
                  <a:lnTo>
                    <a:pt x="24069" y="9596"/>
                  </a:lnTo>
                  <a:lnTo>
                    <a:pt x="24228" y="9914"/>
                  </a:lnTo>
                  <a:lnTo>
                    <a:pt x="24281" y="10073"/>
                  </a:lnTo>
                  <a:lnTo>
                    <a:pt x="24281" y="10126"/>
                  </a:lnTo>
                  <a:lnTo>
                    <a:pt x="24334" y="10126"/>
                  </a:lnTo>
                  <a:lnTo>
                    <a:pt x="24440" y="10020"/>
                  </a:lnTo>
                  <a:lnTo>
                    <a:pt x="24493" y="10179"/>
                  </a:lnTo>
                  <a:lnTo>
                    <a:pt x="24440" y="10338"/>
                  </a:lnTo>
                  <a:lnTo>
                    <a:pt x="24387" y="10498"/>
                  </a:lnTo>
                  <a:lnTo>
                    <a:pt x="24387" y="10498"/>
                  </a:lnTo>
                  <a:lnTo>
                    <a:pt x="24440" y="10445"/>
                  </a:lnTo>
                  <a:lnTo>
                    <a:pt x="24493" y="10391"/>
                  </a:lnTo>
                  <a:lnTo>
                    <a:pt x="24546" y="10285"/>
                  </a:lnTo>
                  <a:lnTo>
                    <a:pt x="24599" y="10391"/>
                  </a:lnTo>
                  <a:lnTo>
                    <a:pt x="24599" y="10498"/>
                  </a:lnTo>
                  <a:lnTo>
                    <a:pt x="24546" y="10710"/>
                  </a:lnTo>
                  <a:lnTo>
                    <a:pt x="24493" y="10816"/>
                  </a:lnTo>
                  <a:lnTo>
                    <a:pt x="24546" y="10869"/>
                  </a:lnTo>
                  <a:lnTo>
                    <a:pt x="24652" y="10816"/>
                  </a:lnTo>
                  <a:lnTo>
                    <a:pt x="24758" y="10710"/>
                  </a:lnTo>
                  <a:lnTo>
                    <a:pt x="24811" y="10710"/>
                  </a:lnTo>
                  <a:lnTo>
                    <a:pt x="24758" y="10869"/>
                  </a:lnTo>
                  <a:lnTo>
                    <a:pt x="24705" y="10975"/>
                  </a:lnTo>
                  <a:lnTo>
                    <a:pt x="24652" y="11081"/>
                  </a:lnTo>
                  <a:lnTo>
                    <a:pt x="24652" y="11134"/>
                  </a:lnTo>
                  <a:lnTo>
                    <a:pt x="24811" y="11187"/>
                  </a:lnTo>
                  <a:lnTo>
                    <a:pt x="24864" y="11187"/>
                  </a:lnTo>
                  <a:lnTo>
                    <a:pt x="24917" y="11240"/>
                  </a:lnTo>
                  <a:lnTo>
                    <a:pt x="24811" y="11240"/>
                  </a:lnTo>
                  <a:lnTo>
                    <a:pt x="24758" y="11293"/>
                  </a:lnTo>
                  <a:lnTo>
                    <a:pt x="24599" y="11399"/>
                  </a:lnTo>
                  <a:lnTo>
                    <a:pt x="24546" y="11452"/>
                  </a:lnTo>
                  <a:lnTo>
                    <a:pt x="24652" y="11452"/>
                  </a:lnTo>
                  <a:lnTo>
                    <a:pt x="24758" y="11505"/>
                  </a:lnTo>
                  <a:lnTo>
                    <a:pt x="24864" y="11558"/>
                  </a:lnTo>
                  <a:lnTo>
                    <a:pt x="24758" y="11558"/>
                  </a:lnTo>
                  <a:lnTo>
                    <a:pt x="24652" y="11611"/>
                  </a:lnTo>
                  <a:lnTo>
                    <a:pt x="24546" y="11664"/>
                  </a:lnTo>
                  <a:lnTo>
                    <a:pt x="24811" y="11717"/>
                  </a:lnTo>
                  <a:lnTo>
                    <a:pt x="24599" y="11876"/>
                  </a:lnTo>
                  <a:lnTo>
                    <a:pt x="24599" y="11929"/>
                  </a:lnTo>
                  <a:lnTo>
                    <a:pt x="24546" y="12141"/>
                  </a:lnTo>
                  <a:lnTo>
                    <a:pt x="24440" y="12353"/>
                  </a:lnTo>
                  <a:lnTo>
                    <a:pt x="24334" y="12459"/>
                  </a:lnTo>
                  <a:lnTo>
                    <a:pt x="24546" y="12459"/>
                  </a:lnTo>
                  <a:lnTo>
                    <a:pt x="24705" y="12406"/>
                  </a:lnTo>
                  <a:lnTo>
                    <a:pt x="24864" y="12300"/>
                  </a:lnTo>
                  <a:lnTo>
                    <a:pt x="25023" y="12141"/>
                  </a:lnTo>
                  <a:lnTo>
                    <a:pt x="25235" y="11876"/>
                  </a:lnTo>
                  <a:lnTo>
                    <a:pt x="25341" y="11558"/>
                  </a:lnTo>
                  <a:lnTo>
                    <a:pt x="25447" y="11240"/>
                  </a:lnTo>
                  <a:lnTo>
                    <a:pt x="25447" y="10922"/>
                  </a:lnTo>
                  <a:lnTo>
                    <a:pt x="25394" y="10710"/>
                  </a:lnTo>
                  <a:lnTo>
                    <a:pt x="25235" y="10338"/>
                  </a:lnTo>
                  <a:lnTo>
                    <a:pt x="24970" y="9914"/>
                  </a:lnTo>
                  <a:lnTo>
                    <a:pt x="24758" y="9596"/>
                  </a:lnTo>
                  <a:lnTo>
                    <a:pt x="24440" y="9278"/>
                  </a:lnTo>
                  <a:lnTo>
                    <a:pt x="24175" y="9066"/>
                  </a:lnTo>
                  <a:lnTo>
                    <a:pt x="23910" y="8907"/>
                  </a:lnTo>
                  <a:lnTo>
                    <a:pt x="23963" y="8854"/>
                  </a:lnTo>
                  <a:lnTo>
                    <a:pt x="24281" y="9013"/>
                  </a:lnTo>
                  <a:lnTo>
                    <a:pt x="24599" y="9278"/>
                  </a:lnTo>
                  <a:lnTo>
                    <a:pt x="24652" y="9278"/>
                  </a:lnTo>
                  <a:lnTo>
                    <a:pt x="24705" y="9119"/>
                  </a:lnTo>
                  <a:lnTo>
                    <a:pt x="24758" y="9013"/>
                  </a:lnTo>
                  <a:lnTo>
                    <a:pt x="24758" y="9119"/>
                  </a:lnTo>
                  <a:lnTo>
                    <a:pt x="24811" y="9278"/>
                  </a:lnTo>
                  <a:lnTo>
                    <a:pt x="24970" y="9543"/>
                  </a:lnTo>
                  <a:lnTo>
                    <a:pt x="25076" y="9702"/>
                  </a:lnTo>
                  <a:lnTo>
                    <a:pt x="25182" y="9702"/>
                  </a:lnTo>
                  <a:lnTo>
                    <a:pt x="25235" y="9437"/>
                  </a:lnTo>
                  <a:lnTo>
                    <a:pt x="25288" y="9331"/>
                  </a:lnTo>
                  <a:lnTo>
                    <a:pt x="25341" y="9278"/>
                  </a:lnTo>
                  <a:lnTo>
                    <a:pt x="25341" y="9437"/>
                  </a:lnTo>
                  <a:lnTo>
                    <a:pt x="25341" y="9596"/>
                  </a:lnTo>
                  <a:lnTo>
                    <a:pt x="25447" y="9914"/>
                  </a:lnTo>
                  <a:lnTo>
                    <a:pt x="25553" y="10179"/>
                  </a:lnTo>
                  <a:lnTo>
                    <a:pt x="25659" y="10391"/>
                  </a:lnTo>
                  <a:lnTo>
                    <a:pt x="25712" y="10391"/>
                  </a:lnTo>
                  <a:lnTo>
                    <a:pt x="25712" y="10338"/>
                  </a:lnTo>
                  <a:lnTo>
                    <a:pt x="25712" y="10126"/>
                  </a:lnTo>
                  <a:lnTo>
                    <a:pt x="25765" y="9914"/>
                  </a:lnTo>
                  <a:lnTo>
                    <a:pt x="25765" y="9808"/>
                  </a:lnTo>
                  <a:lnTo>
                    <a:pt x="25872" y="9702"/>
                  </a:lnTo>
                  <a:lnTo>
                    <a:pt x="25925" y="9914"/>
                  </a:lnTo>
                  <a:lnTo>
                    <a:pt x="25978" y="10338"/>
                  </a:lnTo>
                  <a:lnTo>
                    <a:pt x="25978" y="10710"/>
                  </a:lnTo>
                  <a:lnTo>
                    <a:pt x="25978" y="10816"/>
                  </a:lnTo>
                  <a:lnTo>
                    <a:pt x="26031" y="10869"/>
                  </a:lnTo>
                  <a:lnTo>
                    <a:pt x="26137" y="10710"/>
                  </a:lnTo>
                  <a:lnTo>
                    <a:pt x="26296" y="10445"/>
                  </a:lnTo>
                  <a:lnTo>
                    <a:pt x="26349" y="10338"/>
                  </a:lnTo>
                  <a:lnTo>
                    <a:pt x="26402" y="10232"/>
                  </a:lnTo>
                  <a:lnTo>
                    <a:pt x="26349" y="10445"/>
                  </a:lnTo>
                  <a:lnTo>
                    <a:pt x="26349" y="10710"/>
                  </a:lnTo>
                  <a:lnTo>
                    <a:pt x="26349" y="11240"/>
                  </a:lnTo>
                  <a:lnTo>
                    <a:pt x="26349" y="11505"/>
                  </a:lnTo>
                  <a:lnTo>
                    <a:pt x="26402" y="11505"/>
                  </a:lnTo>
                  <a:lnTo>
                    <a:pt x="26508" y="11452"/>
                  </a:lnTo>
                  <a:lnTo>
                    <a:pt x="26667" y="11240"/>
                  </a:lnTo>
                  <a:lnTo>
                    <a:pt x="26720" y="11134"/>
                  </a:lnTo>
                  <a:lnTo>
                    <a:pt x="26773" y="11028"/>
                  </a:lnTo>
                  <a:lnTo>
                    <a:pt x="26773" y="11240"/>
                  </a:lnTo>
                  <a:lnTo>
                    <a:pt x="26773" y="11558"/>
                  </a:lnTo>
                  <a:lnTo>
                    <a:pt x="26773" y="11876"/>
                  </a:lnTo>
                  <a:lnTo>
                    <a:pt x="26773" y="11929"/>
                  </a:lnTo>
                  <a:lnTo>
                    <a:pt x="26826" y="11929"/>
                  </a:lnTo>
                  <a:lnTo>
                    <a:pt x="26985" y="11558"/>
                  </a:lnTo>
                  <a:lnTo>
                    <a:pt x="27038" y="11770"/>
                  </a:lnTo>
                  <a:lnTo>
                    <a:pt x="26985" y="11929"/>
                  </a:lnTo>
                  <a:lnTo>
                    <a:pt x="27038" y="11982"/>
                  </a:lnTo>
                  <a:lnTo>
                    <a:pt x="27197" y="11611"/>
                  </a:lnTo>
                  <a:lnTo>
                    <a:pt x="27303" y="11240"/>
                  </a:lnTo>
                  <a:lnTo>
                    <a:pt x="27303" y="10975"/>
                  </a:lnTo>
                  <a:lnTo>
                    <a:pt x="27250" y="10710"/>
                  </a:lnTo>
                  <a:lnTo>
                    <a:pt x="27144" y="10338"/>
                  </a:lnTo>
                  <a:lnTo>
                    <a:pt x="26932" y="9914"/>
                  </a:lnTo>
                  <a:lnTo>
                    <a:pt x="26720" y="9596"/>
                  </a:lnTo>
                  <a:lnTo>
                    <a:pt x="26455" y="9278"/>
                  </a:lnTo>
                  <a:lnTo>
                    <a:pt x="26243" y="9066"/>
                  </a:lnTo>
                  <a:lnTo>
                    <a:pt x="26084" y="8960"/>
                  </a:lnTo>
                  <a:lnTo>
                    <a:pt x="25818" y="8801"/>
                  </a:lnTo>
                  <a:lnTo>
                    <a:pt x="25288" y="8589"/>
                  </a:lnTo>
                  <a:lnTo>
                    <a:pt x="24599" y="8483"/>
                  </a:lnTo>
                  <a:lnTo>
                    <a:pt x="24228" y="8483"/>
                  </a:lnTo>
                  <a:lnTo>
                    <a:pt x="23857" y="8536"/>
                  </a:lnTo>
                  <a:lnTo>
                    <a:pt x="23857" y="8536"/>
                  </a:lnTo>
                  <a:lnTo>
                    <a:pt x="24122" y="8430"/>
                  </a:lnTo>
                  <a:lnTo>
                    <a:pt x="24440" y="8377"/>
                  </a:lnTo>
                  <a:lnTo>
                    <a:pt x="24864" y="8324"/>
                  </a:lnTo>
                  <a:lnTo>
                    <a:pt x="25235" y="8377"/>
                  </a:lnTo>
                  <a:lnTo>
                    <a:pt x="25394" y="8430"/>
                  </a:lnTo>
                  <a:lnTo>
                    <a:pt x="25394" y="8324"/>
                  </a:lnTo>
                  <a:lnTo>
                    <a:pt x="25341" y="8165"/>
                  </a:lnTo>
                  <a:lnTo>
                    <a:pt x="25553" y="8218"/>
                  </a:lnTo>
                  <a:lnTo>
                    <a:pt x="25659" y="8324"/>
                  </a:lnTo>
                  <a:lnTo>
                    <a:pt x="25818" y="8483"/>
                  </a:lnTo>
                  <a:lnTo>
                    <a:pt x="25818" y="8377"/>
                  </a:lnTo>
                  <a:lnTo>
                    <a:pt x="25765" y="8324"/>
                  </a:lnTo>
                  <a:lnTo>
                    <a:pt x="25712" y="8218"/>
                  </a:lnTo>
                  <a:lnTo>
                    <a:pt x="25765" y="8218"/>
                  </a:lnTo>
                  <a:lnTo>
                    <a:pt x="25872" y="8271"/>
                  </a:lnTo>
                  <a:lnTo>
                    <a:pt x="26031" y="8377"/>
                  </a:lnTo>
                  <a:lnTo>
                    <a:pt x="26190" y="8536"/>
                  </a:lnTo>
                  <a:lnTo>
                    <a:pt x="26243" y="8589"/>
                  </a:lnTo>
                  <a:lnTo>
                    <a:pt x="26296" y="8536"/>
                  </a:lnTo>
                  <a:lnTo>
                    <a:pt x="26349" y="8430"/>
                  </a:lnTo>
                  <a:lnTo>
                    <a:pt x="26296" y="8324"/>
                  </a:lnTo>
                  <a:lnTo>
                    <a:pt x="26296" y="8218"/>
                  </a:lnTo>
                  <a:lnTo>
                    <a:pt x="26402" y="8324"/>
                  </a:lnTo>
                  <a:lnTo>
                    <a:pt x="26508" y="8430"/>
                  </a:lnTo>
                  <a:lnTo>
                    <a:pt x="26561" y="8589"/>
                  </a:lnTo>
                  <a:lnTo>
                    <a:pt x="26614" y="8589"/>
                  </a:lnTo>
                  <a:lnTo>
                    <a:pt x="26667" y="8536"/>
                  </a:lnTo>
                  <a:lnTo>
                    <a:pt x="26773" y="8483"/>
                  </a:lnTo>
                  <a:lnTo>
                    <a:pt x="26826" y="8377"/>
                  </a:lnTo>
                  <a:lnTo>
                    <a:pt x="26879" y="8377"/>
                  </a:lnTo>
                  <a:lnTo>
                    <a:pt x="26826" y="8589"/>
                  </a:lnTo>
                  <a:lnTo>
                    <a:pt x="26879" y="8801"/>
                  </a:lnTo>
                  <a:lnTo>
                    <a:pt x="26932" y="8907"/>
                  </a:lnTo>
                  <a:lnTo>
                    <a:pt x="26985" y="8801"/>
                  </a:lnTo>
                  <a:lnTo>
                    <a:pt x="27038" y="8695"/>
                  </a:lnTo>
                  <a:lnTo>
                    <a:pt x="27144" y="8589"/>
                  </a:lnTo>
                  <a:lnTo>
                    <a:pt x="27197" y="8589"/>
                  </a:lnTo>
                  <a:lnTo>
                    <a:pt x="27144" y="8748"/>
                  </a:lnTo>
                  <a:lnTo>
                    <a:pt x="27144" y="8854"/>
                  </a:lnTo>
                  <a:lnTo>
                    <a:pt x="27144" y="9013"/>
                  </a:lnTo>
                  <a:lnTo>
                    <a:pt x="27356" y="8748"/>
                  </a:lnTo>
                  <a:lnTo>
                    <a:pt x="27356" y="9066"/>
                  </a:lnTo>
                  <a:lnTo>
                    <a:pt x="27409" y="9119"/>
                  </a:lnTo>
                  <a:lnTo>
                    <a:pt x="27621" y="9278"/>
                  </a:lnTo>
                  <a:lnTo>
                    <a:pt x="27780" y="9437"/>
                  </a:lnTo>
                  <a:lnTo>
                    <a:pt x="27833" y="9702"/>
                  </a:lnTo>
                  <a:lnTo>
                    <a:pt x="27939" y="9490"/>
                  </a:lnTo>
                  <a:lnTo>
                    <a:pt x="27992" y="9278"/>
                  </a:lnTo>
                  <a:lnTo>
                    <a:pt x="27939" y="8960"/>
                  </a:lnTo>
                  <a:lnTo>
                    <a:pt x="27833" y="8589"/>
                  </a:lnTo>
                  <a:lnTo>
                    <a:pt x="27727" y="8377"/>
                  </a:lnTo>
                  <a:lnTo>
                    <a:pt x="27568" y="8165"/>
                  </a:lnTo>
                  <a:lnTo>
                    <a:pt x="27197" y="7847"/>
                  </a:lnTo>
                  <a:lnTo>
                    <a:pt x="26879" y="7635"/>
                  </a:lnTo>
                  <a:lnTo>
                    <a:pt x="26455" y="7529"/>
                  </a:lnTo>
                  <a:lnTo>
                    <a:pt x="25872" y="7529"/>
                  </a:lnTo>
                  <a:lnTo>
                    <a:pt x="25182" y="7635"/>
                  </a:lnTo>
                  <a:lnTo>
                    <a:pt x="24811" y="7741"/>
                  </a:lnTo>
                  <a:lnTo>
                    <a:pt x="24440" y="7847"/>
                  </a:lnTo>
                  <a:lnTo>
                    <a:pt x="24069" y="8006"/>
                  </a:lnTo>
                  <a:lnTo>
                    <a:pt x="23751" y="8218"/>
                  </a:lnTo>
                  <a:lnTo>
                    <a:pt x="23910" y="8059"/>
                  </a:lnTo>
                  <a:lnTo>
                    <a:pt x="24122" y="7953"/>
                  </a:lnTo>
                  <a:lnTo>
                    <a:pt x="24175" y="7900"/>
                  </a:lnTo>
                  <a:lnTo>
                    <a:pt x="24122" y="7847"/>
                  </a:lnTo>
                  <a:lnTo>
                    <a:pt x="24016" y="7741"/>
                  </a:lnTo>
                  <a:lnTo>
                    <a:pt x="24122" y="7794"/>
                  </a:lnTo>
                  <a:lnTo>
                    <a:pt x="24281" y="7794"/>
                  </a:lnTo>
                  <a:lnTo>
                    <a:pt x="24546" y="7741"/>
                  </a:lnTo>
                  <a:lnTo>
                    <a:pt x="24546" y="7688"/>
                  </a:lnTo>
                  <a:lnTo>
                    <a:pt x="24387" y="7582"/>
                  </a:lnTo>
                  <a:lnTo>
                    <a:pt x="24334" y="7476"/>
                  </a:lnTo>
                  <a:lnTo>
                    <a:pt x="24493" y="7582"/>
                  </a:lnTo>
                  <a:lnTo>
                    <a:pt x="24705" y="7582"/>
                  </a:lnTo>
                  <a:lnTo>
                    <a:pt x="25076" y="7529"/>
                  </a:lnTo>
                  <a:lnTo>
                    <a:pt x="24864" y="7423"/>
                  </a:lnTo>
                  <a:lnTo>
                    <a:pt x="24758" y="7370"/>
                  </a:lnTo>
                  <a:lnTo>
                    <a:pt x="24705" y="7317"/>
                  </a:lnTo>
                  <a:lnTo>
                    <a:pt x="24705" y="7264"/>
                  </a:lnTo>
                  <a:lnTo>
                    <a:pt x="24970" y="7317"/>
                  </a:lnTo>
                  <a:lnTo>
                    <a:pt x="25394" y="7476"/>
                  </a:lnTo>
                  <a:lnTo>
                    <a:pt x="25447" y="7476"/>
                  </a:lnTo>
                  <a:lnTo>
                    <a:pt x="25447" y="7423"/>
                  </a:lnTo>
                  <a:lnTo>
                    <a:pt x="25341" y="7317"/>
                  </a:lnTo>
                  <a:lnTo>
                    <a:pt x="25235" y="7158"/>
                  </a:lnTo>
                  <a:lnTo>
                    <a:pt x="25182" y="7052"/>
                  </a:lnTo>
                  <a:lnTo>
                    <a:pt x="25341" y="7158"/>
                  </a:lnTo>
                  <a:lnTo>
                    <a:pt x="25606" y="7317"/>
                  </a:lnTo>
                  <a:lnTo>
                    <a:pt x="25925" y="7423"/>
                  </a:lnTo>
                  <a:lnTo>
                    <a:pt x="25872" y="7317"/>
                  </a:lnTo>
                  <a:lnTo>
                    <a:pt x="25818" y="7158"/>
                  </a:lnTo>
                  <a:lnTo>
                    <a:pt x="25712" y="7052"/>
                  </a:lnTo>
                  <a:lnTo>
                    <a:pt x="25925" y="7105"/>
                  </a:lnTo>
                  <a:lnTo>
                    <a:pt x="26243" y="7264"/>
                  </a:lnTo>
                  <a:lnTo>
                    <a:pt x="26243" y="7211"/>
                  </a:lnTo>
                  <a:lnTo>
                    <a:pt x="26084" y="7052"/>
                  </a:lnTo>
                  <a:lnTo>
                    <a:pt x="26296" y="7158"/>
                  </a:lnTo>
                  <a:lnTo>
                    <a:pt x="26349" y="7105"/>
                  </a:lnTo>
                  <a:lnTo>
                    <a:pt x="26137" y="6893"/>
                  </a:lnTo>
                  <a:lnTo>
                    <a:pt x="25925" y="6786"/>
                  </a:lnTo>
                  <a:lnTo>
                    <a:pt x="25659" y="6680"/>
                  </a:lnTo>
                  <a:lnTo>
                    <a:pt x="25129" y="6680"/>
                  </a:lnTo>
                  <a:lnTo>
                    <a:pt x="24917" y="6733"/>
                  </a:lnTo>
                  <a:lnTo>
                    <a:pt x="24440" y="6893"/>
                  </a:lnTo>
                  <a:lnTo>
                    <a:pt x="24175" y="7052"/>
                  </a:lnTo>
                  <a:lnTo>
                    <a:pt x="23963" y="7317"/>
                  </a:lnTo>
                  <a:lnTo>
                    <a:pt x="23804" y="7529"/>
                  </a:lnTo>
                  <a:lnTo>
                    <a:pt x="23645" y="7847"/>
                  </a:lnTo>
                  <a:lnTo>
                    <a:pt x="23486" y="8271"/>
                  </a:lnTo>
                  <a:lnTo>
                    <a:pt x="23274" y="7847"/>
                  </a:lnTo>
                  <a:lnTo>
                    <a:pt x="22903" y="7317"/>
                  </a:lnTo>
                  <a:lnTo>
                    <a:pt x="22426" y="6893"/>
                  </a:lnTo>
                  <a:lnTo>
                    <a:pt x="22213" y="6733"/>
                  </a:lnTo>
                  <a:lnTo>
                    <a:pt x="22001" y="6627"/>
                  </a:lnTo>
                  <a:lnTo>
                    <a:pt x="21789" y="6521"/>
                  </a:lnTo>
                  <a:lnTo>
                    <a:pt x="21789" y="6415"/>
                  </a:lnTo>
                  <a:lnTo>
                    <a:pt x="21789" y="5991"/>
                  </a:lnTo>
                  <a:lnTo>
                    <a:pt x="21683" y="5461"/>
                  </a:lnTo>
                  <a:lnTo>
                    <a:pt x="21524" y="4984"/>
                  </a:lnTo>
                  <a:lnTo>
                    <a:pt x="21312" y="4666"/>
                  </a:lnTo>
                  <a:lnTo>
                    <a:pt x="21206" y="4507"/>
                  </a:lnTo>
                  <a:lnTo>
                    <a:pt x="21100" y="4348"/>
                  </a:lnTo>
                  <a:lnTo>
                    <a:pt x="21206" y="4454"/>
                  </a:lnTo>
                  <a:lnTo>
                    <a:pt x="21206" y="4507"/>
                  </a:lnTo>
                  <a:lnTo>
                    <a:pt x="21312" y="4401"/>
                  </a:lnTo>
                  <a:lnTo>
                    <a:pt x="21312" y="4295"/>
                  </a:lnTo>
                  <a:lnTo>
                    <a:pt x="21312" y="4189"/>
                  </a:lnTo>
                  <a:lnTo>
                    <a:pt x="21418" y="4295"/>
                  </a:lnTo>
                  <a:lnTo>
                    <a:pt x="21524" y="4401"/>
                  </a:lnTo>
                  <a:lnTo>
                    <a:pt x="21630" y="4666"/>
                  </a:lnTo>
                  <a:lnTo>
                    <a:pt x="21683" y="4878"/>
                  </a:lnTo>
                  <a:lnTo>
                    <a:pt x="21736" y="4825"/>
                  </a:lnTo>
                  <a:lnTo>
                    <a:pt x="21736" y="4666"/>
                  </a:lnTo>
                  <a:lnTo>
                    <a:pt x="21736" y="4560"/>
                  </a:lnTo>
                  <a:lnTo>
                    <a:pt x="21736" y="4454"/>
                  </a:lnTo>
                  <a:lnTo>
                    <a:pt x="21842" y="4507"/>
                  </a:lnTo>
                  <a:lnTo>
                    <a:pt x="21948" y="4666"/>
                  </a:lnTo>
                  <a:lnTo>
                    <a:pt x="22054" y="4984"/>
                  </a:lnTo>
                  <a:lnTo>
                    <a:pt x="22160" y="5143"/>
                  </a:lnTo>
                  <a:lnTo>
                    <a:pt x="22213" y="5249"/>
                  </a:lnTo>
                  <a:lnTo>
                    <a:pt x="22266" y="5249"/>
                  </a:lnTo>
                  <a:lnTo>
                    <a:pt x="22320" y="5196"/>
                  </a:lnTo>
                  <a:lnTo>
                    <a:pt x="22426" y="4984"/>
                  </a:lnTo>
                  <a:lnTo>
                    <a:pt x="22479" y="4825"/>
                  </a:lnTo>
                  <a:lnTo>
                    <a:pt x="22585" y="4984"/>
                  </a:lnTo>
                  <a:lnTo>
                    <a:pt x="22585" y="5143"/>
                  </a:lnTo>
                  <a:lnTo>
                    <a:pt x="22585" y="5302"/>
                  </a:lnTo>
                  <a:lnTo>
                    <a:pt x="22585" y="5461"/>
                  </a:lnTo>
                  <a:lnTo>
                    <a:pt x="22638" y="5514"/>
                  </a:lnTo>
                  <a:lnTo>
                    <a:pt x="22744" y="5461"/>
                  </a:lnTo>
                  <a:lnTo>
                    <a:pt x="22903" y="5408"/>
                  </a:lnTo>
                  <a:lnTo>
                    <a:pt x="23062" y="5355"/>
                  </a:lnTo>
                  <a:lnTo>
                    <a:pt x="23115" y="5355"/>
                  </a:lnTo>
                  <a:lnTo>
                    <a:pt x="22956" y="5567"/>
                  </a:lnTo>
                  <a:lnTo>
                    <a:pt x="22903" y="5726"/>
                  </a:lnTo>
                  <a:lnTo>
                    <a:pt x="22850" y="5991"/>
                  </a:lnTo>
                  <a:lnTo>
                    <a:pt x="22850" y="6044"/>
                  </a:lnTo>
                  <a:lnTo>
                    <a:pt x="22903" y="5991"/>
                  </a:lnTo>
                  <a:lnTo>
                    <a:pt x="23115" y="5885"/>
                  </a:lnTo>
                  <a:lnTo>
                    <a:pt x="23380" y="5832"/>
                  </a:lnTo>
                  <a:lnTo>
                    <a:pt x="23380" y="5832"/>
                  </a:lnTo>
                  <a:lnTo>
                    <a:pt x="23221" y="5991"/>
                  </a:lnTo>
                  <a:lnTo>
                    <a:pt x="23115" y="6203"/>
                  </a:lnTo>
                  <a:lnTo>
                    <a:pt x="23062" y="6362"/>
                  </a:lnTo>
                  <a:lnTo>
                    <a:pt x="23486" y="6150"/>
                  </a:lnTo>
                  <a:lnTo>
                    <a:pt x="23380" y="6415"/>
                  </a:lnTo>
                  <a:lnTo>
                    <a:pt x="23274" y="6574"/>
                  </a:lnTo>
                  <a:lnTo>
                    <a:pt x="23433" y="6786"/>
                  </a:lnTo>
                  <a:lnTo>
                    <a:pt x="23486" y="6999"/>
                  </a:lnTo>
                  <a:lnTo>
                    <a:pt x="23539" y="7317"/>
                  </a:lnTo>
                  <a:lnTo>
                    <a:pt x="23539" y="7635"/>
                  </a:lnTo>
                  <a:lnTo>
                    <a:pt x="23751" y="7476"/>
                  </a:lnTo>
                  <a:lnTo>
                    <a:pt x="23910" y="7317"/>
                  </a:lnTo>
                  <a:lnTo>
                    <a:pt x="24016" y="7105"/>
                  </a:lnTo>
                  <a:lnTo>
                    <a:pt x="24122" y="6893"/>
                  </a:lnTo>
                  <a:lnTo>
                    <a:pt x="24175" y="6415"/>
                  </a:lnTo>
                  <a:lnTo>
                    <a:pt x="24175" y="5991"/>
                  </a:lnTo>
                  <a:lnTo>
                    <a:pt x="24069" y="5461"/>
                  </a:lnTo>
                  <a:lnTo>
                    <a:pt x="23910" y="4984"/>
                  </a:lnTo>
                  <a:lnTo>
                    <a:pt x="23698" y="4666"/>
                  </a:lnTo>
                  <a:lnTo>
                    <a:pt x="23539" y="4454"/>
                  </a:lnTo>
                  <a:lnTo>
                    <a:pt x="23274" y="4189"/>
                  </a:lnTo>
                  <a:lnTo>
                    <a:pt x="22956" y="3977"/>
                  </a:lnTo>
                  <a:lnTo>
                    <a:pt x="22479" y="3712"/>
                  </a:lnTo>
                  <a:lnTo>
                    <a:pt x="21948" y="3553"/>
                  </a:lnTo>
                  <a:lnTo>
                    <a:pt x="21365" y="3341"/>
                  </a:lnTo>
                  <a:lnTo>
                    <a:pt x="20888" y="3288"/>
                  </a:lnTo>
                  <a:lnTo>
                    <a:pt x="20411" y="3234"/>
                  </a:lnTo>
                  <a:lnTo>
                    <a:pt x="19934" y="3181"/>
                  </a:lnTo>
                  <a:lnTo>
                    <a:pt x="19457" y="3181"/>
                  </a:lnTo>
                  <a:lnTo>
                    <a:pt x="19828" y="3022"/>
                  </a:lnTo>
                  <a:lnTo>
                    <a:pt x="20252" y="2969"/>
                  </a:lnTo>
                  <a:lnTo>
                    <a:pt x="20305" y="2916"/>
                  </a:lnTo>
                  <a:lnTo>
                    <a:pt x="20305" y="2863"/>
                  </a:lnTo>
                  <a:lnTo>
                    <a:pt x="20146" y="2704"/>
                  </a:lnTo>
                  <a:lnTo>
                    <a:pt x="20093" y="2492"/>
                  </a:lnTo>
                  <a:lnTo>
                    <a:pt x="20093" y="2492"/>
                  </a:lnTo>
                  <a:lnTo>
                    <a:pt x="20305" y="2651"/>
                  </a:lnTo>
                  <a:lnTo>
                    <a:pt x="20623" y="2704"/>
                  </a:lnTo>
                  <a:lnTo>
                    <a:pt x="20888" y="2757"/>
                  </a:lnTo>
                  <a:lnTo>
                    <a:pt x="21153" y="2757"/>
                  </a:lnTo>
                  <a:lnTo>
                    <a:pt x="21206" y="2704"/>
                  </a:lnTo>
                  <a:lnTo>
                    <a:pt x="21206" y="2651"/>
                  </a:lnTo>
                  <a:lnTo>
                    <a:pt x="20994" y="2386"/>
                  </a:lnTo>
                  <a:lnTo>
                    <a:pt x="20941" y="2227"/>
                  </a:lnTo>
                  <a:lnTo>
                    <a:pt x="20888" y="2121"/>
                  </a:lnTo>
                  <a:lnTo>
                    <a:pt x="21047" y="2227"/>
                  </a:lnTo>
                  <a:lnTo>
                    <a:pt x="21206" y="2386"/>
                  </a:lnTo>
                  <a:lnTo>
                    <a:pt x="21630" y="2545"/>
                  </a:lnTo>
                  <a:lnTo>
                    <a:pt x="22054" y="2651"/>
                  </a:lnTo>
                  <a:lnTo>
                    <a:pt x="22426" y="2651"/>
                  </a:lnTo>
                  <a:lnTo>
                    <a:pt x="22426" y="2545"/>
                  </a:lnTo>
                  <a:lnTo>
                    <a:pt x="22107" y="2333"/>
                  </a:lnTo>
                  <a:lnTo>
                    <a:pt x="21895" y="2068"/>
                  </a:lnTo>
                  <a:lnTo>
                    <a:pt x="21842" y="2068"/>
                  </a:lnTo>
                  <a:lnTo>
                    <a:pt x="21842" y="1909"/>
                  </a:lnTo>
                  <a:lnTo>
                    <a:pt x="22054" y="1909"/>
                  </a:lnTo>
                  <a:lnTo>
                    <a:pt x="22266" y="2068"/>
                  </a:lnTo>
                  <a:lnTo>
                    <a:pt x="22373" y="2068"/>
                  </a:lnTo>
                  <a:lnTo>
                    <a:pt x="22797" y="2386"/>
                  </a:lnTo>
                  <a:lnTo>
                    <a:pt x="23221" y="2704"/>
                  </a:lnTo>
                  <a:lnTo>
                    <a:pt x="23274" y="2704"/>
                  </a:lnTo>
                  <a:lnTo>
                    <a:pt x="23274" y="2651"/>
                  </a:lnTo>
                  <a:lnTo>
                    <a:pt x="23168" y="2333"/>
                  </a:lnTo>
                  <a:lnTo>
                    <a:pt x="23062" y="2068"/>
                  </a:lnTo>
                  <a:lnTo>
                    <a:pt x="23009" y="2068"/>
                  </a:lnTo>
                  <a:lnTo>
                    <a:pt x="22956" y="1856"/>
                  </a:lnTo>
                  <a:lnTo>
                    <a:pt x="22903" y="1697"/>
                  </a:lnTo>
                  <a:lnTo>
                    <a:pt x="23009" y="1856"/>
                  </a:lnTo>
                  <a:lnTo>
                    <a:pt x="23221" y="2068"/>
                  </a:lnTo>
                  <a:lnTo>
                    <a:pt x="23274" y="2068"/>
                  </a:lnTo>
                  <a:lnTo>
                    <a:pt x="23857" y="2545"/>
                  </a:lnTo>
                  <a:lnTo>
                    <a:pt x="24281" y="2810"/>
                  </a:lnTo>
                  <a:lnTo>
                    <a:pt x="24334" y="2757"/>
                  </a:lnTo>
                  <a:lnTo>
                    <a:pt x="24334" y="2545"/>
                  </a:lnTo>
                  <a:lnTo>
                    <a:pt x="24281" y="2333"/>
                  </a:lnTo>
                  <a:lnTo>
                    <a:pt x="24175" y="2068"/>
                  </a:lnTo>
                  <a:lnTo>
                    <a:pt x="24122" y="2068"/>
                  </a:lnTo>
                  <a:lnTo>
                    <a:pt x="24016" y="1962"/>
                  </a:lnTo>
                  <a:lnTo>
                    <a:pt x="24228" y="2068"/>
                  </a:lnTo>
                  <a:lnTo>
                    <a:pt x="24281" y="2068"/>
                  </a:lnTo>
                  <a:lnTo>
                    <a:pt x="24652" y="2333"/>
                  </a:lnTo>
                  <a:lnTo>
                    <a:pt x="25023" y="2704"/>
                  </a:lnTo>
                  <a:lnTo>
                    <a:pt x="25076" y="2704"/>
                  </a:lnTo>
                  <a:lnTo>
                    <a:pt x="25129" y="2651"/>
                  </a:lnTo>
                  <a:lnTo>
                    <a:pt x="25023" y="2386"/>
                  </a:lnTo>
                  <a:lnTo>
                    <a:pt x="24917" y="2121"/>
                  </a:lnTo>
                  <a:lnTo>
                    <a:pt x="24917" y="2121"/>
                  </a:lnTo>
                  <a:lnTo>
                    <a:pt x="25129" y="2333"/>
                  </a:lnTo>
                  <a:lnTo>
                    <a:pt x="25341" y="2492"/>
                  </a:lnTo>
                  <a:lnTo>
                    <a:pt x="25394" y="2492"/>
                  </a:lnTo>
                  <a:lnTo>
                    <a:pt x="25394" y="2439"/>
                  </a:lnTo>
                  <a:lnTo>
                    <a:pt x="25235" y="2068"/>
                  </a:lnTo>
                  <a:lnTo>
                    <a:pt x="25182" y="2068"/>
                  </a:lnTo>
                  <a:lnTo>
                    <a:pt x="24864" y="1644"/>
                  </a:lnTo>
                  <a:lnTo>
                    <a:pt x="24440" y="1326"/>
                  </a:lnTo>
                  <a:lnTo>
                    <a:pt x="23963" y="1061"/>
                  </a:lnTo>
                  <a:lnTo>
                    <a:pt x="23486" y="902"/>
                  </a:lnTo>
                  <a:lnTo>
                    <a:pt x="22956" y="796"/>
                  </a:lnTo>
                  <a:lnTo>
                    <a:pt x="21948" y="796"/>
                  </a:lnTo>
                  <a:lnTo>
                    <a:pt x="21471" y="902"/>
                  </a:lnTo>
                  <a:lnTo>
                    <a:pt x="21047" y="1061"/>
                  </a:lnTo>
                  <a:lnTo>
                    <a:pt x="20570" y="1273"/>
                  </a:lnTo>
                  <a:lnTo>
                    <a:pt x="20093" y="1591"/>
                  </a:lnTo>
                  <a:lnTo>
                    <a:pt x="19616" y="2068"/>
                  </a:lnTo>
                  <a:lnTo>
                    <a:pt x="19563" y="2068"/>
                  </a:lnTo>
                  <a:lnTo>
                    <a:pt x="19245" y="2439"/>
                  </a:lnTo>
                  <a:lnTo>
                    <a:pt x="18980" y="2810"/>
                  </a:lnTo>
                  <a:lnTo>
                    <a:pt x="18927" y="2439"/>
                  </a:lnTo>
                  <a:lnTo>
                    <a:pt x="18874" y="2068"/>
                  </a:lnTo>
                  <a:lnTo>
                    <a:pt x="18714" y="1644"/>
                  </a:lnTo>
                  <a:lnTo>
                    <a:pt x="18555" y="1273"/>
                  </a:lnTo>
                  <a:lnTo>
                    <a:pt x="18343" y="955"/>
                  </a:lnTo>
                  <a:lnTo>
                    <a:pt x="18131" y="743"/>
                  </a:lnTo>
                  <a:lnTo>
                    <a:pt x="18078" y="637"/>
                  </a:lnTo>
                  <a:lnTo>
                    <a:pt x="18025" y="637"/>
                  </a:lnTo>
                  <a:lnTo>
                    <a:pt x="17654" y="372"/>
                  </a:lnTo>
                  <a:lnTo>
                    <a:pt x="17177" y="160"/>
                  </a:lnTo>
                  <a:lnTo>
                    <a:pt x="16753" y="54"/>
                  </a:lnTo>
                  <a:lnTo>
                    <a:pt x="1632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1" name="Google Shape;3761;p82"/>
          <p:cNvGrpSpPr/>
          <p:nvPr/>
        </p:nvGrpSpPr>
        <p:grpSpPr>
          <a:xfrm>
            <a:off x="1394213" y="3162275"/>
            <a:ext cx="1512250" cy="1220675"/>
            <a:chOff x="238125" y="3151725"/>
            <a:chExt cx="1512250" cy="1220675"/>
          </a:xfrm>
        </p:grpSpPr>
        <p:sp>
          <p:nvSpPr>
            <p:cNvPr id="3762" name="Google Shape;3762;p82"/>
            <p:cNvSpPr/>
            <p:nvPr/>
          </p:nvSpPr>
          <p:spPr>
            <a:xfrm>
              <a:off x="271250" y="3167625"/>
              <a:ext cx="1479125" cy="1204775"/>
            </a:xfrm>
            <a:custGeom>
              <a:rect b="b" l="l" r="r" t="t"/>
              <a:pathLst>
                <a:path extrusionOk="0" h="48191" w="59165">
                  <a:moveTo>
                    <a:pt x="29583" y="0"/>
                  </a:moveTo>
                  <a:lnTo>
                    <a:pt x="29212" y="53"/>
                  </a:lnTo>
                  <a:lnTo>
                    <a:pt x="28840" y="160"/>
                  </a:lnTo>
                  <a:lnTo>
                    <a:pt x="28469" y="319"/>
                  </a:lnTo>
                  <a:lnTo>
                    <a:pt x="28151" y="478"/>
                  </a:lnTo>
                  <a:lnTo>
                    <a:pt x="796" y="22373"/>
                  </a:lnTo>
                  <a:lnTo>
                    <a:pt x="478" y="22691"/>
                  </a:lnTo>
                  <a:lnTo>
                    <a:pt x="212" y="23115"/>
                  </a:lnTo>
                  <a:lnTo>
                    <a:pt x="53" y="23592"/>
                  </a:lnTo>
                  <a:lnTo>
                    <a:pt x="0" y="24122"/>
                  </a:lnTo>
                  <a:lnTo>
                    <a:pt x="53" y="24599"/>
                  </a:lnTo>
                  <a:lnTo>
                    <a:pt x="212" y="25076"/>
                  </a:lnTo>
                  <a:lnTo>
                    <a:pt x="478" y="25501"/>
                  </a:lnTo>
                  <a:lnTo>
                    <a:pt x="796" y="25872"/>
                  </a:lnTo>
                  <a:lnTo>
                    <a:pt x="28151" y="47714"/>
                  </a:lnTo>
                  <a:lnTo>
                    <a:pt x="28469" y="47926"/>
                  </a:lnTo>
                  <a:lnTo>
                    <a:pt x="28840" y="48085"/>
                  </a:lnTo>
                  <a:lnTo>
                    <a:pt x="29212" y="48138"/>
                  </a:lnTo>
                  <a:lnTo>
                    <a:pt x="29583" y="48191"/>
                  </a:lnTo>
                  <a:lnTo>
                    <a:pt x="29954" y="48138"/>
                  </a:lnTo>
                  <a:lnTo>
                    <a:pt x="30325" y="48085"/>
                  </a:lnTo>
                  <a:lnTo>
                    <a:pt x="30643" y="47926"/>
                  </a:lnTo>
                  <a:lnTo>
                    <a:pt x="30961" y="47714"/>
                  </a:lnTo>
                  <a:lnTo>
                    <a:pt x="58317" y="25872"/>
                  </a:lnTo>
                  <a:lnTo>
                    <a:pt x="58688" y="25501"/>
                  </a:lnTo>
                  <a:lnTo>
                    <a:pt x="58953" y="25076"/>
                  </a:lnTo>
                  <a:lnTo>
                    <a:pt x="59112" y="24599"/>
                  </a:lnTo>
                  <a:lnTo>
                    <a:pt x="59165" y="24122"/>
                  </a:lnTo>
                  <a:lnTo>
                    <a:pt x="59112" y="23592"/>
                  </a:lnTo>
                  <a:lnTo>
                    <a:pt x="58953" y="23115"/>
                  </a:lnTo>
                  <a:lnTo>
                    <a:pt x="58688" y="22691"/>
                  </a:lnTo>
                  <a:lnTo>
                    <a:pt x="58317" y="22373"/>
                  </a:lnTo>
                  <a:lnTo>
                    <a:pt x="30961" y="478"/>
                  </a:lnTo>
                  <a:lnTo>
                    <a:pt x="30643" y="319"/>
                  </a:lnTo>
                  <a:lnTo>
                    <a:pt x="30325" y="160"/>
                  </a:lnTo>
                  <a:lnTo>
                    <a:pt x="29954" y="53"/>
                  </a:lnTo>
                  <a:lnTo>
                    <a:pt x="29583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82"/>
            <p:cNvSpPr/>
            <p:nvPr/>
          </p:nvSpPr>
          <p:spPr>
            <a:xfrm>
              <a:off x="413050" y="3579825"/>
              <a:ext cx="59675" cy="9300"/>
            </a:xfrm>
            <a:custGeom>
              <a:rect b="b" l="l" r="r" t="t"/>
              <a:pathLst>
                <a:path extrusionOk="0" h="372" w="2387">
                  <a:moveTo>
                    <a:pt x="425" y="0"/>
                  </a:moveTo>
                  <a:lnTo>
                    <a:pt x="1" y="371"/>
                  </a:lnTo>
                  <a:lnTo>
                    <a:pt x="1379" y="371"/>
                  </a:lnTo>
                  <a:lnTo>
                    <a:pt x="1909" y="212"/>
                  </a:lnTo>
                  <a:lnTo>
                    <a:pt x="238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82"/>
            <p:cNvSpPr/>
            <p:nvPr/>
          </p:nvSpPr>
          <p:spPr>
            <a:xfrm>
              <a:off x="1453475" y="3579825"/>
              <a:ext cx="70275" cy="9300"/>
            </a:xfrm>
            <a:custGeom>
              <a:rect b="b" l="l" r="r" t="t"/>
              <a:pathLst>
                <a:path extrusionOk="0" h="372" w="2811">
                  <a:moveTo>
                    <a:pt x="1" y="0"/>
                  </a:moveTo>
                  <a:lnTo>
                    <a:pt x="584" y="371"/>
                  </a:lnTo>
                  <a:lnTo>
                    <a:pt x="2810" y="371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82"/>
            <p:cNvSpPr/>
            <p:nvPr/>
          </p:nvSpPr>
          <p:spPr>
            <a:xfrm>
              <a:off x="558850" y="357982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0"/>
                  </a:moveTo>
                  <a:lnTo>
                    <a:pt x="1" y="5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82"/>
            <p:cNvSpPr/>
            <p:nvPr/>
          </p:nvSpPr>
          <p:spPr>
            <a:xfrm>
              <a:off x="748375" y="3579825"/>
              <a:ext cx="53050" cy="9300"/>
            </a:xfrm>
            <a:custGeom>
              <a:rect b="b" l="l" r="r" t="t"/>
              <a:pathLst>
                <a:path extrusionOk="0" h="372" w="2122">
                  <a:moveTo>
                    <a:pt x="1008" y="0"/>
                  </a:moveTo>
                  <a:lnTo>
                    <a:pt x="1432" y="159"/>
                  </a:lnTo>
                  <a:lnTo>
                    <a:pt x="1114" y="265"/>
                  </a:lnTo>
                  <a:lnTo>
                    <a:pt x="902" y="318"/>
                  </a:lnTo>
                  <a:lnTo>
                    <a:pt x="160" y="318"/>
                  </a:lnTo>
                  <a:lnTo>
                    <a:pt x="1" y="265"/>
                  </a:lnTo>
                  <a:lnTo>
                    <a:pt x="107" y="371"/>
                  </a:lnTo>
                  <a:lnTo>
                    <a:pt x="1856" y="37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82"/>
            <p:cNvSpPr/>
            <p:nvPr/>
          </p:nvSpPr>
          <p:spPr>
            <a:xfrm>
              <a:off x="466075" y="3534750"/>
              <a:ext cx="76900" cy="11950"/>
            </a:xfrm>
            <a:custGeom>
              <a:rect b="b" l="l" r="r" t="t"/>
              <a:pathLst>
                <a:path extrusionOk="0" h="478" w="3076">
                  <a:moveTo>
                    <a:pt x="584" y="1"/>
                  </a:moveTo>
                  <a:lnTo>
                    <a:pt x="1" y="478"/>
                  </a:lnTo>
                  <a:lnTo>
                    <a:pt x="2439" y="478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82"/>
            <p:cNvSpPr/>
            <p:nvPr/>
          </p:nvSpPr>
          <p:spPr>
            <a:xfrm>
              <a:off x="1372625" y="3534750"/>
              <a:ext cx="98100" cy="11950"/>
            </a:xfrm>
            <a:custGeom>
              <a:rect b="b" l="l" r="r" t="t"/>
              <a:pathLst>
                <a:path extrusionOk="0" h="478" w="3924">
                  <a:moveTo>
                    <a:pt x="107" y="54"/>
                  </a:moveTo>
                  <a:lnTo>
                    <a:pt x="213" y="107"/>
                  </a:lnTo>
                  <a:lnTo>
                    <a:pt x="227" y="102"/>
                  </a:lnTo>
                  <a:lnTo>
                    <a:pt x="227" y="102"/>
                  </a:lnTo>
                  <a:lnTo>
                    <a:pt x="107" y="54"/>
                  </a:lnTo>
                  <a:close/>
                  <a:moveTo>
                    <a:pt x="531" y="1"/>
                  </a:moveTo>
                  <a:lnTo>
                    <a:pt x="372" y="54"/>
                  </a:lnTo>
                  <a:lnTo>
                    <a:pt x="227" y="102"/>
                  </a:lnTo>
                  <a:lnTo>
                    <a:pt x="227" y="102"/>
                  </a:lnTo>
                  <a:lnTo>
                    <a:pt x="372" y="160"/>
                  </a:lnTo>
                  <a:lnTo>
                    <a:pt x="584" y="266"/>
                  </a:lnTo>
                  <a:lnTo>
                    <a:pt x="319" y="372"/>
                  </a:lnTo>
                  <a:lnTo>
                    <a:pt x="107" y="372"/>
                  </a:lnTo>
                  <a:lnTo>
                    <a:pt x="54" y="425"/>
                  </a:lnTo>
                  <a:lnTo>
                    <a:pt x="1" y="425"/>
                  </a:lnTo>
                  <a:lnTo>
                    <a:pt x="54" y="478"/>
                  </a:lnTo>
                  <a:lnTo>
                    <a:pt x="3924" y="478"/>
                  </a:lnTo>
                  <a:lnTo>
                    <a:pt x="334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82"/>
            <p:cNvSpPr/>
            <p:nvPr/>
          </p:nvSpPr>
          <p:spPr>
            <a:xfrm>
              <a:off x="1270575" y="354402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" y="1"/>
                  </a:moveTo>
                  <a:lnTo>
                    <a:pt x="54" y="107"/>
                  </a:lnTo>
                  <a:lnTo>
                    <a:pt x="107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82"/>
            <p:cNvSpPr/>
            <p:nvPr/>
          </p:nvSpPr>
          <p:spPr>
            <a:xfrm>
              <a:off x="1212250" y="354402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07" y="1"/>
                  </a:moveTo>
                  <a:lnTo>
                    <a:pt x="1" y="107"/>
                  </a:lnTo>
                  <a:lnTo>
                    <a:pt x="107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82"/>
            <p:cNvSpPr/>
            <p:nvPr/>
          </p:nvSpPr>
          <p:spPr>
            <a:xfrm>
              <a:off x="663550" y="354402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07" y="1"/>
                  </a:moveTo>
                  <a:lnTo>
                    <a:pt x="1" y="107"/>
                  </a:lnTo>
                  <a:lnTo>
                    <a:pt x="54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82"/>
            <p:cNvSpPr/>
            <p:nvPr/>
          </p:nvSpPr>
          <p:spPr>
            <a:xfrm>
              <a:off x="597300" y="3534750"/>
              <a:ext cx="53025" cy="11950"/>
            </a:xfrm>
            <a:custGeom>
              <a:rect b="b" l="l" r="r" t="t"/>
              <a:pathLst>
                <a:path extrusionOk="0" h="478" w="2121">
                  <a:moveTo>
                    <a:pt x="106" y="54"/>
                  </a:moveTo>
                  <a:lnTo>
                    <a:pt x="265" y="107"/>
                  </a:lnTo>
                  <a:lnTo>
                    <a:pt x="265" y="107"/>
                  </a:lnTo>
                  <a:lnTo>
                    <a:pt x="159" y="54"/>
                  </a:lnTo>
                  <a:close/>
                  <a:moveTo>
                    <a:pt x="583" y="1"/>
                  </a:moveTo>
                  <a:lnTo>
                    <a:pt x="371" y="54"/>
                  </a:lnTo>
                  <a:lnTo>
                    <a:pt x="265" y="107"/>
                  </a:lnTo>
                  <a:lnTo>
                    <a:pt x="265" y="107"/>
                  </a:lnTo>
                  <a:lnTo>
                    <a:pt x="371" y="160"/>
                  </a:lnTo>
                  <a:lnTo>
                    <a:pt x="583" y="266"/>
                  </a:lnTo>
                  <a:lnTo>
                    <a:pt x="318" y="372"/>
                  </a:lnTo>
                  <a:lnTo>
                    <a:pt x="106" y="372"/>
                  </a:lnTo>
                  <a:lnTo>
                    <a:pt x="106" y="425"/>
                  </a:lnTo>
                  <a:lnTo>
                    <a:pt x="0" y="425"/>
                  </a:lnTo>
                  <a:lnTo>
                    <a:pt x="53" y="478"/>
                  </a:lnTo>
                  <a:lnTo>
                    <a:pt x="1750" y="478"/>
                  </a:lnTo>
                  <a:lnTo>
                    <a:pt x="2015" y="213"/>
                  </a:lnTo>
                  <a:lnTo>
                    <a:pt x="2121" y="107"/>
                  </a:lnTo>
                  <a:lnTo>
                    <a:pt x="1537" y="107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82"/>
            <p:cNvSpPr/>
            <p:nvPr/>
          </p:nvSpPr>
          <p:spPr>
            <a:xfrm>
              <a:off x="1156600" y="3534750"/>
              <a:ext cx="43750" cy="11950"/>
            </a:xfrm>
            <a:custGeom>
              <a:rect b="b" l="l" r="r" t="t"/>
              <a:pathLst>
                <a:path extrusionOk="0" h="478" w="1750">
                  <a:moveTo>
                    <a:pt x="0" y="1"/>
                  </a:moveTo>
                  <a:lnTo>
                    <a:pt x="371" y="478"/>
                  </a:lnTo>
                  <a:lnTo>
                    <a:pt x="1379" y="478"/>
                  </a:lnTo>
                  <a:lnTo>
                    <a:pt x="1644" y="213"/>
                  </a:lnTo>
                  <a:lnTo>
                    <a:pt x="1750" y="107"/>
                  </a:lnTo>
                  <a:lnTo>
                    <a:pt x="1167" y="107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82"/>
            <p:cNvSpPr/>
            <p:nvPr/>
          </p:nvSpPr>
          <p:spPr>
            <a:xfrm>
              <a:off x="1286475" y="3534750"/>
              <a:ext cx="53050" cy="11950"/>
            </a:xfrm>
            <a:custGeom>
              <a:rect b="b" l="l" r="r" t="t"/>
              <a:pathLst>
                <a:path extrusionOk="0" h="478" w="2122">
                  <a:moveTo>
                    <a:pt x="902" y="1"/>
                  </a:moveTo>
                  <a:lnTo>
                    <a:pt x="584" y="107"/>
                  </a:lnTo>
                  <a:lnTo>
                    <a:pt x="1" y="107"/>
                  </a:lnTo>
                  <a:lnTo>
                    <a:pt x="107" y="213"/>
                  </a:lnTo>
                  <a:lnTo>
                    <a:pt x="372" y="478"/>
                  </a:lnTo>
                  <a:lnTo>
                    <a:pt x="2068" y="478"/>
                  </a:lnTo>
                  <a:lnTo>
                    <a:pt x="2121" y="425"/>
                  </a:lnTo>
                  <a:lnTo>
                    <a:pt x="2068" y="425"/>
                  </a:lnTo>
                  <a:lnTo>
                    <a:pt x="2015" y="372"/>
                  </a:lnTo>
                  <a:lnTo>
                    <a:pt x="1803" y="372"/>
                  </a:lnTo>
                  <a:lnTo>
                    <a:pt x="1538" y="266"/>
                  </a:lnTo>
                  <a:lnTo>
                    <a:pt x="1750" y="160"/>
                  </a:lnTo>
                  <a:lnTo>
                    <a:pt x="2015" y="54"/>
                  </a:lnTo>
                  <a:lnTo>
                    <a:pt x="2015" y="54"/>
                  </a:lnTo>
                  <a:lnTo>
                    <a:pt x="1856" y="107"/>
                  </a:lnTo>
                  <a:lnTo>
                    <a:pt x="1750" y="54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82"/>
            <p:cNvSpPr/>
            <p:nvPr/>
          </p:nvSpPr>
          <p:spPr>
            <a:xfrm>
              <a:off x="736450" y="3534750"/>
              <a:ext cx="92800" cy="11950"/>
            </a:xfrm>
            <a:custGeom>
              <a:rect b="b" l="l" r="r" t="t"/>
              <a:pathLst>
                <a:path extrusionOk="0" h="478" w="3712">
                  <a:moveTo>
                    <a:pt x="902" y="1"/>
                  </a:moveTo>
                  <a:lnTo>
                    <a:pt x="584" y="107"/>
                  </a:lnTo>
                  <a:lnTo>
                    <a:pt x="1" y="107"/>
                  </a:lnTo>
                  <a:lnTo>
                    <a:pt x="107" y="213"/>
                  </a:lnTo>
                  <a:lnTo>
                    <a:pt x="372" y="478"/>
                  </a:lnTo>
                  <a:lnTo>
                    <a:pt x="3553" y="478"/>
                  </a:lnTo>
                  <a:lnTo>
                    <a:pt x="3712" y="266"/>
                  </a:lnTo>
                  <a:lnTo>
                    <a:pt x="3659" y="266"/>
                  </a:lnTo>
                  <a:lnTo>
                    <a:pt x="3606" y="213"/>
                  </a:lnTo>
                  <a:lnTo>
                    <a:pt x="3394" y="213"/>
                  </a:lnTo>
                  <a:lnTo>
                    <a:pt x="3128" y="107"/>
                  </a:lnTo>
                  <a:lnTo>
                    <a:pt x="339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82"/>
            <p:cNvSpPr/>
            <p:nvPr/>
          </p:nvSpPr>
          <p:spPr>
            <a:xfrm>
              <a:off x="527050" y="3534750"/>
              <a:ext cx="37125" cy="11950"/>
            </a:xfrm>
            <a:custGeom>
              <a:rect b="b" l="l" r="r" t="t"/>
              <a:pathLst>
                <a:path extrusionOk="0" h="478" w="1485">
                  <a:moveTo>
                    <a:pt x="1307" y="89"/>
                  </a:moveTo>
                  <a:lnTo>
                    <a:pt x="1273" y="107"/>
                  </a:lnTo>
                  <a:lnTo>
                    <a:pt x="1273" y="107"/>
                  </a:lnTo>
                  <a:lnTo>
                    <a:pt x="1307" y="89"/>
                  </a:lnTo>
                  <a:close/>
                  <a:moveTo>
                    <a:pt x="636" y="1"/>
                  </a:moveTo>
                  <a:lnTo>
                    <a:pt x="0" y="478"/>
                  </a:lnTo>
                  <a:lnTo>
                    <a:pt x="1485" y="478"/>
                  </a:lnTo>
                  <a:lnTo>
                    <a:pt x="1485" y="425"/>
                  </a:lnTo>
                  <a:lnTo>
                    <a:pt x="1432" y="425"/>
                  </a:lnTo>
                  <a:lnTo>
                    <a:pt x="1379" y="372"/>
                  </a:lnTo>
                  <a:lnTo>
                    <a:pt x="1167" y="372"/>
                  </a:lnTo>
                  <a:lnTo>
                    <a:pt x="901" y="266"/>
                  </a:lnTo>
                  <a:lnTo>
                    <a:pt x="1167" y="160"/>
                  </a:lnTo>
                  <a:lnTo>
                    <a:pt x="1273" y="107"/>
                  </a:lnTo>
                  <a:lnTo>
                    <a:pt x="1273" y="107"/>
                  </a:lnTo>
                  <a:lnTo>
                    <a:pt x="1114" y="5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82"/>
            <p:cNvSpPr/>
            <p:nvPr/>
          </p:nvSpPr>
          <p:spPr>
            <a:xfrm>
              <a:off x="721875" y="354402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0" y="1"/>
                  </a:moveTo>
                  <a:lnTo>
                    <a:pt x="53" y="107"/>
                  </a:lnTo>
                  <a:lnTo>
                    <a:pt x="106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82"/>
            <p:cNvSpPr/>
            <p:nvPr/>
          </p:nvSpPr>
          <p:spPr>
            <a:xfrm>
              <a:off x="517775" y="3491025"/>
              <a:ext cx="62300" cy="14600"/>
            </a:xfrm>
            <a:custGeom>
              <a:rect b="b" l="l" r="r" t="t"/>
              <a:pathLst>
                <a:path extrusionOk="0" h="584" w="2492">
                  <a:moveTo>
                    <a:pt x="2492" y="0"/>
                  </a:moveTo>
                  <a:lnTo>
                    <a:pt x="1644" y="106"/>
                  </a:lnTo>
                  <a:lnTo>
                    <a:pt x="1113" y="106"/>
                  </a:lnTo>
                  <a:lnTo>
                    <a:pt x="530" y="159"/>
                  </a:lnTo>
                  <a:lnTo>
                    <a:pt x="0" y="583"/>
                  </a:lnTo>
                  <a:lnTo>
                    <a:pt x="2280" y="583"/>
                  </a:lnTo>
                  <a:lnTo>
                    <a:pt x="249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82"/>
            <p:cNvSpPr/>
            <p:nvPr/>
          </p:nvSpPr>
          <p:spPr>
            <a:xfrm>
              <a:off x="582700" y="3489700"/>
              <a:ext cx="14625" cy="10625"/>
            </a:xfrm>
            <a:custGeom>
              <a:rect b="b" l="l" r="r" t="t"/>
              <a:pathLst>
                <a:path extrusionOk="0" h="425" w="585">
                  <a:moveTo>
                    <a:pt x="1" y="0"/>
                  </a:moveTo>
                  <a:lnTo>
                    <a:pt x="107" y="424"/>
                  </a:lnTo>
                  <a:lnTo>
                    <a:pt x="584" y="5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82"/>
            <p:cNvSpPr/>
            <p:nvPr/>
          </p:nvSpPr>
          <p:spPr>
            <a:xfrm>
              <a:off x="1266600" y="3488375"/>
              <a:ext cx="88825" cy="17250"/>
            </a:xfrm>
            <a:custGeom>
              <a:rect b="b" l="l" r="r" t="t"/>
              <a:pathLst>
                <a:path extrusionOk="0" h="690" w="3553">
                  <a:moveTo>
                    <a:pt x="266" y="0"/>
                  </a:moveTo>
                  <a:lnTo>
                    <a:pt x="531" y="106"/>
                  </a:lnTo>
                  <a:lnTo>
                    <a:pt x="796" y="212"/>
                  </a:lnTo>
                  <a:lnTo>
                    <a:pt x="372" y="318"/>
                  </a:lnTo>
                  <a:lnTo>
                    <a:pt x="107" y="371"/>
                  </a:lnTo>
                  <a:lnTo>
                    <a:pt x="54" y="424"/>
                  </a:lnTo>
                  <a:lnTo>
                    <a:pt x="1" y="477"/>
                  </a:lnTo>
                  <a:lnTo>
                    <a:pt x="107" y="689"/>
                  </a:lnTo>
                  <a:lnTo>
                    <a:pt x="3287" y="689"/>
                  </a:lnTo>
                  <a:lnTo>
                    <a:pt x="355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82"/>
            <p:cNvSpPr/>
            <p:nvPr/>
          </p:nvSpPr>
          <p:spPr>
            <a:xfrm>
              <a:off x="585350" y="3491025"/>
              <a:ext cx="84850" cy="14600"/>
            </a:xfrm>
            <a:custGeom>
              <a:rect b="b" l="l" r="r" t="t"/>
              <a:pathLst>
                <a:path extrusionOk="0" h="584" w="3394">
                  <a:moveTo>
                    <a:pt x="478" y="0"/>
                  </a:moveTo>
                  <a:lnTo>
                    <a:pt x="1" y="371"/>
                  </a:lnTo>
                  <a:lnTo>
                    <a:pt x="107" y="583"/>
                  </a:lnTo>
                  <a:lnTo>
                    <a:pt x="3288" y="583"/>
                  </a:lnTo>
                  <a:lnTo>
                    <a:pt x="3394" y="371"/>
                  </a:lnTo>
                  <a:lnTo>
                    <a:pt x="3341" y="318"/>
                  </a:lnTo>
                  <a:lnTo>
                    <a:pt x="3288" y="265"/>
                  </a:lnTo>
                  <a:lnTo>
                    <a:pt x="3076" y="265"/>
                  </a:lnTo>
                  <a:lnTo>
                    <a:pt x="2758" y="159"/>
                  </a:lnTo>
                  <a:lnTo>
                    <a:pt x="2015" y="53"/>
                  </a:lnTo>
                  <a:lnTo>
                    <a:pt x="1220" y="5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82"/>
            <p:cNvSpPr/>
            <p:nvPr/>
          </p:nvSpPr>
          <p:spPr>
            <a:xfrm>
              <a:off x="719225" y="3488375"/>
              <a:ext cx="123275" cy="17250"/>
            </a:xfrm>
            <a:custGeom>
              <a:rect b="b" l="l" r="r" t="t"/>
              <a:pathLst>
                <a:path extrusionOk="0" h="690" w="4931">
                  <a:moveTo>
                    <a:pt x="212" y="0"/>
                  </a:moveTo>
                  <a:lnTo>
                    <a:pt x="425" y="106"/>
                  </a:lnTo>
                  <a:lnTo>
                    <a:pt x="690" y="212"/>
                  </a:lnTo>
                  <a:lnTo>
                    <a:pt x="318" y="318"/>
                  </a:lnTo>
                  <a:lnTo>
                    <a:pt x="0" y="371"/>
                  </a:lnTo>
                  <a:lnTo>
                    <a:pt x="743" y="530"/>
                  </a:lnTo>
                  <a:lnTo>
                    <a:pt x="1485" y="636"/>
                  </a:lnTo>
                  <a:lnTo>
                    <a:pt x="1326" y="689"/>
                  </a:lnTo>
                  <a:lnTo>
                    <a:pt x="4719" y="689"/>
                  </a:lnTo>
                  <a:lnTo>
                    <a:pt x="4931" y="265"/>
                  </a:lnTo>
                  <a:lnTo>
                    <a:pt x="4613" y="212"/>
                  </a:lnTo>
                  <a:lnTo>
                    <a:pt x="4242" y="159"/>
                  </a:lnTo>
                  <a:lnTo>
                    <a:pt x="3552" y="212"/>
                  </a:lnTo>
                  <a:lnTo>
                    <a:pt x="3128" y="265"/>
                  </a:lnTo>
                  <a:lnTo>
                    <a:pt x="2757" y="318"/>
                  </a:lnTo>
                  <a:lnTo>
                    <a:pt x="1644" y="318"/>
                  </a:lnTo>
                  <a:lnTo>
                    <a:pt x="1273" y="265"/>
                  </a:lnTo>
                  <a:lnTo>
                    <a:pt x="584" y="106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82"/>
            <p:cNvSpPr/>
            <p:nvPr/>
          </p:nvSpPr>
          <p:spPr>
            <a:xfrm>
              <a:off x="1142025" y="3488375"/>
              <a:ext cx="78200" cy="17250"/>
            </a:xfrm>
            <a:custGeom>
              <a:rect b="b" l="l" r="r" t="t"/>
              <a:pathLst>
                <a:path extrusionOk="0" h="690" w="3128">
                  <a:moveTo>
                    <a:pt x="0" y="0"/>
                  </a:moveTo>
                  <a:lnTo>
                    <a:pt x="159" y="689"/>
                  </a:lnTo>
                  <a:lnTo>
                    <a:pt x="3022" y="689"/>
                  </a:lnTo>
                  <a:lnTo>
                    <a:pt x="3128" y="477"/>
                  </a:lnTo>
                  <a:lnTo>
                    <a:pt x="3075" y="424"/>
                  </a:lnTo>
                  <a:lnTo>
                    <a:pt x="3022" y="371"/>
                  </a:lnTo>
                  <a:lnTo>
                    <a:pt x="2704" y="318"/>
                  </a:lnTo>
                  <a:lnTo>
                    <a:pt x="2333" y="212"/>
                  </a:lnTo>
                  <a:lnTo>
                    <a:pt x="2598" y="106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82"/>
            <p:cNvSpPr/>
            <p:nvPr/>
          </p:nvSpPr>
          <p:spPr>
            <a:xfrm>
              <a:off x="849100" y="3488375"/>
              <a:ext cx="22575" cy="17250"/>
            </a:xfrm>
            <a:custGeom>
              <a:rect b="b" l="l" r="r" t="t"/>
              <a:pathLst>
                <a:path extrusionOk="0" h="690" w="903">
                  <a:moveTo>
                    <a:pt x="266" y="0"/>
                  </a:moveTo>
                  <a:lnTo>
                    <a:pt x="266" y="53"/>
                  </a:lnTo>
                  <a:lnTo>
                    <a:pt x="266" y="106"/>
                  </a:lnTo>
                  <a:lnTo>
                    <a:pt x="1" y="212"/>
                  </a:lnTo>
                  <a:lnTo>
                    <a:pt x="213" y="689"/>
                  </a:lnTo>
                  <a:lnTo>
                    <a:pt x="372" y="689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82"/>
            <p:cNvSpPr/>
            <p:nvPr/>
          </p:nvSpPr>
          <p:spPr>
            <a:xfrm>
              <a:off x="719225" y="3504275"/>
              <a:ext cx="7975" cy="1350"/>
            </a:xfrm>
            <a:custGeom>
              <a:rect b="b" l="l" r="r" t="t"/>
              <a:pathLst>
                <a:path extrusionOk="0" h="54" w="319">
                  <a:moveTo>
                    <a:pt x="0" y="0"/>
                  </a:moveTo>
                  <a:lnTo>
                    <a:pt x="0" y="53"/>
                  </a:lnTo>
                  <a:lnTo>
                    <a:pt x="318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82"/>
            <p:cNvSpPr/>
            <p:nvPr/>
          </p:nvSpPr>
          <p:spPr>
            <a:xfrm>
              <a:off x="1356725" y="3488375"/>
              <a:ext cx="62325" cy="17250"/>
            </a:xfrm>
            <a:custGeom>
              <a:rect b="b" l="l" r="r" t="t"/>
              <a:pathLst>
                <a:path extrusionOk="0" h="690" w="2493">
                  <a:moveTo>
                    <a:pt x="1" y="0"/>
                  </a:moveTo>
                  <a:lnTo>
                    <a:pt x="213" y="689"/>
                  </a:lnTo>
                  <a:lnTo>
                    <a:pt x="2492" y="68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82"/>
            <p:cNvSpPr/>
            <p:nvPr/>
          </p:nvSpPr>
          <p:spPr>
            <a:xfrm>
              <a:off x="1123450" y="3443300"/>
              <a:ext cx="111375" cy="19900"/>
            </a:xfrm>
            <a:custGeom>
              <a:rect b="b" l="l" r="r" t="t"/>
              <a:pathLst>
                <a:path extrusionOk="0" h="796" w="4455">
                  <a:moveTo>
                    <a:pt x="1" y="1"/>
                  </a:moveTo>
                  <a:lnTo>
                    <a:pt x="319" y="796"/>
                  </a:lnTo>
                  <a:lnTo>
                    <a:pt x="3924" y="796"/>
                  </a:lnTo>
                  <a:lnTo>
                    <a:pt x="4242" y="425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82"/>
            <p:cNvSpPr/>
            <p:nvPr/>
          </p:nvSpPr>
          <p:spPr>
            <a:xfrm>
              <a:off x="717900" y="3443300"/>
              <a:ext cx="192200" cy="19900"/>
            </a:xfrm>
            <a:custGeom>
              <a:rect b="b" l="l" r="r" t="t"/>
              <a:pathLst>
                <a:path extrusionOk="0" h="796" w="7688">
                  <a:moveTo>
                    <a:pt x="0" y="1"/>
                  </a:moveTo>
                  <a:lnTo>
                    <a:pt x="265" y="160"/>
                  </a:lnTo>
                  <a:lnTo>
                    <a:pt x="424" y="425"/>
                  </a:lnTo>
                  <a:lnTo>
                    <a:pt x="690" y="319"/>
                  </a:lnTo>
                  <a:lnTo>
                    <a:pt x="955" y="266"/>
                  </a:lnTo>
                  <a:lnTo>
                    <a:pt x="1273" y="319"/>
                  </a:lnTo>
                  <a:lnTo>
                    <a:pt x="1697" y="478"/>
                  </a:lnTo>
                  <a:lnTo>
                    <a:pt x="1962" y="372"/>
                  </a:lnTo>
                  <a:lnTo>
                    <a:pt x="2598" y="372"/>
                  </a:lnTo>
                  <a:lnTo>
                    <a:pt x="2916" y="478"/>
                  </a:lnTo>
                  <a:lnTo>
                    <a:pt x="3234" y="637"/>
                  </a:lnTo>
                  <a:lnTo>
                    <a:pt x="3446" y="796"/>
                  </a:lnTo>
                  <a:lnTo>
                    <a:pt x="6998" y="796"/>
                  </a:lnTo>
                  <a:lnTo>
                    <a:pt x="768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82"/>
            <p:cNvSpPr/>
            <p:nvPr/>
          </p:nvSpPr>
          <p:spPr>
            <a:xfrm>
              <a:off x="1252025" y="3443300"/>
              <a:ext cx="114000" cy="19900"/>
            </a:xfrm>
            <a:custGeom>
              <a:rect b="b" l="l" r="r" t="t"/>
              <a:pathLst>
                <a:path extrusionOk="0" h="796" w="4560">
                  <a:moveTo>
                    <a:pt x="0" y="1"/>
                  </a:moveTo>
                  <a:lnTo>
                    <a:pt x="212" y="425"/>
                  </a:lnTo>
                  <a:lnTo>
                    <a:pt x="531" y="796"/>
                  </a:lnTo>
                  <a:lnTo>
                    <a:pt x="4560" y="796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82"/>
            <p:cNvSpPr/>
            <p:nvPr/>
          </p:nvSpPr>
          <p:spPr>
            <a:xfrm>
              <a:off x="622475" y="3396925"/>
              <a:ext cx="92800" cy="23875"/>
            </a:xfrm>
            <a:custGeom>
              <a:rect b="b" l="l" r="r" t="t"/>
              <a:pathLst>
                <a:path extrusionOk="0" h="955" w="3712">
                  <a:moveTo>
                    <a:pt x="1220" y="0"/>
                  </a:moveTo>
                  <a:lnTo>
                    <a:pt x="0" y="954"/>
                  </a:lnTo>
                  <a:lnTo>
                    <a:pt x="424" y="954"/>
                  </a:lnTo>
                  <a:lnTo>
                    <a:pt x="636" y="901"/>
                  </a:lnTo>
                  <a:lnTo>
                    <a:pt x="796" y="848"/>
                  </a:lnTo>
                  <a:lnTo>
                    <a:pt x="1167" y="848"/>
                  </a:lnTo>
                  <a:lnTo>
                    <a:pt x="1379" y="954"/>
                  </a:lnTo>
                  <a:lnTo>
                    <a:pt x="2439" y="954"/>
                  </a:lnTo>
                  <a:lnTo>
                    <a:pt x="371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82"/>
            <p:cNvSpPr/>
            <p:nvPr/>
          </p:nvSpPr>
          <p:spPr>
            <a:xfrm>
              <a:off x="683425" y="3396925"/>
              <a:ext cx="312825" cy="23875"/>
            </a:xfrm>
            <a:custGeom>
              <a:rect b="b" l="l" r="r" t="t"/>
              <a:pathLst>
                <a:path extrusionOk="0" h="955" w="12513">
                  <a:moveTo>
                    <a:pt x="1273" y="0"/>
                  </a:moveTo>
                  <a:lnTo>
                    <a:pt x="1" y="954"/>
                  </a:lnTo>
                  <a:lnTo>
                    <a:pt x="372" y="954"/>
                  </a:lnTo>
                  <a:lnTo>
                    <a:pt x="425" y="848"/>
                  </a:lnTo>
                  <a:lnTo>
                    <a:pt x="425" y="954"/>
                  </a:lnTo>
                  <a:lnTo>
                    <a:pt x="12141" y="954"/>
                  </a:lnTo>
                  <a:lnTo>
                    <a:pt x="12512" y="0"/>
                  </a:lnTo>
                  <a:lnTo>
                    <a:pt x="8271" y="0"/>
                  </a:lnTo>
                  <a:lnTo>
                    <a:pt x="7953" y="159"/>
                  </a:lnTo>
                  <a:lnTo>
                    <a:pt x="7688" y="265"/>
                  </a:lnTo>
                  <a:lnTo>
                    <a:pt x="7317" y="318"/>
                  </a:lnTo>
                  <a:lnTo>
                    <a:pt x="6999" y="371"/>
                  </a:lnTo>
                  <a:lnTo>
                    <a:pt x="6628" y="318"/>
                  </a:lnTo>
                  <a:lnTo>
                    <a:pt x="6310" y="265"/>
                  </a:lnTo>
                  <a:lnTo>
                    <a:pt x="5992" y="159"/>
                  </a:lnTo>
                  <a:lnTo>
                    <a:pt x="567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82"/>
            <p:cNvSpPr/>
            <p:nvPr/>
          </p:nvSpPr>
          <p:spPr>
            <a:xfrm>
              <a:off x="1103575" y="3396925"/>
              <a:ext cx="17250" cy="11950"/>
            </a:xfrm>
            <a:custGeom>
              <a:rect b="b" l="l" r="r" t="t"/>
              <a:pathLst>
                <a:path extrusionOk="0" h="478" w="690">
                  <a:moveTo>
                    <a:pt x="1" y="0"/>
                  </a:moveTo>
                  <a:lnTo>
                    <a:pt x="213" y="477"/>
                  </a:lnTo>
                  <a:lnTo>
                    <a:pt x="425" y="424"/>
                  </a:lnTo>
                  <a:lnTo>
                    <a:pt x="690" y="371"/>
                  </a:lnTo>
                  <a:lnTo>
                    <a:pt x="584" y="265"/>
                  </a:lnTo>
                  <a:lnTo>
                    <a:pt x="584" y="159"/>
                  </a:lnTo>
                  <a:lnTo>
                    <a:pt x="584" y="10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82"/>
            <p:cNvSpPr/>
            <p:nvPr/>
          </p:nvSpPr>
          <p:spPr>
            <a:xfrm>
              <a:off x="675475" y="3350525"/>
              <a:ext cx="96775" cy="29175"/>
            </a:xfrm>
            <a:custGeom>
              <a:rect b="b" l="l" r="r" t="t"/>
              <a:pathLst>
                <a:path extrusionOk="0" h="1167" w="3871">
                  <a:moveTo>
                    <a:pt x="1432" y="1"/>
                  </a:moveTo>
                  <a:lnTo>
                    <a:pt x="1" y="1167"/>
                  </a:lnTo>
                  <a:lnTo>
                    <a:pt x="2440" y="1167"/>
                  </a:lnTo>
                  <a:lnTo>
                    <a:pt x="387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82"/>
            <p:cNvSpPr/>
            <p:nvPr/>
          </p:nvSpPr>
          <p:spPr>
            <a:xfrm>
              <a:off x="1059850" y="3350525"/>
              <a:ext cx="110025" cy="29175"/>
            </a:xfrm>
            <a:custGeom>
              <a:rect b="b" l="l" r="r" t="t"/>
              <a:pathLst>
                <a:path extrusionOk="0" h="1167" w="4401">
                  <a:moveTo>
                    <a:pt x="0" y="1"/>
                  </a:moveTo>
                  <a:lnTo>
                    <a:pt x="0" y="107"/>
                  </a:lnTo>
                  <a:lnTo>
                    <a:pt x="106" y="213"/>
                  </a:lnTo>
                  <a:lnTo>
                    <a:pt x="265" y="319"/>
                  </a:lnTo>
                  <a:lnTo>
                    <a:pt x="689" y="372"/>
                  </a:lnTo>
                  <a:lnTo>
                    <a:pt x="901" y="478"/>
                  </a:lnTo>
                  <a:lnTo>
                    <a:pt x="1061" y="531"/>
                  </a:lnTo>
                  <a:lnTo>
                    <a:pt x="1220" y="690"/>
                  </a:lnTo>
                  <a:lnTo>
                    <a:pt x="1379" y="955"/>
                  </a:lnTo>
                  <a:lnTo>
                    <a:pt x="1432" y="1167"/>
                  </a:lnTo>
                  <a:lnTo>
                    <a:pt x="3658" y="1167"/>
                  </a:lnTo>
                  <a:lnTo>
                    <a:pt x="3658" y="955"/>
                  </a:lnTo>
                  <a:lnTo>
                    <a:pt x="3764" y="796"/>
                  </a:lnTo>
                  <a:lnTo>
                    <a:pt x="4082" y="372"/>
                  </a:lnTo>
                  <a:lnTo>
                    <a:pt x="440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82"/>
            <p:cNvSpPr/>
            <p:nvPr/>
          </p:nvSpPr>
          <p:spPr>
            <a:xfrm>
              <a:off x="736450" y="3350525"/>
              <a:ext cx="71600" cy="29175"/>
            </a:xfrm>
            <a:custGeom>
              <a:rect b="b" l="l" r="r" t="t"/>
              <a:pathLst>
                <a:path extrusionOk="0" h="1167" w="2864">
                  <a:moveTo>
                    <a:pt x="1432" y="1"/>
                  </a:moveTo>
                  <a:lnTo>
                    <a:pt x="1" y="1167"/>
                  </a:lnTo>
                  <a:lnTo>
                    <a:pt x="2863" y="1167"/>
                  </a:lnTo>
                  <a:lnTo>
                    <a:pt x="2704" y="902"/>
                  </a:lnTo>
                  <a:lnTo>
                    <a:pt x="2598" y="637"/>
                  </a:lnTo>
                  <a:lnTo>
                    <a:pt x="2492" y="319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82"/>
            <p:cNvSpPr/>
            <p:nvPr/>
          </p:nvSpPr>
          <p:spPr>
            <a:xfrm>
              <a:off x="908750" y="3350525"/>
              <a:ext cx="107375" cy="29175"/>
            </a:xfrm>
            <a:custGeom>
              <a:rect b="b" l="l" r="r" t="t"/>
              <a:pathLst>
                <a:path extrusionOk="0" h="1167" w="4295">
                  <a:moveTo>
                    <a:pt x="372" y="1"/>
                  </a:moveTo>
                  <a:lnTo>
                    <a:pt x="319" y="319"/>
                  </a:lnTo>
                  <a:lnTo>
                    <a:pt x="266" y="637"/>
                  </a:lnTo>
                  <a:lnTo>
                    <a:pt x="107" y="902"/>
                  </a:lnTo>
                  <a:lnTo>
                    <a:pt x="1" y="1167"/>
                  </a:lnTo>
                  <a:lnTo>
                    <a:pt x="3765" y="1167"/>
                  </a:lnTo>
                  <a:lnTo>
                    <a:pt x="4030" y="531"/>
                  </a:lnTo>
                  <a:lnTo>
                    <a:pt x="429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82"/>
            <p:cNvSpPr/>
            <p:nvPr/>
          </p:nvSpPr>
          <p:spPr>
            <a:xfrm>
              <a:off x="727175" y="3305475"/>
              <a:ext cx="86175" cy="31825"/>
            </a:xfrm>
            <a:custGeom>
              <a:rect b="b" l="l" r="r" t="t"/>
              <a:pathLst>
                <a:path extrusionOk="0" h="1273" w="3447">
                  <a:moveTo>
                    <a:pt x="1644" y="0"/>
                  </a:moveTo>
                  <a:lnTo>
                    <a:pt x="0" y="1272"/>
                  </a:lnTo>
                  <a:lnTo>
                    <a:pt x="2492" y="1272"/>
                  </a:lnTo>
                  <a:lnTo>
                    <a:pt x="2916" y="954"/>
                  </a:lnTo>
                  <a:lnTo>
                    <a:pt x="3022" y="689"/>
                  </a:lnTo>
                  <a:lnTo>
                    <a:pt x="3128" y="424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82"/>
            <p:cNvSpPr/>
            <p:nvPr/>
          </p:nvSpPr>
          <p:spPr>
            <a:xfrm>
              <a:off x="789475" y="3329325"/>
              <a:ext cx="10625" cy="7975"/>
            </a:xfrm>
            <a:custGeom>
              <a:rect b="b" l="l" r="r" t="t"/>
              <a:pathLst>
                <a:path extrusionOk="0" h="319" w="425">
                  <a:moveTo>
                    <a:pt x="424" y="0"/>
                  </a:moveTo>
                  <a:lnTo>
                    <a:pt x="0" y="318"/>
                  </a:lnTo>
                  <a:lnTo>
                    <a:pt x="318" y="318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82"/>
            <p:cNvSpPr/>
            <p:nvPr/>
          </p:nvSpPr>
          <p:spPr>
            <a:xfrm>
              <a:off x="903450" y="3305475"/>
              <a:ext cx="306175" cy="31825"/>
            </a:xfrm>
            <a:custGeom>
              <a:rect b="b" l="l" r="r" t="t"/>
              <a:pathLst>
                <a:path extrusionOk="0" h="1273" w="12247">
                  <a:moveTo>
                    <a:pt x="0" y="0"/>
                  </a:moveTo>
                  <a:lnTo>
                    <a:pt x="213" y="265"/>
                  </a:lnTo>
                  <a:lnTo>
                    <a:pt x="372" y="583"/>
                  </a:lnTo>
                  <a:lnTo>
                    <a:pt x="478" y="901"/>
                  </a:lnTo>
                  <a:lnTo>
                    <a:pt x="584" y="1272"/>
                  </a:lnTo>
                  <a:lnTo>
                    <a:pt x="4984" y="1272"/>
                  </a:lnTo>
                  <a:lnTo>
                    <a:pt x="5090" y="1219"/>
                  </a:lnTo>
                  <a:lnTo>
                    <a:pt x="5461" y="1113"/>
                  </a:lnTo>
                  <a:lnTo>
                    <a:pt x="5726" y="1113"/>
                  </a:lnTo>
                  <a:lnTo>
                    <a:pt x="5938" y="1166"/>
                  </a:lnTo>
                  <a:lnTo>
                    <a:pt x="6044" y="1272"/>
                  </a:lnTo>
                  <a:lnTo>
                    <a:pt x="12247" y="1272"/>
                  </a:lnTo>
                  <a:lnTo>
                    <a:pt x="1060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82"/>
            <p:cNvSpPr/>
            <p:nvPr/>
          </p:nvSpPr>
          <p:spPr>
            <a:xfrm>
              <a:off x="780200" y="3259075"/>
              <a:ext cx="107375" cy="37125"/>
            </a:xfrm>
            <a:custGeom>
              <a:rect b="b" l="l" r="r" t="t"/>
              <a:pathLst>
                <a:path extrusionOk="0" h="1485" w="4295">
                  <a:moveTo>
                    <a:pt x="1803" y="0"/>
                  </a:moveTo>
                  <a:lnTo>
                    <a:pt x="0" y="1485"/>
                  </a:lnTo>
                  <a:lnTo>
                    <a:pt x="1750" y="1485"/>
                  </a:lnTo>
                  <a:lnTo>
                    <a:pt x="2015" y="1273"/>
                  </a:lnTo>
                  <a:lnTo>
                    <a:pt x="2333" y="1167"/>
                  </a:lnTo>
                  <a:lnTo>
                    <a:pt x="2651" y="1061"/>
                  </a:lnTo>
                  <a:lnTo>
                    <a:pt x="2969" y="1061"/>
                  </a:lnTo>
                  <a:lnTo>
                    <a:pt x="429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82"/>
            <p:cNvSpPr/>
            <p:nvPr/>
          </p:nvSpPr>
          <p:spPr>
            <a:xfrm>
              <a:off x="854400" y="3259075"/>
              <a:ext cx="302225" cy="37125"/>
            </a:xfrm>
            <a:custGeom>
              <a:rect b="b" l="l" r="r" t="t"/>
              <a:pathLst>
                <a:path extrusionOk="0" h="1485" w="12089">
                  <a:moveTo>
                    <a:pt x="1326" y="0"/>
                  </a:moveTo>
                  <a:lnTo>
                    <a:pt x="1" y="1061"/>
                  </a:lnTo>
                  <a:lnTo>
                    <a:pt x="531" y="1061"/>
                  </a:lnTo>
                  <a:lnTo>
                    <a:pt x="849" y="1167"/>
                  </a:lnTo>
                  <a:lnTo>
                    <a:pt x="1220" y="1273"/>
                  </a:lnTo>
                  <a:lnTo>
                    <a:pt x="1538" y="1485"/>
                  </a:lnTo>
                  <a:lnTo>
                    <a:pt x="12088" y="1485"/>
                  </a:lnTo>
                  <a:lnTo>
                    <a:pt x="1028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82"/>
            <p:cNvSpPr/>
            <p:nvPr/>
          </p:nvSpPr>
          <p:spPr>
            <a:xfrm>
              <a:off x="833200" y="3212675"/>
              <a:ext cx="111350" cy="41125"/>
            </a:xfrm>
            <a:custGeom>
              <a:rect b="b" l="l" r="r" t="t"/>
              <a:pathLst>
                <a:path extrusionOk="0" h="1645" w="4454">
                  <a:moveTo>
                    <a:pt x="2015" y="1"/>
                  </a:moveTo>
                  <a:lnTo>
                    <a:pt x="1" y="1644"/>
                  </a:lnTo>
                  <a:lnTo>
                    <a:pt x="2439" y="1644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82"/>
            <p:cNvSpPr/>
            <p:nvPr/>
          </p:nvSpPr>
          <p:spPr>
            <a:xfrm>
              <a:off x="894175" y="3212675"/>
              <a:ext cx="210750" cy="41125"/>
            </a:xfrm>
            <a:custGeom>
              <a:rect b="b" l="l" r="r" t="t"/>
              <a:pathLst>
                <a:path extrusionOk="0" h="1645" w="8430">
                  <a:moveTo>
                    <a:pt x="2015" y="1"/>
                  </a:moveTo>
                  <a:lnTo>
                    <a:pt x="0" y="1644"/>
                  </a:lnTo>
                  <a:lnTo>
                    <a:pt x="8430" y="1644"/>
                  </a:lnTo>
                  <a:lnTo>
                    <a:pt x="636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82"/>
            <p:cNvSpPr/>
            <p:nvPr/>
          </p:nvSpPr>
          <p:spPr>
            <a:xfrm>
              <a:off x="884900" y="3170275"/>
              <a:ext cx="116650" cy="41100"/>
            </a:xfrm>
            <a:custGeom>
              <a:rect b="b" l="l" r="r" t="t"/>
              <a:pathLst>
                <a:path extrusionOk="0" h="1644" w="4666">
                  <a:moveTo>
                    <a:pt x="2121" y="1"/>
                  </a:moveTo>
                  <a:lnTo>
                    <a:pt x="0" y="1644"/>
                  </a:lnTo>
                  <a:lnTo>
                    <a:pt x="2439" y="1644"/>
                  </a:lnTo>
                  <a:lnTo>
                    <a:pt x="4029" y="425"/>
                  </a:lnTo>
                  <a:lnTo>
                    <a:pt x="4347" y="213"/>
                  </a:lnTo>
                  <a:lnTo>
                    <a:pt x="4666" y="54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82"/>
            <p:cNvSpPr/>
            <p:nvPr/>
          </p:nvSpPr>
          <p:spPr>
            <a:xfrm>
              <a:off x="945850" y="3171600"/>
              <a:ext cx="106075" cy="39775"/>
            </a:xfrm>
            <a:custGeom>
              <a:rect b="b" l="l" r="r" t="t"/>
              <a:pathLst>
                <a:path extrusionOk="0" h="1591" w="4243">
                  <a:moveTo>
                    <a:pt x="2228" y="1"/>
                  </a:moveTo>
                  <a:lnTo>
                    <a:pt x="1909" y="160"/>
                  </a:lnTo>
                  <a:lnTo>
                    <a:pt x="1591" y="372"/>
                  </a:lnTo>
                  <a:lnTo>
                    <a:pt x="1" y="1591"/>
                  </a:lnTo>
                  <a:lnTo>
                    <a:pt x="4242" y="1591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82"/>
            <p:cNvSpPr/>
            <p:nvPr/>
          </p:nvSpPr>
          <p:spPr>
            <a:xfrm>
              <a:off x="940550" y="3151725"/>
              <a:ext cx="55700" cy="15925"/>
            </a:xfrm>
            <a:custGeom>
              <a:rect b="b" l="l" r="r" t="t"/>
              <a:pathLst>
                <a:path extrusionOk="0" h="637" w="2228">
                  <a:moveTo>
                    <a:pt x="1114" y="0"/>
                  </a:moveTo>
                  <a:lnTo>
                    <a:pt x="849" y="53"/>
                  </a:lnTo>
                  <a:lnTo>
                    <a:pt x="584" y="159"/>
                  </a:lnTo>
                  <a:lnTo>
                    <a:pt x="1" y="636"/>
                  </a:lnTo>
                  <a:lnTo>
                    <a:pt x="2227" y="636"/>
                  </a:lnTo>
                  <a:lnTo>
                    <a:pt x="1644" y="159"/>
                  </a:lnTo>
                  <a:lnTo>
                    <a:pt x="1379" y="53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82"/>
            <p:cNvSpPr/>
            <p:nvPr/>
          </p:nvSpPr>
          <p:spPr>
            <a:xfrm>
              <a:off x="937900" y="3167625"/>
              <a:ext cx="61000" cy="2675"/>
            </a:xfrm>
            <a:custGeom>
              <a:rect b="b" l="l" r="r" t="t"/>
              <a:pathLst>
                <a:path extrusionOk="0" h="107" w="2440">
                  <a:moveTo>
                    <a:pt x="107" y="0"/>
                  </a:moveTo>
                  <a:lnTo>
                    <a:pt x="1" y="107"/>
                  </a:lnTo>
                  <a:lnTo>
                    <a:pt x="2440" y="107"/>
                  </a:lnTo>
                  <a:lnTo>
                    <a:pt x="233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82"/>
            <p:cNvSpPr/>
            <p:nvPr/>
          </p:nvSpPr>
          <p:spPr>
            <a:xfrm>
              <a:off x="813325" y="3296175"/>
              <a:ext cx="27850" cy="9325"/>
            </a:xfrm>
            <a:custGeom>
              <a:rect b="b" l="l" r="r" t="t"/>
              <a:pathLst>
                <a:path extrusionOk="0" h="373" w="1114">
                  <a:moveTo>
                    <a:pt x="425" y="1"/>
                  </a:moveTo>
                  <a:lnTo>
                    <a:pt x="213" y="160"/>
                  </a:lnTo>
                  <a:lnTo>
                    <a:pt x="0" y="372"/>
                  </a:lnTo>
                  <a:lnTo>
                    <a:pt x="637" y="372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82"/>
            <p:cNvSpPr/>
            <p:nvPr/>
          </p:nvSpPr>
          <p:spPr>
            <a:xfrm>
              <a:off x="797425" y="3337275"/>
              <a:ext cx="120625" cy="13275"/>
            </a:xfrm>
            <a:custGeom>
              <a:rect b="b" l="l" r="r" t="t"/>
              <a:pathLst>
                <a:path extrusionOk="0" h="531" w="4825">
                  <a:moveTo>
                    <a:pt x="0" y="0"/>
                  </a:moveTo>
                  <a:lnTo>
                    <a:pt x="0" y="318"/>
                  </a:lnTo>
                  <a:lnTo>
                    <a:pt x="0" y="531"/>
                  </a:lnTo>
                  <a:lnTo>
                    <a:pt x="4825" y="531"/>
                  </a:lnTo>
                  <a:lnTo>
                    <a:pt x="4825" y="318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82"/>
            <p:cNvSpPr/>
            <p:nvPr/>
          </p:nvSpPr>
          <p:spPr>
            <a:xfrm>
              <a:off x="829225" y="3296175"/>
              <a:ext cx="74250" cy="9325"/>
            </a:xfrm>
            <a:custGeom>
              <a:rect b="b" l="l" r="r" t="t"/>
              <a:pathLst>
                <a:path extrusionOk="0" h="373" w="2970">
                  <a:moveTo>
                    <a:pt x="478" y="1"/>
                  </a:moveTo>
                  <a:lnTo>
                    <a:pt x="1" y="372"/>
                  </a:lnTo>
                  <a:lnTo>
                    <a:pt x="2969" y="372"/>
                  </a:lnTo>
                  <a:lnTo>
                    <a:pt x="2757" y="160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82"/>
            <p:cNvSpPr/>
            <p:nvPr/>
          </p:nvSpPr>
          <p:spPr>
            <a:xfrm>
              <a:off x="808025" y="3379675"/>
              <a:ext cx="100750" cy="17275"/>
            </a:xfrm>
            <a:custGeom>
              <a:rect b="b" l="l" r="r" t="t"/>
              <a:pathLst>
                <a:path extrusionOk="0" h="691" w="4030">
                  <a:moveTo>
                    <a:pt x="0" y="1"/>
                  </a:moveTo>
                  <a:lnTo>
                    <a:pt x="318" y="372"/>
                  </a:lnTo>
                  <a:lnTo>
                    <a:pt x="690" y="690"/>
                  </a:lnTo>
                  <a:lnTo>
                    <a:pt x="3287" y="690"/>
                  </a:lnTo>
                  <a:lnTo>
                    <a:pt x="3658" y="372"/>
                  </a:lnTo>
                  <a:lnTo>
                    <a:pt x="4030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82"/>
            <p:cNvSpPr/>
            <p:nvPr/>
          </p:nvSpPr>
          <p:spPr>
            <a:xfrm>
              <a:off x="825250" y="3396925"/>
              <a:ext cx="64975" cy="9300"/>
            </a:xfrm>
            <a:custGeom>
              <a:rect b="b" l="l" r="r" t="t"/>
              <a:pathLst>
                <a:path extrusionOk="0" h="372" w="2599">
                  <a:moveTo>
                    <a:pt x="1" y="0"/>
                  </a:moveTo>
                  <a:lnTo>
                    <a:pt x="319" y="159"/>
                  </a:lnTo>
                  <a:lnTo>
                    <a:pt x="637" y="265"/>
                  </a:lnTo>
                  <a:lnTo>
                    <a:pt x="955" y="318"/>
                  </a:lnTo>
                  <a:lnTo>
                    <a:pt x="1326" y="371"/>
                  </a:lnTo>
                  <a:lnTo>
                    <a:pt x="1644" y="318"/>
                  </a:lnTo>
                  <a:lnTo>
                    <a:pt x="2015" y="265"/>
                  </a:lnTo>
                  <a:lnTo>
                    <a:pt x="2280" y="159"/>
                  </a:lnTo>
                  <a:lnTo>
                    <a:pt x="2598" y="0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82"/>
            <p:cNvSpPr/>
            <p:nvPr/>
          </p:nvSpPr>
          <p:spPr>
            <a:xfrm>
              <a:off x="797425" y="3350525"/>
              <a:ext cx="120625" cy="29175"/>
            </a:xfrm>
            <a:custGeom>
              <a:rect b="b" l="l" r="r" t="t"/>
              <a:pathLst>
                <a:path extrusionOk="0" h="1167" w="4825">
                  <a:moveTo>
                    <a:pt x="0" y="1"/>
                  </a:moveTo>
                  <a:lnTo>
                    <a:pt x="53" y="319"/>
                  </a:lnTo>
                  <a:lnTo>
                    <a:pt x="159" y="637"/>
                  </a:lnTo>
                  <a:lnTo>
                    <a:pt x="265" y="902"/>
                  </a:lnTo>
                  <a:lnTo>
                    <a:pt x="424" y="1167"/>
                  </a:lnTo>
                  <a:lnTo>
                    <a:pt x="4454" y="1167"/>
                  </a:lnTo>
                  <a:lnTo>
                    <a:pt x="4560" y="902"/>
                  </a:lnTo>
                  <a:lnTo>
                    <a:pt x="4719" y="637"/>
                  </a:lnTo>
                  <a:lnTo>
                    <a:pt x="4772" y="319"/>
                  </a:lnTo>
                  <a:lnTo>
                    <a:pt x="4825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82"/>
            <p:cNvSpPr/>
            <p:nvPr/>
          </p:nvSpPr>
          <p:spPr>
            <a:xfrm>
              <a:off x="800075" y="3305475"/>
              <a:ext cx="29175" cy="23875"/>
            </a:xfrm>
            <a:custGeom>
              <a:rect b="b" l="l" r="r" t="t"/>
              <a:pathLst>
                <a:path extrusionOk="0" h="955" w="1167">
                  <a:moveTo>
                    <a:pt x="530" y="0"/>
                  </a:moveTo>
                  <a:lnTo>
                    <a:pt x="212" y="424"/>
                  </a:lnTo>
                  <a:lnTo>
                    <a:pt x="106" y="689"/>
                  </a:lnTo>
                  <a:lnTo>
                    <a:pt x="0" y="954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82"/>
            <p:cNvSpPr/>
            <p:nvPr/>
          </p:nvSpPr>
          <p:spPr>
            <a:xfrm>
              <a:off x="797425" y="3305475"/>
              <a:ext cx="120625" cy="31825"/>
            </a:xfrm>
            <a:custGeom>
              <a:rect b="b" l="l" r="r" t="t"/>
              <a:pathLst>
                <a:path extrusionOk="0" h="1273" w="4825">
                  <a:moveTo>
                    <a:pt x="1273" y="0"/>
                  </a:moveTo>
                  <a:lnTo>
                    <a:pt x="106" y="954"/>
                  </a:lnTo>
                  <a:lnTo>
                    <a:pt x="0" y="1272"/>
                  </a:lnTo>
                  <a:lnTo>
                    <a:pt x="4825" y="1272"/>
                  </a:lnTo>
                  <a:lnTo>
                    <a:pt x="4719" y="901"/>
                  </a:lnTo>
                  <a:lnTo>
                    <a:pt x="4613" y="583"/>
                  </a:lnTo>
                  <a:lnTo>
                    <a:pt x="4454" y="265"/>
                  </a:lnTo>
                  <a:lnTo>
                    <a:pt x="4241" y="0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82"/>
            <p:cNvSpPr/>
            <p:nvPr/>
          </p:nvSpPr>
          <p:spPr>
            <a:xfrm>
              <a:off x="823925" y="3285575"/>
              <a:ext cx="30500" cy="10625"/>
            </a:xfrm>
            <a:custGeom>
              <a:rect b="b" l="l" r="r" t="t"/>
              <a:pathLst>
                <a:path extrusionOk="0" h="425" w="1220">
                  <a:moveTo>
                    <a:pt x="902" y="1"/>
                  </a:moveTo>
                  <a:lnTo>
                    <a:pt x="584" y="107"/>
                  </a:lnTo>
                  <a:lnTo>
                    <a:pt x="266" y="213"/>
                  </a:lnTo>
                  <a:lnTo>
                    <a:pt x="1" y="425"/>
                  </a:lnTo>
                  <a:lnTo>
                    <a:pt x="690" y="425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82"/>
            <p:cNvSpPr/>
            <p:nvPr/>
          </p:nvSpPr>
          <p:spPr>
            <a:xfrm>
              <a:off x="841150" y="3285575"/>
              <a:ext cx="51725" cy="10625"/>
            </a:xfrm>
            <a:custGeom>
              <a:rect b="b" l="l" r="r" t="t"/>
              <a:pathLst>
                <a:path extrusionOk="0" h="425" w="2069">
                  <a:moveTo>
                    <a:pt x="531" y="1"/>
                  </a:moveTo>
                  <a:lnTo>
                    <a:pt x="1" y="425"/>
                  </a:lnTo>
                  <a:lnTo>
                    <a:pt x="2068" y="425"/>
                  </a:lnTo>
                  <a:lnTo>
                    <a:pt x="1750" y="213"/>
                  </a:lnTo>
                  <a:lnTo>
                    <a:pt x="1379" y="107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F92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82"/>
            <p:cNvSpPr/>
            <p:nvPr/>
          </p:nvSpPr>
          <p:spPr>
            <a:xfrm>
              <a:off x="238125" y="3704400"/>
              <a:ext cx="88800" cy="41100"/>
            </a:xfrm>
            <a:custGeom>
              <a:rect b="b" l="l" r="r" t="t"/>
              <a:pathLst>
                <a:path extrusionOk="0" h="1644" w="3552">
                  <a:moveTo>
                    <a:pt x="1219" y="0"/>
                  </a:moveTo>
                  <a:lnTo>
                    <a:pt x="318" y="690"/>
                  </a:lnTo>
                  <a:lnTo>
                    <a:pt x="159" y="849"/>
                  </a:lnTo>
                  <a:lnTo>
                    <a:pt x="106" y="1008"/>
                  </a:lnTo>
                  <a:lnTo>
                    <a:pt x="0" y="1220"/>
                  </a:lnTo>
                  <a:lnTo>
                    <a:pt x="0" y="1379"/>
                  </a:lnTo>
                  <a:lnTo>
                    <a:pt x="53" y="1644"/>
                  </a:lnTo>
                  <a:lnTo>
                    <a:pt x="1696" y="1591"/>
                  </a:lnTo>
                  <a:lnTo>
                    <a:pt x="3552" y="107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82"/>
            <p:cNvSpPr/>
            <p:nvPr/>
          </p:nvSpPr>
          <p:spPr>
            <a:xfrm>
              <a:off x="280525" y="3707050"/>
              <a:ext cx="450650" cy="37125"/>
            </a:xfrm>
            <a:custGeom>
              <a:rect b="b" l="l" r="r" t="t"/>
              <a:pathLst>
                <a:path extrusionOk="0" h="1485" w="18026">
                  <a:moveTo>
                    <a:pt x="1856" y="1"/>
                  </a:moveTo>
                  <a:lnTo>
                    <a:pt x="0" y="1485"/>
                  </a:lnTo>
                  <a:lnTo>
                    <a:pt x="17813" y="849"/>
                  </a:lnTo>
                  <a:lnTo>
                    <a:pt x="17973" y="796"/>
                  </a:lnTo>
                  <a:lnTo>
                    <a:pt x="18026" y="690"/>
                  </a:lnTo>
                  <a:lnTo>
                    <a:pt x="17973" y="584"/>
                  </a:lnTo>
                  <a:lnTo>
                    <a:pt x="17813" y="53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82"/>
            <p:cNvSpPr/>
            <p:nvPr/>
          </p:nvSpPr>
          <p:spPr>
            <a:xfrm>
              <a:off x="247400" y="3757425"/>
              <a:ext cx="18575" cy="9300"/>
            </a:xfrm>
            <a:custGeom>
              <a:rect b="b" l="l" r="r" t="t"/>
              <a:pathLst>
                <a:path extrusionOk="0" h="372" w="743">
                  <a:moveTo>
                    <a:pt x="0" y="0"/>
                  </a:moveTo>
                  <a:lnTo>
                    <a:pt x="530" y="371"/>
                  </a:lnTo>
                  <a:lnTo>
                    <a:pt x="74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82"/>
            <p:cNvSpPr/>
            <p:nvPr/>
          </p:nvSpPr>
          <p:spPr>
            <a:xfrm>
              <a:off x="260650" y="3757425"/>
              <a:ext cx="365825" cy="31825"/>
            </a:xfrm>
            <a:custGeom>
              <a:rect b="b" l="l" r="r" t="t"/>
              <a:pathLst>
                <a:path extrusionOk="0" h="1273" w="14633">
                  <a:moveTo>
                    <a:pt x="212" y="0"/>
                  </a:moveTo>
                  <a:lnTo>
                    <a:pt x="0" y="371"/>
                  </a:lnTo>
                  <a:lnTo>
                    <a:pt x="1114" y="1272"/>
                  </a:lnTo>
                  <a:lnTo>
                    <a:pt x="14420" y="795"/>
                  </a:lnTo>
                  <a:lnTo>
                    <a:pt x="14579" y="742"/>
                  </a:lnTo>
                  <a:lnTo>
                    <a:pt x="14632" y="636"/>
                  </a:lnTo>
                  <a:lnTo>
                    <a:pt x="14579" y="530"/>
                  </a:lnTo>
                  <a:lnTo>
                    <a:pt x="14420" y="53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82"/>
            <p:cNvSpPr/>
            <p:nvPr/>
          </p:nvSpPr>
          <p:spPr>
            <a:xfrm>
              <a:off x="307025" y="3805125"/>
              <a:ext cx="424150" cy="35800"/>
            </a:xfrm>
            <a:custGeom>
              <a:rect b="b" l="l" r="r" t="t"/>
              <a:pathLst>
                <a:path extrusionOk="0" h="1432" w="16966">
                  <a:moveTo>
                    <a:pt x="1" y="1"/>
                  </a:moveTo>
                  <a:lnTo>
                    <a:pt x="1803" y="1432"/>
                  </a:lnTo>
                  <a:lnTo>
                    <a:pt x="16753" y="902"/>
                  </a:lnTo>
                  <a:lnTo>
                    <a:pt x="16913" y="849"/>
                  </a:lnTo>
                  <a:lnTo>
                    <a:pt x="16966" y="743"/>
                  </a:lnTo>
                  <a:lnTo>
                    <a:pt x="16913" y="637"/>
                  </a:lnTo>
                  <a:lnTo>
                    <a:pt x="16753" y="5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82"/>
            <p:cNvSpPr/>
            <p:nvPr/>
          </p:nvSpPr>
          <p:spPr>
            <a:xfrm>
              <a:off x="375950" y="3859475"/>
              <a:ext cx="271725" cy="25200"/>
            </a:xfrm>
            <a:custGeom>
              <a:rect b="b" l="l" r="r" t="t"/>
              <a:pathLst>
                <a:path extrusionOk="0" h="1008" w="10869">
                  <a:moveTo>
                    <a:pt x="1" y="0"/>
                  </a:moveTo>
                  <a:lnTo>
                    <a:pt x="1273" y="1007"/>
                  </a:lnTo>
                  <a:lnTo>
                    <a:pt x="10657" y="689"/>
                  </a:lnTo>
                  <a:lnTo>
                    <a:pt x="10816" y="636"/>
                  </a:lnTo>
                  <a:lnTo>
                    <a:pt x="10869" y="530"/>
                  </a:lnTo>
                  <a:lnTo>
                    <a:pt x="10816" y="424"/>
                  </a:lnTo>
                  <a:lnTo>
                    <a:pt x="10657" y="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82"/>
            <p:cNvSpPr/>
            <p:nvPr/>
          </p:nvSpPr>
          <p:spPr>
            <a:xfrm>
              <a:off x="436925" y="3908500"/>
              <a:ext cx="304850" cy="27875"/>
            </a:xfrm>
            <a:custGeom>
              <a:rect b="b" l="l" r="r" t="t"/>
              <a:pathLst>
                <a:path extrusionOk="0" h="1115" w="12194">
                  <a:moveTo>
                    <a:pt x="0" y="1"/>
                  </a:moveTo>
                  <a:lnTo>
                    <a:pt x="1379" y="1114"/>
                  </a:lnTo>
                  <a:lnTo>
                    <a:pt x="11982" y="743"/>
                  </a:lnTo>
                  <a:lnTo>
                    <a:pt x="12141" y="690"/>
                  </a:lnTo>
                  <a:lnTo>
                    <a:pt x="12194" y="584"/>
                  </a:lnTo>
                  <a:lnTo>
                    <a:pt x="12141" y="478"/>
                  </a:lnTo>
                  <a:lnTo>
                    <a:pt x="11982" y="4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82"/>
            <p:cNvSpPr/>
            <p:nvPr/>
          </p:nvSpPr>
          <p:spPr>
            <a:xfrm>
              <a:off x="1181775" y="3704400"/>
              <a:ext cx="512950" cy="41100"/>
            </a:xfrm>
            <a:custGeom>
              <a:rect b="b" l="l" r="r" t="t"/>
              <a:pathLst>
                <a:path extrusionOk="0" h="1644" w="20518">
                  <a:moveTo>
                    <a:pt x="19457" y="0"/>
                  </a:moveTo>
                  <a:lnTo>
                    <a:pt x="213" y="637"/>
                  </a:lnTo>
                  <a:lnTo>
                    <a:pt x="54" y="690"/>
                  </a:lnTo>
                  <a:lnTo>
                    <a:pt x="1" y="796"/>
                  </a:lnTo>
                  <a:lnTo>
                    <a:pt x="54" y="902"/>
                  </a:lnTo>
                  <a:lnTo>
                    <a:pt x="213" y="955"/>
                  </a:lnTo>
                  <a:lnTo>
                    <a:pt x="20517" y="1644"/>
                  </a:lnTo>
                  <a:lnTo>
                    <a:pt x="20517" y="849"/>
                  </a:lnTo>
                  <a:lnTo>
                    <a:pt x="20358" y="690"/>
                  </a:lnTo>
                  <a:lnTo>
                    <a:pt x="1945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82"/>
            <p:cNvSpPr/>
            <p:nvPr/>
          </p:nvSpPr>
          <p:spPr>
            <a:xfrm>
              <a:off x="1285150" y="3756100"/>
              <a:ext cx="405600" cy="34475"/>
            </a:xfrm>
            <a:custGeom>
              <a:rect b="b" l="l" r="r" t="t"/>
              <a:pathLst>
                <a:path extrusionOk="0" h="1379" w="16224">
                  <a:moveTo>
                    <a:pt x="16223" y="0"/>
                  </a:moveTo>
                  <a:lnTo>
                    <a:pt x="213" y="583"/>
                  </a:lnTo>
                  <a:lnTo>
                    <a:pt x="107" y="583"/>
                  </a:lnTo>
                  <a:lnTo>
                    <a:pt x="1" y="689"/>
                  </a:lnTo>
                  <a:lnTo>
                    <a:pt x="107" y="795"/>
                  </a:lnTo>
                  <a:lnTo>
                    <a:pt x="213" y="848"/>
                  </a:lnTo>
                  <a:lnTo>
                    <a:pt x="14527" y="1378"/>
                  </a:lnTo>
                  <a:lnTo>
                    <a:pt x="1622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82"/>
            <p:cNvSpPr/>
            <p:nvPr/>
          </p:nvSpPr>
          <p:spPr>
            <a:xfrm>
              <a:off x="1181775" y="3803800"/>
              <a:ext cx="448000" cy="37125"/>
            </a:xfrm>
            <a:custGeom>
              <a:rect b="b" l="l" r="r" t="t"/>
              <a:pathLst>
                <a:path extrusionOk="0" h="1485" w="17920">
                  <a:moveTo>
                    <a:pt x="17920" y="1"/>
                  </a:moveTo>
                  <a:lnTo>
                    <a:pt x="213" y="637"/>
                  </a:lnTo>
                  <a:lnTo>
                    <a:pt x="54" y="690"/>
                  </a:lnTo>
                  <a:lnTo>
                    <a:pt x="1" y="796"/>
                  </a:lnTo>
                  <a:lnTo>
                    <a:pt x="54" y="902"/>
                  </a:lnTo>
                  <a:lnTo>
                    <a:pt x="213" y="955"/>
                  </a:lnTo>
                  <a:lnTo>
                    <a:pt x="16117" y="1485"/>
                  </a:lnTo>
                  <a:lnTo>
                    <a:pt x="1792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82"/>
            <p:cNvSpPr/>
            <p:nvPr/>
          </p:nvSpPr>
          <p:spPr>
            <a:xfrm>
              <a:off x="1265275" y="3859475"/>
              <a:ext cx="296900" cy="26525"/>
            </a:xfrm>
            <a:custGeom>
              <a:rect b="b" l="l" r="r" t="t"/>
              <a:pathLst>
                <a:path extrusionOk="0" h="1061" w="11876">
                  <a:moveTo>
                    <a:pt x="11876" y="0"/>
                  </a:moveTo>
                  <a:lnTo>
                    <a:pt x="213" y="371"/>
                  </a:lnTo>
                  <a:lnTo>
                    <a:pt x="54" y="424"/>
                  </a:lnTo>
                  <a:lnTo>
                    <a:pt x="1" y="530"/>
                  </a:lnTo>
                  <a:lnTo>
                    <a:pt x="54" y="636"/>
                  </a:lnTo>
                  <a:lnTo>
                    <a:pt x="213" y="689"/>
                  </a:lnTo>
                  <a:lnTo>
                    <a:pt x="10497" y="1061"/>
                  </a:lnTo>
                  <a:lnTo>
                    <a:pt x="1187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82"/>
            <p:cNvSpPr/>
            <p:nvPr/>
          </p:nvSpPr>
          <p:spPr>
            <a:xfrm>
              <a:off x="1171175" y="3907175"/>
              <a:ext cx="330050" cy="29200"/>
            </a:xfrm>
            <a:custGeom>
              <a:rect b="b" l="l" r="r" t="t"/>
              <a:pathLst>
                <a:path extrusionOk="0" h="1168" w="13202">
                  <a:moveTo>
                    <a:pt x="13201" y="1"/>
                  </a:moveTo>
                  <a:lnTo>
                    <a:pt x="213" y="478"/>
                  </a:lnTo>
                  <a:lnTo>
                    <a:pt x="53" y="531"/>
                  </a:lnTo>
                  <a:lnTo>
                    <a:pt x="0" y="637"/>
                  </a:lnTo>
                  <a:lnTo>
                    <a:pt x="53" y="743"/>
                  </a:lnTo>
                  <a:lnTo>
                    <a:pt x="213" y="796"/>
                  </a:lnTo>
                  <a:lnTo>
                    <a:pt x="11717" y="1167"/>
                  </a:lnTo>
                  <a:lnTo>
                    <a:pt x="1320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82"/>
            <p:cNvSpPr/>
            <p:nvPr/>
          </p:nvSpPr>
          <p:spPr>
            <a:xfrm>
              <a:off x="699350" y="3435350"/>
              <a:ext cx="156400" cy="61000"/>
            </a:xfrm>
            <a:custGeom>
              <a:rect b="b" l="l" r="r" t="t"/>
              <a:pathLst>
                <a:path extrusionOk="0" h="2440" w="6256">
                  <a:moveTo>
                    <a:pt x="0" y="0"/>
                  </a:moveTo>
                  <a:lnTo>
                    <a:pt x="106" y="319"/>
                  </a:lnTo>
                  <a:lnTo>
                    <a:pt x="371" y="743"/>
                  </a:lnTo>
                  <a:lnTo>
                    <a:pt x="636" y="1114"/>
                  </a:lnTo>
                  <a:lnTo>
                    <a:pt x="848" y="1326"/>
                  </a:lnTo>
                  <a:lnTo>
                    <a:pt x="1113" y="1485"/>
                  </a:lnTo>
                  <a:lnTo>
                    <a:pt x="1379" y="1591"/>
                  </a:lnTo>
                  <a:lnTo>
                    <a:pt x="1750" y="1697"/>
                  </a:lnTo>
                  <a:lnTo>
                    <a:pt x="1538" y="1856"/>
                  </a:lnTo>
                  <a:lnTo>
                    <a:pt x="1379" y="1962"/>
                  </a:lnTo>
                  <a:lnTo>
                    <a:pt x="1220" y="2068"/>
                  </a:lnTo>
                  <a:lnTo>
                    <a:pt x="901" y="2068"/>
                  </a:lnTo>
                  <a:lnTo>
                    <a:pt x="848" y="2015"/>
                  </a:lnTo>
                  <a:lnTo>
                    <a:pt x="848" y="2068"/>
                  </a:lnTo>
                  <a:lnTo>
                    <a:pt x="954" y="2121"/>
                  </a:lnTo>
                  <a:lnTo>
                    <a:pt x="1060" y="2121"/>
                  </a:lnTo>
                  <a:lnTo>
                    <a:pt x="1379" y="2227"/>
                  </a:lnTo>
                  <a:lnTo>
                    <a:pt x="2068" y="2386"/>
                  </a:lnTo>
                  <a:lnTo>
                    <a:pt x="2439" y="2439"/>
                  </a:lnTo>
                  <a:lnTo>
                    <a:pt x="3552" y="2439"/>
                  </a:lnTo>
                  <a:lnTo>
                    <a:pt x="3923" y="2386"/>
                  </a:lnTo>
                  <a:lnTo>
                    <a:pt x="4347" y="2333"/>
                  </a:lnTo>
                  <a:lnTo>
                    <a:pt x="5037" y="2280"/>
                  </a:lnTo>
                  <a:lnTo>
                    <a:pt x="5408" y="2333"/>
                  </a:lnTo>
                  <a:lnTo>
                    <a:pt x="5726" y="2386"/>
                  </a:lnTo>
                  <a:lnTo>
                    <a:pt x="5779" y="2121"/>
                  </a:lnTo>
                  <a:lnTo>
                    <a:pt x="5885" y="1856"/>
                  </a:lnTo>
                  <a:lnTo>
                    <a:pt x="5938" y="2121"/>
                  </a:lnTo>
                  <a:lnTo>
                    <a:pt x="5991" y="2333"/>
                  </a:lnTo>
                  <a:lnTo>
                    <a:pt x="6256" y="2227"/>
                  </a:lnTo>
                  <a:lnTo>
                    <a:pt x="6256" y="2174"/>
                  </a:lnTo>
                  <a:lnTo>
                    <a:pt x="6256" y="2121"/>
                  </a:lnTo>
                  <a:lnTo>
                    <a:pt x="6256" y="2015"/>
                  </a:lnTo>
                  <a:lnTo>
                    <a:pt x="6203" y="1909"/>
                  </a:lnTo>
                  <a:lnTo>
                    <a:pt x="6044" y="1803"/>
                  </a:lnTo>
                  <a:lnTo>
                    <a:pt x="5885" y="1697"/>
                  </a:lnTo>
                  <a:lnTo>
                    <a:pt x="5673" y="1591"/>
                  </a:lnTo>
                  <a:lnTo>
                    <a:pt x="5408" y="1538"/>
                  </a:lnTo>
                  <a:lnTo>
                    <a:pt x="4825" y="1538"/>
                  </a:lnTo>
                  <a:lnTo>
                    <a:pt x="4506" y="1326"/>
                  </a:lnTo>
                  <a:lnTo>
                    <a:pt x="4188" y="1114"/>
                  </a:lnTo>
                  <a:lnTo>
                    <a:pt x="3976" y="955"/>
                  </a:lnTo>
                  <a:lnTo>
                    <a:pt x="3658" y="796"/>
                  </a:lnTo>
                  <a:lnTo>
                    <a:pt x="3340" y="690"/>
                  </a:lnTo>
                  <a:lnTo>
                    <a:pt x="2704" y="690"/>
                  </a:lnTo>
                  <a:lnTo>
                    <a:pt x="2439" y="796"/>
                  </a:lnTo>
                  <a:lnTo>
                    <a:pt x="2015" y="637"/>
                  </a:lnTo>
                  <a:lnTo>
                    <a:pt x="1697" y="584"/>
                  </a:lnTo>
                  <a:lnTo>
                    <a:pt x="1432" y="637"/>
                  </a:lnTo>
                  <a:lnTo>
                    <a:pt x="1166" y="743"/>
                  </a:lnTo>
                  <a:lnTo>
                    <a:pt x="1007" y="478"/>
                  </a:lnTo>
                  <a:lnTo>
                    <a:pt x="742" y="319"/>
                  </a:lnTo>
                  <a:lnTo>
                    <a:pt x="477" y="160"/>
                  </a:lnTo>
                  <a:lnTo>
                    <a:pt x="265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82"/>
            <p:cNvSpPr/>
            <p:nvPr/>
          </p:nvSpPr>
          <p:spPr>
            <a:xfrm>
              <a:off x="531025" y="3418125"/>
              <a:ext cx="156425" cy="76900"/>
            </a:xfrm>
            <a:custGeom>
              <a:rect b="b" l="l" r="r" t="t"/>
              <a:pathLst>
                <a:path extrusionOk="0" h="3076" w="6257">
                  <a:moveTo>
                    <a:pt x="4454" y="0"/>
                  </a:moveTo>
                  <a:lnTo>
                    <a:pt x="4294" y="53"/>
                  </a:lnTo>
                  <a:lnTo>
                    <a:pt x="4082" y="106"/>
                  </a:lnTo>
                  <a:lnTo>
                    <a:pt x="3976" y="212"/>
                  </a:lnTo>
                  <a:lnTo>
                    <a:pt x="3499" y="265"/>
                  </a:lnTo>
                  <a:lnTo>
                    <a:pt x="2598" y="1008"/>
                  </a:lnTo>
                  <a:lnTo>
                    <a:pt x="1591" y="1803"/>
                  </a:lnTo>
                  <a:lnTo>
                    <a:pt x="318" y="2810"/>
                  </a:lnTo>
                  <a:lnTo>
                    <a:pt x="0" y="3075"/>
                  </a:lnTo>
                  <a:lnTo>
                    <a:pt x="0" y="3075"/>
                  </a:lnTo>
                  <a:lnTo>
                    <a:pt x="583" y="3022"/>
                  </a:lnTo>
                  <a:lnTo>
                    <a:pt x="1114" y="3022"/>
                  </a:lnTo>
                  <a:lnTo>
                    <a:pt x="1962" y="2916"/>
                  </a:lnTo>
                  <a:lnTo>
                    <a:pt x="1962" y="2810"/>
                  </a:lnTo>
                  <a:lnTo>
                    <a:pt x="2015" y="2704"/>
                  </a:lnTo>
                  <a:lnTo>
                    <a:pt x="2015" y="2810"/>
                  </a:lnTo>
                  <a:lnTo>
                    <a:pt x="2068" y="2863"/>
                  </a:lnTo>
                  <a:lnTo>
                    <a:pt x="2227" y="2863"/>
                  </a:lnTo>
                  <a:lnTo>
                    <a:pt x="2651" y="2916"/>
                  </a:lnTo>
                  <a:lnTo>
                    <a:pt x="3393" y="2969"/>
                  </a:lnTo>
                  <a:lnTo>
                    <a:pt x="4188" y="2969"/>
                  </a:lnTo>
                  <a:lnTo>
                    <a:pt x="4931" y="3075"/>
                  </a:lnTo>
                  <a:lnTo>
                    <a:pt x="4772" y="3022"/>
                  </a:lnTo>
                  <a:lnTo>
                    <a:pt x="5037" y="2916"/>
                  </a:lnTo>
                  <a:lnTo>
                    <a:pt x="5302" y="2810"/>
                  </a:lnTo>
                  <a:lnTo>
                    <a:pt x="5408" y="2757"/>
                  </a:lnTo>
                  <a:lnTo>
                    <a:pt x="5408" y="2704"/>
                  </a:lnTo>
                  <a:lnTo>
                    <a:pt x="5355" y="2757"/>
                  </a:lnTo>
                  <a:lnTo>
                    <a:pt x="5037" y="2757"/>
                  </a:lnTo>
                  <a:lnTo>
                    <a:pt x="4878" y="2651"/>
                  </a:lnTo>
                  <a:lnTo>
                    <a:pt x="4719" y="2545"/>
                  </a:lnTo>
                  <a:lnTo>
                    <a:pt x="4560" y="2386"/>
                  </a:lnTo>
                  <a:lnTo>
                    <a:pt x="4878" y="2280"/>
                  </a:lnTo>
                  <a:lnTo>
                    <a:pt x="5143" y="2174"/>
                  </a:lnTo>
                  <a:lnTo>
                    <a:pt x="5408" y="2015"/>
                  </a:lnTo>
                  <a:lnTo>
                    <a:pt x="5620" y="1803"/>
                  </a:lnTo>
                  <a:lnTo>
                    <a:pt x="5938" y="1432"/>
                  </a:lnTo>
                  <a:lnTo>
                    <a:pt x="6150" y="1008"/>
                  </a:lnTo>
                  <a:lnTo>
                    <a:pt x="6256" y="742"/>
                  </a:lnTo>
                  <a:lnTo>
                    <a:pt x="6203" y="742"/>
                  </a:lnTo>
                  <a:lnTo>
                    <a:pt x="6150" y="636"/>
                  </a:lnTo>
                  <a:lnTo>
                    <a:pt x="6044" y="530"/>
                  </a:lnTo>
                  <a:lnTo>
                    <a:pt x="5885" y="477"/>
                  </a:lnTo>
                  <a:lnTo>
                    <a:pt x="5726" y="424"/>
                  </a:lnTo>
                  <a:lnTo>
                    <a:pt x="5514" y="424"/>
                  </a:lnTo>
                  <a:lnTo>
                    <a:pt x="5355" y="477"/>
                  </a:lnTo>
                  <a:lnTo>
                    <a:pt x="5355" y="424"/>
                  </a:lnTo>
                  <a:lnTo>
                    <a:pt x="5037" y="106"/>
                  </a:lnTo>
                  <a:lnTo>
                    <a:pt x="48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2" name="Google Shape;3832;p82"/>
            <p:cNvSpPr/>
            <p:nvPr/>
          </p:nvSpPr>
          <p:spPr>
            <a:xfrm>
              <a:off x="716575" y="3497650"/>
              <a:ext cx="39775" cy="7975"/>
            </a:xfrm>
            <a:custGeom>
              <a:rect b="b" l="l" r="r" t="t"/>
              <a:pathLst>
                <a:path extrusionOk="0" h="319" w="1591">
                  <a:moveTo>
                    <a:pt x="106" y="0"/>
                  </a:moveTo>
                  <a:lnTo>
                    <a:pt x="53" y="53"/>
                  </a:lnTo>
                  <a:lnTo>
                    <a:pt x="0" y="106"/>
                  </a:lnTo>
                  <a:lnTo>
                    <a:pt x="106" y="265"/>
                  </a:lnTo>
                  <a:lnTo>
                    <a:pt x="424" y="318"/>
                  </a:lnTo>
                  <a:lnTo>
                    <a:pt x="1432" y="318"/>
                  </a:lnTo>
                  <a:lnTo>
                    <a:pt x="1591" y="265"/>
                  </a:lnTo>
                  <a:lnTo>
                    <a:pt x="849" y="159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3" name="Google Shape;3833;p82"/>
            <p:cNvSpPr/>
            <p:nvPr/>
          </p:nvSpPr>
          <p:spPr>
            <a:xfrm>
              <a:off x="1128750" y="3428725"/>
              <a:ext cx="111375" cy="13275"/>
            </a:xfrm>
            <a:custGeom>
              <a:rect b="b" l="l" r="r" t="t"/>
              <a:pathLst>
                <a:path extrusionOk="0" h="531" w="4455">
                  <a:moveTo>
                    <a:pt x="4454" y="0"/>
                  </a:moveTo>
                  <a:lnTo>
                    <a:pt x="3871" y="106"/>
                  </a:lnTo>
                  <a:lnTo>
                    <a:pt x="1910" y="106"/>
                  </a:lnTo>
                  <a:lnTo>
                    <a:pt x="1008" y="159"/>
                  </a:lnTo>
                  <a:lnTo>
                    <a:pt x="1" y="371"/>
                  </a:lnTo>
                  <a:lnTo>
                    <a:pt x="743" y="318"/>
                  </a:lnTo>
                  <a:lnTo>
                    <a:pt x="1591" y="318"/>
                  </a:lnTo>
                  <a:lnTo>
                    <a:pt x="2281" y="371"/>
                  </a:lnTo>
                  <a:lnTo>
                    <a:pt x="2705" y="478"/>
                  </a:lnTo>
                  <a:lnTo>
                    <a:pt x="3341" y="531"/>
                  </a:lnTo>
                  <a:lnTo>
                    <a:pt x="4242" y="531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4" name="Google Shape;3834;p82"/>
            <p:cNvSpPr/>
            <p:nvPr/>
          </p:nvSpPr>
          <p:spPr>
            <a:xfrm>
              <a:off x="1073100" y="3338600"/>
              <a:ext cx="253175" cy="103400"/>
            </a:xfrm>
            <a:custGeom>
              <a:rect b="b" l="l" r="r" t="t"/>
              <a:pathLst>
                <a:path extrusionOk="0" h="4136" w="10127">
                  <a:moveTo>
                    <a:pt x="4878" y="0"/>
                  </a:moveTo>
                  <a:lnTo>
                    <a:pt x="4507" y="106"/>
                  </a:lnTo>
                  <a:lnTo>
                    <a:pt x="4242" y="265"/>
                  </a:lnTo>
                  <a:lnTo>
                    <a:pt x="4029" y="371"/>
                  </a:lnTo>
                  <a:lnTo>
                    <a:pt x="3870" y="478"/>
                  </a:lnTo>
                  <a:lnTo>
                    <a:pt x="3552" y="849"/>
                  </a:lnTo>
                  <a:lnTo>
                    <a:pt x="3234" y="1273"/>
                  </a:lnTo>
                  <a:lnTo>
                    <a:pt x="3128" y="1432"/>
                  </a:lnTo>
                  <a:lnTo>
                    <a:pt x="3128" y="1644"/>
                  </a:lnTo>
                  <a:lnTo>
                    <a:pt x="3128" y="1803"/>
                  </a:lnTo>
                  <a:lnTo>
                    <a:pt x="2757" y="1803"/>
                  </a:lnTo>
                  <a:lnTo>
                    <a:pt x="2333" y="1962"/>
                  </a:lnTo>
                  <a:lnTo>
                    <a:pt x="2015" y="2121"/>
                  </a:lnTo>
                  <a:lnTo>
                    <a:pt x="1909" y="2227"/>
                  </a:lnTo>
                  <a:lnTo>
                    <a:pt x="1803" y="2333"/>
                  </a:lnTo>
                  <a:lnTo>
                    <a:pt x="1803" y="2439"/>
                  </a:lnTo>
                  <a:lnTo>
                    <a:pt x="1803" y="2492"/>
                  </a:lnTo>
                  <a:lnTo>
                    <a:pt x="1803" y="2598"/>
                  </a:lnTo>
                  <a:lnTo>
                    <a:pt x="1909" y="2704"/>
                  </a:lnTo>
                  <a:lnTo>
                    <a:pt x="1644" y="2757"/>
                  </a:lnTo>
                  <a:lnTo>
                    <a:pt x="1432" y="2810"/>
                  </a:lnTo>
                  <a:lnTo>
                    <a:pt x="1008" y="2969"/>
                  </a:lnTo>
                  <a:lnTo>
                    <a:pt x="796" y="3022"/>
                  </a:lnTo>
                  <a:lnTo>
                    <a:pt x="477" y="3022"/>
                  </a:lnTo>
                  <a:lnTo>
                    <a:pt x="318" y="3075"/>
                  </a:lnTo>
                  <a:lnTo>
                    <a:pt x="212" y="3128"/>
                  </a:lnTo>
                  <a:lnTo>
                    <a:pt x="53" y="3234"/>
                  </a:lnTo>
                  <a:lnTo>
                    <a:pt x="0" y="3287"/>
                  </a:lnTo>
                  <a:lnTo>
                    <a:pt x="0" y="3340"/>
                  </a:lnTo>
                  <a:lnTo>
                    <a:pt x="0" y="3393"/>
                  </a:lnTo>
                  <a:lnTo>
                    <a:pt x="477" y="3499"/>
                  </a:lnTo>
                  <a:lnTo>
                    <a:pt x="902" y="3552"/>
                  </a:lnTo>
                  <a:lnTo>
                    <a:pt x="1750" y="3605"/>
                  </a:lnTo>
                  <a:lnTo>
                    <a:pt x="2704" y="3499"/>
                  </a:lnTo>
                  <a:lnTo>
                    <a:pt x="3711" y="3446"/>
                  </a:lnTo>
                  <a:lnTo>
                    <a:pt x="4454" y="3393"/>
                  </a:lnTo>
                  <a:lnTo>
                    <a:pt x="5991" y="3393"/>
                  </a:lnTo>
                  <a:lnTo>
                    <a:pt x="6733" y="3499"/>
                  </a:lnTo>
                  <a:lnTo>
                    <a:pt x="6786" y="3287"/>
                  </a:lnTo>
                  <a:lnTo>
                    <a:pt x="6786" y="3181"/>
                  </a:lnTo>
                  <a:lnTo>
                    <a:pt x="6839" y="3287"/>
                  </a:lnTo>
                  <a:lnTo>
                    <a:pt x="6892" y="3499"/>
                  </a:lnTo>
                  <a:lnTo>
                    <a:pt x="7051" y="3552"/>
                  </a:lnTo>
                  <a:lnTo>
                    <a:pt x="6945" y="3552"/>
                  </a:lnTo>
                  <a:lnTo>
                    <a:pt x="7157" y="4136"/>
                  </a:lnTo>
                  <a:lnTo>
                    <a:pt x="7528" y="4136"/>
                  </a:lnTo>
                  <a:lnTo>
                    <a:pt x="7900" y="4030"/>
                  </a:lnTo>
                  <a:lnTo>
                    <a:pt x="8218" y="3923"/>
                  </a:lnTo>
                  <a:lnTo>
                    <a:pt x="8854" y="3605"/>
                  </a:lnTo>
                  <a:lnTo>
                    <a:pt x="9172" y="3605"/>
                  </a:lnTo>
                  <a:lnTo>
                    <a:pt x="9490" y="3658"/>
                  </a:lnTo>
                  <a:lnTo>
                    <a:pt x="9808" y="3711"/>
                  </a:lnTo>
                  <a:lnTo>
                    <a:pt x="10126" y="3711"/>
                  </a:lnTo>
                  <a:lnTo>
                    <a:pt x="9649" y="3287"/>
                  </a:lnTo>
                  <a:lnTo>
                    <a:pt x="8430" y="2333"/>
                  </a:lnTo>
                  <a:lnTo>
                    <a:pt x="7528" y="1644"/>
                  </a:lnTo>
                  <a:lnTo>
                    <a:pt x="6097" y="478"/>
                  </a:lnTo>
                  <a:lnTo>
                    <a:pt x="5832" y="265"/>
                  </a:lnTo>
                  <a:lnTo>
                    <a:pt x="5355" y="53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82"/>
            <p:cNvSpPr/>
            <p:nvPr/>
          </p:nvSpPr>
          <p:spPr>
            <a:xfrm>
              <a:off x="785500" y="3569200"/>
              <a:ext cx="39775" cy="31850"/>
            </a:xfrm>
            <a:custGeom>
              <a:rect b="b" l="l" r="r" t="t"/>
              <a:pathLst>
                <a:path extrusionOk="0" h="1274" w="1591">
                  <a:moveTo>
                    <a:pt x="954" y="1"/>
                  </a:moveTo>
                  <a:lnTo>
                    <a:pt x="636" y="425"/>
                  </a:lnTo>
                  <a:lnTo>
                    <a:pt x="371" y="796"/>
                  </a:lnTo>
                  <a:lnTo>
                    <a:pt x="0" y="1273"/>
                  </a:lnTo>
                  <a:lnTo>
                    <a:pt x="0" y="1273"/>
                  </a:lnTo>
                  <a:lnTo>
                    <a:pt x="530" y="1061"/>
                  </a:lnTo>
                  <a:lnTo>
                    <a:pt x="1060" y="796"/>
                  </a:lnTo>
                  <a:lnTo>
                    <a:pt x="1272" y="637"/>
                  </a:lnTo>
                  <a:lnTo>
                    <a:pt x="1432" y="425"/>
                  </a:lnTo>
                  <a:lnTo>
                    <a:pt x="1591" y="213"/>
                  </a:lnTo>
                  <a:lnTo>
                    <a:pt x="1432" y="319"/>
                  </a:lnTo>
                  <a:lnTo>
                    <a:pt x="1166" y="425"/>
                  </a:lnTo>
                  <a:lnTo>
                    <a:pt x="795" y="425"/>
                  </a:lnTo>
                  <a:lnTo>
                    <a:pt x="742" y="372"/>
                  </a:lnTo>
                  <a:lnTo>
                    <a:pt x="901" y="266"/>
                  </a:lnTo>
                  <a:lnTo>
                    <a:pt x="1007" y="160"/>
                  </a:lnTo>
                  <a:lnTo>
                    <a:pt x="1166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82"/>
            <p:cNvSpPr/>
            <p:nvPr/>
          </p:nvSpPr>
          <p:spPr>
            <a:xfrm>
              <a:off x="1046600" y="3664650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424" y="0"/>
                  </a:moveTo>
                  <a:lnTo>
                    <a:pt x="265" y="106"/>
                  </a:lnTo>
                  <a:lnTo>
                    <a:pt x="0" y="159"/>
                  </a:lnTo>
                  <a:lnTo>
                    <a:pt x="477" y="159"/>
                  </a:lnTo>
                  <a:lnTo>
                    <a:pt x="424" y="53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82"/>
            <p:cNvSpPr/>
            <p:nvPr/>
          </p:nvSpPr>
          <p:spPr>
            <a:xfrm>
              <a:off x="605250" y="3585125"/>
              <a:ext cx="33150" cy="11950"/>
            </a:xfrm>
            <a:custGeom>
              <a:rect b="b" l="l" r="r" t="t"/>
              <a:pathLst>
                <a:path extrusionOk="0" h="478" w="1326">
                  <a:moveTo>
                    <a:pt x="0" y="0"/>
                  </a:moveTo>
                  <a:lnTo>
                    <a:pt x="159" y="159"/>
                  </a:lnTo>
                  <a:lnTo>
                    <a:pt x="424" y="318"/>
                  </a:lnTo>
                  <a:lnTo>
                    <a:pt x="689" y="477"/>
                  </a:lnTo>
                  <a:lnTo>
                    <a:pt x="1219" y="159"/>
                  </a:lnTo>
                  <a:lnTo>
                    <a:pt x="1325" y="53"/>
                  </a:lnTo>
                  <a:lnTo>
                    <a:pt x="1219" y="106"/>
                  </a:lnTo>
                  <a:lnTo>
                    <a:pt x="530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82"/>
            <p:cNvSpPr/>
            <p:nvPr/>
          </p:nvSpPr>
          <p:spPr>
            <a:xfrm>
              <a:off x="611875" y="3603675"/>
              <a:ext cx="41100" cy="38450"/>
            </a:xfrm>
            <a:custGeom>
              <a:rect b="b" l="l" r="r" t="t"/>
              <a:pathLst>
                <a:path extrusionOk="0" h="1538" w="1644">
                  <a:moveTo>
                    <a:pt x="1591" y="0"/>
                  </a:moveTo>
                  <a:lnTo>
                    <a:pt x="1273" y="106"/>
                  </a:lnTo>
                  <a:lnTo>
                    <a:pt x="1432" y="159"/>
                  </a:lnTo>
                  <a:lnTo>
                    <a:pt x="1007" y="265"/>
                  </a:lnTo>
                  <a:lnTo>
                    <a:pt x="371" y="265"/>
                  </a:lnTo>
                  <a:lnTo>
                    <a:pt x="689" y="424"/>
                  </a:lnTo>
                  <a:lnTo>
                    <a:pt x="1167" y="743"/>
                  </a:lnTo>
                  <a:lnTo>
                    <a:pt x="954" y="849"/>
                  </a:lnTo>
                  <a:lnTo>
                    <a:pt x="371" y="849"/>
                  </a:lnTo>
                  <a:lnTo>
                    <a:pt x="106" y="796"/>
                  </a:lnTo>
                  <a:lnTo>
                    <a:pt x="0" y="743"/>
                  </a:lnTo>
                  <a:lnTo>
                    <a:pt x="0" y="743"/>
                  </a:lnTo>
                  <a:lnTo>
                    <a:pt x="159" y="902"/>
                  </a:lnTo>
                  <a:lnTo>
                    <a:pt x="371" y="1061"/>
                  </a:lnTo>
                  <a:lnTo>
                    <a:pt x="0" y="1061"/>
                  </a:lnTo>
                  <a:lnTo>
                    <a:pt x="159" y="1273"/>
                  </a:lnTo>
                  <a:lnTo>
                    <a:pt x="371" y="1538"/>
                  </a:lnTo>
                  <a:lnTo>
                    <a:pt x="742" y="1326"/>
                  </a:lnTo>
                  <a:lnTo>
                    <a:pt x="1060" y="1061"/>
                  </a:lnTo>
                  <a:lnTo>
                    <a:pt x="1273" y="902"/>
                  </a:lnTo>
                  <a:lnTo>
                    <a:pt x="1485" y="637"/>
                  </a:lnTo>
                  <a:lnTo>
                    <a:pt x="1644" y="424"/>
                  </a:lnTo>
                  <a:lnTo>
                    <a:pt x="1485" y="477"/>
                  </a:lnTo>
                  <a:lnTo>
                    <a:pt x="1113" y="477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82"/>
            <p:cNvSpPr/>
            <p:nvPr/>
          </p:nvSpPr>
          <p:spPr>
            <a:xfrm>
              <a:off x="647650" y="3667300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3"/>
                  </a:move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82"/>
            <p:cNvSpPr/>
            <p:nvPr/>
          </p:nvSpPr>
          <p:spPr>
            <a:xfrm>
              <a:off x="606575" y="3549325"/>
              <a:ext cx="50375" cy="29200"/>
            </a:xfrm>
            <a:custGeom>
              <a:rect b="b" l="l" r="r" t="t"/>
              <a:pathLst>
                <a:path extrusionOk="0" h="1168" w="2015">
                  <a:moveTo>
                    <a:pt x="901" y="1"/>
                  </a:moveTo>
                  <a:lnTo>
                    <a:pt x="689" y="54"/>
                  </a:lnTo>
                  <a:lnTo>
                    <a:pt x="424" y="107"/>
                  </a:lnTo>
                  <a:lnTo>
                    <a:pt x="0" y="266"/>
                  </a:lnTo>
                  <a:lnTo>
                    <a:pt x="265" y="425"/>
                  </a:lnTo>
                  <a:lnTo>
                    <a:pt x="530" y="584"/>
                  </a:lnTo>
                  <a:lnTo>
                    <a:pt x="1007" y="796"/>
                  </a:lnTo>
                  <a:lnTo>
                    <a:pt x="742" y="955"/>
                  </a:lnTo>
                  <a:lnTo>
                    <a:pt x="212" y="955"/>
                  </a:lnTo>
                  <a:lnTo>
                    <a:pt x="424" y="1167"/>
                  </a:lnTo>
                  <a:lnTo>
                    <a:pt x="1325" y="796"/>
                  </a:lnTo>
                  <a:lnTo>
                    <a:pt x="1697" y="531"/>
                  </a:lnTo>
                  <a:lnTo>
                    <a:pt x="2015" y="266"/>
                  </a:lnTo>
                  <a:lnTo>
                    <a:pt x="1538" y="107"/>
                  </a:lnTo>
                  <a:lnTo>
                    <a:pt x="1325" y="107"/>
                  </a:lnTo>
                  <a:lnTo>
                    <a:pt x="1166" y="54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1" name="Google Shape;3841;p82"/>
            <p:cNvSpPr/>
            <p:nvPr/>
          </p:nvSpPr>
          <p:spPr>
            <a:xfrm>
              <a:off x="313650" y="3567875"/>
              <a:ext cx="245225" cy="100775"/>
            </a:xfrm>
            <a:custGeom>
              <a:rect b="b" l="l" r="r" t="t"/>
              <a:pathLst>
                <a:path extrusionOk="0" h="4031" w="9809">
                  <a:moveTo>
                    <a:pt x="7476" y="1"/>
                  </a:moveTo>
                  <a:lnTo>
                    <a:pt x="7211" y="54"/>
                  </a:lnTo>
                  <a:lnTo>
                    <a:pt x="6946" y="160"/>
                  </a:lnTo>
                  <a:lnTo>
                    <a:pt x="6363" y="478"/>
                  </a:lnTo>
                  <a:lnTo>
                    <a:pt x="5885" y="690"/>
                  </a:lnTo>
                  <a:lnTo>
                    <a:pt x="5355" y="849"/>
                  </a:lnTo>
                  <a:lnTo>
                    <a:pt x="4719" y="902"/>
                  </a:lnTo>
                  <a:lnTo>
                    <a:pt x="4454" y="955"/>
                  </a:lnTo>
                  <a:lnTo>
                    <a:pt x="4136" y="1008"/>
                  </a:lnTo>
                  <a:lnTo>
                    <a:pt x="3447" y="1273"/>
                  </a:lnTo>
                  <a:lnTo>
                    <a:pt x="2121" y="2334"/>
                  </a:lnTo>
                  <a:lnTo>
                    <a:pt x="1909" y="2493"/>
                  </a:lnTo>
                  <a:lnTo>
                    <a:pt x="1" y="4030"/>
                  </a:lnTo>
                  <a:lnTo>
                    <a:pt x="8695" y="4030"/>
                  </a:lnTo>
                  <a:lnTo>
                    <a:pt x="8801" y="3871"/>
                  </a:lnTo>
                  <a:lnTo>
                    <a:pt x="8695" y="3924"/>
                  </a:lnTo>
                  <a:lnTo>
                    <a:pt x="8430" y="3977"/>
                  </a:lnTo>
                  <a:lnTo>
                    <a:pt x="8271" y="3977"/>
                  </a:lnTo>
                  <a:lnTo>
                    <a:pt x="8006" y="3924"/>
                  </a:lnTo>
                  <a:lnTo>
                    <a:pt x="7741" y="3765"/>
                  </a:lnTo>
                  <a:lnTo>
                    <a:pt x="7476" y="3553"/>
                  </a:lnTo>
                  <a:lnTo>
                    <a:pt x="7741" y="3553"/>
                  </a:lnTo>
                  <a:lnTo>
                    <a:pt x="8059" y="3500"/>
                  </a:lnTo>
                  <a:lnTo>
                    <a:pt x="8377" y="3394"/>
                  </a:lnTo>
                  <a:lnTo>
                    <a:pt x="8642" y="3235"/>
                  </a:lnTo>
                  <a:lnTo>
                    <a:pt x="8960" y="3076"/>
                  </a:lnTo>
                  <a:lnTo>
                    <a:pt x="9172" y="2864"/>
                  </a:lnTo>
                  <a:lnTo>
                    <a:pt x="9331" y="2705"/>
                  </a:lnTo>
                  <a:lnTo>
                    <a:pt x="9491" y="2493"/>
                  </a:lnTo>
                  <a:lnTo>
                    <a:pt x="9119" y="2493"/>
                  </a:lnTo>
                  <a:lnTo>
                    <a:pt x="9278" y="2334"/>
                  </a:lnTo>
                  <a:lnTo>
                    <a:pt x="9491" y="2175"/>
                  </a:lnTo>
                  <a:lnTo>
                    <a:pt x="9384" y="2228"/>
                  </a:lnTo>
                  <a:lnTo>
                    <a:pt x="9066" y="2281"/>
                  </a:lnTo>
                  <a:lnTo>
                    <a:pt x="8483" y="2281"/>
                  </a:lnTo>
                  <a:lnTo>
                    <a:pt x="8271" y="2175"/>
                  </a:lnTo>
                  <a:lnTo>
                    <a:pt x="8801" y="1856"/>
                  </a:lnTo>
                  <a:lnTo>
                    <a:pt x="9066" y="1697"/>
                  </a:lnTo>
                  <a:lnTo>
                    <a:pt x="8430" y="1697"/>
                  </a:lnTo>
                  <a:lnTo>
                    <a:pt x="8059" y="1591"/>
                  </a:lnTo>
                  <a:lnTo>
                    <a:pt x="8854" y="1273"/>
                  </a:lnTo>
                  <a:lnTo>
                    <a:pt x="9225" y="1061"/>
                  </a:lnTo>
                  <a:lnTo>
                    <a:pt x="9544" y="849"/>
                  </a:lnTo>
                  <a:lnTo>
                    <a:pt x="9703" y="690"/>
                  </a:lnTo>
                  <a:lnTo>
                    <a:pt x="9809" y="531"/>
                  </a:lnTo>
                  <a:lnTo>
                    <a:pt x="9809" y="478"/>
                  </a:lnTo>
                  <a:lnTo>
                    <a:pt x="9597" y="584"/>
                  </a:lnTo>
                  <a:lnTo>
                    <a:pt x="9384" y="637"/>
                  </a:lnTo>
                  <a:lnTo>
                    <a:pt x="9172" y="690"/>
                  </a:lnTo>
                  <a:lnTo>
                    <a:pt x="9013" y="637"/>
                  </a:lnTo>
                  <a:lnTo>
                    <a:pt x="9172" y="478"/>
                  </a:lnTo>
                  <a:lnTo>
                    <a:pt x="9331" y="319"/>
                  </a:lnTo>
                  <a:lnTo>
                    <a:pt x="8377" y="107"/>
                  </a:lnTo>
                  <a:lnTo>
                    <a:pt x="7953" y="54"/>
                  </a:lnTo>
                  <a:lnTo>
                    <a:pt x="7582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2" name="Google Shape;3842;p82"/>
            <p:cNvSpPr/>
            <p:nvPr/>
          </p:nvSpPr>
          <p:spPr>
            <a:xfrm>
              <a:off x="601275" y="3578500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0" y="0"/>
                  </a:moveTo>
                  <a:lnTo>
                    <a:pt x="53" y="53"/>
                  </a:lnTo>
                  <a:lnTo>
                    <a:pt x="106" y="212"/>
                  </a:lnTo>
                  <a:lnTo>
                    <a:pt x="265" y="159"/>
                  </a:lnTo>
                  <a:lnTo>
                    <a:pt x="10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3" name="Google Shape;3843;p82"/>
            <p:cNvSpPr/>
            <p:nvPr/>
          </p:nvSpPr>
          <p:spPr>
            <a:xfrm>
              <a:off x="739100" y="3667300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4" name="Google Shape;3844;p82"/>
            <p:cNvSpPr/>
            <p:nvPr/>
          </p:nvSpPr>
          <p:spPr>
            <a:xfrm>
              <a:off x="802725" y="3664650"/>
              <a:ext cx="10625" cy="4000"/>
            </a:xfrm>
            <a:custGeom>
              <a:rect b="b" l="l" r="r" t="t"/>
              <a:pathLst>
                <a:path extrusionOk="0" h="160" w="425">
                  <a:moveTo>
                    <a:pt x="424" y="0"/>
                  </a:moveTo>
                  <a:lnTo>
                    <a:pt x="212" y="106"/>
                  </a:lnTo>
                  <a:lnTo>
                    <a:pt x="0" y="159"/>
                  </a:lnTo>
                  <a:lnTo>
                    <a:pt x="424" y="159"/>
                  </a:lnTo>
                  <a:lnTo>
                    <a:pt x="371" y="53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82"/>
            <p:cNvSpPr/>
            <p:nvPr/>
          </p:nvSpPr>
          <p:spPr>
            <a:xfrm>
              <a:off x="757650" y="3660650"/>
              <a:ext cx="41125" cy="8000"/>
            </a:xfrm>
            <a:custGeom>
              <a:rect b="b" l="l" r="r" t="t"/>
              <a:pathLst>
                <a:path extrusionOk="0" h="320" w="1645">
                  <a:moveTo>
                    <a:pt x="1644" y="1"/>
                  </a:moveTo>
                  <a:lnTo>
                    <a:pt x="1485" y="54"/>
                  </a:lnTo>
                  <a:lnTo>
                    <a:pt x="1326" y="107"/>
                  </a:lnTo>
                  <a:lnTo>
                    <a:pt x="1114" y="107"/>
                  </a:lnTo>
                  <a:lnTo>
                    <a:pt x="849" y="160"/>
                  </a:lnTo>
                  <a:lnTo>
                    <a:pt x="637" y="213"/>
                  </a:lnTo>
                  <a:lnTo>
                    <a:pt x="319" y="160"/>
                  </a:lnTo>
                  <a:lnTo>
                    <a:pt x="54" y="107"/>
                  </a:lnTo>
                  <a:lnTo>
                    <a:pt x="1" y="54"/>
                  </a:lnTo>
                  <a:lnTo>
                    <a:pt x="213" y="319"/>
                  </a:lnTo>
                  <a:lnTo>
                    <a:pt x="1379" y="319"/>
                  </a:lnTo>
                  <a:lnTo>
                    <a:pt x="1644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6" name="Google Shape;3846;p82"/>
            <p:cNvSpPr/>
            <p:nvPr/>
          </p:nvSpPr>
          <p:spPr>
            <a:xfrm>
              <a:off x="878275" y="3664650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53" y="0"/>
                  </a:moveTo>
                  <a:lnTo>
                    <a:pt x="53" y="53"/>
                  </a:lnTo>
                  <a:lnTo>
                    <a:pt x="0" y="159"/>
                  </a:lnTo>
                  <a:lnTo>
                    <a:pt x="477" y="159"/>
                  </a:lnTo>
                  <a:lnTo>
                    <a:pt x="212" y="106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82"/>
            <p:cNvSpPr/>
            <p:nvPr/>
          </p:nvSpPr>
          <p:spPr>
            <a:xfrm>
              <a:off x="735125" y="3603675"/>
              <a:ext cx="80875" cy="45075"/>
            </a:xfrm>
            <a:custGeom>
              <a:rect b="b" l="l" r="r" t="t"/>
              <a:pathLst>
                <a:path extrusionOk="0" h="1803" w="3235">
                  <a:moveTo>
                    <a:pt x="1" y="0"/>
                  </a:moveTo>
                  <a:lnTo>
                    <a:pt x="478" y="477"/>
                  </a:lnTo>
                  <a:lnTo>
                    <a:pt x="160" y="477"/>
                  </a:lnTo>
                  <a:lnTo>
                    <a:pt x="1" y="424"/>
                  </a:lnTo>
                  <a:lnTo>
                    <a:pt x="107" y="637"/>
                  </a:lnTo>
                  <a:lnTo>
                    <a:pt x="372" y="902"/>
                  </a:lnTo>
                  <a:lnTo>
                    <a:pt x="531" y="1061"/>
                  </a:lnTo>
                  <a:lnTo>
                    <a:pt x="955" y="1379"/>
                  </a:lnTo>
                  <a:lnTo>
                    <a:pt x="1485" y="1644"/>
                  </a:lnTo>
                  <a:lnTo>
                    <a:pt x="2015" y="1803"/>
                  </a:lnTo>
                  <a:lnTo>
                    <a:pt x="2333" y="1644"/>
                  </a:lnTo>
                  <a:lnTo>
                    <a:pt x="2651" y="1485"/>
                  </a:lnTo>
                  <a:lnTo>
                    <a:pt x="2916" y="1273"/>
                  </a:lnTo>
                  <a:lnTo>
                    <a:pt x="3128" y="1061"/>
                  </a:lnTo>
                  <a:lnTo>
                    <a:pt x="3234" y="902"/>
                  </a:lnTo>
                  <a:lnTo>
                    <a:pt x="3234" y="849"/>
                  </a:lnTo>
                  <a:lnTo>
                    <a:pt x="3128" y="902"/>
                  </a:lnTo>
                  <a:lnTo>
                    <a:pt x="2863" y="902"/>
                  </a:lnTo>
                  <a:lnTo>
                    <a:pt x="3234" y="584"/>
                  </a:lnTo>
                  <a:lnTo>
                    <a:pt x="3128" y="637"/>
                  </a:lnTo>
                  <a:lnTo>
                    <a:pt x="2810" y="690"/>
                  </a:lnTo>
                  <a:lnTo>
                    <a:pt x="2227" y="690"/>
                  </a:lnTo>
                  <a:lnTo>
                    <a:pt x="2015" y="584"/>
                  </a:lnTo>
                  <a:lnTo>
                    <a:pt x="2333" y="424"/>
                  </a:lnTo>
                  <a:lnTo>
                    <a:pt x="2810" y="53"/>
                  </a:lnTo>
                  <a:lnTo>
                    <a:pt x="2810" y="53"/>
                  </a:lnTo>
                  <a:lnTo>
                    <a:pt x="2545" y="106"/>
                  </a:lnTo>
                  <a:lnTo>
                    <a:pt x="2280" y="106"/>
                  </a:lnTo>
                  <a:lnTo>
                    <a:pt x="1909" y="53"/>
                  </a:lnTo>
                  <a:lnTo>
                    <a:pt x="1750" y="318"/>
                  </a:lnTo>
                  <a:lnTo>
                    <a:pt x="1008" y="212"/>
                  </a:lnTo>
                  <a:lnTo>
                    <a:pt x="637" y="159"/>
                  </a:lnTo>
                  <a:lnTo>
                    <a:pt x="319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82"/>
            <p:cNvSpPr/>
            <p:nvPr/>
          </p:nvSpPr>
          <p:spPr>
            <a:xfrm>
              <a:off x="1289125" y="3667300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82"/>
            <p:cNvSpPr/>
            <p:nvPr/>
          </p:nvSpPr>
          <p:spPr>
            <a:xfrm>
              <a:off x="1328900" y="3579825"/>
              <a:ext cx="5325" cy="4000"/>
            </a:xfrm>
            <a:custGeom>
              <a:rect b="b" l="l" r="r" t="t"/>
              <a:pathLst>
                <a:path extrusionOk="0" h="160" w="213">
                  <a:moveTo>
                    <a:pt x="212" y="0"/>
                  </a:moveTo>
                  <a:lnTo>
                    <a:pt x="0" y="106"/>
                  </a:lnTo>
                  <a:lnTo>
                    <a:pt x="159" y="159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82"/>
            <p:cNvSpPr/>
            <p:nvPr/>
          </p:nvSpPr>
          <p:spPr>
            <a:xfrm>
              <a:off x="1283825" y="3603675"/>
              <a:ext cx="41125" cy="38450"/>
            </a:xfrm>
            <a:custGeom>
              <a:rect b="b" l="l" r="r" t="t"/>
              <a:pathLst>
                <a:path extrusionOk="0" h="1538" w="1645">
                  <a:moveTo>
                    <a:pt x="54" y="0"/>
                  </a:moveTo>
                  <a:lnTo>
                    <a:pt x="531" y="477"/>
                  </a:lnTo>
                  <a:lnTo>
                    <a:pt x="213" y="477"/>
                  </a:lnTo>
                  <a:lnTo>
                    <a:pt x="1" y="424"/>
                  </a:lnTo>
                  <a:lnTo>
                    <a:pt x="160" y="637"/>
                  </a:lnTo>
                  <a:lnTo>
                    <a:pt x="372" y="902"/>
                  </a:lnTo>
                  <a:lnTo>
                    <a:pt x="584" y="1061"/>
                  </a:lnTo>
                  <a:lnTo>
                    <a:pt x="902" y="1326"/>
                  </a:lnTo>
                  <a:lnTo>
                    <a:pt x="1273" y="1538"/>
                  </a:lnTo>
                  <a:lnTo>
                    <a:pt x="1538" y="1273"/>
                  </a:lnTo>
                  <a:lnTo>
                    <a:pt x="1644" y="1061"/>
                  </a:lnTo>
                  <a:lnTo>
                    <a:pt x="1326" y="1061"/>
                  </a:lnTo>
                  <a:lnTo>
                    <a:pt x="1485" y="902"/>
                  </a:lnTo>
                  <a:lnTo>
                    <a:pt x="1644" y="743"/>
                  </a:lnTo>
                  <a:lnTo>
                    <a:pt x="1538" y="796"/>
                  </a:lnTo>
                  <a:lnTo>
                    <a:pt x="1273" y="849"/>
                  </a:lnTo>
                  <a:lnTo>
                    <a:pt x="690" y="849"/>
                  </a:lnTo>
                  <a:lnTo>
                    <a:pt x="478" y="743"/>
                  </a:lnTo>
                  <a:lnTo>
                    <a:pt x="1008" y="424"/>
                  </a:lnTo>
                  <a:lnTo>
                    <a:pt x="1273" y="265"/>
                  </a:lnTo>
                  <a:lnTo>
                    <a:pt x="637" y="265"/>
                  </a:lnTo>
                  <a:lnTo>
                    <a:pt x="266" y="159"/>
                  </a:lnTo>
                  <a:lnTo>
                    <a:pt x="372" y="10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82"/>
            <p:cNvSpPr/>
            <p:nvPr/>
          </p:nvSpPr>
          <p:spPr>
            <a:xfrm>
              <a:off x="1376600" y="3554625"/>
              <a:ext cx="246550" cy="114025"/>
            </a:xfrm>
            <a:custGeom>
              <a:rect b="b" l="l" r="r" t="t"/>
              <a:pathLst>
                <a:path extrusionOk="0" h="4561" w="9862">
                  <a:moveTo>
                    <a:pt x="107" y="1"/>
                  </a:moveTo>
                  <a:lnTo>
                    <a:pt x="372" y="213"/>
                  </a:lnTo>
                  <a:lnTo>
                    <a:pt x="690" y="372"/>
                  </a:lnTo>
                  <a:lnTo>
                    <a:pt x="1220" y="584"/>
                  </a:lnTo>
                  <a:lnTo>
                    <a:pt x="955" y="743"/>
                  </a:lnTo>
                  <a:lnTo>
                    <a:pt x="425" y="743"/>
                  </a:lnTo>
                  <a:lnTo>
                    <a:pt x="531" y="849"/>
                  </a:lnTo>
                  <a:lnTo>
                    <a:pt x="690" y="1008"/>
                  </a:lnTo>
                  <a:lnTo>
                    <a:pt x="849" y="1167"/>
                  </a:lnTo>
                  <a:lnTo>
                    <a:pt x="690" y="1220"/>
                  </a:lnTo>
                  <a:lnTo>
                    <a:pt x="478" y="1167"/>
                  </a:lnTo>
                  <a:lnTo>
                    <a:pt x="266" y="1114"/>
                  </a:lnTo>
                  <a:lnTo>
                    <a:pt x="54" y="1008"/>
                  </a:lnTo>
                  <a:lnTo>
                    <a:pt x="1" y="955"/>
                  </a:lnTo>
                  <a:lnTo>
                    <a:pt x="1" y="1008"/>
                  </a:lnTo>
                  <a:lnTo>
                    <a:pt x="160" y="1220"/>
                  </a:lnTo>
                  <a:lnTo>
                    <a:pt x="319" y="1379"/>
                  </a:lnTo>
                  <a:lnTo>
                    <a:pt x="637" y="1591"/>
                  </a:lnTo>
                  <a:lnTo>
                    <a:pt x="1008" y="1803"/>
                  </a:lnTo>
                  <a:lnTo>
                    <a:pt x="1803" y="2121"/>
                  </a:lnTo>
                  <a:lnTo>
                    <a:pt x="1432" y="2227"/>
                  </a:lnTo>
                  <a:lnTo>
                    <a:pt x="796" y="2227"/>
                  </a:lnTo>
                  <a:lnTo>
                    <a:pt x="1061" y="2386"/>
                  </a:lnTo>
                  <a:lnTo>
                    <a:pt x="1591" y="2705"/>
                  </a:lnTo>
                  <a:lnTo>
                    <a:pt x="1379" y="2811"/>
                  </a:lnTo>
                  <a:lnTo>
                    <a:pt x="796" y="2811"/>
                  </a:lnTo>
                  <a:lnTo>
                    <a:pt x="478" y="2758"/>
                  </a:lnTo>
                  <a:lnTo>
                    <a:pt x="372" y="2705"/>
                  </a:lnTo>
                  <a:lnTo>
                    <a:pt x="584" y="2864"/>
                  </a:lnTo>
                  <a:lnTo>
                    <a:pt x="743" y="3023"/>
                  </a:lnTo>
                  <a:lnTo>
                    <a:pt x="372" y="3023"/>
                  </a:lnTo>
                  <a:lnTo>
                    <a:pt x="531" y="3235"/>
                  </a:lnTo>
                  <a:lnTo>
                    <a:pt x="690" y="3394"/>
                  </a:lnTo>
                  <a:lnTo>
                    <a:pt x="955" y="3606"/>
                  </a:lnTo>
                  <a:lnTo>
                    <a:pt x="1220" y="3765"/>
                  </a:lnTo>
                  <a:lnTo>
                    <a:pt x="1485" y="3924"/>
                  </a:lnTo>
                  <a:lnTo>
                    <a:pt x="1803" y="4030"/>
                  </a:lnTo>
                  <a:lnTo>
                    <a:pt x="2121" y="4083"/>
                  </a:lnTo>
                  <a:lnTo>
                    <a:pt x="2386" y="4083"/>
                  </a:lnTo>
                  <a:lnTo>
                    <a:pt x="2121" y="4295"/>
                  </a:lnTo>
                  <a:lnTo>
                    <a:pt x="1856" y="4454"/>
                  </a:lnTo>
                  <a:lnTo>
                    <a:pt x="1644" y="4507"/>
                  </a:lnTo>
                  <a:lnTo>
                    <a:pt x="1432" y="4507"/>
                  </a:lnTo>
                  <a:lnTo>
                    <a:pt x="1167" y="4454"/>
                  </a:lnTo>
                  <a:lnTo>
                    <a:pt x="1061" y="4401"/>
                  </a:lnTo>
                  <a:lnTo>
                    <a:pt x="1167" y="4560"/>
                  </a:lnTo>
                  <a:lnTo>
                    <a:pt x="9862" y="4560"/>
                  </a:lnTo>
                  <a:lnTo>
                    <a:pt x="7953" y="3023"/>
                  </a:lnTo>
                  <a:lnTo>
                    <a:pt x="7741" y="2864"/>
                  </a:lnTo>
                  <a:lnTo>
                    <a:pt x="7476" y="2652"/>
                  </a:lnTo>
                  <a:lnTo>
                    <a:pt x="6522" y="2546"/>
                  </a:lnTo>
                  <a:lnTo>
                    <a:pt x="5567" y="2386"/>
                  </a:lnTo>
                  <a:lnTo>
                    <a:pt x="4825" y="2174"/>
                  </a:lnTo>
                  <a:lnTo>
                    <a:pt x="4560" y="2068"/>
                  </a:lnTo>
                  <a:lnTo>
                    <a:pt x="4401" y="1962"/>
                  </a:lnTo>
                  <a:lnTo>
                    <a:pt x="4136" y="1697"/>
                  </a:lnTo>
                  <a:lnTo>
                    <a:pt x="3659" y="1379"/>
                  </a:lnTo>
                  <a:lnTo>
                    <a:pt x="3076" y="1008"/>
                  </a:lnTo>
                  <a:lnTo>
                    <a:pt x="2280" y="637"/>
                  </a:lnTo>
                  <a:lnTo>
                    <a:pt x="1485" y="319"/>
                  </a:lnTo>
                  <a:lnTo>
                    <a:pt x="743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2" name="Google Shape;3852;p82"/>
            <p:cNvSpPr/>
            <p:nvPr/>
          </p:nvSpPr>
          <p:spPr>
            <a:xfrm>
              <a:off x="1298400" y="3585125"/>
              <a:ext cx="33175" cy="11950"/>
            </a:xfrm>
            <a:custGeom>
              <a:rect b="b" l="l" r="r" t="t"/>
              <a:pathLst>
                <a:path extrusionOk="0" h="478" w="1327">
                  <a:moveTo>
                    <a:pt x="1326" y="0"/>
                  </a:moveTo>
                  <a:lnTo>
                    <a:pt x="796" y="106"/>
                  </a:lnTo>
                  <a:lnTo>
                    <a:pt x="107" y="106"/>
                  </a:lnTo>
                  <a:lnTo>
                    <a:pt x="1" y="53"/>
                  </a:lnTo>
                  <a:lnTo>
                    <a:pt x="107" y="159"/>
                  </a:lnTo>
                  <a:lnTo>
                    <a:pt x="637" y="477"/>
                  </a:lnTo>
                  <a:lnTo>
                    <a:pt x="902" y="318"/>
                  </a:lnTo>
                  <a:lnTo>
                    <a:pt x="1167" y="15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3" name="Google Shape;3853;p82"/>
            <p:cNvSpPr/>
            <p:nvPr/>
          </p:nvSpPr>
          <p:spPr>
            <a:xfrm>
              <a:off x="1138050" y="3660650"/>
              <a:ext cx="41100" cy="8000"/>
            </a:xfrm>
            <a:custGeom>
              <a:rect b="b" l="l" r="r" t="t"/>
              <a:pathLst>
                <a:path extrusionOk="0" h="320" w="1644">
                  <a:moveTo>
                    <a:pt x="0" y="1"/>
                  </a:moveTo>
                  <a:lnTo>
                    <a:pt x="265" y="319"/>
                  </a:lnTo>
                  <a:lnTo>
                    <a:pt x="1431" y="319"/>
                  </a:lnTo>
                  <a:lnTo>
                    <a:pt x="1644" y="54"/>
                  </a:lnTo>
                  <a:lnTo>
                    <a:pt x="1591" y="107"/>
                  </a:lnTo>
                  <a:lnTo>
                    <a:pt x="1378" y="160"/>
                  </a:lnTo>
                  <a:lnTo>
                    <a:pt x="1007" y="213"/>
                  </a:lnTo>
                  <a:lnTo>
                    <a:pt x="795" y="160"/>
                  </a:lnTo>
                  <a:lnTo>
                    <a:pt x="530" y="107"/>
                  </a:lnTo>
                  <a:lnTo>
                    <a:pt x="318" y="107"/>
                  </a:lnTo>
                  <a:lnTo>
                    <a:pt x="159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82"/>
            <p:cNvSpPr/>
            <p:nvPr/>
          </p:nvSpPr>
          <p:spPr>
            <a:xfrm>
              <a:off x="1197675" y="3667300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3"/>
                  </a:move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82"/>
            <p:cNvSpPr/>
            <p:nvPr/>
          </p:nvSpPr>
          <p:spPr>
            <a:xfrm>
              <a:off x="857050" y="3333300"/>
              <a:ext cx="344625" cy="335350"/>
            </a:xfrm>
            <a:custGeom>
              <a:rect b="b" l="l" r="r" t="t"/>
              <a:pathLst>
                <a:path extrusionOk="0" h="13414" w="13785">
                  <a:moveTo>
                    <a:pt x="7317" y="0"/>
                  </a:moveTo>
                  <a:lnTo>
                    <a:pt x="6946" y="106"/>
                  </a:lnTo>
                  <a:lnTo>
                    <a:pt x="6840" y="159"/>
                  </a:lnTo>
                  <a:lnTo>
                    <a:pt x="6575" y="371"/>
                  </a:lnTo>
                  <a:lnTo>
                    <a:pt x="6363" y="690"/>
                  </a:lnTo>
                  <a:lnTo>
                    <a:pt x="6098" y="1220"/>
                  </a:lnTo>
                  <a:lnTo>
                    <a:pt x="5833" y="1856"/>
                  </a:lnTo>
                  <a:lnTo>
                    <a:pt x="5567" y="2545"/>
                  </a:lnTo>
                  <a:lnTo>
                    <a:pt x="5196" y="3499"/>
                  </a:lnTo>
                  <a:lnTo>
                    <a:pt x="5090" y="3764"/>
                  </a:lnTo>
                  <a:lnTo>
                    <a:pt x="4931" y="3976"/>
                  </a:lnTo>
                  <a:lnTo>
                    <a:pt x="4825" y="4082"/>
                  </a:lnTo>
                  <a:lnTo>
                    <a:pt x="4666" y="4082"/>
                  </a:lnTo>
                  <a:lnTo>
                    <a:pt x="4401" y="3976"/>
                  </a:lnTo>
                  <a:lnTo>
                    <a:pt x="4242" y="3817"/>
                  </a:lnTo>
                  <a:lnTo>
                    <a:pt x="4083" y="3658"/>
                  </a:lnTo>
                  <a:lnTo>
                    <a:pt x="3924" y="3499"/>
                  </a:lnTo>
                  <a:lnTo>
                    <a:pt x="3394" y="3499"/>
                  </a:lnTo>
                  <a:lnTo>
                    <a:pt x="2970" y="3658"/>
                  </a:lnTo>
                  <a:lnTo>
                    <a:pt x="2864" y="3764"/>
                  </a:lnTo>
                  <a:lnTo>
                    <a:pt x="2652" y="3923"/>
                  </a:lnTo>
                  <a:lnTo>
                    <a:pt x="2122" y="4401"/>
                  </a:lnTo>
                  <a:lnTo>
                    <a:pt x="1432" y="5196"/>
                  </a:lnTo>
                  <a:lnTo>
                    <a:pt x="584" y="6203"/>
                  </a:lnTo>
                  <a:lnTo>
                    <a:pt x="54" y="6892"/>
                  </a:lnTo>
                  <a:lnTo>
                    <a:pt x="1" y="6998"/>
                  </a:lnTo>
                  <a:lnTo>
                    <a:pt x="160" y="7210"/>
                  </a:lnTo>
                  <a:lnTo>
                    <a:pt x="372" y="7422"/>
                  </a:lnTo>
                  <a:lnTo>
                    <a:pt x="690" y="7581"/>
                  </a:lnTo>
                  <a:lnTo>
                    <a:pt x="1008" y="7687"/>
                  </a:lnTo>
                  <a:lnTo>
                    <a:pt x="849" y="7794"/>
                  </a:lnTo>
                  <a:lnTo>
                    <a:pt x="743" y="7900"/>
                  </a:lnTo>
                  <a:lnTo>
                    <a:pt x="531" y="7953"/>
                  </a:lnTo>
                  <a:lnTo>
                    <a:pt x="319" y="7953"/>
                  </a:lnTo>
                  <a:lnTo>
                    <a:pt x="531" y="8059"/>
                  </a:lnTo>
                  <a:lnTo>
                    <a:pt x="796" y="8165"/>
                  </a:lnTo>
                  <a:lnTo>
                    <a:pt x="531" y="8271"/>
                  </a:lnTo>
                  <a:lnTo>
                    <a:pt x="319" y="8271"/>
                  </a:lnTo>
                  <a:lnTo>
                    <a:pt x="266" y="8324"/>
                  </a:lnTo>
                  <a:lnTo>
                    <a:pt x="213" y="8324"/>
                  </a:lnTo>
                  <a:lnTo>
                    <a:pt x="372" y="8536"/>
                  </a:lnTo>
                  <a:lnTo>
                    <a:pt x="637" y="8801"/>
                  </a:lnTo>
                  <a:lnTo>
                    <a:pt x="1008" y="9013"/>
                  </a:lnTo>
                  <a:lnTo>
                    <a:pt x="1326" y="9172"/>
                  </a:lnTo>
                  <a:lnTo>
                    <a:pt x="1591" y="9278"/>
                  </a:lnTo>
                  <a:lnTo>
                    <a:pt x="1326" y="9437"/>
                  </a:lnTo>
                  <a:lnTo>
                    <a:pt x="796" y="9437"/>
                  </a:lnTo>
                  <a:lnTo>
                    <a:pt x="955" y="9596"/>
                  </a:lnTo>
                  <a:lnTo>
                    <a:pt x="1114" y="9702"/>
                  </a:lnTo>
                  <a:lnTo>
                    <a:pt x="1273" y="9808"/>
                  </a:lnTo>
                  <a:lnTo>
                    <a:pt x="1167" y="9861"/>
                  </a:lnTo>
                  <a:lnTo>
                    <a:pt x="796" y="9861"/>
                  </a:lnTo>
                  <a:lnTo>
                    <a:pt x="531" y="9755"/>
                  </a:lnTo>
                  <a:lnTo>
                    <a:pt x="372" y="9649"/>
                  </a:lnTo>
                  <a:lnTo>
                    <a:pt x="531" y="9861"/>
                  </a:lnTo>
                  <a:lnTo>
                    <a:pt x="690" y="10073"/>
                  </a:lnTo>
                  <a:lnTo>
                    <a:pt x="902" y="10232"/>
                  </a:lnTo>
                  <a:lnTo>
                    <a:pt x="1538" y="10550"/>
                  </a:lnTo>
                  <a:lnTo>
                    <a:pt x="2175" y="10815"/>
                  </a:lnTo>
                  <a:lnTo>
                    <a:pt x="1803" y="10921"/>
                  </a:lnTo>
                  <a:lnTo>
                    <a:pt x="1485" y="10921"/>
                  </a:lnTo>
                  <a:lnTo>
                    <a:pt x="1167" y="10868"/>
                  </a:lnTo>
                  <a:lnTo>
                    <a:pt x="1432" y="11080"/>
                  </a:lnTo>
                  <a:lnTo>
                    <a:pt x="1962" y="11399"/>
                  </a:lnTo>
                  <a:lnTo>
                    <a:pt x="1750" y="11505"/>
                  </a:lnTo>
                  <a:lnTo>
                    <a:pt x="1167" y="11505"/>
                  </a:lnTo>
                  <a:lnTo>
                    <a:pt x="902" y="11452"/>
                  </a:lnTo>
                  <a:lnTo>
                    <a:pt x="796" y="11399"/>
                  </a:lnTo>
                  <a:lnTo>
                    <a:pt x="1167" y="11717"/>
                  </a:lnTo>
                  <a:lnTo>
                    <a:pt x="902" y="11717"/>
                  </a:lnTo>
                  <a:lnTo>
                    <a:pt x="743" y="11664"/>
                  </a:lnTo>
                  <a:lnTo>
                    <a:pt x="743" y="11664"/>
                  </a:lnTo>
                  <a:lnTo>
                    <a:pt x="796" y="11717"/>
                  </a:lnTo>
                  <a:lnTo>
                    <a:pt x="902" y="11876"/>
                  </a:lnTo>
                  <a:lnTo>
                    <a:pt x="1220" y="12247"/>
                  </a:lnTo>
                  <a:lnTo>
                    <a:pt x="1697" y="12512"/>
                  </a:lnTo>
                  <a:lnTo>
                    <a:pt x="2281" y="12724"/>
                  </a:lnTo>
                  <a:lnTo>
                    <a:pt x="2546" y="12777"/>
                  </a:lnTo>
                  <a:lnTo>
                    <a:pt x="2758" y="12777"/>
                  </a:lnTo>
                  <a:lnTo>
                    <a:pt x="2493" y="12989"/>
                  </a:lnTo>
                  <a:lnTo>
                    <a:pt x="2228" y="13148"/>
                  </a:lnTo>
                  <a:lnTo>
                    <a:pt x="2015" y="13201"/>
                  </a:lnTo>
                  <a:lnTo>
                    <a:pt x="1803" y="13201"/>
                  </a:lnTo>
                  <a:lnTo>
                    <a:pt x="1538" y="13148"/>
                  </a:lnTo>
                  <a:lnTo>
                    <a:pt x="1432" y="13095"/>
                  </a:lnTo>
                  <a:lnTo>
                    <a:pt x="1697" y="13413"/>
                  </a:lnTo>
                  <a:lnTo>
                    <a:pt x="7211" y="13413"/>
                  </a:lnTo>
                  <a:lnTo>
                    <a:pt x="7476" y="13095"/>
                  </a:lnTo>
                  <a:lnTo>
                    <a:pt x="7370" y="13148"/>
                  </a:lnTo>
                  <a:lnTo>
                    <a:pt x="7105" y="13201"/>
                  </a:lnTo>
                  <a:lnTo>
                    <a:pt x="6893" y="13201"/>
                  </a:lnTo>
                  <a:lnTo>
                    <a:pt x="6681" y="13148"/>
                  </a:lnTo>
                  <a:lnTo>
                    <a:pt x="6416" y="12989"/>
                  </a:lnTo>
                  <a:lnTo>
                    <a:pt x="6151" y="12777"/>
                  </a:lnTo>
                  <a:lnTo>
                    <a:pt x="6416" y="12777"/>
                  </a:lnTo>
                  <a:lnTo>
                    <a:pt x="6681" y="12724"/>
                  </a:lnTo>
                  <a:lnTo>
                    <a:pt x="7211" y="12512"/>
                  </a:lnTo>
                  <a:lnTo>
                    <a:pt x="7688" y="12247"/>
                  </a:lnTo>
                  <a:lnTo>
                    <a:pt x="8006" y="11876"/>
                  </a:lnTo>
                  <a:lnTo>
                    <a:pt x="8112" y="11717"/>
                  </a:lnTo>
                  <a:lnTo>
                    <a:pt x="8165" y="11664"/>
                  </a:lnTo>
                  <a:lnTo>
                    <a:pt x="8165" y="11664"/>
                  </a:lnTo>
                  <a:lnTo>
                    <a:pt x="8006" y="11717"/>
                  </a:lnTo>
                  <a:lnTo>
                    <a:pt x="7794" y="11717"/>
                  </a:lnTo>
                  <a:lnTo>
                    <a:pt x="8112" y="11399"/>
                  </a:lnTo>
                  <a:lnTo>
                    <a:pt x="8006" y="11452"/>
                  </a:lnTo>
                  <a:lnTo>
                    <a:pt x="7741" y="11505"/>
                  </a:lnTo>
                  <a:lnTo>
                    <a:pt x="7158" y="11505"/>
                  </a:lnTo>
                  <a:lnTo>
                    <a:pt x="6946" y="11399"/>
                  </a:lnTo>
                  <a:lnTo>
                    <a:pt x="7476" y="11080"/>
                  </a:lnTo>
                  <a:lnTo>
                    <a:pt x="7741" y="10868"/>
                  </a:lnTo>
                  <a:lnTo>
                    <a:pt x="7423" y="10921"/>
                  </a:lnTo>
                  <a:lnTo>
                    <a:pt x="7105" y="10921"/>
                  </a:lnTo>
                  <a:lnTo>
                    <a:pt x="6734" y="10815"/>
                  </a:lnTo>
                  <a:lnTo>
                    <a:pt x="7370" y="10550"/>
                  </a:lnTo>
                  <a:lnTo>
                    <a:pt x="8006" y="10232"/>
                  </a:lnTo>
                  <a:lnTo>
                    <a:pt x="8218" y="10073"/>
                  </a:lnTo>
                  <a:lnTo>
                    <a:pt x="8377" y="9861"/>
                  </a:lnTo>
                  <a:lnTo>
                    <a:pt x="8536" y="9649"/>
                  </a:lnTo>
                  <a:lnTo>
                    <a:pt x="8377" y="9755"/>
                  </a:lnTo>
                  <a:lnTo>
                    <a:pt x="8112" y="9861"/>
                  </a:lnTo>
                  <a:lnTo>
                    <a:pt x="7741" y="9861"/>
                  </a:lnTo>
                  <a:lnTo>
                    <a:pt x="7688" y="9808"/>
                  </a:lnTo>
                  <a:lnTo>
                    <a:pt x="7847" y="9702"/>
                  </a:lnTo>
                  <a:lnTo>
                    <a:pt x="7953" y="9596"/>
                  </a:lnTo>
                  <a:lnTo>
                    <a:pt x="8112" y="9437"/>
                  </a:lnTo>
                  <a:lnTo>
                    <a:pt x="7582" y="9437"/>
                  </a:lnTo>
                  <a:lnTo>
                    <a:pt x="7317" y="9278"/>
                  </a:lnTo>
                  <a:lnTo>
                    <a:pt x="7582" y="9172"/>
                  </a:lnTo>
                  <a:lnTo>
                    <a:pt x="7953" y="9013"/>
                  </a:lnTo>
                  <a:lnTo>
                    <a:pt x="8271" y="8801"/>
                  </a:lnTo>
                  <a:lnTo>
                    <a:pt x="8536" y="8536"/>
                  </a:lnTo>
                  <a:lnTo>
                    <a:pt x="8695" y="8324"/>
                  </a:lnTo>
                  <a:lnTo>
                    <a:pt x="8642" y="8324"/>
                  </a:lnTo>
                  <a:lnTo>
                    <a:pt x="8589" y="8271"/>
                  </a:lnTo>
                  <a:lnTo>
                    <a:pt x="8377" y="8271"/>
                  </a:lnTo>
                  <a:lnTo>
                    <a:pt x="8112" y="8165"/>
                  </a:lnTo>
                  <a:lnTo>
                    <a:pt x="8377" y="8059"/>
                  </a:lnTo>
                  <a:lnTo>
                    <a:pt x="8589" y="7953"/>
                  </a:lnTo>
                  <a:lnTo>
                    <a:pt x="8377" y="7953"/>
                  </a:lnTo>
                  <a:lnTo>
                    <a:pt x="8165" y="7900"/>
                  </a:lnTo>
                  <a:lnTo>
                    <a:pt x="8059" y="7794"/>
                  </a:lnTo>
                  <a:lnTo>
                    <a:pt x="7900" y="7687"/>
                  </a:lnTo>
                  <a:lnTo>
                    <a:pt x="8271" y="7581"/>
                  </a:lnTo>
                  <a:lnTo>
                    <a:pt x="8589" y="7422"/>
                  </a:lnTo>
                  <a:lnTo>
                    <a:pt x="8801" y="7157"/>
                  </a:lnTo>
                  <a:lnTo>
                    <a:pt x="9013" y="6892"/>
                  </a:lnTo>
                  <a:lnTo>
                    <a:pt x="9173" y="6521"/>
                  </a:lnTo>
                  <a:lnTo>
                    <a:pt x="9279" y="6203"/>
                  </a:lnTo>
                  <a:lnTo>
                    <a:pt x="9332" y="5938"/>
                  </a:lnTo>
                  <a:lnTo>
                    <a:pt x="9438" y="6203"/>
                  </a:lnTo>
                  <a:lnTo>
                    <a:pt x="9544" y="6521"/>
                  </a:lnTo>
                  <a:lnTo>
                    <a:pt x="9703" y="6892"/>
                  </a:lnTo>
                  <a:lnTo>
                    <a:pt x="9915" y="7157"/>
                  </a:lnTo>
                  <a:lnTo>
                    <a:pt x="10127" y="7422"/>
                  </a:lnTo>
                  <a:lnTo>
                    <a:pt x="10445" y="7581"/>
                  </a:lnTo>
                  <a:lnTo>
                    <a:pt x="10816" y="7687"/>
                  </a:lnTo>
                  <a:lnTo>
                    <a:pt x="10657" y="7794"/>
                  </a:lnTo>
                  <a:lnTo>
                    <a:pt x="10551" y="7900"/>
                  </a:lnTo>
                  <a:lnTo>
                    <a:pt x="10339" y="7953"/>
                  </a:lnTo>
                  <a:lnTo>
                    <a:pt x="10127" y="7953"/>
                  </a:lnTo>
                  <a:lnTo>
                    <a:pt x="10339" y="8059"/>
                  </a:lnTo>
                  <a:lnTo>
                    <a:pt x="10604" y="8165"/>
                  </a:lnTo>
                  <a:lnTo>
                    <a:pt x="10339" y="8271"/>
                  </a:lnTo>
                  <a:lnTo>
                    <a:pt x="10127" y="8271"/>
                  </a:lnTo>
                  <a:lnTo>
                    <a:pt x="10074" y="8324"/>
                  </a:lnTo>
                  <a:lnTo>
                    <a:pt x="10021" y="8324"/>
                  </a:lnTo>
                  <a:lnTo>
                    <a:pt x="10180" y="8536"/>
                  </a:lnTo>
                  <a:lnTo>
                    <a:pt x="10445" y="8801"/>
                  </a:lnTo>
                  <a:lnTo>
                    <a:pt x="10763" y="9013"/>
                  </a:lnTo>
                  <a:lnTo>
                    <a:pt x="11134" y="9172"/>
                  </a:lnTo>
                  <a:lnTo>
                    <a:pt x="11399" y="9278"/>
                  </a:lnTo>
                  <a:lnTo>
                    <a:pt x="11134" y="9437"/>
                  </a:lnTo>
                  <a:lnTo>
                    <a:pt x="10604" y="9437"/>
                  </a:lnTo>
                  <a:lnTo>
                    <a:pt x="10763" y="9596"/>
                  </a:lnTo>
                  <a:lnTo>
                    <a:pt x="10869" y="9702"/>
                  </a:lnTo>
                  <a:lnTo>
                    <a:pt x="11028" y="9808"/>
                  </a:lnTo>
                  <a:lnTo>
                    <a:pt x="10975" y="9861"/>
                  </a:lnTo>
                  <a:lnTo>
                    <a:pt x="10604" y="9861"/>
                  </a:lnTo>
                  <a:lnTo>
                    <a:pt x="10339" y="9755"/>
                  </a:lnTo>
                  <a:lnTo>
                    <a:pt x="10180" y="9649"/>
                  </a:lnTo>
                  <a:lnTo>
                    <a:pt x="10339" y="9861"/>
                  </a:lnTo>
                  <a:lnTo>
                    <a:pt x="10498" y="10073"/>
                  </a:lnTo>
                  <a:lnTo>
                    <a:pt x="10710" y="10232"/>
                  </a:lnTo>
                  <a:lnTo>
                    <a:pt x="11293" y="10497"/>
                  </a:lnTo>
                  <a:lnTo>
                    <a:pt x="11823" y="10762"/>
                  </a:lnTo>
                  <a:lnTo>
                    <a:pt x="11982" y="10815"/>
                  </a:lnTo>
                  <a:lnTo>
                    <a:pt x="11717" y="10921"/>
                  </a:lnTo>
                  <a:lnTo>
                    <a:pt x="11134" y="10921"/>
                  </a:lnTo>
                  <a:lnTo>
                    <a:pt x="10975" y="10868"/>
                  </a:lnTo>
                  <a:lnTo>
                    <a:pt x="11187" y="11080"/>
                  </a:lnTo>
                  <a:lnTo>
                    <a:pt x="11505" y="11239"/>
                  </a:lnTo>
                  <a:lnTo>
                    <a:pt x="11770" y="11399"/>
                  </a:lnTo>
                  <a:lnTo>
                    <a:pt x="11558" y="11452"/>
                  </a:lnTo>
                  <a:lnTo>
                    <a:pt x="11399" y="11505"/>
                  </a:lnTo>
                  <a:lnTo>
                    <a:pt x="11028" y="11505"/>
                  </a:lnTo>
                  <a:lnTo>
                    <a:pt x="10763" y="11452"/>
                  </a:lnTo>
                  <a:lnTo>
                    <a:pt x="10604" y="11399"/>
                  </a:lnTo>
                  <a:lnTo>
                    <a:pt x="10604" y="11399"/>
                  </a:lnTo>
                  <a:lnTo>
                    <a:pt x="10922" y="11717"/>
                  </a:lnTo>
                  <a:lnTo>
                    <a:pt x="10657" y="11717"/>
                  </a:lnTo>
                  <a:lnTo>
                    <a:pt x="10551" y="11664"/>
                  </a:lnTo>
                  <a:lnTo>
                    <a:pt x="10551" y="11717"/>
                  </a:lnTo>
                  <a:lnTo>
                    <a:pt x="10710" y="11876"/>
                  </a:lnTo>
                  <a:lnTo>
                    <a:pt x="10869" y="12088"/>
                  </a:lnTo>
                  <a:lnTo>
                    <a:pt x="11134" y="12300"/>
                  </a:lnTo>
                  <a:lnTo>
                    <a:pt x="11452" y="12459"/>
                  </a:lnTo>
                  <a:lnTo>
                    <a:pt x="11770" y="12618"/>
                  </a:lnTo>
                  <a:lnTo>
                    <a:pt x="12194" y="12512"/>
                  </a:lnTo>
                  <a:lnTo>
                    <a:pt x="12565" y="12353"/>
                  </a:lnTo>
                  <a:lnTo>
                    <a:pt x="12937" y="12141"/>
                  </a:lnTo>
                  <a:lnTo>
                    <a:pt x="13255" y="11876"/>
                  </a:lnTo>
                  <a:lnTo>
                    <a:pt x="13467" y="11717"/>
                  </a:lnTo>
                  <a:lnTo>
                    <a:pt x="13679" y="11452"/>
                  </a:lnTo>
                  <a:lnTo>
                    <a:pt x="13785" y="11239"/>
                  </a:lnTo>
                  <a:lnTo>
                    <a:pt x="13626" y="11292"/>
                  </a:lnTo>
                  <a:lnTo>
                    <a:pt x="13308" y="11292"/>
                  </a:lnTo>
                  <a:lnTo>
                    <a:pt x="13785" y="10815"/>
                  </a:lnTo>
                  <a:lnTo>
                    <a:pt x="13626" y="10868"/>
                  </a:lnTo>
                  <a:lnTo>
                    <a:pt x="13255" y="10974"/>
                  </a:lnTo>
                  <a:lnTo>
                    <a:pt x="12990" y="11027"/>
                  </a:lnTo>
                  <a:lnTo>
                    <a:pt x="12724" y="11027"/>
                  </a:lnTo>
                  <a:lnTo>
                    <a:pt x="12459" y="10974"/>
                  </a:lnTo>
                  <a:lnTo>
                    <a:pt x="12141" y="10815"/>
                  </a:lnTo>
                  <a:lnTo>
                    <a:pt x="12724" y="10497"/>
                  </a:lnTo>
                  <a:lnTo>
                    <a:pt x="13149" y="10232"/>
                  </a:lnTo>
                  <a:lnTo>
                    <a:pt x="13255" y="10126"/>
                  </a:lnTo>
                  <a:lnTo>
                    <a:pt x="13149" y="10179"/>
                  </a:lnTo>
                  <a:lnTo>
                    <a:pt x="12353" y="10179"/>
                  </a:lnTo>
                  <a:lnTo>
                    <a:pt x="12141" y="10126"/>
                  </a:lnTo>
                  <a:lnTo>
                    <a:pt x="11823" y="10020"/>
                  </a:lnTo>
                  <a:lnTo>
                    <a:pt x="12247" y="9861"/>
                  </a:lnTo>
                  <a:lnTo>
                    <a:pt x="12724" y="9649"/>
                  </a:lnTo>
                  <a:lnTo>
                    <a:pt x="13255" y="9437"/>
                  </a:lnTo>
                  <a:lnTo>
                    <a:pt x="12353" y="8536"/>
                  </a:lnTo>
                  <a:lnTo>
                    <a:pt x="11982" y="8059"/>
                  </a:lnTo>
                  <a:lnTo>
                    <a:pt x="11770" y="7687"/>
                  </a:lnTo>
                  <a:lnTo>
                    <a:pt x="11664" y="7263"/>
                  </a:lnTo>
                  <a:lnTo>
                    <a:pt x="11558" y="6892"/>
                  </a:lnTo>
                  <a:lnTo>
                    <a:pt x="11399" y="6203"/>
                  </a:lnTo>
                  <a:lnTo>
                    <a:pt x="10975" y="5196"/>
                  </a:lnTo>
                  <a:lnTo>
                    <a:pt x="10657" y="4401"/>
                  </a:lnTo>
                  <a:lnTo>
                    <a:pt x="10392" y="3817"/>
                  </a:lnTo>
                  <a:lnTo>
                    <a:pt x="9544" y="3764"/>
                  </a:lnTo>
                  <a:lnTo>
                    <a:pt x="9119" y="3711"/>
                  </a:lnTo>
                  <a:lnTo>
                    <a:pt x="8642" y="3605"/>
                  </a:lnTo>
                  <a:lnTo>
                    <a:pt x="8642" y="3552"/>
                  </a:lnTo>
                  <a:lnTo>
                    <a:pt x="8642" y="3499"/>
                  </a:lnTo>
                  <a:lnTo>
                    <a:pt x="8695" y="3446"/>
                  </a:lnTo>
                  <a:lnTo>
                    <a:pt x="8854" y="3340"/>
                  </a:lnTo>
                  <a:lnTo>
                    <a:pt x="8960" y="3287"/>
                  </a:lnTo>
                  <a:lnTo>
                    <a:pt x="9119" y="3234"/>
                  </a:lnTo>
                  <a:lnTo>
                    <a:pt x="9438" y="3234"/>
                  </a:lnTo>
                  <a:lnTo>
                    <a:pt x="9650" y="3181"/>
                  </a:lnTo>
                  <a:lnTo>
                    <a:pt x="10074" y="3022"/>
                  </a:lnTo>
                  <a:lnTo>
                    <a:pt x="9862" y="2545"/>
                  </a:lnTo>
                  <a:lnTo>
                    <a:pt x="9544" y="1856"/>
                  </a:lnTo>
                  <a:lnTo>
                    <a:pt x="9491" y="1644"/>
                  </a:lnTo>
                  <a:lnTo>
                    <a:pt x="9332" y="1379"/>
                  </a:lnTo>
                  <a:lnTo>
                    <a:pt x="9173" y="1220"/>
                  </a:lnTo>
                  <a:lnTo>
                    <a:pt x="9013" y="1167"/>
                  </a:lnTo>
                  <a:lnTo>
                    <a:pt x="8801" y="1061"/>
                  </a:lnTo>
                  <a:lnTo>
                    <a:pt x="8377" y="1008"/>
                  </a:lnTo>
                  <a:lnTo>
                    <a:pt x="8218" y="902"/>
                  </a:lnTo>
                  <a:lnTo>
                    <a:pt x="8112" y="796"/>
                  </a:lnTo>
                  <a:lnTo>
                    <a:pt x="8112" y="690"/>
                  </a:lnTo>
                  <a:lnTo>
                    <a:pt x="8006" y="424"/>
                  </a:lnTo>
                  <a:lnTo>
                    <a:pt x="7900" y="159"/>
                  </a:lnTo>
                  <a:lnTo>
                    <a:pt x="7794" y="53"/>
                  </a:lnTo>
                  <a:lnTo>
                    <a:pt x="7582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82"/>
            <p:cNvSpPr/>
            <p:nvPr/>
          </p:nvSpPr>
          <p:spPr>
            <a:xfrm>
              <a:off x="1123450" y="3664650"/>
              <a:ext cx="11975" cy="4000"/>
            </a:xfrm>
            <a:custGeom>
              <a:rect b="b" l="l" r="r" t="t"/>
              <a:pathLst>
                <a:path extrusionOk="0" h="160" w="479">
                  <a:moveTo>
                    <a:pt x="54" y="0"/>
                  </a:moveTo>
                  <a:lnTo>
                    <a:pt x="54" y="53"/>
                  </a:lnTo>
                  <a:lnTo>
                    <a:pt x="1" y="159"/>
                  </a:lnTo>
                  <a:lnTo>
                    <a:pt x="478" y="159"/>
                  </a:lnTo>
                  <a:lnTo>
                    <a:pt x="213" y="10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82"/>
            <p:cNvSpPr/>
            <p:nvPr/>
          </p:nvSpPr>
          <p:spPr>
            <a:xfrm>
              <a:off x="618500" y="3420775"/>
              <a:ext cx="14600" cy="4000"/>
            </a:xfrm>
            <a:custGeom>
              <a:rect b="b" l="l" r="r" t="t"/>
              <a:pathLst>
                <a:path extrusionOk="0" h="160" w="584">
                  <a:moveTo>
                    <a:pt x="159" y="0"/>
                  </a:moveTo>
                  <a:lnTo>
                    <a:pt x="0" y="159"/>
                  </a:lnTo>
                  <a:lnTo>
                    <a:pt x="477" y="106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8" name="Google Shape;3858;p82"/>
            <p:cNvSpPr/>
            <p:nvPr/>
          </p:nvSpPr>
          <p:spPr>
            <a:xfrm>
              <a:off x="711275" y="3337275"/>
              <a:ext cx="86175" cy="13275"/>
            </a:xfrm>
            <a:custGeom>
              <a:rect b="b" l="l" r="r" t="t"/>
              <a:pathLst>
                <a:path extrusionOk="0" h="531" w="3447">
                  <a:moveTo>
                    <a:pt x="636" y="0"/>
                  </a:moveTo>
                  <a:lnTo>
                    <a:pt x="0" y="531"/>
                  </a:lnTo>
                  <a:lnTo>
                    <a:pt x="3446" y="531"/>
                  </a:lnTo>
                  <a:lnTo>
                    <a:pt x="3446" y="318"/>
                  </a:lnTo>
                  <a:lnTo>
                    <a:pt x="3446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9" name="Google Shape;3859;p82"/>
            <p:cNvSpPr/>
            <p:nvPr/>
          </p:nvSpPr>
          <p:spPr>
            <a:xfrm>
              <a:off x="652950" y="3379675"/>
              <a:ext cx="172325" cy="17275"/>
            </a:xfrm>
            <a:custGeom>
              <a:rect b="b" l="l" r="r" t="t"/>
              <a:pathLst>
                <a:path extrusionOk="0" h="691" w="6893">
                  <a:moveTo>
                    <a:pt x="902" y="1"/>
                  </a:moveTo>
                  <a:lnTo>
                    <a:pt x="1" y="690"/>
                  </a:lnTo>
                  <a:lnTo>
                    <a:pt x="6893" y="690"/>
                  </a:lnTo>
                  <a:lnTo>
                    <a:pt x="6521" y="372"/>
                  </a:lnTo>
                  <a:lnTo>
                    <a:pt x="6203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82"/>
            <p:cNvSpPr/>
            <p:nvPr/>
          </p:nvSpPr>
          <p:spPr>
            <a:xfrm>
              <a:off x="399800" y="3589100"/>
              <a:ext cx="47750" cy="10625"/>
            </a:xfrm>
            <a:custGeom>
              <a:rect b="b" l="l" r="r" t="t"/>
              <a:pathLst>
                <a:path extrusionOk="0" h="425" w="1910">
                  <a:moveTo>
                    <a:pt x="531" y="0"/>
                  </a:moveTo>
                  <a:lnTo>
                    <a:pt x="1" y="424"/>
                  </a:lnTo>
                  <a:lnTo>
                    <a:pt x="690" y="159"/>
                  </a:lnTo>
                  <a:lnTo>
                    <a:pt x="1008" y="106"/>
                  </a:lnTo>
                  <a:lnTo>
                    <a:pt x="1273" y="53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82"/>
            <p:cNvSpPr/>
            <p:nvPr/>
          </p:nvSpPr>
          <p:spPr>
            <a:xfrm>
              <a:off x="825250" y="3253775"/>
              <a:ext cx="286300" cy="5325"/>
            </a:xfrm>
            <a:custGeom>
              <a:rect b="b" l="l" r="r" t="t"/>
              <a:pathLst>
                <a:path extrusionOk="0" h="213" w="11452">
                  <a:moveTo>
                    <a:pt x="319" y="0"/>
                  </a:moveTo>
                  <a:lnTo>
                    <a:pt x="1" y="212"/>
                  </a:lnTo>
                  <a:lnTo>
                    <a:pt x="11452" y="212"/>
                  </a:lnTo>
                  <a:lnTo>
                    <a:pt x="11187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82"/>
            <p:cNvSpPr/>
            <p:nvPr/>
          </p:nvSpPr>
          <p:spPr>
            <a:xfrm>
              <a:off x="768250" y="3296175"/>
              <a:ext cx="55700" cy="9325"/>
            </a:xfrm>
            <a:custGeom>
              <a:rect b="b" l="l" r="r" t="t"/>
              <a:pathLst>
                <a:path extrusionOk="0" h="373" w="2228">
                  <a:moveTo>
                    <a:pt x="478" y="1"/>
                  </a:moveTo>
                  <a:lnTo>
                    <a:pt x="1" y="372"/>
                  </a:lnTo>
                  <a:lnTo>
                    <a:pt x="1803" y="372"/>
                  </a:lnTo>
                  <a:lnTo>
                    <a:pt x="2016" y="160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82"/>
            <p:cNvSpPr/>
            <p:nvPr/>
          </p:nvSpPr>
          <p:spPr>
            <a:xfrm>
              <a:off x="1468050" y="3589100"/>
              <a:ext cx="95450" cy="31825"/>
            </a:xfrm>
            <a:custGeom>
              <a:rect b="b" l="l" r="r" t="t"/>
              <a:pathLst>
                <a:path extrusionOk="0" h="1273" w="3818">
                  <a:moveTo>
                    <a:pt x="1" y="0"/>
                  </a:moveTo>
                  <a:lnTo>
                    <a:pt x="478" y="318"/>
                  </a:lnTo>
                  <a:lnTo>
                    <a:pt x="743" y="583"/>
                  </a:lnTo>
                  <a:lnTo>
                    <a:pt x="902" y="689"/>
                  </a:lnTo>
                  <a:lnTo>
                    <a:pt x="1167" y="795"/>
                  </a:lnTo>
                  <a:lnTo>
                    <a:pt x="1909" y="1007"/>
                  </a:lnTo>
                  <a:lnTo>
                    <a:pt x="2864" y="1167"/>
                  </a:lnTo>
                  <a:lnTo>
                    <a:pt x="3818" y="127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82"/>
            <p:cNvSpPr/>
            <p:nvPr/>
          </p:nvSpPr>
          <p:spPr>
            <a:xfrm>
              <a:off x="1054550" y="3337275"/>
              <a:ext cx="164350" cy="13275"/>
            </a:xfrm>
            <a:custGeom>
              <a:rect b="b" l="l" r="r" t="t"/>
              <a:pathLst>
                <a:path extrusionOk="0" h="531" w="6574">
                  <a:moveTo>
                    <a:pt x="0" y="0"/>
                  </a:moveTo>
                  <a:lnTo>
                    <a:pt x="106" y="265"/>
                  </a:lnTo>
                  <a:lnTo>
                    <a:pt x="212" y="531"/>
                  </a:lnTo>
                  <a:lnTo>
                    <a:pt x="4612" y="531"/>
                  </a:lnTo>
                  <a:lnTo>
                    <a:pt x="4771" y="424"/>
                  </a:lnTo>
                  <a:lnTo>
                    <a:pt x="4984" y="318"/>
                  </a:lnTo>
                  <a:lnTo>
                    <a:pt x="5249" y="159"/>
                  </a:lnTo>
                  <a:lnTo>
                    <a:pt x="5620" y="53"/>
                  </a:lnTo>
                  <a:lnTo>
                    <a:pt x="5885" y="53"/>
                  </a:lnTo>
                  <a:lnTo>
                    <a:pt x="6097" y="106"/>
                  </a:lnTo>
                  <a:lnTo>
                    <a:pt x="6574" y="318"/>
                  </a:lnTo>
                  <a:lnTo>
                    <a:pt x="6203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82"/>
            <p:cNvSpPr/>
            <p:nvPr/>
          </p:nvSpPr>
          <p:spPr>
            <a:xfrm>
              <a:off x="892850" y="3296175"/>
              <a:ext cx="275700" cy="9325"/>
            </a:xfrm>
            <a:custGeom>
              <a:rect b="b" l="l" r="r" t="t"/>
              <a:pathLst>
                <a:path extrusionOk="0" h="373" w="11028">
                  <a:moveTo>
                    <a:pt x="0" y="1"/>
                  </a:moveTo>
                  <a:lnTo>
                    <a:pt x="212" y="160"/>
                  </a:lnTo>
                  <a:lnTo>
                    <a:pt x="424" y="372"/>
                  </a:lnTo>
                  <a:lnTo>
                    <a:pt x="11027" y="372"/>
                  </a:lnTo>
                  <a:lnTo>
                    <a:pt x="10550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82"/>
            <p:cNvSpPr/>
            <p:nvPr/>
          </p:nvSpPr>
          <p:spPr>
            <a:xfrm>
              <a:off x="955150" y="3420775"/>
              <a:ext cx="31825" cy="14600"/>
            </a:xfrm>
            <a:custGeom>
              <a:rect b="b" l="l" r="r" t="t"/>
              <a:pathLst>
                <a:path extrusionOk="0" h="584" w="1273">
                  <a:moveTo>
                    <a:pt x="0" y="0"/>
                  </a:moveTo>
                  <a:lnTo>
                    <a:pt x="159" y="159"/>
                  </a:lnTo>
                  <a:lnTo>
                    <a:pt x="318" y="318"/>
                  </a:lnTo>
                  <a:lnTo>
                    <a:pt x="477" y="477"/>
                  </a:lnTo>
                  <a:lnTo>
                    <a:pt x="742" y="583"/>
                  </a:lnTo>
                  <a:lnTo>
                    <a:pt x="901" y="583"/>
                  </a:lnTo>
                  <a:lnTo>
                    <a:pt x="1007" y="477"/>
                  </a:lnTo>
                  <a:lnTo>
                    <a:pt x="1166" y="265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7" name="Google Shape;3867;p82"/>
            <p:cNvSpPr/>
            <p:nvPr/>
          </p:nvSpPr>
          <p:spPr>
            <a:xfrm>
              <a:off x="1095625" y="3379675"/>
              <a:ext cx="55700" cy="17275"/>
            </a:xfrm>
            <a:custGeom>
              <a:rect b="b" l="l" r="r" t="t"/>
              <a:pathLst>
                <a:path extrusionOk="0" h="691" w="2228">
                  <a:moveTo>
                    <a:pt x="1" y="1"/>
                  </a:moveTo>
                  <a:lnTo>
                    <a:pt x="319" y="690"/>
                  </a:lnTo>
                  <a:lnTo>
                    <a:pt x="902" y="690"/>
                  </a:lnTo>
                  <a:lnTo>
                    <a:pt x="1008" y="584"/>
                  </a:lnTo>
                  <a:lnTo>
                    <a:pt x="1114" y="478"/>
                  </a:lnTo>
                  <a:lnTo>
                    <a:pt x="1432" y="319"/>
                  </a:lnTo>
                  <a:lnTo>
                    <a:pt x="1856" y="160"/>
                  </a:lnTo>
                  <a:lnTo>
                    <a:pt x="2227" y="160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8" name="Google Shape;3868;p82"/>
            <p:cNvSpPr/>
            <p:nvPr/>
          </p:nvSpPr>
          <p:spPr>
            <a:xfrm>
              <a:off x="918025" y="3337275"/>
              <a:ext cx="110025" cy="13275"/>
            </a:xfrm>
            <a:custGeom>
              <a:rect b="b" l="l" r="r" t="t"/>
              <a:pathLst>
                <a:path extrusionOk="0" h="531" w="4401">
                  <a:moveTo>
                    <a:pt x="1" y="0"/>
                  </a:moveTo>
                  <a:lnTo>
                    <a:pt x="1" y="318"/>
                  </a:lnTo>
                  <a:lnTo>
                    <a:pt x="1" y="531"/>
                  </a:lnTo>
                  <a:lnTo>
                    <a:pt x="3924" y="531"/>
                  </a:lnTo>
                  <a:lnTo>
                    <a:pt x="4136" y="212"/>
                  </a:lnTo>
                  <a:lnTo>
                    <a:pt x="4401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82"/>
            <p:cNvSpPr/>
            <p:nvPr/>
          </p:nvSpPr>
          <p:spPr>
            <a:xfrm>
              <a:off x="883575" y="3211350"/>
              <a:ext cx="169675" cy="1350"/>
            </a:xfrm>
            <a:custGeom>
              <a:rect b="b" l="l" r="r" t="t"/>
              <a:pathLst>
                <a:path extrusionOk="0" h="54" w="6787">
                  <a:moveTo>
                    <a:pt x="53" y="1"/>
                  </a:moveTo>
                  <a:lnTo>
                    <a:pt x="0" y="54"/>
                  </a:lnTo>
                  <a:lnTo>
                    <a:pt x="6786" y="54"/>
                  </a:lnTo>
                  <a:lnTo>
                    <a:pt x="6733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82"/>
            <p:cNvSpPr/>
            <p:nvPr/>
          </p:nvSpPr>
          <p:spPr>
            <a:xfrm>
              <a:off x="890200" y="3379675"/>
              <a:ext cx="112675" cy="17275"/>
            </a:xfrm>
            <a:custGeom>
              <a:rect b="b" l="l" r="r" t="t"/>
              <a:pathLst>
                <a:path extrusionOk="0" h="691" w="4507">
                  <a:moveTo>
                    <a:pt x="743" y="1"/>
                  </a:moveTo>
                  <a:lnTo>
                    <a:pt x="371" y="372"/>
                  </a:lnTo>
                  <a:lnTo>
                    <a:pt x="0" y="690"/>
                  </a:lnTo>
                  <a:lnTo>
                    <a:pt x="4241" y="690"/>
                  </a:lnTo>
                  <a:lnTo>
                    <a:pt x="4507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82"/>
            <p:cNvSpPr/>
            <p:nvPr/>
          </p:nvSpPr>
          <p:spPr>
            <a:xfrm>
              <a:off x="804050" y="3463175"/>
              <a:ext cx="88825" cy="25225"/>
            </a:xfrm>
            <a:custGeom>
              <a:rect b="b" l="l" r="r" t="t"/>
              <a:pathLst>
                <a:path extrusionOk="0" h="1009" w="3553">
                  <a:moveTo>
                    <a:pt x="0" y="1"/>
                  </a:moveTo>
                  <a:lnTo>
                    <a:pt x="318" y="213"/>
                  </a:lnTo>
                  <a:lnTo>
                    <a:pt x="637" y="425"/>
                  </a:lnTo>
                  <a:lnTo>
                    <a:pt x="1220" y="425"/>
                  </a:lnTo>
                  <a:lnTo>
                    <a:pt x="1485" y="478"/>
                  </a:lnTo>
                  <a:lnTo>
                    <a:pt x="1697" y="584"/>
                  </a:lnTo>
                  <a:lnTo>
                    <a:pt x="1856" y="690"/>
                  </a:lnTo>
                  <a:lnTo>
                    <a:pt x="2015" y="796"/>
                  </a:lnTo>
                  <a:lnTo>
                    <a:pt x="2068" y="902"/>
                  </a:lnTo>
                  <a:lnTo>
                    <a:pt x="2068" y="1008"/>
                  </a:lnTo>
                  <a:lnTo>
                    <a:pt x="2704" y="1008"/>
                  </a:lnTo>
                  <a:lnTo>
                    <a:pt x="3552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82"/>
            <p:cNvSpPr/>
            <p:nvPr/>
          </p:nvSpPr>
          <p:spPr>
            <a:xfrm>
              <a:off x="239450" y="3418125"/>
              <a:ext cx="1459250" cy="909225"/>
            </a:xfrm>
            <a:custGeom>
              <a:rect b="b" l="l" r="r" t="t"/>
              <a:pathLst>
                <a:path extrusionOk="0" h="36369" w="58370">
                  <a:moveTo>
                    <a:pt x="40026" y="424"/>
                  </a:moveTo>
                  <a:lnTo>
                    <a:pt x="39814" y="955"/>
                  </a:lnTo>
                  <a:lnTo>
                    <a:pt x="38913" y="955"/>
                  </a:lnTo>
                  <a:lnTo>
                    <a:pt x="38277" y="902"/>
                  </a:lnTo>
                  <a:lnTo>
                    <a:pt x="37853" y="795"/>
                  </a:lnTo>
                  <a:lnTo>
                    <a:pt x="37163" y="742"/>
                  </a:lnTo>
                  <a:lnTo>
                    <a:pt x="36315" y="742"/>
                  </a:lnTo>
                  <a:lnTo>
                    <a:pt x="35573" y="795"/>
                  </a:lnTo>
                  <a:lnTo>
                    <a:pt x="36580" y="583"/>
                  </a:lnTo>
                  <a:lnTo>
                    <a:pt x="37482" y="530"/>
                  </a:lnTo>
                  <a:lnTo>
                    <a:pt x="39443" y="530"/>
                  </a:lnTo>
                  <a:lnTo>
                    <a:pt x="40026" y="424"/>
                  </a:lnTo>
                  <a:close/>
                  <a:moveTo>
                    <a:pt x="44639" y="2810"/>
                  </a:moveTo>
                  <a:lnTo>
                    <a:pt x="44373" y="3499"/>
                  </a:lnTo>
                  <a:lnTo>
                    <a:pt x="41193" y="3499"/>
                  </a:lnTo>
                  <a:lnTo>
                    <a:pt x="41087" y="3287"/>
                  </a:lnTo>
                  <a:lnTo>
                    <a:pt x="41140" y="3234"/>
                  </a:lnTo>
                  <a:lnTo>
                    <a:pt x="41193" y="3181"/>
                  </a:lnTo>
                  <a:lnTo>
                    <a:pt x="41458" y="3128"/>
                  </a:lnTo>
                  <a:lnTo>
                    <a:pt x="41882" y="3022"/>
                  </a:lnTo>
                  <a:lnTo>
                    <a:pt x="41617" y="2916"/>
                  </a:lnTo>
                  <a:lnTo>
                    <a:pt x="41352" y="2810"/>
                  </a:lnTo>
                  <a:close/>
                  <a:moveTo>
                    <a:pt x="15586" y="4666"/>
                  </a:moveTo>
                  <a:lnTo>
                    <a:pt x="15851" y="4772"/>
                  </a:lnTo>
                  <a:lnTo>
                    <a:pt x="16435" y="4772"/>
                  </a:lnTo>
                  <a:lnTo>
                    <a:pt x="16329" y="4878"/>
                  </a:lnTo>
                  <a:lnTo>
                    <a:pt x="16064" y="5143"/>
                  </a:lnTo>
                  <a:lnTo>
                    <a:pt x="14367" y="5143"/>
                  </a:lnTo>
                  <a:lnTo>
                    <a:pt x="14314" y="5090"/>
                  </a:lnTo>
                  <a:lnTo>
                    <a:pt x="14420" y="5090"/>
                  </a:lnTo>
                  <a:lnTo>
                    <a:pt x="14420" y="5037"/>
                  </a:lnTo>
                  <a:lnTo>
                    <a:pt x="14632" y="5037"/>
                  </a:lnTo>
                  <a:lnTo>
                    <a:pt x="14897" y="4931"/>
                  </a:lnTo>
                  <a:lnTo>
                    <a:pt x="14685" y="4825"/>
                  </a:lnTo>
                  <a:lnTo>
                    <a:pt x="14579" y="4772"/>
                  </a:lnTo>
                  <a:lnTo>
                    <a:pt x="14579" y="4772"/>
                  </a:lnTo>
                  <a:lnTo>
                    <a:pt x="14685" y="4719"/>
                  </a:lnTo>
                  <a:lnTo>
                    <a:pt x="14897" y="4666"/>
                  </a:lnTo>
                  <a:close/>
                  <a:moveTo>
                    <a:pt x="17071" y="5037"/>
                  </a:moveTo>
                  <a:lnTo>
                    <a:pt x="17018" y="5143"/>
                  </a:lnTo>
                  <a:lnTo>
                    <a:pt x="16965" y="5143"/>
                  </a:lnTo>
                  <a:lnTo>
                    <a:pt x="17071" y="5037"/>
                  </a:lnTo>
                  <a:close/>
                  <a:moveTo>
                    <a:pt x="19297" y="5037"/>
                  </a:moveTo>
                  <a:lnTo>
                    <a:pt x="19403" y="5143"/>
                  </a:lnTo>
                  <a:lnTo>
                    <a:pt x="19350" y="5143"/>
                  </a:lnTo>
                  <a:lnTo>
                    <a:pt x="19297" y="5037"/>
                  </a:lnTo>
                  <a:close/>
                  <a:moveTo>
                    <a:pt x="23274" y="4666"/>
                  </a:moveTo>
                  <a:lnTo>
                    <a:pt x="23008" y="4772"/>
                  </a:lnTo>
                  <a:lnTo>
                    <a:pt x="23274" y="4878"/>
                  </a:lnTo>
                  <a:lnTo>
                    <a:pt x="23486" y="4878"/>
                  </a:lnTo>
                  <a:lnTo>
                    <a:pt x="23539" y="4931"/>
                  </a:lnTo>
                  <a:lnTo>
                    <a:pt x="23592" y="4931"/>
                  </a:lnTo>
                  <a:lnTo>
                    <a:pt x="23433" y="5143"/>
                  </a:lnTo>
                  <a:lnTo>
                    <a:pt x="20252" y="5143"/>
                  </a:lnTo>
                  <a:lnTo>
                    <a:pt x="19987" y="4878"/>
                  </a:lnTo>
                  <a:lnTo>
                    <a:pt x="19881" y="4772"/>
                  </a:lnTo>
                  <a:lnTo>
                    <a:pt x="20464" y="4772"/>
                  </a:lnTo>
                  <a:lnTo>
                    <a:pt x="20782" y="4666"/>
                  </a:lnTo>
                  <a:close/>
                  <a:moveTo>
                    <a:pt x="39019" y="5037"/>
                  </a:moveTo>
                  <a:lnTo>
                    <a:pt x="39019" y="5143"/>
                  </a:lnTo>
                  <a:lnTo>
                    <a:pt x="38913" y="5143"/>
                  </a:lnTo>
                  <a:lnTo>
                    <a:pt x="39019" y="5037"/>
                  </a:lnTo>
                  <a:close/>
                  <a:moveTo>
                    <a:pt x="41246" y="5037"/>
                  </a:moveTo>
                  <a:lnTo>
                    <a:pt x="41352" y="5143"/>
                  </a:lnTo>
                  <a:lnTo>
                    <a:pt x="41299" y="5143"/>
                  </a:lnTo>
                  <a:lnTo>
                    <a:pt x="41246" y="5037"/>
                  </a:lnTo>
                  <a:close/>
                  <a:moveTo>
                    <a:pt x="43419" y="4666"/>
                  </a:moveTo>
                  <a:lnTo>
                    <a:pt x="43631" y="4719"/>
                  </a:lnTo>
                  <a:lnTo>
                    <a:pt x="43737" y="4772"/>
                  </a:lnTo>
                  <a:lnTo>
                    <a:pt x="43896" y="4719"/>
                  </a:lnTo>
                  <a:lnTo>
                    <a:pt x="43896" y="4719"/>
                  </a:lnTo>
                  <a:lnTo>
                    <a:pt x="43631" y="4825"/>
                  </a:lnTo>
                  <a:lnTo>
                    <a:pt x="43419" y="4931"/>
                  </a:lnTo>
                  <a:lnTo>
                    <a:pt x="43684" y="5037"/>
                  </a:lnTo>
                  <a:lnTo>
                    <a:pt x="43896" y="5037"/>
                  </a:lnTo>
                  <a:lnTo>
                    <a:pt x="43949" y="5090"/>
                  </a:lnTo>
                  <a:lnTo>
                    <a:pt x="44002" y="5090"/>
                  </a:lnTo>
                  <a:lnTo>
                    <a:pt x="43949" y="5143"/>
                  </a:lnTo>
                  <a:lnTo>
                    <a:pt x="42253" y="5143"/>
                  </a:lnTo>
                  <a:lnTo>
                    <a:pt x="41988" y="4878"/>
                  </a:lnTo>
                  <a:lnTo>
                    <a:pt x="41882" y="4772"/>
                  </a:lnTo>
                  <a:lnTo>
                    <a:pt x="42465" y="4772"/>
                  </a:lnTo>
                  <a:lnTo>
                    <a:pt x="42783" y="4666"/>
                  </a:lnTo>
                  <a:close/>
                  <a:moveTo>
                    <a:pt x="15586" y="5249"/>
                  </a:moveTo>
                  <a:lnTo>
                    <a:pt x="15851" y="5302"/>
                  </a:lnTo>
                  <a:lnTo>
                    <a:pt x="16010" y="5355"/>
                  </a:lnTo>
                  <a:lnTo>
                    <a:pt x="16223" y="5355"/>
                  </a:lnTo>
                  <a:lnTo>
                    <a:pt x="16700" y="5514"/>
                  </a:lnTo>
                  <a:lnTo>
                    <a:pt x="16382" y="5779"/>
                  </a:lnTo>
                  <a:lnTo>
                    <a:pt x="16010" y="6044"/>
                  </a:lnTo>
                  <a:lnTo>
                    <a:pt x="15109" y="6415"/>
                  </a:lnTo>
                  <a:lnTo>
                    <a:pt x="14897" y="6203"/>
                  </a:lnTo>
                  <a:lnTo>
                    <a:pt x="15427" y="6203"/>
                  </a:lnTo>
                  <a:lnTo>
                    <a:pt x="15692" y="6044"/>
                  </a:lnTo>
                  <a:lnTo>
                    <a:pt x="15215" y="5832"/>
                  </a:lnTo>
                  <a:lnTo>
                    <a:pt x="14950" y="5673"/>
                  </a:lnTo>
                  <a:lnTo>
                    <a:pt x="14685" y="5514"/>
                  </a:lnTo>
                  <a:lnTo>
                    <a:pt x="15109" y="5355"/>
                  </a:lnTo>
                  <a:lnTo>
                    <a:pt x="15374" y="5302"/>
                  </a:lnTo>
                  <a:lnTo>
                    <a:pt x="15586" y="5249"/>
                  </a:lnTo>
                  <a:close/>
                  <a:moveTo>
                    <a:pt x="14473" y="6415"/>
                  </a:moveTo>
                  <a:lnTo>
                    <a:pt x="14579" y="6468"/>
                  </a:lnTo>
                  <a:lnTo>
                    <a:pt x="14738" y="6574"/>
                  </a:lnTo>
                  <a:lnTo>
                    <a:pt x="14579" y="6627"/>
                  </a:lnTo>
                  <a:lnTo>
                    <a:pt x="14526" y="6468"/>
                  </a:lnTo>
                  <a:lnTo>
                    <a:pt x="14473" y="6415"/>
                  </a:lnTo>
                  <a:close/>
                  <a:moveTo>
                    <a:pt x="43790" y="6468"/>
                  </a:moveTo>
                  <a:lnTo>
                    <a:pt x="43737" y="6627"/>
                  </a:lnTo>
                  <a:lnTo>
                    <a:pt x="43578" y="6574"/>
                  </a:lnTo>
                  <a:lnTo>
                    <a:pt x="43790" y="6468"/>
                  </a:lnTo>
                  <a:close/>
                  <a:moveTo>
                    <a:pt x="14632" y="6680"/>
                  </a:moveTo>
                  <a:lnTo>
                    <a:pt x="15162" y="6786"/>
                  </a:lnTo>
                  <a:lnTo>
                    <a:pt x="15851" y="6786"/>
                  </a:lnTo>
                  <a:lnTo>
                    <a:pt x="15957" y="6733"/>
                  </a:lnTo>
                  <a:lnTo>
                    <a:pt x="15851" y="6839"/>
                  </a:lnTo>
                  <a:lnTo>
                    <a:pt x="15321" y="7157"/>
                  </a:lnTo>
                  <a:lnTo>
                    <a:pt x="15056" y="6998"/>
                  </a:lnTo>
                  <a:lnTo>
                    <a:pt x="14791" y="6839"/>
                  </a:lnTo>
                  <a:lnTo>
                    <a:pt x="14632" y="6680"/>
                  </a:lnTo>
                  <a:close/>
                  <a:moveTo>
                    <a:pt x="43684" y="6680"/>
                  </a:moveTo>
                  <a:lnTo>
                    <a:pt x="43525" y="6839"/>
                  </a:lnTo>
                  <a:lnTo>
                    <a:pt x="43260" y="6998"/>
                  </a:lnTo>
                  <a:lnTo>
                    <a:pt x="42995" y="7157"/>
                  </a:lnTo>
                  <a:lnTo>
                    <a:pt x="42465" y="6839"/>
                  </a:lnTo>
                  <a:lnTo>
                    <a:pt x="42359" y="6733"/>
                  </a:lnTo>
                  <a:lnTo>
                    <a:pt x="42465" y="6786"/>
                  </a:lnTo>
                  <a:lnTo>
                    <a:pt x="43154" y="6786"/>
                  </a:lnTo>
                  <a:lnTo>
                    <a:pt x="43684" y="6680"/>
                  </a:lnTo>
                  <a:close/>
                  <a:moveTo>
                    <a:pt x="23008" y="6044"/>
                  </a:moveTo>
                  <a:lnTo>
                    <a:pt x="22849" y="6203"/>
                  </a:lnTo>
                  <a:lnTo>
                    <a:pt x="22743" y="6309"/>
                  </a:lnTo>
                  <a:lnTo>
                    <a:pt x="22584" y="6415"/>
                  </a:lnTo>
                  <a:lnTo>
                    <a:pt x="22637" y="6468"/>
                  </a:lnTo>
                  <a:lnTo>
                    <a:pt x="23008" y="6468"/>
                  </a:lnTo>
                  <a:lnTo>
                    <a:pt x="23274" y="6362"/>
                  </a:lnTo>
                  <a:lnTo>
                    <a:pt x="23433" y="6256"/>
                  </a:lnTo>
                  <a:lnTo>
                    <a:pt x="23274" y="6468"/>
                  </a:lnTo>
                  <a:lnTo>
                    <a:pt x="23114" y="6680"/>
                  </a:lnTo>
                  <a:lnTo>
                    <a:pt x="22902" y="6839"/>
                  </a:lnTo>
                  <a:lnTo>
                    <a:pt x="22372" y="7104"/>
                  </a:lnTo>
                  <a:lnTo>
                    <a:pt x="21842" y="7316"/>
                  </a:lnTo>
                  <a:lnTo>
                    <a:pt x="21842" y="7316"/>
                  </a:lnTo>
                  <a:lnTo>
                    <a:pt x="22213" y="6839"/>
                  </a:lnTo>
                  <a:lnTo>
                    <a:pt x="20464" y="6839"/>
                  </a:lnTo>
                  <a:lnTo>
                    <a:pt x="20358" y="6733"/>
                  </a:lnTo>
                  <a:lnTo>
                    <a:pt x="20517" y="6786"/>
                  </a:lnTo>
                  <a:lnTo>
                    <a:pt x="21259" y="6786"/>
                  </a:lnTo>
                  <a:lnTo>
                    <a:pt x="21471" y="6733"/>
                  </a:lnTo>
                  <a:lnTo>
                    <a:pt x="21789" y="6627"/>
                  </a:lnTo>
                  <a:lnTo>
                    <a:pt x="21365" y="6468"/>
                  </a:lnTo>
                  <a:lnTo>
                    <a:pt x="22478" y="6468"/>
                  </a:lnTo>
                  <a:lnTo>
                    <a:pt x="22796" y="6044"/>
                  </a:lnTo>
                  <a:close/>
                  <a:moveTo>
                    <a:pt x="16488" y="7422"/>
                  </a:moveTo>
                  <a:lnTo>
                    <a:pt x="16010" y="7899"/>
                  </a:lnTo>
                  <a:lnTo>
                    <a:pt x="16382" y="7899"/>
                  </a:lnTo>
                  <a:lnTo>
                    <a:pt x="16541" y="7846"/>
                  </a:lnTo>
                  <a:lnTo>
                    <a:pt x="16382" y="8059"/>
                  </a:lnTo>
                  <a:lnTo>
                    <a:pt x="16170" y="8324"/>
                  </a:lnTo>
                  <a:lnTo>
                    <a:pt x="15957" y="8483"/>
                  </a:lnTo>
                  <a:lnTo>
                    <a:pt x="15639" y="8748"/>
                  </a:lnTo>
                  <a:lnTo>
                    <a:pt x="15268" y="8960"/>
                  </a:lnTo>
                  <a:lnTo>
                    <a:pt x="15056" y="8695"/>
                  </a:lnTo>
                  <a:lnTo>
                    <a:pt x="14897" y="8483"/>
                  </a:lnTo>
                  <a:lnTo>
                    <a:pt x="15268" y="8483"/>
                  </a:lnTo>
                  <a:lnTo>
                    <a:pt x="15056" y="8324"/>
                  </a:lnTo>
                  <a:lnTo>
                    <a:pt x="14897" y="8165"/>
                  </a:lnTo>
                  <a:lnTo>
                    <a:pt x="14897" y="8165"/>
                  </a:lnTo>
                  <a:lnTo>
                    <a:pt x="15003" y="8218"/>
                  </a:lnTo>
                  <a:lnTo>
                    <a:pt x="15268" y="8271"/>
                  </a:lnTo>
                  <a:lnTo>
                    <a:pt x="15851" y="8271"/>
                  </a:lnTo>
                  <a:lnTo>
                    <a:pt x="16064" y="8165"/>
                  </a:lnTo>
                  <a:lnTo>
                    <a:pt x="15586" y="7846"/>
                  </a:lnTo>
                  <a:lnTo>
                    <a:pt x="15268" y="7687"/>
                  </a:lnTo>
                  <a:lnTo>
                    <a:pt x="15904" y="7687"/>
                  </a:lnTo>
                  <a:lnTo>
                    <a:pt x="16329" y="7581"/>
                  </a:lnTo>
                  <a:lnTo>
                    <a:pt x="16170" y="7528"/>
                  </a:lnTo>
                  <a:lnTo>
                    <a:pt x="16488" y="7422"/>
                  </a:lnTo>
                  <a:close/>
                  <a:moveTo>
                    <a:pt x="41829" y="7422"/>
                  </a:moveTo>
                  <a:lnTo>
                    <a:pt x="42147" y="7528"/>
                  </a:lnTo>
                  <a:lnTo>
                    <a:pt x="42041" y="7581"/>
                  </a:lnTo>
                  <a:lnTo>
                    <a:pt x="42412" y="7687"/>
                  </a:lnTo>
                  <a:lnTo>
                    <a:pt x="43048" y="7687"/>
                  </a:lnTo>
                  <a:lnTo>
                    <a:pt x="42783" y="7846"/>
                  </a:lnTo>
                  <a:lnTo>
                    <a:pt x="42253" y="8165"/>
                  </a:lnTo>
                  <a:lnTo>
                    <a:pt x="42465" y="8271"/>
                  </a:lnTo>
                  <a:lnTo>
                    <a:pt x="43048" y="8271"/>
                  </a:lnTo>
                  <a:lnTo>
                    <a:pt x="43313" y="8218"/>
                  </a:lnTo>
                  <a:lnTo>
                    <a:pt x="43419" y="8165"/>
                  </a:lnTo>
                  <a:lnTo>
                    <a:pt x="43260" y="8324"/>
                  </a:lnTo>
                  <a:lnTo>
                    <a:pt x="43101" y="8483"/>
                  </a:lnTo>
                  <a:lnTo>
                    <a:pt x="43419" y="8483"/>
                  </a:lnTo>
                  <a:lnTo>
                    <a:pt x="43313" y="8695"/>
                  </a:lnTo>
                  <a:lnTo>
                    <a:pt x="43048" y="8960"/>
                  </a:lnTo>
                  <a:lnTo>
                    <a:pt x="42677" y="8748"/>
                  </a:lnTo>
                  <a:lnTo>
                    <a:pt x="42359" y="8483"/>
                  </a:lnTo>
                  <a:lnTo>
                    <a:pt x="42147" y="8324"/>
                  </a:lnTo>
                  <a:lnTo>
                    <a:pt x="41935" y="8059"/>
                  </a:lnTo>
                  <a:lnTo>
                    <a:pt x="41776" y="7846"/>
                  </a:lnTo>
                  <a:lnTo>
                    <a:pt x="41988" y="7899"/>
                  </a:lnTo>
                  <a:lnTo>
                    <a:pt x="42306" y="7899"/>
                  </a:lnTo>
                  <a:lnTo>
                    <a:pt x="41829" y="7422"/>
                  </a:lnTo>
                  <a:close/>
                  <a:moveTo>
                    <a:pt x="19828" y="7422"/>
                  </a:moveTo>
                  <a:lnTo>
                    <a:pt x="20146" y="7528"/>
                  </a:lnTo>
                  <a:lnTo>
                    <a:pt x="20464" y="7581"/>
                  </a:lnTo>
                  <a:lnTo>
                    <a:pt x="20835" y="7634"/>
                  </a:lnTo>
                  <a:lnTo>
                    <a:pt x="21577" y="7740"/>
                  </a:lnTo>
                  <a:lnTo>
                    <a:pt x="21736" y="7475"/>
                  </a:lnTo>
                  <a:lnTo>
                    <a:pt x="22107" y="7528"/>
                  </a:lnTo>
                  <a:lnTo>
                    <a:pt x="22372" y="7528"/>
                  </a:lnTo>
                  <a:lnTo>
                    <a:pt x="22637" y="7475"/>
                  </a:lnTo>
                  <a:lnTo>
                    <a:pt x="22637" y="7475"/>
                  </a:lnTo>
                  <a:lnTo>
                    <a:pt x="22160" y="7846"/>
                  </a:lnTo>
                  <a:lnTo>
                    <a:pt x="21842" y="8006"/>
                  </a:lnTo>
                  <a:lnTo>
                    <a:pt x="22054" y="8112"/>
                  </a:lnTo>
                  <a:lnTo>
                    <a:pt x="22637" y="8112"/>
                  </a:lnTo>
                  <a:lnTo>
                    <a:pt x="22955" y="8059"/>
                  </a:lnTo>
                  <a:lnTo>
                    <a:pt x="23061" y="8006"/>
                  </a:lnTo>
                  <a:lnTo>
                    <a:pt x="22690" y="8324"/>
                  </a:lnTo>
                  <a:lnTo>
                    <a:pt x="22955" y="8324"/>
                  </a:lnTo>
                  <a:lnTo>
                    <a:pt x="23061" y="8271"/>
                  </a:lnTo>
                  <a:lnTo>
                    <a:pt x="23061" y="8324"/>
                  </a:lnTo>
                  <a:lnTo>
                    <a:pt x="22955" y="8483"/>
                  </a:lnTo>
                  <a:lnTo>
                    <a:pt x="22743" y="8695"/>
                  </a:lnTo>
                  <a:lnTo>
                    <a:pt x="22478" y="8907"/>
                  </a:lnTo>
                  <a:lnTo>
                    <a:pt x="22160" y="9066"/>
                  </a:lnTo>
                  <a:lnTo>
                    <a:pt x="21842" y="9225"/>
                  </a:lnTo>
                  <a:lnTo>
                    <a:pt x="21312" y="9066"/>
                  </a:lnTo>
                  <a:lnTo>
                    <a:pt x="20782" y="8801"/>
                  </a:lnTo>
                  <a:lnTo>
                    <a:pt x="20358" y="8483"/>
                  </a:lnTo>
                  <a:lnTo>
                    <a:pt x="20199" y="8324"/>
                  </a:lnTo>
                  <a:lnTo>
                    <a:pt x="19934" y="8059"/>
                  </a:lnTo>
                  <a:lnTo>
                    <a:pt x="19828" y="7846"/>
                  </a:lnTo>
                  <a:lnTo>
                    <a:pt x="19987" y="7899"/>
                  </a:lnTo>
                  <a:lnTo>
                    <a:pt x="20305" y="7899"/>
                  </a:lnTo>
                  <a:lnTo>
                    <a:pt x="19828" y="7422"/>
                  </a:lnTo>
                  <a:close/>
                  <a:moveTo>
                    <a:pt x="22372" y="9702"/>
                  </a:moveTo>
                  <a:lnTo>
                    <a:pt x="22107" y="10020"/>
                  </a:lnTo>
                  <a:lnTo>
                    <a:pt x="20941" y="10020"/>
                  </a:lnTo>
                  <a:lnTo>
                    <a:pt x="20729" y="9755"/>
                  </a:lnTo>
                  <a:lnTo>
                    <a:pt x="20782" y="9808"/>
                  </a:lnTo>
                  <a:lnTo>
                    <a:pt x="21047" y="9861"/>
                  </a:lnTo>
                  <a:lnTo>
                    <a:pt x="21365" y="9914"/>
                  </a:lnTo>
                  <a:lnTo>
                    <a:pt x="21577" y="9861"/>
                  </a:lnTo>
                  <a:lnTo>
                    <a:pt x="21842" y="9808"/>
                  </a:lnTo>
                  <a:lnTo>
                    <a:pt x="22054" y="9808"/>
                  </a:lnTo>
                  <a:lnTo>
                    <a:pt x="22213" y="9755"/>
                  </a:lnTo>
                  <a:lnTo>
                    <a:pt x="22372" y="9702"/>
                  </a:lnTo>
                  <a:close/>
                  <a:moveTo>
                    <a:pt x="22955" y="9861"/>
                  </a:moveTo>
                  <a:lnTo>
                    <a:pt x="22902" y="9914"/>
                  </a:lnTo>
                  <a:lnTo>
                    <a:pt x="22955" y="10020"/>
                  </a:lnTo>
                  <a:lnTo>
                    <a:pt x="22531" y="10020"/>
                  </a:lnTo>
                  <a:lnTo>
                    <a:pt x="22743" y="9967"/>
                  </a:lnTo>
                  <a:lnTo>
                    <a:pt x="22955" y="9861"/>
                  </a:lnTo>
                  <a:close/>
                  <a:moveTo>
                    <a:pt x="25606" y="9861"/>
                  </a:moveTo>
                  <a:lnTo>
                    <a:pt x="25765" y="9967"/>
                  </a:lnTo>
                  <a:lnTo>
                    <a:pt x="26030" y="10020"/>
                  </a:lnTo>
                  <a:lnTo>
                    <a:pt x="25553" y="10020"/>
                  </a:lnTo>
                  <a:lnTo>
                    <a:pt x="25606" y="9914"/>
                  </a:lnTo>
                  <a:lnTo>
                    <a:pt x="25606" y="9861"/>
                  </a:lnTo>
                  <a:close/>
                  <a:moveTo>
                    <a:pt x="32710" y="9861"/>
                  </a:moveTo>
                  <a:lnTo>
                    <a:pt x="32710" y="9914"/>
                  </a:lnTo>
                  <a:lnTo>
                    <a:pt x="32763" y="10020"/>
                  </a:lnTo>
                  <a:lnTo>
                    <a:pt x="32286" y="10020"/>
                  </a:lnTo>
                  <a:lnTo>
                    <a:pt x="32551" y="9967"/>
                  </a:lnTo>
                  <a:lnTo>
                    <a:pt x="32710" y="9861"/>
                  </a:lnTo>
                  <a:close/>
                  <a:moveTo>
                    <a:pt x="35414" y="9861"/>
                  </a:moveTo>
                  <a:lnTo>
                    <a:pt x="35573" y="9967"/>
                  </a:lnTo>
                  <a:lnTo>
                    <a:pt x="35838" y="10020"/>
                  </a:lnTo>
                  <a:lnTo>
                    <a:pt x="35361" y="10020"/>
                  </a:lnTo>
                  <a:lnTo>
                    <a:pt x="35414" y="9914"/>
                  </a:lnTo>
                  <a:lnTo>
                    <a:pt x="35414" y="9861"/>
                  </a:lnTo>
                  <a:close/>
                  <a:moveTo>
                    <a:pt x="35944" y="9702"/>
                  </a:moveTo>
                  <a:lnTo>
                    <a:pt x="36103" y="9755"/>
                  </a:lnTo>
                  <a:lnTo>
                    <a:pt x="36262" y="9808"/>
                  </a:lnTo>
                  <a:lnTo>
                    <a:pt x="36474" y="9808"/>
                  </a:lnTo>
                  <a:lnTo>
                    <a:pt x="36739" y="9861"/>
                  </a:lnTo>
                  <a:lnTo>
                    <a:pt x="36951" y="9914"/>
                  </a:lnTo>
                  <a:lnTo>
                    <a:pt x="37322" y="9861"/>
                  </a:lnTo>
                  <a:lnTo>
                    <a:pt x="37535" y="9808"/>
                  </a:lnTo>
                  <a:lnTo>
                    <a:pt x="37588" y="9755"/>
                  </a:lnTo>
                  <a:lnTo>
                    <a:pt x="37375" y="10020"/>
                  </a:lnTo>
                  <a:lnTo>
                    <a:pt x="36209" y="10020"/>
                  </a:lnTo>
                  <a:lnTo>
                    <a:pt x="35944" y="9702"/>
                  </a:lnTo>
                  <a:close/>
                  <a:moveTo>
                    <a:pt x="18184" y="0"/>
                  </a:moveTo>
                  <a:lnTo>
                    <a:pt x="18131" y="106"/>
                  </a:lnTo>
                  <a:lnTo>
                    <a:pt x="16700" y="106"/>
                  </a:lnTo>
                  <a:lnTo>
                    <a:pt x="17018" y="424"/>
                  </a:lnTo>
                  <a:lnTo>
                    <a:pt x="17018" y="477"/>
                  </a:lnTo>
                  <a:lnTo>
                    <a:pt x="17177" y="424"/>
                  </a:lnTo>
                  <a:lnTo>
                    <a:pt x="17389" y="424"/>
                  </a:lnTo>
                  <a:lnTo>
                    <a:pt x="17548" y="477"/>
                  </a:lnTo>
                  <a:lnTo>
                    <a:pt x="17707" y="530"/>
                  </a:lnTo>
                  <a:lnTo>
                    <a:pt x="17813" y="636"/>
                  </a:lnTo>
                  <a:lnTo>
                    <a:pt x="17866" y="742"/>
                  </a:lnTo>
                  <a:lnTo>
                    <a:pt x="17919" y="742"/>
                  </a:lnTo>
                  <a:lnTo>
                    <a:pt x="17813" y="1008"/>
                  </a:lnTo>
                  <a:lnTo>
                    <a:pt x="17601" y="1432"/>
                  </a:lnTo>
                  <a:lnTo>
                    <a:pt x="17283" y="1803"/>
                  </a:lnTo>
                  <a:lnTo>
                    <a:pt x="17071" y="2015"/>
                  </a:lnTo>
                  <a:lnTo>
                    <a:pt x="16806" y="2174"/>
                  </a:lnTo>
                  <a:lnTo>
                    <a:pt x="16541" y="2280"/>
                  </a:lnTo>
                  <a:lnTo>
                    <a:pt x="16223" y="2386"/>
                  </a:lnTo>
                  <a:lnTo>
                    <a:pt x="16382" y="2545"/>
                  </a:lnTo>
                  <a:lnTo>
                    <a:pt x="16541" y="2651"/>
                  </a:lnTo>
                  <a:lnTo>
                    <a:pt x="16700" y="2757"/>
                  </a:lnTo>
                  <a:lnTo>
                    <a:pt x="17018" y="2757"/>
                  </a:lnTo>
                  <a:lnTo>
                    <a:pt x="17071" y="2704"/>
                  </a:lnTo>
                  <a:lnTo>
                    <a:pt x="17071" y="2757"/>
                  </a:lnTo>
                  <a:lnTo>
                    <a:pt x="16965" y="2810"/>
                  </a:lnTo>
                  <a:lnTo>
                    <a:pt x="16700" y="2916"/>
                  </a:lnTo>
                  <a:lnTo>
                    <a:pt x="16435" y="3022"/>
                  </a:lnTo>
                  <a:lnTo>
                    <a:pt x="16594" y="3075"/>
                  </a:lnTo>
                  <a:lnTo>
                    <a:pt x="16912" y="3181"/>
                  </a:lnTo>
                  <a:lnTo>
                    <a:pt x="17124" y="3181"/>
                  </a:lnTo>
                  <a:lnTo>
                    <a:pt x="17177" y="3234"/>
                  </a:lnTo>
                  <a:lnTo>
                    <a:pt x="17230" y="3287"/>
                  </a:lnTo>
                  <a:lnTo>
                    <a:pt x="17124" y="3499"/>
                  </a:lnTo>
                  <a:lnTo>
                    <a:pt x="13943" y="3499"/>
                  </a:lnTo>
                  <a:lnTo>
                    <a:pt x="13837" y="3287"/>
                  </a:lnTo>
                  <a:lnTo>
                    <a:pt x="13731" y="2863"/>
                  </a:lnTo>
                  <a:lnTo>
                    <a:pt x="13678" y="2810"/>
                  </a:lnTo>
                  <a:lnTo>
                    <a:pt x="13678" y="2704"/>
                  </a:lnTo>
                  <a:lnTo>
                    <a:pt x="13625" y="2810"/>
                  </a:lnTo>
                  <a:lnTo>
                    <a:pt x="13625" y="2916"/>
                  </a:lnTo>
                  <a:lnTo>
                    <a:pt x="13413" y="3499"/>
                  </a:lnTo>
                  <a:lnTo>
                    <a:pt x="11133" y="3499"/>
                  </a:lnTo>
                  <a:lnTo>
                    <a:pt x="9649" y="4666"/>
                  </a:lnTo>
                  <a:lnTo>
                    <a:pt x="12459" y="4666"/>
                  </a:lnTo>
                  <a:lnTo>
                    <a:pt x="12618" y="4719"/>
                  </a:lnTo>
                  <a:lnTo>
                    <a:pt x="12777" y="4772"/>
                  </a:lnTo>
                  <a:lnTo>
                    <a:pt x="12777" y="4772"/>
                  </a:lnTo>
                  <a:lnTo>
                    <a:pt x="12671" y="4825"/>
                  </a:lnTo>
                  <a:lnTo>
                    <a:pt x="12405" y="4931"/>
                  </a:lnTo>
                  <a:lnTo>
                    <a:pt x="12671" y="5037"/>
                  </a:lnTo>
                  <a:lnTo>
                    <a:pt x="12883" y="5037"/>
                  </a:lnTo>
                  <a:lnTo>
                    <a:pt x="12936" y="5090"/>
                  </a:lnTo>
                  <a:lnTo>
                    <a:pt x="12989" y="5090"/>
                  </a:lnTo>
                  <a:lnTo>
                    <a:pt x="12989" y="5143"/>
                  </a:lnTo>
                  <a:lnTo>
                    <a:pt x="9066" y="5143"/>
                  </a:lnTo>
                  <a:lnTo>
                    <a:pt x="7369" y="6468"/>
                  </a:lnTo>
                  <a:lnTo>
                    <a:pt x="9331" y="6468"/>
                  </a:lnTo>
                  <a:lnTo>
                    <a:pt x="9914" y="6150"/>
                  </a:lnTo>
                  <a:lnTo>
                    <a:pt x="10179" y="6044"/>
                  </a:lnTo>
                  <a:lnTo>
                    <a:pt x="10444" y="5991"/>
                  </a:lnTo>
                  <a:lnTo>
                    <a:pt x="10550" y="5991"/>
                  </a:lnTo>
                  <a:lnTo>
                    <a:pt x="10921" y="6044"/>
                  </a:lnTo>
                  <a:lnTo>
                    <a:pt x="11345" y="6097"/>
                  </a:lnTo>
                  <a:lnTo>
                    <a:pt x="12299" y="6309"/>
                  </a:lnTo>
                  <a:lnTo>
                    <a:pt x="12140" y="6468"/>
                  </a:lnTo>
                  <a:lnTo>
                    <a:pt x="11981" y="6627"/>
                  </a:lnTo>
                  <a:lnTo>
                    <a:pt x="12140" y="6680"/>
                  </a:lnTo>
                  <a:lnTo>
                    <a:pt x="12352" y="6627"/>
                  </a:lnTo>
                  <a:lnTo>
                    <a:pt x="12565" y="6574"/>
                  </a:lnTo>
                  <a:lnTo>
                    <a:pt x="12777" y="6468"/>
                  </a:lnTo>
                  <a:lnTo>
                    <a:pt x="12830" y="6468"/>
                  </a:lnTo>
                  <a:lnTo>
                    <a:pt x="12777" y="6521"/>
                  </a:lnTo>
                  <a:lnTo>
                    <a:pt x="12671" y="6680"/>
                  </a:lnTo>
                  <a:lnTo>
                    <a:pt x="12512" y="6839"/>
                  </a:lnTo>
                  <a:lnTo>
                    <a:pt x="12193" y="7051"/>
                  </a:lnTo>
                  <a:lnTo>
                    <a:pt x="11822" y="7263"/>
                  </a:lnTo>
                  <a:lnTo>
                    <a:pt x="11027" y="7581"/>
                  </a:lnTo>
                  <a:lnTo>
                    <a:pt x="11398" y="7687"/>
                  </a:lnTo>
                  <a:lnTo>
                    <a:pt x="12034" y="7687"/>
                  </a:lnTo>
                  <a:lnTo>
                    <a:pt x="11769" y="7846"/>
                  </a:lnTo>
                  <a:lnTo>
                    <a:pt x="11239" y="8165"/>
                  </a:lnTo>
                  <a:lnTo>
                    <a:pt x="11451" y="8271"/>
                  </a:lnTo>
                  <a:lnTo>
                    <a:pt x="12034" y="8271"/>
                  </a:lnTo>
                  <a:lnTo>
                    <a:pt x="12352" y="8218"/>
                  </a:lnTo>
                  <a:lnTo>
                    <a:pt x="12459" y="8165"/>
                  </a:lnTo>
                  <a:lnTo>
                    <a:pt x="12246" y="8324"/>
                  </a:lnTo>
                  <a:lnTo>
                    <a:pt x="12087" y="8483"/>
                  </a:lnTo>
                  <a:lnTo>
                    <a:pt x="12459" y="8483"/>
                  </a:lnTo>
                  <a:lnTo>
                    <a:pt x="12299" y="8695"/>
                  </a:lnTo>
                  <a:lnTo>
                    <a:pt x="12140" y="8854"/>
                  </a:lnTo>
                  <a:lnTo>
                    <a:pt x="11928" y="9066"/>
                  </a:lnTo>
                  <a:lnTo>
                    <a:pt x="11610" y="9225"/>
                  </a:lnTo>
                  <a:lnTo>
                    <a:pt x="11345" y="9384"/>
                  </a:lnTo>
                  <a:lnTo>
                    <a:pt x="11027" y="9490"/>
                  </a:lnTo>
                  <a:lnTo>
                    <a:pt x="10709" y="9543"/>
                  </a:lnTo>
                  <a:lnTo>
                    <a:pt x="10444" y="9543"/>
                  </a:lnTo>
                  <a:lnTo>
                    <a:pt x="10709" y="9755"/>
                  </a:lnTo>
                  <a:lnTo>
                    <a:pt x="10974" y="9914"/>
                  </a:lnTo>
                  <a:lnTo>
                    <a:pt x="11239" y="9967"/>
                  </a:lnTo>
                  <a:lnTo>
                    <a:pt x="11398" y="9967"/>
                  </a:lnTo>
                  <a:lnTo>
                    <a:pt x="11663" y="9914"/>
                  </a:lnTo>
                  <a:lnTo>
                    <a:pt x="11769" y="9861"/>
                  </a:lnTo>
                  <a:lnTo>
                    <a:pt x="11663" y="10020"/>
                  </a:lnTo>
                  <a:lnTo>
                    <a:pt x="2969" y="10020"/>
                  </a:lnTo>
                  <a:lnTo>
                    <a:pt x="2863" y="10073"/>
                  </a:lnTo>
                  <a:lnTo>
                    <a:pt x="2757" y="10179"/>
                  </a:lnTo>
                  <a:lnTo>
                    <a:pt x="1272" y="11345"/>
                  </a:lnTo>
                  <a:lnTo>
                    <a:pt x="1166" y="11451"/>
                  </a:lnTo>
                  <a:lnTo>
                    <a:pt x="3499" y="11558"/>
                  </a:lnTo>
                  <a:lnTo>
                    <a:pt x="19456" y="12088"/>
                  </a:lnTo>
                  <a:lnTo>
                    <a:pt x="19616" y="12141"/>
                  </a:lnTo>
                  <a:lnTo>
                    <a:pt x="19669" y="12247"/>
                  </a:lnTo>
                  <a:lnTo>
                    <a:pt x="19616" y="12353"/>
                  </a:lnTo>
                  <a:lnTo>
                    <a:pt x="19456" y="12406"/>
                  </a:lnTo>
                  <a:lnTo>
                    <a:pt x="1643" y="13042"/>
                  </a:lnTo>
                  <a:lnTo>
                    <a:pt x="0" y="13095"/>
                  </a:lnTo>
                  <a:lnTo>
                    <a:pt x="106" y="13307"/>
                  </a:lnTo>
                  <a:lnTo>
                    <a:pt x="265" y="13519"/>
                  </a:lnTo>
                  <a:lnTo>
                    <a:pt x="318" y="13572"/>
                  </a:lnTo>
                  <a:lnTo>
                    <a:pt x="1060" y="13572"/>
                  </a:lnTo>
                  <a:lnTo>
                    <a:pt x="15268" y="14102"/>
                  </a:lnTo>
                  <a:lnTo>
                    <a:pt x="15427" y="14102"/>
                  </a:lnTo>
                  <a:lnTo>
                    <a:pt x="15480" y="14208"/>
                  </a:lnTo>
                  <a:lnTo>
                    <a:pt x="15427" y="14314"/>
                  </a:lnTo>
                  <a:lnTo>
                    <a:pt x="15268" y="14367"/>
                  </a:lnTo>
                  <a:lnTo>
                    <a:pt x="1962" y="14844"/>
                  </a:lnTo>
                  <a:lnTo>
                    <a:pt x="2704" y="15481"/>
                  </a:lnTo>
                  <a:lnTo>
                    <a:pt x="19456" y="16064"/>
                  </a:lnTo>
                  <a:lnTo>
                    <a:pt x="19616" y="16117"/>
                  </a:lnTo>
                  <a:lnTo>
                    <a:pt x="19669" y="16223"/>
                  </a:lnTo>
                  <a:lnTo>
                    <a:pt x="19616" y="16329"/>
                  </a:lnTo>
                  <a:lnTo>
                    <a:pt x="19456" y="16382"/>
                  </a:lnTo>
                  <a:lnTo>
                    <a:pt x="4506" y="16912"/>
                  </a:lnTo>
                  <a:lnTo>
                    <a:pt x="5461" y="17654"/>
                  </a:lnTo>
                  <a:lnTo>
                    <a:pt x="16117" y="18025"/>
                  </a:lnTo>
                  <a:lnTo>
                    <a:pt x="16276" y="18078"/>
                  </a:lnTo>
                  <a:lnTo>
                    <a:pt x="16329" y="18184"/>
                  </a:lnTo>
                  <a:lnTo>
                    <a:pt x="16276" y="18290"/>
                  </a:lnTo>
                  <a:lnTo>
                    <a:pt x="16117" y="18343"/>
                  </a:lnTo>
                  <a:lnTo>
                    <a:pt x="6733" y="18661"/>
                  </a:lnTo>
                  <a:lnTo>
                    <a:pt x="7899" y="19616"/>
                  </a:lnTo>
                  <a:lnTo>
                    <a:pt x="19881" y="20040"/>
                  </a:lnTo>
                  <a:lnTo>
                    <a:pt x="20040" y="20093"/>
                  </a:lnTo>
                  <a:lnTo>
                    <a:pt x="20093" y="20199"/>
                  </a:lnTo>
                  <a:lnTo>
                    <a:pt x="20040" y="20305"/>
                  </a:lnTo>
                  <a:lnTo>
                    <a:pt x="19881" y="20358"/>
                  </a:lnTo>
                  <a:lnTo>
                    <a:pt x="9278" y="20729"/>
                  </a:lnTo>
                  <a:lnTo>
                    <a:pt x="28628" y="36156"/>
                  </a:lnTo>
                  <a:lnTo>
                    <a:pt x="28893" y="36315"/>
                  </a:lnTo>
                  <a:lnTo>
                    <a:pt x="29158" y="36368"/>
                  </a:lnTo>
                  <a:lnTo>
                    <a:pt x="29423" y="36315"/>
                  </a:lnTo>
                  <a:lnTo>
                    <a:pt x="29688" y="36156"/>
                  </a:lnTo>
                  <a:lnTo>
                    <a:pt x="48986" y="20729"/>
                  </a:lnTo>
                  <a:lnTo>
                    <a:pt x="37482" y="20358"/>
                  </a:lnTo>
                  <a:lnTo>
                    <a:pt x="37322" y="20305"/>
                  </a:lnTo>
                  <a:lnTo>
                    <a:pt x="37269" y="20199"/>
                  </a:lnTo>
                  <a:lnTo>
                    <a:pt x="37322" y="20093"/>
                  </a:lnTo>
                  <a:lnTo>
                    <a:pt x="37482" y="20040"/>
                  </a:lnTo>
                  <a:lnTo>
                    <a:pt x="50470" y="19563"/>
                  </a:lnTo>
                  <a:lnTo>
                    <a:pt x="51530" y="18715"/>
                  </a:lnTo>
                  <a:lnTo>
                    <a:pt x="41246" y="18343"/>
                  </a:lnTo>
                  <a:lnTo>
                    <a:pt x="41087" y="18290"/>
                  </a:lnTo>
                  <a:lnTo>
                    <a:pt x="41034" y="18184"/>
                  </a:lnTo>
                  <a:lnTo>
                    <a:pt x="41087" y="18078"/>
                  </a:lnTo>
                  <a:lnTo>
                    <a:pt x="41246" y="18025"/>
                  </a:lnTo>
                  <a:lnTo>
                    <a:pt x="52909" y="17654"/>
                  </a:lnTo>
                  <a:lnTo>
                    <a:pt x="53810" y="16912"/>
                  </a:lnTo>
                  <a:lnTo>
                    <a:pt x="37906" y="16382"/>
                  </a:lnTo>
                  <a:lnTo>
                    <a:pt x="37747" y="16329"/>
                  </a:lnTo>
                  <a:lnTo>
                    <a:pt x="37694" y="16223"/>
                  </a:lnTo>
                  <a:lnTo>
                    <a:pt x="37747" y="16117"/>
                  </a:lnTo>
                  <a:lnTo>
                    <a:pt x="37906" y="16064"/>
                  </a:lnTo>
                  <a:lnTo>
                    <a:pt x="55613" y="15428"/>
                  </a:lnTo>
                  <a:lnTo>
                    <a:pt x="56355" y="14897"/>
                  </a:lnTo>
                  <a:lnTo>
                    <a:pt x="42041" y="14367"/>
                  </a:lnTo>
                  <a:lnTo>
                    <a:pt x="41935" y="14314"/>
                  </a:lnTo>
                  <a:lnTo>
                    <a:pt x="41829" y="14208"/>
                  </a:lnTo>
                  <a:lnTo>
                    <a:pt x="41935" y="14102"/>
                  </a:lnTo>
                  <a:lnTo>
                    <a:pt x="42041" y="14102"/>
                  </a:lnTo>
                  <a:lnTo>
                    <a:pt x="58051" y="13519"/>
                  </a:lnTo>
                  <a:lnTo>
                    <a:pt x="58210" y="13360"/>
                  </a:lnTo>
                  <a:lnTo>
                    <a:pt x="58316" y="13201"/>
                  </a:lnTo>
                  <a:lnTo>
                    <a:pt x="58369" y="13042"/>
                  </a:lnTo>
                  <a:lnTo>
                    <a:pt x="58369" y="12830"/>
                  </a:lnTo>
                  <a:lnTo>
                    <a:pt x="58316" y="12565"/>
                  </a:lnTo>
                  <a:lnTo>
                    <a:pt x="58210" y="12300"/>
                  </a:lnTo>
                  <a:lnTo>
                    <a:pt x="58210" y="13095"/>
                  </a:lnTo>
                  <a:lnTo>
                    <a:pt x="37906" y="12406"/>
                  </a:lnTo>
                  <a:lnTo>
                    <a:pt x="37747" y="12353"/>
                  </a:lnTo>
                  <a:lnTo>
                    <a:pt x="37694" y="12247"/>
                  </a:lnTo>
                  <a:lnTo>
                    <a:pt x="37747" y="12141"/>
                  </a:lnTo>
                  <a:lnTo>
                    <a:pt x="37906" y="12088"/>
                  </a:lnTo>
                  <a:lnTo>
                    <a:pt x="57150" y="11451"/>
                  </a:lnTo>
                  <a:lnTo>
                    <a:pt x="57044" y="11345"/>
                  </a:lnTo>
                  <a:lnTo>
                    <a:pt x="55666" y="10285"/>
                  </a:lnTo>
                  <a:lnTo>
                    <a:pt x="55560" y="10179"/>
                  </a:lnTo>
                  <a:lnTo>
                    <a:pt x="55348" y="10020"/>
                  </a:lnTo>
                  <a:lnTo>
                    <a:pt x="46653" y="10020"/>
                  </a:lnTo>
                  <a:lnTo>
                    <a:pt x="46547" y="9861"/>
                  </a:lnTo>
                  <a:lnTo>
                    <a:pt x="46653" y="9914"/>
                  </a:lnTo>
                  <a:lnTo>
                    <a:pt x="46918" y="9967"/>
                  </a:lnTo>
                  <a:lnTo>
                    <a:pt x="47130" y="9967"/>
                  </a:lnTo>
                  <a:lnTo>
                    <a:pt x="47342" y="9914"/>
                  </a:lnTo>
                  <a:lnTo>
                    <a:pt x="47607" y="9755"/>
                  </a:lnTo>
                  <a:lnTo>
                    <a:pt x="47872" y="9543"/>
                  </a:lnTo>
                  <a:lnTo>
                    <a:pt x="47607" y="9543"/>
                  </a:lnTo>
                  <a:lnTo>
                    <a:pt x="47289" y="9490"/>
                  </a:lnTo>
                  <a:lnTo>
                    <a:pt x="46971" y="9384"/>
                  </a:lnTo>
                  <a:lnTo>
                    <a:pt x="46706" y="9225"/>
                  </a:lnTo>
                  <a:lnTo>
                    <a:pt x="46441" y="9066"/>
                  </a:lnTo>
                  <a:lnTo>
                    <a:pt x="46176" y="8854"/>
                  </a:lnTo>
                  <a:lnTo>
                    <a:pt x="46017" y="8695"/>
                  </a:lnTo>
                  <a:lnTo>
                    <a:pt x="45858" y="8483"/>
                  </a:lnTo>
                  <a:lnTo>
                    <a:pt x="46229" y="8483"/>
                  </a:lnTo>
                  <a:lnTo>
                    <a:pt x="46070" y="8324"/>
                  </a:lnTo>
                  <a:lnTo>
                    <a:pt x="45858" y="8165"/>
                  </a:lnTo>
                  <a:lnTo>
                    <a:pt x="45964" y="8218"/>
                  </a:lnTo>
                  <a:lnTo>
                    <a:pt x="46282" y="8271"/>
                  </a:lnTo>
                  <a:lnTo>
                    <a:pt x="46865" y="8271"/>
                  </a:lnTo>
                  <a:lnTo>
                    <a:pt x="47077" y="8165"/>
                  </a:lnTo>
                  <a:lnTo>
                    <a:pt x="46547" y="7846"/>
                  </a:lnTo>
                  <a:lnTo>
                    <a:pt x="46282" y="7687"/>
                  </a:lnTo>
                  <a:lnTo>
                    <a:pt x="46918" y="7687"/>
                  </a:lnTo>
                  <a:lnTo>
                    <a:pt x="47289" y="7581"/>
                  </a:lnTo>
                  <a:lnTo>
                    <a:pt x="46494" y="7263"/>
                  </a:lnTo>
                  <a:lnTo>
                    <a:pt x="46123" y="7051"/>
                  </a:lnTo>
                  <a:lnTo>
                    <a:pt x="45805" y="6839"/>
                  </a:lnTo>
                  <a:lnTo>
                    <a:pt x="45646" y="6680"/>
                  </a:lnTo>
                  <a:lnTo>
                    <a:pt x="45487" y="6468"/>
                  </a:lnTo>
                  <a:lnTo>
                    <a:pt x="45487" y="6415"/>
                  </a:lnTo>
                  <a:lnTo>
                    <a:pt x="45540" y="6468"/>
                  </a:lnTo>
                  <a:lnTo>
                    <a:pt x="45752" y="6574"/>
                  </a:lnTo>
                  <a:lnTo>
                    <a:pt x="45964" y="6627"/>
                  </a:lnTo>
                  <a:lnTo>
                    <a:pt x="46176" y="6680"/>
                  </a:lnTo>
                  <a:lnTo>
                    <a:pt x="46335" y="6627"/>
                  </a:lnTo>
                  <a:lnTo>
                    <a:pt x="46176" y="6468"/>
                  </a:lnTo>
                  <a:lnTo>
                    <a:pt x="46017" y="6309"/>
                  </a:lnTo>
                  <a:lnTo>
                    <a:pt x="45911" y="6203"/>
                  </a:lnTo>
                  <a:lnTo>
                    <a:pt x="46441" y="6203"/>
                  </a:lnTo>
                  <a:lnTo>
                    <a:pt x="46706" y="6044"/>
                  </a:lnTo>
                  <a:lnTo>
                    <a:pt x="46176" y="5832"/>
                  </a:lnTo>
                  <a:lnTo>
                    <a:pt x="45858" y="5673"/>
                  </a:lnTo>
                  <a:lnTo>
                    <a:pt x="45593" y="5461"/>
                  </a:lnTo>
                  <a:lnTo>
                    <a:pt x="46229" y="5567"/>
                  </a:lnTo>
                  <a:lnTo>
                    <a:pt x="46971" y="5779"/>
                  </a:lnTo>
                  <a:lnTo>
                    <a:pt x="47766" y="6097"/>
                  </a:lnTo>
                  <a:lnTo>
                    <a:pt x="48562" y="6468"/>
                  </a:lnTo>
                  <a:lnTo>
                    <a:pt x="50947" y="6468"/>
                  </a:lnTo>
                  <a:lnTo>
                    <a:pt x="49251" y="5143"/>
                  </a:lnTo>
                  <a:lnTo>
                    <a:pt x="45381" y="5143"/>
                  </a:lnTo>
                  <a:lnTo>
                    <a:pt x="45328" y="5090"/>
                  </a:lnTo>
                  <a:lnTo>
                    <a:pt x="45381" y="5090"/>
                  </a:lnTo>
                  <a:lnTo>
                    <a:pt x="45434" y="5037"/>
                  </a:lnTo>
                  <a:lnTo>
                    <a:pt x="45646" y="5037"/>
                  </a:lnTo>
                  <a:lnTo>
                    <a:pt x="45911" y="4931"/>
                  </a:lnTo>
                  <a:lnTo>
                    <a:pt x="45699" y="4825"/>
                  </a:lnTo>
                  <a:lnTo>
                    <a:pt x="45554" y="4767"/>
                  </a:lnTo>
                  <a:lnTo>
                    <a:pt x="45554" y="4767"/>
                  </a:lnTo>
                  <a:lnTo>
                    <a:pt x="45699" y="4719"/>
                  </a:lnTo>
                  <a:lnTo>
                    <a:pt x="45858" y="4666"/>
                  </a:lnTo>
                  <a:lnTo>
                    <a:pt x="48668" y="4666"/>
                  </a:lnTo>
                  <a:lnTo>
                    <a:pt x="47183" y="3499"/>
                  </a:lnTo>
                  <a:lnTo>
                    <a:pt x="44904" y="3499"/>
                  </a:lnTo>
                  <a:lnTo>
                    <a:pt x="44692" y="2810"/>
                  </a:lnTo>
                  <a:lnTo>
                    <a:pt x="46335" y="2810"/>
                  </a:lnTo>
                  <a:lnTo>
                    <a:pt x="45063" y="1803"/>
                  </a:lnTo>
                  <a:lnTo>
                    <a:pt x="41034" y="1803"/>
                  </a:lnTo>
                  <a:lnTo>
                    <a:pt x="40715" y="1432"/>
                  </a:lnTo>
                  <a:lnTo>
                    <a:pt x="40503" y="1008"/>
                  </a:lnTo>
                  <a:lnTo>
                    <a:pt x="44055" y="1008"/>
                  </a:lnTo>
                  <a:lnTo>
                    <a:pt x="43472" y="530"/>
                  </a:lnTo>
                  <a:lnTo>
                    <a:pt x="43154" y="530"/>
                  </a:lnTo>
                  <a:lnTo>
                    <a:pt x="42836" y="477"/>
                  </a:lnTo>
                  <a:lnTo>
                    <a:pt x="42518" y="424"/>
                  </a:lnTo>
                  <a:lnTo>
                    <a:pt x="42200" y="424"/>
                  </a:lnTo>
                  <a:lnTo>
                    <a:pt x="41564" y="742"/>
                  </a:lnTo>
                  <a:lnTo>
                    <a:pt x="41246" y="849"/>
                  </a:lnTo>
                  <a:lnTo>
                    <a:pt x="40874" y="955"/>
                  </a:lnTo>
                  <a:lnTo>
                    <a:pt x="40503" y="955"/>
                  </a:lnTo>
                  <a:lnTo>
                    <a:pt x="40291" y="371"/>
                  </a:lnTo>
                  <a:lnTo>
                    <a:pt x="40397" y="371"/>
                  </a:lnTo>
                  <a:lnTo>
                    <a:pt x="40238" y="318"/>
                  </a:lnTo>
                  <a:lnTo>
                    <a:pt x="40185" y="106"/>
                  </a:lnTo>
                  <a:lnTo>
                    <a:pt x="40132" y="0"/>
                  </a:lnTo>
                  <a:lnTo>
                    <a:pt x="40132" y="106"/>
                  </a:lnTo>
                  <a:lnTo>
                    <a:pt x="40079" y="318"/>
                  </a:lnTo>
                  <a:lnTo>
                    <a:pt x="39337" y="212"/>
                  </a:lnTo>
                  <a:lnTo>
                    <a:pt x="37800" y="212"/>
                  </a:lnTo>
                  <a:lnTo>
                    <a:pt x="37057" y="265"/>
                  </a:lnTo>
                  <a:lnTo>
                    <a:pt x="36050" y="318"/>
                  </a:lnTo>
                  <a:lnTo>
                    <a:pt x="35096" y="424"/>
                  </a:lnTo>
                  <a:lnTo>
                    <a:pt x="35361" y="1008"/>
                  </a:lnTo>
                  <a:lnTo>
                    <a:pt x="39814" y="1008"/>
                  </a:lnTo>
                  <a:lnTo>
                    <a:pt x="39602" y="1432"/>
                  </a:lnTo>
                  <a:lnTo>
                    <a:pt x="39284" y="1803"/>
                  </a:lnTo>
                  <a:lnTo>
                    <a:pt x="35679" y="1803"/>
                  </a:lnTo>
                  <a:lnTo>
                    <a:pt x="36103" y="2810"/>
                  </a:lnTo>
                  <a:lnTo>
                    <a:pt x="38966" y="2810"/>
                  </a:lnTo>
                  <a:lnTo>
                    <a:pt x="38701" y="2916"/>
                  </a:lnTo>
                  <a:lnTo>
                    <a:pt x="38436" y="3022"/>
                  </a:lnTo>
                  <a:lnTo>
                    <a:pt x="38807" y="3128"/>
                  </a:lnTo>
                  <a:lnTo>
                    <a:pt x="39125" y="3181"/>
                  </a:lnTo>
                  <a:lnTo>
                    <a:pt x="39178" y="3234"/>
                  </a:lnTo>
                  <a:lnTo>
                    <a:pt x="39231" y="3287"/>
                  </a:lnTo>
                  <a:lnTo>
                    <a:pt x="39125" y="3499"/>
                  </a:lnTo>
                  <a:lnTo>
                    <a:pt x="36262" y="3499"/>
                  </a:lnTo>
                  <a:lnTo>
                    <a:pt x="36368" y="3870"/>
                  </a:lnTo>
                  <a:lnTo>
                    <a:pt x="36474" y="4294"/>
                  </a:lnTo>
                  <a:lnTo>
                    <a:pt x="36686" y="4666"/>
                  </a:lnTo>
                  <a:lnTo>
                    <a:pt x="37535" y="4666"/>
                  </a:lnTo>
                  <a:lnTo>
                    <a:pt x="37853" y="4772"/>
                  </a:lnTo>
                  <a:lnTo>
                    <a:pt x="38436" y="4772"/>
                  </a:lnTo>
                  <a:lnTo>
                    <a:pt x="38330" y="4878"/>
                  </a:lnTo>
                  <a:lnTo>
                    <a:pt x="38065" y="5143"/>
                  </a:lnTo>
                  <a:lnTo>
                    <a:pt x="37057" y="5143"/>
                  </a:lnTo>
                  <a:lnTo>
                    <a:pt x="37959" y="6044"/>
                  </a:lnTo>
                  <a:lnTo>
                    <a:pt x="37428" y="6256"/>
                  </a:lnTo>
                  <a:lnTo>
                    <a:pt x="36951" y="6468"/>
                  </a:lnTo>
                  <a:lnTo>
                    <a:pt x="36527" y="6627"/>
                  </a:lnTo>
                  <a:lnTo>
                    <a:pt x="36845" y="6733"/>
                  </a:lnTo>
                  <a:lnTo>
                    <a:pt x="37057" y="6786"/>
                  </a:lnTo>
                  <a:lnTo>
                    <a:pt x="37853" y="6786"/>
                  </a:lnTo>
                  <a:lnTo>
                    <a:pt x="37959" y="6733"/>
                  </a:lnTo>
                  <a:lnTo>
                    <a:pt x="37853" y="6839"/>
                  </a:lnTo>
                  <a:lnTo>
                    <a:pt x="37428" y="7104"/>
                  </a:lnTo>
                  <a:lnTo>
                    <a:pt x="36845" y="7422"/>
                  </a:lnTo>
                  <a:lnTo>
                    <a:pt x="37163" y="7581"/>
                  </a:lnTo>
                  <a:lnTo>
                    <a:pt x="37428" y="7634"/>
                  </a:lnTo>
                  <a:lnTo>
                    <a:pt x="37694" y="7634"/>
                  </a:lnTo>
                  <a:lnTo>
                    <a:pt x="37959" y="7581"/>
                  </a:lnTo>
                  <a:lnTo>
                    <a:pt x="38330" y="7475"/>
                  </a:lnTo>
                  <a:lnTo>
                    <a:pt x="38489" y="7422"/>
                  </a:lnTo>
                  <a:lnTo>
                    <a:pt x="38012" y="7899"/>
                  </a:lnTo>
                  <a:lnTo>
                    <a:pt x="38330" y="7899"/>
                  </a:lnTo>
                  <a:lnTo>
                    <a:pt x="38489" y="7846"/>
                  </a:lnTo>
                  <a:lnTo>
                    <a:pt x="38383" y="8059"/>
                  </a:lnTo>
                  <a:lnTo>
                    <a:pt x="38171" y="8324"/>
                  </a:lnTo>
                  <a:lnTo>
                    <a:pt x="37959" y="8483"/>
                  </a:lnTo>
                  <a:lnTo>
                    <a:pt x="37641" y="8748"/>
                  </a:lnTo>
                  <a:lnTo>
                    <a:pt x="37269" y="8960"/>
                  </a:lnTo>
                  <a:lnTo>
                    <a:pt x="36898" y="9119"/>
                  </a:lnTo>
                  <a:lnTo>
                    <a:pt x="36474" y="9225"/>
                  </a:lnTo>
                  <a:lnTo>
                    <a:pt x="36156" y="9066"/>
                  </a:lnTo>
                  <a:lnTo>
                    <a:pt x="35838" y="8907"/>
                  </a:lnTo>
                  <a:lnTo>
                    <a:pt x="35573" y="8695"/>
                  </a:lnTo>
                  <a:lnTo>
                    <a:pt x="35414" y="8483"/>
                  </a:lnTo>
                  <a:lnTo>
                    <a:pt x="35255" y="8324"/>
                  </a:lnTo>
                  <a:lnTo>
                    <a:pt x="35255" y="8271"/>
                  </a:lnTo>
                  <a:lnTo>
                    <a:pt x="35361" y="8324"/>
                  </a:lnTo>
                  <a:lnTo>
                    <a:pt x="35626" y="8324"/>
                  </a:lnTo>
                  <a:lnTo>
                    <a:pt x="35308" y="8006"/>
                  </a:lnTo>
                  <a:lnTo>
                    <a:pt x="35308" y="8006"/>
                  </a:lnTo>
                  <a:lnTo>
                    <a:pt x="35467" y="8059"/>
                  </a:lnTo>
                  <a:lnTo>
                    <a:pt x="35732" y="8112"/>
                  </a:lnTo>
                  <a:lnTo>
                    <a:pt x="36103" y="8112"/>
                  </a:lnTo>
                  <a:lnTo>
                    <a:pt x="36262" y="8059"/>
                  </a:lnTo>
                  <a:lnTo>
                    <a:pt x="36474" y="8006"/>
                  </a:lnTo>
                  <a:lnTo>
                    <a:pt x="36209" y="7846"/>
                  </a:lnTo>
                  <a:lnTo>
                    <a:pt x="35891" y="7687"/>
                  </a:lnTo>
                  <a:lnTo>
                    <a:pt x="35679" y="7475"/>
                  </a:lnTo>
                  <a:lnTo>
                    <a:pt x="35838" y="7528"/>
                  </a:lnTo>
                  <a:lnTo>
                    <a:pt x="36421" y="7528"/>
                  </a:lnTo>
                  <a:lnTo>
                    <a:pt x="36686" y="7422"/>
                  </a:lnTo>
                  <a:lnTo>
                    <a:pt x="36527" y="7369"/>
                  </a:lnTo>
                  <a:lnTo>
                    <a:pt x="35997" y="7104"/>
                  </a:lnTo>
                  <a:lnTo>
                    <a:pt x="35414" y="6839"/>
                  </a:lnTo>
                  <a:lnTo>
                    <a:pt x="35202" y="6680"/>
                  </a:lnTo>
                  <a:lnTo>
                    <a:pt x="35043" y="6468"/>
                  </a:lnTo>
                  <a:lnTo>
                    <a:pt x="34884" y="6256"/>
                  </a:lnTo>
                  <a:lnTo>
                    <a:pt x="35043" y="6362"/>
                  </a:lnTo>
                  <a:lnTo>
                    <a:pt x="35308" y="6468"/>
                  </a:lnTo>
                  <a:lnTo>
                    <a:pt x="35679" y="6468"/>
                  </a:lnTo>
                  <a:lnTo>
                    <a:pt x="35732" y="6415"/>
                  </a:lnTo>
                  <a:lnTo>
                    <a:pt x="35573" y="6309"/>
                  </a:lnTo>
                  <a:lnTo>
                    <a:pt x="35467" y="6203"/>
                  </a:lnTo>
                  <a:lnTo>
                    <a:pt x="35308" y="6044"/>
                  </a:lnTo>
                  <a:lnTo>
                    <a:pt x="35838" y="6044"/>
                  </a:lnTo>
                  <a:lnTo>
                    <a:pt x="36103" y="5885"/>
                  </a:lnTo>
                  <a:lnTo>
                    <a:pt x="35838" y="5779"/>
                  </a:lnTo>
                  <a:lnTo>
                    <a:pt x="35467" y="5620"/>
                  </a:lnTo>
                  <a:lnTo>
                    <a:pt x="35149" y="5408"/>
                  </a:lnTo>
                  <a:lnTo>
                    <a:pt x="34884" y="5143"/>
                  </a:lnTo>
                  <a:lnTo>
                    <a:pt x="34725" y="4931"/>
                  </a:lnTo>
                  <a:lnTo>
                    <a:pt x="34778" y="4931"/>
                  </a:lnTo>
                  <a:lnTo>
                    <a:pt x="34831" y="4878"/>
                  </a:lnTo>
                  <a:lnTo>
                    <a:pt x="35043" y="4878"/>
                  </a:lnTo>
                  <a:lnTo>
                    <a:pt x="35308" y="4772"/>
                  </a:lnTo>
                  <a:lnTo>
                    <a:pt x="35043" y="4666"/>
                  </a:lnTo>
                  <a:lnTo>
                    <a:pt x="34831" y="4560"/>
                  </a:lnTo>
                  <a:lnTo>
                    <a:pt x="35043" y="4560"/>
                  </a:lnTo>
                  <a:lnTo>
                    <a:pt x="35255" y="4507"/>
                  </a:lnTo>
                  <a:lnTo>
                    <a:pt x="35361" y="4401"/>
                  </a:lnTo>
                  <a:lnTo>
                    <a:pt x="35520" y="4294"/>
                  </a:lnTo>
                  <a:lnTo>
                    <a:pt x="35149" y="4188"/>
                  </a:lnTo>
                  <a:lnTo>
                    <a:pt x="34831" y="4029"/>
                  </a:lnTo>
                  <a:lnTo>
                    <a:pt x="34619" y="3764"/>
                  </a:lnTo>
                  <a:lnTo>
                    <a:pt x="34407" y="3499"/>
                  </a:lnTo>
                  <a:lnTo>
                    <a:pt x="34248" y="3128"/>
                  </a:lnTo>
                  <a:lnTo>
                    <a:pt x="34142" y="2810"/>
                  </a:lnTo>
                  <a:lnTo>
                    <a:pt x="34036" y="2545"/>
                  </a:lnTo>
                  <a:lnTo>
                    <a:pt x="33983" y="2810"/>
                  </a:lnTo>
                  <a:lnTo>
                    <a:pt x="33877" y="3128"/>
                  </a:lnTo>
                  <a:lnTo>
                    <a:pt x="33717" y="3499"/>
                  </a:lnTo>
                  <a:lnTo>
                    <a:pt x="33505" y="3764"/>
                  </a:lnTo>
                  <a:lnTo>
                    <a:pt x="33293" y="4029"/>
                  </a:lnTo>
                  <a:lnTo>
                    <a:pt x="32975" y="4188"/>
                  </a:lnTo>
                  <a:lnTo>
                    <a:pt x="32604" y="4294"/>
                  </a:lnTo>
                  <a:lnTo>
                    <a:pt x="32763" y="4401"/>
                  </a:lnTo>
                  <a:lnTo>
                    <a:pt x="32869" y="4507"/>
                  </a:lnTo>
                  <a:lnTo>
                    <a:pt x="33081" y="4560"/>
                  </a:lnTo>
                  <a:lnTo>
                    <a:pt x="33293" y="4560"/>
                  </a:lnTo>
                  <a:lnTo>
                    <a:pt x="33081" y="4666"/>
                  </a:lnTo>
                  <a:lnTo>
                    <a:pt x="32816" y="4772"/>
                  </a:lnTo>
                  <a:lnTo>
                    <a:pt x="33081" y="4878"/>
                  </a:lnTo>
                  <a:lnTo>
                    <a:pt x="33293" y="4878"/>
                  </a:lnTo>
                  <a:lnTo>
                    <a:pt x="33346" y="4931"/>
                  </a:lnTo>
                  <a:lnTo>
                    <a:pt x="33399" y="4931"/>
                  </a:lnTo>
                  <a:lnTo>
                    <a:pt x="33240" y="5143"/>
                  </a:lnTo>
                  <a:lnTo>
                    <a:pt x="32975" y="5408"/>
                  </a:lnTo>
                  <a:lnTo>
                    <a:pt x="32657" y="5620"/>
                  </a:lnTo>
                  <a:lnTo>
                    <a:pt x="32286" y="5779"/>
                  </a:lnTo>
                  <a:lnTo>
                    <a:pt x="32021" y="5885"/>
                  </a:lnTo>
                  <a:lnTo>
                    <a:pt x="32286" y="6044"/>
                  </a:lnTo>
                  <a:lnTo>
                    <a:pt x="32816" y="6044"/>
                  </a:lnTo>
                  <a:lnTo>
                    <a:pt x="32657" y="6203"/>
                  </a:lnTo>
                  <a:lnTo>
                    <a:pt x="32551" y="6309"/>
                  </a:lnTo>
                  <a:lnTo>
                    <a:pt x="32392" y="6415"/>
                  </a:lnTo>
                  <a:lnTo>
                    <a:pt x="32445" y="6468"/>
                  </a:lnTo>
                  <a:lnTo>
                    <a:pt x="32816" y="6468"/>
                  </a:lnTo>
                  <a:lnTo>
                    <a:pt x="33081" y="6362"/>
                  </a:lnTo>
                  <a:lnTo>
                    <a:pt x="33240" y="6256"/>
                  </a:lnTo>
                  <a:lnTo>
                    <a:pt x="33081" y="6468"/>
                  </a:lnTo>
                  <a:lnTo>
                    <a:pt x="32922" y="6680"/>
                  </a:lnTo>
                  <a:lnTo>
                    <a:pt x="32710" y="6839"/>
                  </a:lnTo>
                  <a:lnTo>
                    <a:pt x="32074" y="7157"/>
                  </a:lnTo>
                  <a:lnTo>
                    <a:pt x="31438" y="7422"/>
                  </a:lnTo>
                  <a:lnTo>
                    <a:pt x="31809" y="7528"/>
                  </a:lnTo>
                  <a:lnTo>
                    <a:pt x="32127" y="7528"/>
                  </a:lnTo>
                  <a:lnTo>
                    <a:pt x="32445" y="7475"/>
                  </a:lnTo>
                  <a:lnTo>
                    <a:pt x="32180" y="7687"/>
                  </a:lnTo>
                  <a:lnTo>
                    <a:pt x="31650" y="8006"/>
                  </a:lnTo>
                  <a:lnTo>
                    <a:pt x="31862" y="8112"/>
                  </a:lnTo>
                  <a:lnTo>
                    <a:pt x="32445" y="8112"/>
                  </a:lnTo>
                  <a:lnTo>
                    <a:pt x="32710" y="8059"/>
                  </a:lnTo>
                  <a:lnTo>
                    <a:pt x="32816" y="8006"/>
                  </a:lnTo>
                  <a:lnTo>
                    <a:pt x="32498" y="8324"/>
                  </a:lnTo>
                  <a:lnTo>
                    <a:pt x="32710" y="8324"/>
                  </a:lnTo>
                  <a:lnTo>
                    <a:pt x="32869" y="8271"/>
                  </a:lnTo>
                  <a:lnTo>
                    <a:pt x="32869" y="8271"/>
                  </a:lnTo>
                  <a:lnTo>
                    <a:pt x="32816" y="8324"/>
                  </a:lnTo>
                  <a:lnTo>
                    <a:pt x="32710" y="8483"/>
                  </a:lnTo>
                  <a:lnTo>
                    <a:pt x="32392" y="8854"/>
                  </a:lnTo>
                  <a:lnTo>
                    <a:pt x="31915" y="9119"/>
                  </a:lnTo>
                  <a:lnTo>
                    <a:pt x="31385" y="9331"/>
                  </a:lnTo>
                  <a:lnTo>
                    <a:pt x="31120" y="9384"/>
                  </a:lnTo>
                  <a:lnTo>
                    <a:pt x="30855" y="9384"/>
                  </a:lnTo>
                  <a:lnTo>
                    <a:pt x="31120" y="9596"/>
                  </a:lnTo>
                  <a:lnTo>
                    <a:pt x="31385" y="9755"/>
                  </a:lnTo>
                  <a:lnTo>
                    <a:pt x="31597" y="9808"/>
                  </a:lnTo>
                  <a:lnTo>
                    <a:pt x="31809" y="9808"/>
                  </a:lnTo>
                  <a:lnTo>
                    <a:pt x="32074" y="9755"/>
                  </a:lnTo>
                  <a:lnTo>
                    <a:pt x="32180" y="9702"/>
                  </a:lnTo>
                  <a:lnTo>
                    <a:pt x="31915" y="10020"/>
                  </a:lnTo>
                  <a:lnTo>
                    <a:pt x="26401" y="10020"/>
                  </a:lnTo>
                  <a:lnTo>
                    <a:pt x="26136" y="9702"/>
                  </a:lnTo>
                  <a:lnTo>
                    <a:pt x="26242" y="9755"/>
                  </a:lnTo>
                  <a:lnTo>
                    <a:pt x="26507" y="9808"/>
                  </a:lnTo>
                  <a:lnTo>
                    <a:pt x="26719" y="9808"/>
                  </a:lnTo>
                  <a:lnTo>
                    <a:pt x="26932" y="9755"/>
                  </a:lnTo>
                  <a:lnTo>
                    <a:pt x="27197" y="9596"/>
                  </a:lnTo>
                  <a:lnTo>
                    <a:pt x="27462" y="9384"/>
                  </a:lnTo>
                  <a:lnTo>
                    <a:pt x="27250" y="9384"/>
                  </a:lnTo>
                  <a:lnTo>
                    <a:pt x="26985" y="9331"/>
                  </a:lnTo>
                  <a:lnTo>
                    <a:pt x="26401" y="9119"/>
                  </a:lnTo>
                  <a:lnTo>
                    <a:pt x="25924" y="8854"/>
                  </a:lnTo>
                  <a:lnTo>
                    <a:pt x="25606" y="8483"/>
                  </a:lnTo>
                  <a:lnTo>
                    <a:pt x="25500" y="8324"/>
                  </a:lnTo>
                  <a:lnTo>
                    <a:pt x="25447" y="8271"/>
                  </a:lnTo>
                  <a:lnTo>
                    <a:pt x="25447" y="8271"/>
                  </a:lnTo>
                  <a:lnTo>
                    <a:pt x="25606" y="8324"/>
                  </a:lnTo>
                  <a:lnTo>
                    <a:pt x="25871" y="8324"/>
                  </a:lnTo>
                  <a:lnTo>
                    <a:pt x="25500" y="8006"/>
                  </a:lnTo>
                  <a:lnTo>
                    <a:pt x="25606" y="8059"/>
                  </a:lnTo>
                  <a:lnTo>
                    <a:pt x="25871" y="8112"/>
                  </a:lnTo>
                  <a:lnTo>
                    <a:pt x="26454" y="8112"/>
                  </a:lnTo>
                  <a:lnTo>
                    <a:pt x="26666" y="8006"/>
                  </a:lnTo>
                  <a:lnTo>
                    <a:pt x="26136" y="7687"/>
                  </a:lnTo>
                  <a:lnTo>
                    <a:pt x="25871" y="7475"/>
                  </a:lnTo>
                  <a:lnTo>
                    <a:pt x="26189" y="7528"/>
                  </a:lnTo>
                  <a:lnTo>
                    <a:pt x="26507" y="7528"/>
                  </a:lnTo>
                  <a:lnTo>
                    <a:pt x="26879" y="7422"/>
                  </a:lnTo>
                  <a:lnTo>
                    <a:pt x="26242" y="7157"/>
                  </a:lnTo>
                  <a:lnTo>
                    <a:pt x="25606" y="6839"/>
                  </a:lnTo>
                  <a:lnTo>
                    <a:pt x="25394" y="6680"/>
                  </a:lnTo>
                  <a:lnTo>
                    <a:pt x="25235" y="6468"/>
                  </a:lnTo>
                  <a:lnTo>
                    <a:pt x="25076" y="6256"/>
                  </a:lnTo>
                  <a:lnTo>
                    <a:pt x="25235" y="6362"/>
                  </a:lnTo>
                  <a:lnTo>
                    <a:pt x="25500" y="6468"/>
                  </a:lnTo>
                  <a:lnTo>
                    <a:pt x="25871" y="6468"/>
                  </a:lnTo>
                  <a:lnTo>
                    <a:pt x="25977" y="6415"/>
                  </a:lnTo>
                  <a:lnTo>
                    <a:pt x="25818" y="6309"/>
                  </a:lnTo>
                  <a:lnTo>
                    <a:pt x="25659" y="6203"/>
                  </a:lnTo>
                  <a:lnTo>
                    <a:pt x="25500" y="6044"/>
                  </a:lnTo>
                  <a:lnTo>
                    <a:pt x="26030" y="6044"/>
                  </a:lnTo>
                  <a:lnTo>
                    <a:pt x="26295" y="5885"/>
                  </a:lnTo>
                  <a:lnTo>
                    <a:pt x="26030" y="5779"/>
                  </a:lnTo>
                  <a:lnTo>
                    <a:pt x="25712" y="5620"/>
                  </a:lnTo>
                  <a:lnTo>
                    <a:pt x="25341" y="5408"/>
                  </a:lnTo>
                  <a:lnTo>
                    <a:pt x="25076" y="5143"/>
                  </a:lnTo>
                  <a:lnTo>
                    <a:pt x="24917" y="4931"/>
                  </a:lnTo>
                  <a:lnTo>
                    <a:pt x="24970" y="4931"/>
                  </a:lnTo>
                  <a:lnTo>
                    <a:pt x="25023" y="4878"/>
                  </a:lnTo>
                  <a:lnTo>
                    <a:pt x="25235" y="4878"/>
                  </a:lnTo>
                  <a:lnTo>
                    <a:pt x="25500" y="4772"/>
                  </a:lnTo>
                  <a:lnTo>
                    <a:pt x="25235" y="4666"/>
                  </a:lnTo>
                  <a:lnTo>
                    <a:pt x="25023" y="4560"/>
                  </a:lnTo>
                  <a:lnTo>
                    <a:pt x="25235" y="4560"/>
                  </a:lnTo>
                  <a:lnTo>
                    <a:pt x="25447" y="4507"/>
                  </a:lnTo>
                  <a:lnTo>
                    <a:pt x="25553" y="4401"/>
                  </a:lnTo>
                  <a:lnTo>
                    <a:pt x="25712" y="4294"/>
                  </a:lnTo>
                  <a:lnTo>
                    <a:pt x="25394" y="4188"/>
                  </a:lnTo>
                  <a:lnTo>
                    <a:pt x="25076" y="4029"/>
                  </a:lnTo>
                  <a:lnTo>
                    <a:pt x="24864" y="3817"/>
                  </a:lnTo>
                  <a:lnTo>
                    <a:pt x="24705" y="3605"/>
                  </a:lnTo>
                  <a:lnTo>
                    <a:pt x="24758" y="3499"/>
                  </a:lnTo>
                  <a:lnTo>
                    <a:pt x="24599" y="3499"/>
                  </a:lnTo>
                  <a:lnTo>
                    <a:pt x="24387" y="3022"/>
                  </a:lnTo>
                  <a:lnTo>
                    <a:pt x="24334" y="2810"/>
                  </a:lnTo>
                  <a:lnTo>
                    <a:pt x="24281" y="2545"/>
                  </a:lnTo>
                  <a:lnTo>
                    <a:pt x="24175" y="2810"/>
                  </a:lnTo>
                  <a:lnTo>
                    <a:pt x="24122" y="3075"/>
                  </a:lnTo>
                  <a:lnTo>
                    <a:pt x="23910" y="3499"/>
                  </a:lnTo>
                  <a:lnTo>
                    <a:pt x="19191" y="3499"/>
                  </a:lnTo>
                  <a:lnTo>
                    <a:pt x="19191" y="3446"/>
                  </a:lnTo>
                  <a:lnTo>
                    <a:pt x="19085" y="3287"/>
                  </a:lnTo>
                  <a:lnTo>
                    <a:pt x="19138" y="3234"/>
                  </a:lnTo>
                  <a:lnTo>
                    <a:pt x="19191" y="3181"/>
                  </a:lnTo>
                  <a:lnTo>
                    <a:pt x="19509" y="3128"/>
                  </a:lnTo>
                  <a:lnTo>
                    <a:pt x="19881" y="3022"/>
                  </a:lnTo>
                  <a:lnTo>
                    <a:pt x="19616" y="2916"/>
                  </a:lnTo>
                  <a:lnTo>
                    <a:pt x="19403" y="2810"/>
                  </a:lnTo>
                  <a:lnTo>
                    <a:pt x="19350" y="2810"/>
                  </a:lnTo>
                  <a:lnTo>
                    <a:pt x="19244" y="2757"/>
                  </a:lnTo>
                  <a:lnTo>
                    <a:pt x="19244" y="2704"/>
                  </a:lnTo>
                  <a:lnTo>
                    <a:pt x="19297" y="2757"/>
                  </a:lnTo>
                  <a:lnTo>
                    <a:pt x="19616" y="2757"/>
                  </a:lnTo>
                  <a:lnTo>
                    <a:pt x="19775" y="2651"/>
                  </a:lnTo>
                  <a:lnTo>
                    <a:pt x="19934" y="2545"/>
                  </a:lnTo>
                  <a:lnTo>
                    <a:pt x="20146" y="2386"/>
                  </a:lnTo>
                  <a:lnTo>
                    <a:pt x="19775" y="2280"/>
                  </a:lnTo>
                  <a:lnTo>
                    <a:pt x="19509" y="2174"/>
                  </a:lnTo>
                  <a:lnTo>
                    <a:pt x="19244" y="2015"/>
                  </a:lnTo>
                  <a:lnTo>
                    <a:pt x="19032" y="1803"/>
                  </a:lnTo>
                  <a:lnTo>
                    <a:pt x="18767" y="1432"/>
                  </a:lnTo>
                  <a:lnTo>
                    <a:pt x="18502" y="1008"/>
                  </a:lnTo>
                  <a:lnTo>
                    <a:pt x="18396" y="689"/>
                  </a:lnTo>
                  <a:lnTo>
                    <a:pt x="18396" y="689"/>
                  </a:lnTo>
                  <a:lnTo>
                    <a:pt x="18661" y="742"/>
                  </a:lnTo>
                  <a:lnTo>
                    <a:pt x="18873" y="849"/>
                  </a:lnTo>
                  <a:lnTo>
                    <a:pt x="19138" y="1008"/>
                  </a:lnTo>
                  <a:lnTo>
                    <a:pt x="26826" y="1008"/>
                  </a:lnTo>
                  <a:lnTo>
                    <a:pt x="27356" y="530"/>
                  </a:lnTo>
                  <a:lnTo>
                    <a:pt x="27568" y="371"/>
                  </a:lnTo>
                  <a:lnTo>
                    <a:pt x="27674" y="265"/>
                  </a:lnTo>
                  <a:lnTo>
                    <a:pt x="28098" y="106"/>
                  </a:lnTo>
                  <a:lnTo>
                    <a:pt x="18184" y="106"/>
                  </a:lnTo>
                  <a:lnTo>
                    <a:pt x="18184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3" name="Google Shape;3873;p82"/>
          <p:cNvGrpSpPr/>
          <p:nvPr/>
        </p:nvGrpSpPr>
        <p:grpSpPr>
          <a:xfrm>
            <a:off x="3344338" y="3248425"/>
            <a:ext cx="1035558" cy="1097751"/>
            <a:chOff x="2251350" y="3237875"/>
            <a:chExt cx="1035558" cy="1097751"/>
          </a:xfrm>
        </p:grpSpPr>
        <p:sp>
          <p:nvSpPr>
            <p:cNvPr id="3874" name="Google Shape;3874;p82"/>
            <p:cNvSpPr/>
            <p:nvPr/>
          </p:nvSpPr>
          <p:spPr>
            <a:xfrm>
              <a:off x="2266358" y="3274001"/>
              <a:ext cx="1020550" cy="1061625"/>
            </a:xfrm>
            <a:custGeom>
              <a:rect b="b" l="l" r="r" t="t"/>
              <a:pathLst>
                <a:path extrusionOk="0" h="42465" w="40822">
                  <a:moveTo>
                    <a:pt x="0" y="0"/>
                  </a:moveTo>
                  <a:lnTo>
                    <a:pt x="0" y="22107"/>
                  </a:lnTo>
                  <a:lnTo>
                    <a:pt x="53" y="23115"/>
                  </a:lnTo>
                  <a:lnTo>
                    <a:pt x="106" y="24175"/>
                  </a:lnTo>
                  <a:lnTo>
                    <a:pt x="265" y="25182"/>
                  </a:lnTo>
                  <a:lnTo>
                    <a:pt x="424" y="26189"/>
                  </a:lnTo>
                  <a:lnTo>
                    <a:pt x="636" y="27197"/>
                  </a:lnTo>
                  <a:lnTo>
                    <a:pt x="902" y="28151"/>
                  </a:lnTo>
                  <a:lnTo>
                    <a:pt x="1220" y="29105"/>
                  </a:lnTo>
                  <a:lnTo>
                    <a:pt x="1591" y="30007"/>
                  </a:lnTo>
                  <a:lnTo>
                    <a:pt x="2015" y="30908"/>
                  </a:lnTo>
                  <a:lnTo>
                    <a:pt x="2492" y="31809"/>
                  </a:lnTo>
                  <a:lnTo>
                    <a:pt x="2969" y="32657"/>
                  </a:lnTo>
                  <a:lnTo>
                    <a:pt x="3499" y="33506"/>
                  </a:lnTo>
                  <a:lnTo>
                    <a:pt x="4082" y="34301"/>
                  </a:lnTo>
                  <a:lnTo>
                    <a:pt x="4666" y="35043"/>
                  </a:lnTo>
                  <a:lnTo>
                    <a:pt x="5302" y="35785"/>
                  </a:lnTo>
                  <a:lnTo>
                    <a:pt x="5991" y="36527"/>
                  </a:lnTo>
                  <a:lnTo>
                    <a:pt x="6680" y="37164"/>
                  </a:lnTo>
                  <a:lnTo>
                    <a:pt x="7422" y="37800"/>
                  </a:lnTo>
                  <a:lnTo>
                    <a:pt x="8218" y="38436"/>
                  </a:lnTo>
                  <a:lnTo>
                    <a:pt x="9013" y="39019"/>
                  </a:lnTo>
                  <a:lnTo>
                    <a:pt x="9861" y="39549"/>
                  </a:lnTo>
                  <a:lnTo>
                    <a:pt x="10709" y="40026"/>
                  </a:lnTo>
                  <a:lnTo>
                    <a:pt x="11558" y="40450"/>
                  </a:lnTo>
                  <a:lnTo>
                    <a:pt x="12459" y="40875"/>
                  </a:lnTo>
                  <a:lnTo>
                    <a:pt x="13413" y="41246"/>
                  </a:lnTo>
                  <a:lnTo>
                    <a:pt x="14367" y="41564"/>
                  </a:lnTo>
                  <a:lnTo>
                    <a:pt x="15322" y="41829"/>
                  </a:lnTo>
                  <a:lnTo>
                    <a:pt x="16329" y="42094"/>
                  </a:lnTo>
                  <a:lnTo>
                    <a:pt x="17283" y="42253"/>
                  </a:lnTo>
                  <a:lnTo>
                    <a:pt x="18343" y="42359"/>
                  </a:lnTo>
                  <a:lnTo>
                    <a:pt x="19351" y="42465"/>
                  </a:lnTo>
                  <a:lnTo>
                    <a:pt x="21471" y="42465"/>
                  </a:lnTo>
                  <a:lnTo>
                    <a:pt x="22479" y="42359"/>
                  </a:lnTo>
                  <a:lnTo>
                    <a:pt x="23539" y="42253"/>
                  </a:lnTo>
                  <a:lnTo>
                    <a:pt x="24493" y="42094"/>
                  </a:lnTo>
                  <a:lnTo>
                    <a:pt x="25500" y="41829"/>
                  </a:lnTo>
                  <a:lnTo>
                    <a:pt x="26455" y="41564"/>
                  </a:lnTo>
                  <a:lnTo>
                    <a:pt x="27409" y="41246"/>
                  </a:lnTo>
                  <a:lnTo>
                    <a:pt x="28363" y="40875"/>
                  </a:lnTo>
                  <a:lnTo>
                    <a:pt x="29264" y="40450"/>
                  </a:lnTo>
                  <a:lnTo>
                    <a:pt x="30113" y="40026"/>
                  </a:lnTo>
                  <a:lnTo>
                    <a:pt x="30961" y="39549"/>
                  </a:lnTo>
                  <a:lnTo>
                    <a:pt x="31809" y="39019"/>
                  </a:lnTo>
                  <a:lnTo>
                    <a:pt x="32604" y="38436"/>
                  </a:lnTo>
                  <a:lnTo>
                    <a:pt x="33400" y="37800"/>
                  </a:lnTo>
                  <a:lnTo>
                    <a:pt x="34142" y="37164"/>
                  </a:lnTo>
                  <a:lnTo>
                    <a:pt x="34831" y="36527"/>
                  </a:lnTo>
                  <a:lnTo>
                    <a:pt x="35520" y="35785"/>
                  </a:lnTo>
                  <a:lnTo>
                    <a:pt x="36156" y="35043"/>
                  </a:lnTo>
                  <a:lnTo>
                    <a:pt x="36740" y="34301"/>
                  </a:lnTo>
                  <a:lnTo>
                    <a:pt x="37323" y="33506"/>
                  </a:lnTo>
                  <a:lnTo>
                    <a:pt x="37853" y="32657"/>
                  </a:lnTo>
                  <a:lnTo>
                    <a:pt x="38330" y="31809"/>
                  </a:lnTo>
                  <a:lnTo>
                    <a:pt x="38807" y="30908"/>
                  </a:lnTo>
                  <a:lnTo>
                    <a:pt x="39231" y="30007"/>
                  </a:lnTo>
                  <a:lnTo>
                    <a:pt x="39602" y="29105"/>
                  </a:lnTo>
                  <a:lnTo>
                    <a:pt x="39920" y="28151"/>
                  </a:lnTo>
                  <a:lnTo>
                    <a:pt x="40186" y="27197"/>
                  </a:lnTo>
                  <a:lnTo>
                    <a:pt x="40398" y="26189"/>
                  </a:lnTo>
                  <a:lnTo>
                    <a:pt x="40557" y="25182"/>
                  </a:lnTo>
                  <a:lnTo>
                    <a:pt x="40716" y="24175"/>
                  </a:lnTo>
                  <a:lnTo>
                    <a:pt x="40769" y="23115"/>
                  </a:lnTo>
                  <a:lnTo>
                    <a:pt x="40822" y="22107"/>
                  </a:lnTo>
                  <a:lnTo>
                    <a:pt x="40822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82"/>
            <p:cNvSpPr/>
            <p:nvPr/>
          </p:nvSpPr>
          <p:spPr>
            <a:xfrm>
              <a:off x="2251350" y="3624875"/>
              <a:ext cx="5325" cy="4000"/>
            </a:xfrm>
            <a:custGeom>
              <a:rect b="b" l="l" r="r" t="t"/>
              <a:pathLst>
                <a:path extrusionOk="0" h="160" w="213">
                  <a:moveTo>
                    <a:pt x="213" y="1"/>
                  </a:moveTo>
                  <a:lnTo>
                    <a:pt x="160" y="54"/>
                  </a:lnTo>
                  <a:lnTo>
                    <a:pt x="1" y="107"/>
                  </a:lnTo>
                  <a:lnTo>
                    <a:pt x="1" y="160"/>
                  </a:lnTo>
                  <a:lnTo>
                    <a:pt x="54" y="160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82"/>
            <p:cNvSpPr/>
            <p:nvPr/>
          </p:nvSpPr>
          <p:spPr>
            <a:xfrm>
              <a:off x="2251350" y="3534750"/>
              <a:ext cx="10625" cy="19900"/>
            </a:xfrm>
            <a:custGeom>
              <a:rect b="b" l="l" r="r" t="t"/>
              <a:pathLst>
                <a:path extrusionOk="0" h="796" w="425">
                  <a:moveTo>
                    <a:pt x="1" y="1"/>
                  </a:moveTo>
                  <a:lnTo>
                    <a:pt x="1" y="796"/>
                  </a:lnTo>
                  <a:lnTo>
                    <a:pt x="425" y="58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82"/>
            <p:cNvSpPr/>
            <p:nvPr/>
          </p:nvSpPr>
          <p:spPr>
            <a:xfrm>
              <a:off x="2251350" y="3562575"/>
              <a:ext cx="10625" cy="9300"/>
            </a:xfrm>
            <a:custGeom>
              <a:rect b="b" l="l" r="r" t="t"/>
              <a:pathLst>
                <a:path extrusionOk="0" h="372" w="425">
                  <a:moveTo>
                    <a:pt x="425" y="1"/>
                  </a:moveTo>
                  <a:lnTo>
                    <a:pt x="266" y="54"/>
                  </a:lnTo>
                  <a:lnTo>
                    <a:pt x="1" y="54"/>
                  </a:lnTo>
                  <a:lnTo>
                    <a:pt x="1" y="372"/>
                  </a:lnTo>
                  <a:lnTo>
                    <a:pt x="425" y="54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82"/>
            <p:cNvSpPr/>
            <p:nvPr/>
          </p:nvSpPr>
          <p:spPr>
            <a:xfrm>
              <a:off x="2251350" y="3237875"/>
              <a:ext cx="974175" cy="9300"/>
            </a:xfrm>
            <a:custGeom>
              <a:rect b="b" l="l" r="r" t="t"/>
              <a:pathLst>
                <a:path extrusionOk="0" h="372" w="38967">
                  <a:moveTo>
                    <a:pt x="1" y="0"/>
                  </a:moveTo>
                  <a:lnTo>
                    <a:pt x="1" y="371"/>
                  </a:lnTo>
                  <a:lnTo>
                    <a:pt x="38966" y="371"/>
                  </a:lnTo>
                  <a:lnTo>
                    <a:pt x="3896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82"/>
            <p:cNvSpPr/>
            <p:nvPr/>
          </p:nvSpPr>
          <p:spPr>
            <a:xfrm>
              <a:off x="2251350" y="3435350"/>
              <a:ext cx="10625" cy="29175"/>
            </a:xfrm>
            <a:custGeom>
              <a:rect b="b" l="l" r="r" t="t"/>
              <a:pathLst>
                <a:path extrusionOk="0" h="1167" w="425">
                  <a:moveTo>
                    <a:pt x="1" y="0"/>
                  </a:moveTo>
                  <a:lnTo>
                    <a:pt x="1" y="1167"/>
                  </a:lnTo>
                  <a:lnTo>
                    <a:pt x="425" y="1167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82"/>
            <p:cNvSpPr/>
            <p:nvPr/>
          </p:nvSpPr>
          <p:spPr>
            <a:xfrm>
              <a:off x="2251350" y="3583800"/>
              <a:ext cx="10625" cy="23875"/>
            </a:xfrm>
            <a:custGeom>
              <a:rect b="b" l="l" r="r" t="t"/>
              <a:pathLst>
                <a:path extrusionOk="0" h="955" w="425">
                  <a:moveTo>
                    <a:pt x="1" y="0"/>
                  </a:moveTo>
                  <a:lnTo>
                    <a:pt x="1" y="954"/>
                  </a:lnTo>
                  <a:lnTo>
                    <a:pt x="425" y="636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82"/>
            <p:cNvSpPr/>
            <p:nvPr/>
          </p:nvSpPr>
          <p:spPr>
            <a:xfrm>
              <a:off x="2251350" y="3285575"/>
              <a:ext cx="10625" cy="15925"/>
            </a:xfrm>
            <a:custGeom>
              <a:rect b="b" l="l" r="r" t="t"/>
              <a:pathLst>
                <a:path extrusionOk="0" h="637" w="425">
                  <a:moveTo>
                    <a:pt x="1" y="1"/>
                  </a:moveTo>
                  <a:lnTo>
                    <a:pt x="1" y="637"/>
                  </a:lnTo>
                  <a:lnTo>
                    <a:pt x="425" y="637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82"/>
            <p:cNvSpPr/>
            <p:nvPr/>
          </p:nvSpPr>
          <p:spPr>
            <a:xfrm>
              <a:off x="2251350" y="3334625"/>
              <a:ext cx="10625" cy="9300"/>
            </a:xfrm>
            <a:custGeom>
              <a:rect b="b" l="l" r="r" t="t"/>
              <a:pathLst>
                <a:path extrusionOk="0" h="372" w="425">
                  <a:moveTo>
                    <a:pt x="1" y="0"/>
                  </a:moveTo>
                  <a:lnTo>
                    <a:pt x="1" y="371"/>
                  </a:lnTo>
                  <a:lnTo>
                    <a:pt x="160" y="212"/>
                  </a:lnTo>
                  <a:lnTo>
                    <a:pt x="372" y="106"/>
                  </a:lnTo>
                  <a:lnTo>
                    <a:pt x="425" y="106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82"/>
            <p:cNvSpPr/>
            <p:nvPr/>
          </p:nvSpPr>
          <p:spPr>
            <a:xfrm>
              <a:off x="2251350" y="3484400"/>
              <a:ext cx="10625" cy="35800"/>
            </a:xfrm>
            <a:custGeom>
              <a:rect b="b" l="l" r="r" t="t"/>
              <a:pathLst>
                <a:path extrusionOk="0" h="1432" w="425">
                  <a:moveTo>
                    <a:pt x="1" y="0"/>
                  </a:moveTo>
                  <a:lnTo>
                    <a:pt x="1" y="1431"/>
                  </a:lnTo>
                  <a:lnTo>
                    <a:pt x="213" y="1431"/>
                  </a:lnTo>
                  <a:lnTo>
                    <a:pt x="54" y="1325"/>
                  </a:lnTo>
                  <a:lnTo>
                    <a:pt x="425" y="1166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82"/>
            <p:cNvSpPr/>
            <p:nvPr/>
          </p:nvSpPr>
          <p:spPr>
            <a:xfrm>
              <a:off x="2479325" y="3570525"/>
              <a:ext cx="13275" cy="4025"/>
            </a:xfrm>
            <a:custGeom>
              <a:rect b="b" l="l" r="r" t="t"/>
              <a:pathLst>
                <a:path extrusionOk="0" h="161" w="531">
                  <a:moveTo>
                    <a:pt x="0" y="1"/>
                  </a:moveTo>
                  <a:lnTo>
                    <a:pt x="159" y="160"/>
                  </a:lnTo>
                  <a:lnTo>
                    <a:pt x="530" y="160"/>
                  </a:lnTo>
                  <a:lnTo>
                    <a:pt x="159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82"/>
            <p:cNvSpPr/>
            <p:nvPr/>
          </p:nvSpPr>
          <p:spPr>
            <a:xfrm>
              <a:off x="2374600" y="3570525"/>
              <a:ext cx="14625" cy="4025"/>
            </a:xfrm>
            <a:custGeom>
              <a:rect b="b" l="l" r="r" t="t"/>
              <a:pathLst>
                <a:path extrusionOk="0" h="161" w="585">
                  <a:moveTo>
                    <a:pt x="584" y="1"/>
                  </a:moveTo>
                  <a:lnTo>
                    <a:pt x="425" y="54"/>
                  </a:lnTo>
                  <a:lnTo>
                    <a:pt x="1" y="160"/>
                  </a:lnTo>
                  <a:lnTo>
                    <a:pt x="425" y="16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82"/>
            <p:cNvSpPr/>
            <p:nvPr/>
          </p:nvSpPr>
          <p:spPr>
            <a:xfrm>
              <a:off x="2261950" y="3583800"/>
              <a:ext cx="14600" cy="15925"/>
            </a:xfrm>
            <a:custGeom>
              <a:rect b="b" l="l" r="r" t="t"/>
              <a:pathLst>
                <a:path extrusionOk="0" h="637" w="584">
                  <a:moveTo>
                    <a:pt x="1" y="0"/>
                  </a:moveTo>
                  <a:lnTo>
                    <a:pt x="1" y="636"/>
                  </a:lnTo>
                  <a:lnTo>
                    <a:pt x="372" y="371"/>
                  </a:lnTo>
                  <a:lnTo>
                    <a:pt x="478" y="212"/>
                  </a:lnTo>
                  <a:lnTo>
                    <a:pt x="584" y="53"/>
                  </a:lnTo>
                  <a:lnTo>
                    <a:pt x="584" y="53"/>
                  </a:lnTo>
                  <a:lnTo>
                    <a:pt x="425" y="106"/>
                  </a:lnTo>
                  <a:lnTo>
                    <a:pt x="160" y="106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82"/>
            <p:cNvSpPr/>
            <p:nvPr/>
          </p:nvSpPr>
          <p:spPr>
            <a:xfrm>
              <a:off x="2261950" y="3435350"/>
              <a:ext cx="45100" cy="29175"/>
            </a:xfrm>
            <a:custGeom>
              <a:rect b="b" l="l" r="r" t="t"/>
              <a:pathLst>
                <a:path extrusionOk="0" h="1167" w="1804">
                  <a:moveTo>
                    <a:pt x="1" y="0"/>
                  </a:moveTo>
                  <a:lnTo>
                    <a:pt x="1" y="1167"/>
                  </a:lnTo>
                  <a:lnTo>
                    <a:pt x="1008" y="1167"/>
                  </a:lnTo>
                  <a:lnTo>
                    <a:pt x="1273" y="955"/>
                  </a:lnTo>
                  <a:lnTo>
                    <a:pt x="1485" y="637"/>
                  </a:lnTo>
                  <a:lnTo>
                    <a:pt x="1644" y="319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82"/>
            <p:cNvSpPr/>
            <p:nvPr/>
          </p:nvSpPr>
          <p:spPr>
            <a:xfrm>
              <a:off x="2261950" y="3534750"/>
              <a:ext cx="21225" cy="14600"/>
            </a:xfrm>
            <a:custGeom>
              <a:rect b="b" l="l" r="r" t="t"/>
              <a:pathLst>
                <a:path extrusionOk="0" h="584" w="849">
                  <a:moveTo>
                    <a:pt x="1" y="1"/>
                  </a:moveTo>
                  <a:lnTo>
                    <a:pt x="1" y="584"/>
                  </a:lnTo>
                  <a:lnTo>
                    <a:pt x="478" y="319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82"/>
            <p:cNvSpPr/>
            <p:nvPr/>
          </p:nvSpPr>
          <p:spPr>
            <a:xfrm>
              <a:off x="2261950" y="3484400"/>
              <a:ext cx="29175" cy="29175"/>
            </a:xfrm>
            <a:custGeom>
              <a:rect b="b" l="l" r="r" t="t"/>
              <a:pathLst>
                <a:path extrusionOk="0" h="1167" w="1167">
                  <a:moveTo>
                    <a:pt x="1" y="0"/>
                  </a:moveTo>
                  <a:lnTo>
                    <a:pt x="1" y="1166"/>
                  </a:lnTo>
                  <a:lnTo>
                    <a:pt x="372" y="1007"/>
                  </a:lnTo>
                  <a:lnTo>
                    <a:pt x="690" y="742"/>
                  </a:lnTo>
                  <a:lnTo>
                    <a:pt x="1008" y="530"/>
                  </a:lnTo>
                  <a:lnTo>
                    <a:pt x="1167" y="265"/>
                  </a:lnTo>
                  <a:lnTo>
                    <a:pt x="1114" y="212"/>
                  </a:lnTo>
                  <a:lnTo>
                    <a:pt x="1061" y="159"/>
                  </a:lnTo>
                  <a:lnTo>
                    <a:pt x="849" y="159"/>
                  </a:lnTo>
                  <a:lnTo>
                    <a:pt x="531" y="53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82"/>
            <p:cNvSpPr/>
            <p:nvPr/>
          </p:nvSpPr>
          <p:spPr>
            <a:xfrm>
              <a:off x="3218875" y="3624875"/>
              <a:ext cx="6650" cy="4000"/>
            </a:xfrm>
            <a:custGeom>
              <a:rect b="b" l="l" r="r" t="t"/>
              <a:pathLst>
                <a:path extrusionOk="0" h="160" w="266">
                  <a:moveTo>
                    <a:pt x="0" y="1"/>
                  </a:moveTo>
                  <a:lnTo>
                    <a:pt x="159" y="160"/>
                  </a:lnTo>
                  <a:lnTo>
                    <a:pt x="265" y="160"/>
                  </a:lnTo>
                  <a:lnTo>
                    <a:pt x="265" y="107"/>
                  </a:lnTo>
                  <a:lnTo>
                    <a:pt x="10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82"/>
            <p:cNvSpPr/>
            <p:nvPr/>
          </p:nvSpPr>
          <p:spPr>
            <a:xfrm>
              <a:off x="2493900" y="3551975"/>
              <a:ext cx="21225" cy="6650"/>
            </a:xfrm>
            <a:custGeom>
              <a:rect b="b" l="l" r="r" t="t"/>
              <a:pathLst>
                <a:path extrusionOk="0" h="266" w="849">
                  <a:moveTo>
                    <a:pt x="0" y="1"/>
                  </a:moveTo>
                  <a:lnTo>
                    <a:pt x="371" y="266"/>
                  </a:lnTo>
                  <a:lnTo>
                    <a:pt x="849" y="54"/>
                  </a:lnTo>
                  <a:lnTo>
                    <a:pt x="212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82"/>
            <p:cNvSpPr/>
            <p:nvPr/>
          </p:nvSpPr>
          <p:spPr>
            <a:xfrm>
              <a:off x="2366650" y="3551975"/>
              <a:ext cx="7975" cy="2675"/>
            </a:xfrm>
            <a:custGeom>
              <a:rect b="b" l="l" r="r" t="t"/>
              <a:pathLst>
                <a:path extrusionOk="0" h="107" w="319">
                  <a:moveTo>
                    <a:pt x="319" y="1"/>
                  </a:moveTo>
                  <a:lnTo>
                    <a:pt x="1" y="54"/>
                  </a:lnTo>
                  <a:lnTo>
                    <a:pt x="160" y="107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82"/>
            <p:cNvSpPr/>
            <p:nvPr/>
          </p:nvSpPr>
          <p:spPr>
            <a:xfrm>
              <a:off x="2337500" y="3534750"/>
              <a:ext cx="33150" cy="9300"/>
            </a:xfrm>
            <a:custGeom>
              <a:rect b="b" l="l" r="r" t="t"/>
              <a:pathLst>
                <a:path extrusionOk="0" h="372" w="1326">
                  <a:moveTo>
                    <a:pt x="1" y="1"/>
                  </a:moveTo>
                  <a:lnTo>
                    <a:pt x="213" y="213"/>
                  </a:lnTo>
                  <a:lnTo>
                    <a:pt x="478" y="372"/>
                  </a:lnTo>
                  <a:lnTo>
                    <a:pt x="132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82"/>
            <p:cNvSpPr/>
            <p:nvPr/>
          </p:nvSpPr>
          <p:spPr>
            <a:xfrm>
              <a:off x="2307025" y="3334625"/>
              <a:ext cx="371125" cy="21225"/>
            </a:xfrm>
            <a:custGeom>
              <a:rect b="b" l="l" r="r" t="t"/>
              <a:pathLst>
                <a:path extrusionOk="0" h="849" w="14845">
                  <a:moveTo>
                    <a:pt x="0" y="0"/>
                  </a:moveTo>
                  <a:lnTo>
                    <a:pt x="424" y="212"/>
                  </a:lnTo>
                  <a:lnTo>
                    <a:pt x="636" y="318"/>
                  </a:lnTo>
                  <a:lnTo>
                    <a:pt x="848" y="530"/>
                  </a:lnTo>
                  <a:lnTo>
                    <a:pt x="954" y="530"/>
                  </a:lnTo>
                  <a:lnTo>
                    <a:pt x="1166" y="637"/>
                  </a:lnTo>
                  <a:lnTo>
                    <a:pt x="1326" y="637"/>
                  </a:lnTo>
                  <a:lnTo>
                    <a:pt x="1485" y="743"/>
                  </a:lnTo>
                  <a:lnTo>
                    <a:pt x="1644" y="849"/>
                  </a:lnTo>
                  <a:lnTo>
                    <a:pt x="14049" y="849"/>
                  </a:lnTo>
                  <a:lnTo>
                    <a:pt x="14420" y="424"/>
                  </a:lnTo>
                  <a:lnTo>
                    <a:pt x="1484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82"/>
            <p:cNvSpPr/>
            <p:nvPr/>
          </p:nvSpPr>
          <p:spPr>
            <a:xfrm>
              <a:off x="3087650" y="3570525"/>
              <a:ext cx="14625" cy="4025"/>
            </a:xfrm>
            <a:custGeom>
              <a:rect b="b" l="l" r="r" t="t"/>
              <a:pathLst>
                <a:path extrusionOk="0" h="161" w="585">
                  <a:moveTo>
                    <a:pt x="1" y="1"/>
                  </a:moveTo>
                  <a:lnTo>
                    <a:pt x="160" y="160"/>
                  </a:lnTo>
                  <a:lnTo>
                    <a:pt x="584" y="160"/>
                  </a:lnTo>
                  <a:lnTo>
                    <a:pt x="160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82"/>
            <p:cNvSpPr/>
            <p:nvPr/>
          </p:nvSpPr>
          <p:spPr>
            <a:xfrm>
              <a:off x="2982950" y="3570525"/>
              <a:ext cx="14600" cy="4025"/>
            </a:xfrm>
            <a:custGeom>
              <a:rect b="b" l="l" r="r" t="t"/>
              <a:pathLst>
                <a:path extrusionOk="0" h="161" w="584">
                  <a:moveTo>
                    <a:pt x="584" y="1"/>
                  </a:moveTo>
                  <a:lnTo>
                    <a:pt x="425" y="54"/>
                  </a:lnTo>
                  <a:lnTo>
                    <a:pt x="1" y="160"/>
                  </a:lnTo>
                  <a:lnTo>
                    <a:pt x="425" y="160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82"/>
            <p:cNvSpPr/>
            <p:nvPr/>
          </p:nvSpPr>
          <p:spPr>
            <a:xfrm>
              <a:off x="2833200" y="3384975"/>
              <a:ext cx="197500" cy="25225"/>
            </a:xfrm>
            <a:custGeom>
              <a:rect b="b" l="l" r="r" t="t"/>
              <a:pathLst>
                <a:path extrusionOk="0" h="1009" w="7900">
                  <a:moveTo>
                    <a:pt x="0" y="1"/>
                  </a:moveTo>
                  <a:lnTo>
                    <a:pt x="106" y="478"/>
                  </a:lnTo>
                  <a:lnTo>
                    <a:pt x="159" y="1008"/>
                  </a:lnTo>
                  <a:lnTo>
                    <a:pt x="7687" y="1008"/>
                  </a:lnTo>
                  <a:lnTo>
                    <a:pt x="7899" y="743"/>
                  </a:lnTo>
                  <a:lnTo>
                    <a:pt x="7422" y="743"/>
                  </a:lnTo>
                  <a:lnTo>
                    <a:pt x="6998" y="690"/>
                  </a:lnTo>
                  <a:lnTo>
                    <a:pt x="6574" y="531"/>
                  </a:lnTo>
                  <a:lnTo>
                    <a:pt x="6415" y="425"/>
                  </a:lnTo>
                  <a:lnTo>
                    <a:pt x="6256" y="319"/>
                  </a:lnTo>
                  <a:lnTo>
                    <a:pt x="6256" y="160"/>
                  </a:lnTo>
                  <a:lnTo>
                    <a:pt x="6256" y="107"/>
                  </a:lnTo>
                  <a:lnTo>
                    <a:pt x="6309" y="54"/>
                  </a:lnTo>
                  <a:lnTo>
                    <a:pt x="652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82"/>
            <p:cNvSpPr/>
            <p:nvPr/>
          </p:nvSpPr>
          <p:spPr>
            <a:xfrm>
              <a:off x="2496550" y="3534750"/>
              <a:ext cx="38450" cy="11950"/>
            </a:xfrm>
            <a:custGeom>
              <a:rect b="b" l="l" r="r" t="t"/>
              <a:pathLst>
                <a:path extrusionOk="0" h="478" w="1538">
                  <a:moveTo>
                    <a:pt x="0" y="1"/>
                  </a:moveTo>
                  <a:lnTo>
                    <a:pt x="583" y="266"/>
                  </a:lnTo>
                  <a:lnTo>
                    <a:pt x="1114" y="478"/>
                  </a:lnTo>
                  <a:lnTo>
                    <a:pt x="1379" y="213"/>
                  </a:lnTo>
                  <a:lnTo>
                    <a:pt x="1538" y="1"/>
                  </a:lnTo>
                  <a:lnTo>
                    <a:pt x="1538" y="1"/>
                  </a:lnTo>
                  <a:lnTo>
                    <a:pt x="1326" y="107"/>
                  </a:lnTo>
                  <a:lnTo>
                    <a:pt x="1061" y="213"/>
                  </a:lnTo>
                  <a:lnTo>
                    <a:pt x="636" y="213"/>
                  </a:lnTo>
                  <a:lnTo>
                    <a:pt x="530" y="16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82"/>
            <p:cNvSpPr/>
            <p:nvPr/>
          </p:nvSpPr>
          <p:spPr>
            <a:xfrm>
              <a:off x="2961750" y="3551975"/>
              <a:ext cx="21225" cy="6650"/>
            </a:xfrm>
            <a:custGeom>
              <a:rect b="b" l="l" r="r" t="t"/>
              <a:pathLst>
                <a:path extrusionOk="0" h="266" w="849">
                  <a:moveTo>
                    <a:pt x="849" y="1"/>
                  </a:moveTo>
                  <a:lnTo>
                    <a:pt x="637" y="54"/>
                  </a:lnTo>
                  <a:lnTo>
                    <a:pt x="1" y="54"/>
                  </a:lnTo>
                  <a:lnTo>
                    <a:pt x="478" y="266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82"/>
            <p:cNvSpPr/>
            <p:nvPr/>
          </p:nvSpPr>
          <p:spPr>
            <a:xfrm>
              <a:off x="3200325" y="3583800"/>
              <a:ext cx="25200" cy="23875"/>
            </a:xfrm>
            <a:custGeom>
              <a:rect b="b" l="l" r="r" t="t"/>
              <a:pathLst>
                <a:path extrusionOk="0" h="955" w="1008">
                  <a:moveTo>
                    <a:pt x="371" y="0"/>
                  </a:moveTo>
                  <a:lnTo>
                    <a:pt x="424" y="106"/>
                  </a:lnTo>
                  <a:lnTo>
                    <a:pt x="159" y="106"/>
                  </a:lnTo>
                  <a:lnTo>
                    <a:pt x="0" y="53"/>
                  </a:lnTo>
                  <a:lnTo>
                    <a:pt x="159" y="265"/>
                  </a:lnTo>
                  <a:lnTo>
                    <a:pt x="371" y="530"/>
                  </a:lnTo>
                  <a:lnTo>
                    <a:pt x="689" y="742"/>
                  </a:lnTo>
                  <a:lnTo>
                    <a:pt x="1007" y="954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82"/>
            <p:cNvSpPr/>
            <p:nvPr/>
          </p:nvSpPr>
          <p:spPr>
            <a:xfrm>
              <a:off x="2261950" y="3334625"/>
              <a:ext cx="7975" cy="4000"/>
            </a:xfrm>
            <a:custGeom>
              <a:rect b="b" l="l" r="r" t="t"/>
              <a:pathLst>
                <a:path extrusionOk="0" h="160" w="319">
                  <a:moveTo>
                    <a:pt x="1" y="0"/>
                  </a:moveTo>
                  <a:lnTo>
                    <a:pt x="1" y="106"/>
                  </a:lnTo>
                  <a:lnTo>
                    <a:pt x="213" y="159"/>
                  </a:lnTo>
                  <a:lnTo>
                    <a:pt x="266" y="10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82"/>
            <p:cNvSpPr/>
            <p:nvPr/>
          </p:nvSpPr>
          <p:spPr>
            <a:xfrm>
              <a:off x="3088975" y="3583800"/>
              <a:ext cx="43775" cy="21225"/>
            </a:xfrm>
            <a:custGeom>
              <a:rect b="b" l="l" r="r" t="t"/>
              <a:pathLst>
                <a:path extrusionOk="0" h="849" w="1751">
                  <a:moveTo>
                    <a:pt x="1" y="0"/>
                  </a:moveTo>
                  <a:lnTo>
                    <a:pt x="107" y="212"/>
                  </a:lnTo>
                  <a:lnTo>
                    <a:pt x="319" y="424"/>
                  </a:lnTo>
                  <a:lnTo>
                    <a:pt x="902" y="848"/>
                  </a:lnTo>
                  <a:lnTo>
                    <a:pt x="1167" y="689"/>
                  </a:lnTo>
                  <a:lnTo>
                    <a:pt x="1432" y="477"/>
                  </a:lnTo>
                  <a:lnTo>
                    <a:pt x="1644" y="265"/>
                  </a:lnTo>
                  <a:lnTo>
                    <a:pt x="1750" y="53"/>
                  </a:lnTo>
                  <a:lnTo>
                    <a:pt x="1591" y="106"/>
                  </a:lnTo>
                  <a:lnTo>
                    <a:pt x="1326" y="10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82"/>
            <p:cNvSpPr/>
            <p:nvPr/>
          </p:nvSpPr>
          <p:spPr>
            <a:xfrm>
              <a:off x="2798725" y="3334625"/>
              <a:ext cx="316800" cy="21225"/>
            </a:xfrm>
            <a:custGeom>
              <a:rect b="b" l="l" r="r" t="t"/>
              <a:pathLst>
                <a:path extrusionOk="0" h="849" w="12672">
                  <a:moveTo>
                    <a:pt x="1" y="0"/>
                  </a:moveTo>
                  <a:lnTo>
                    <a:pt x="425" y="424"/>
                  </a:lnTo>
                  <a:lnTo>
                    <a:pt x="796" y="849"/>
                  </a:lnTo>
                  <a:lnTo>
                    <a:pt x="10763" y="849"/>
                  </a:lnTo>
                  <a:lnTo>
                    <a:pt x="10869" y="796"/>
                  </a:lnTo>
                  <a:lnTo>
                    <a:pt x="10975" y="796"/>
                  </a:lnTo>
                  <a:lnTo>
                    <a:pt x="11240" y="584"/>
                  </a:lnTo>
                  <a:lnTo>
                    <a:pt x="11452" y="424"/>
                  </a:lnTo>
                  <a:lnTo>
                    <a:pt x="11717" y="318"/>
                  </a:lnTo>
                  <a:lnTo>
                    <a:pt x="11929" y="212"/>
                  </a:lnTo>
                  <a:lnTo>
                    <a:pt x="12194" y="159"/>
                  </a:lnTo>
                  <a:lnTo>
                    <a:pt x="12459" y="159"/>
                  </a:lnTo>
                  <a:lnTo>
                    <a:pt x="1267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82"/>
            <p:cNvSpPr/>
            <p:nvPr/>
          </p:nvSpPr>
          <p:spPr>
            <a:xfrm>
              <a:off x="2329550" y="3484400"/>
              <a:ext cx="74250" cy="35800"/>
            </a:xfrm>
            <a:custGeom>
              <a:rect b="b" l="l" r="r" t="t"/>
              <a:pathLst>
                <a:path extrusionOk="0" h="1432" w="2970">
                  <a:moveTo>
                    <a:pt x="531" y="0"/>
                  </a:moveTo>
                  <a:lnTo>
                    <a:pt x="637" y="53"/>
                  </a:lnTo>
                  <a:lnTo>
                    <a:pt x="319" y="159"/>
                  </a:lnTo>
                  <a:lnTo>
                    <a:pt x="106" y="159"/>
                  </a:lnTo>
                  <a:lnTo>
                    <a:pt x="53" y="212"/>
                  </a:lnTo>
                  <a:lnTo>
                    <a:pt x="0" y="265"/>
                  </a:lnTo>
                  <a:lnTo>
                    <a:pt x="106" y="424"/>
                  </a:lnTo>
                  <a:lnTo>
                    <a:pt x="265" y="583"/>
                  </a:lnTo>
                  <a:lnTo>
                    <a:pt x="690" y="901"/>
                  </a:lnTo>
                  <a:lnTo>
                    <a:pt x="1114" y="1166"/>
                  </a:lnTo>
                  <a:lnTo>
                    <a:pt x="1485" y="1325"/>
                  </a:lnTo>
                  <a:lnTo>
                    <a:pt x="1326" y="1431"/>
                  </a:lnTo>
                  <a:lnTo>
                    <a:pt x="2545" y="1431"/>
                  </a:lnTo>
                  <a:lnTo>
                    <a:pt x="2810" y="1166"/>
                  </a:lnTo>
                  <a:lnTo>
                    <a:pt x="2969" y="848"/>
                  </a:lnTo>
                  <a:lnTo>
                    <a:pt x="2969" y="848"/>
                  </a:lnTo>
                  <a:lnTo>
                    <a:pt x="2863" y="954"/>
                  </a:lnTo>
                  <a:lnTo>
                    <a:pt x="2757" y="1060"/>
                  </a:lnTo>
                  <a:lnTo>
                    <a:pt x="2386" y="1166"/>
                  </a:lnTo>
                  <a:lnTo>
                    <a:pt x="1962" y="1219"/>
                  </a:lnTo>
                  <a:lnTo>
                    <a:pt x="1803" y="1166"/>
                  </a:lnTo>
                  <a:lnTo>
                    <a:pt x="1697" y="1113"/>
                  </a:lnTo>
                  <a:lnTo>
                    <a:pt x="1909" y="954"/>
                  </a:lnTo>
                  <a:lnTo>
                    <a:pt x="2121" y="795"/>
                  </a:lnTo>
                  <a:lnTo>
                    <a:pt x="2333" y="530"/>
                  </a:lnTo>
                  <a:lnTo>
                    <a:pt x="2227" y="583"/>
                  </a:lnTo>
                  <a:lnTo>
                    <a:pt x="1962" y="583"/>
                  </a:lnTo>
                  <a:lnTo>
                    <a:pt x="1591" y="530"/>
                  </a:lnTo>
                  <a:lnTo>
                    <a:pt x="1379" y="424"/>
                  </a:lnTo>
                  <a:lnTo>
                    <a:pt x="1220" y="318"/>
                  </a:lnTo>
                  <a:lnTo>
                    <a:pt x="1538" y="21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82"/>
            <p:cNvSpPr/>
            <p:nvPr/>
          </p:nvSpPr>
          <p:spPr>
            <a:xfrm>
              <a:off x="3074400" y="3484400"/>
              <a:ext cx="72925" cy="35800"/>
            </a:xfrm>
            <a:custGeom>
              <a:rect b="b" l="l" r="r" t="t"/>
              <a:pathLst>
                <a:path extrusionOk="0" h="1432" w="2917">
                  <a:moveTo>
                    <a:pt x="955" y="0"/>
                  </a:moveTo>
                  <a:lnTo>
                    <a:pt x="1379" y="212"/>
                  </a:lnTo>
                  <a:lnTo>
                    <a:pt x="1697" y="318"/>
                  </a:lnTo>
                  <a:lnTo>
                    <a:pt x="1538" y="424"/>
                  </a:lnTo>
                  <a:lnTo>
                    <a:pt x="1326" y="530"/>
                  </a:lnTo>
                  <a:lnTo>
                    <a:pt x="955" y="583"/>
                  </a:lnTo>
                  <a:lnTo>
                    <a:pt x="690" y="583"/>
                  </a:lnTo>
                  <a:lnTo>
                    <a:pt x="584" y="530"/>
                  </a:lnTo>
                  <a:lnTo>
                    <a:pt x="796" y="795"/>
                  </a:lnTo>
                  <a:lnTo>
                    <a:pt x="1008" y="954"/>
                  </a:lnTo>
                  <a:lnTo>
                    <a:pt x="1220" y="1113"/>
                  </a:lnTo>
                  <a:lnTo>
                    <a:pt x="1114" y="1166"/>
                  </a:lnTo>
                  <a:lnTo>
                    <a:pt x="955" y="1219"/>
                  </a:lnTo>
                  <a:lnTo>
                    <a:pt x="531" y="1166"/>
                  </a:lnTo>
                  <a:lnTo>
                    <a:pt x="160" y="1060"/>
                  </a:lnTo>
                  <a:lnTo>
                    <a:pt x="1" y="954"/>
                  </a:lnTo>
                  <a:lnTo>
                    <a:pt x="107" y="1166"/>
                  </a:lnTo>
                  <a:lnTo>
                    <a:pt x="372" y="1431"/>
                  </a:lnTo>
                  <a:lnTo>
                    <a:pt x="1591" y="1431"/>
                  </a:lnTo>
                  <a:lnTo>
                    <a:pt x="1432" y="1325"/>
                  </a:lnTo>
                  <a:lnTo>
                    <a:pt x="1750" y="1166"/>
                  </a:lnTo>
                  <a:lnTo>
                    <a:pt x="2227" y="901"/>
                  </a:lnTo>
                  <a:lnTo>
                    <a:pt x="2652" y="583"/>
                  </a:lnTo>
                  <a:lnTo>
                    <a:pt x="2811" y="424"/>
                  </a:lnTo>
                  <a:lnTo>
                    <a:pt x="2917" y="265"/>
                  </a:lnTo>
                  <a:lnTo>
                    <a:pt x="2864" y="212"/>
                  </a:lnTo>
                  <a:lnTo>
                    <a:pt x="2811" y="159"/>
                  </a:lnTo>
                  <a:lnTo>
                    <a:pt x="2598" y="159"/>
                  </a:lnTo>
                  <a:lnTo>
                    <a:pt x="2280" y="53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82"/>
            <p:cNvSpPr/>
            <p:nvPr/>
          </p:nvSpPr>
          <p:spPr>
            <a:xfrm>
              <a:off x="2463400" y="3484400"/>
              <a:ext cx="75575" cy="35800"/>
            </a:xfrm>
            <a:custGeom>
              <a:rect b="b" l="l" r="r" t="t"/>
              <a:pathLst>
                <a:path extrusionOk="0" h="1432" w="3023">
                  <a:moveTo>
                    <a:pt x="1061" y="0"/>
                  </a:moveTo>
                  <a:lnTo>
                    <a:pt x="1485" y="212"/>
                  </a:lnTo>
                  <a:lnTo>
                    <a:pt x="1803" y="318"/>
                  </a:lnTo>
                  <a:lnTo>
                    <a:pt x="1591" y="424"/>
                  </a:lnTo>
                  <a:lnTo>
                    <a:pt x="1432" y="530"/>
                  </a:lnTo>
                  <a:lnTo>
                    <a:pt x="1061" y="583"/>
                  </a:lnTo>
                  <a:lnTo>
                    <a:pt x="796" y="583"/>
                  </a:lnTo>
                  <a:lnTo>
                    <a:pt x="690" y="530"/>
                  </a:lnTo>
                  <a:lnTo>
                    <a:pt x="849" y="795"/>
                  </a:lnTo>
                  <a:lnTo>
                    <a:pt x="1061" y="954"/>
                  </a:lnTo>
                  <a:lnTo>
                    <a:pt x="1326" y="1113"/>
                  </a:lnTo>
                  <a:lnTo>
                    <a:pt x="1167" y="1166"/>
                  </a:lnTo>
                  <a:lnTo>
                    <a:pt x="1008" y="1219"/>
                  </a:lnTo>
                  <a:lnTo>
                    <a:pt x="637" y="1166"/>
                  </a:lnTo>
                  <a:lnTo>
                    <a:pt x="266" y="1060"/>
                  </a:lnTo>
                  <a:lnTo>
                    <a:pt x="107" y="954"/>
                  </a:lnTo>
                  <a:lnTo>
                    <a:pt x="1" y="848"/>
                  </a:lnTo>
                  <a:lnTo>
                    <a:pt x="213" y="1166"/>
                  </a:lnTo>
                  <a:lnTo>
                    <a:pt x="425" y="1431"/>
                  </a:lnTo>
                  <a:lnTo>
                    <a:pt x="1856" y="1431"/>
                  </a:lnTo>
                  <a:lnTo>
                    <a:pt x="2228" y="1219"/>
                  </a:lnTo>
                  <a:lnTo>
                    <a:pt x="2546" y="1007"/>
                  </a:lnTo>
                  <a:lnTo>
                    <a:pt x="2864" y="742"/>
                  </a:lnTo>
                  <a:lnTo>
                    <a:pt x="3023" y="477"/>
                  </a:lnTo>
                  <a:lnTo>
                    <a:pt x="2970" y="477"/>
                  </a:lnTo>
                  <a:lnTo>
                    <a:pt x="2917" y="424"/>
                  </a:lnTo>
                  <a:lnTo>
                    <a:pt x="2705" y="424"/>
                  </a:lnTo>
                  <a:lnTo>
                    <a:pt x="2387" y="265"/>
                  </a:lnTo>
                  <a:lnTo>
                    <a:pt x="2652" y="212"/>
                  </a:lnTo>
                  <a:lnTo>
                    <a:pt x="2917" y="53"/>
                  </a:lnTo>
                  <a:lnTo>
                    <a:pt x="2917" y="53"/>
                  </a:lnTo>
                  <a:lnTo>
                    <a:pt x="2758" y="106"/>
                  </a:lnTo>
                  <a:lnTo>
                    <a:pt x="2652" y="53"/>
                  </a:lnTo>
                  <a:lnTo>
                    <a:pt x="244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7" name="Google Shape;3907;p82"/>
            <p:cNvSpPr/>
            <p:nvPr/>
          </p:nvSpPr>
          <p:spPr>
            <a:xfrm>
              <a:off x="2344125" y="3583800"/>
              <a:ext cx="43775" cy="21225"/>
            </a:xfrm>
            <a:custGeom>
              <a:rect b="b" l="l" r="r" t="t"/>
              <a:pathLst>
                <a:path extrusionOk="0" h="849" w="1751">
                  <a:moveTo>
                    <a:pt x="372" y="0"/>
                  </a:moveTo>
                  <a:lnTo>
                    <a:pt x="425" y="106"/>
                  </a:lnTo>
                  <a:lnTo>
                    <a:pt x="107" y="106"/>
                  </a:lnTo>
                  <a:lnTo>
                    <a:pt x="1" y="53"/>
                  </a:lnTo>
                  <a:lnTo>
                    <a:pt x="107" y="265"/>
                  </a:lnTo>
                  <a:lnTo>
                    <a:pt x="319" y="477"/>
                  </a:lnTo>
                  <a:lnTo>
                    <a:pt x="531" y="689"/>
                  </a:lnTo>
                  <a:lnTo>
                    <a:pt x="849" y="848"/>
                  </a:lnTo>
                  <a:lnTo>
                    <a:pt x="1379" y="424"/>
                  </a:lnTo>
                  <a:lnTo>
                    <a:pt x="1591" y="212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8" name="Google Shape;3908;p82"/>
            <p:cNvSpPr/>
            <p:nvPr/>
          </p:nvSpPr>
          <p:spPr>
            <a:xfrm>
              <a:off x="2468700" y="3384975"/>
              <a:ext cx="174975" cy="25225"/>
            </a:xfrm>
            <a:custGeom>
              <a:rect b="b" l="l" r="r" t="t"/>
              <a:pathLst>
                <a:path extrusionOk="0" h="1009" w="6999">
                  <a:moveTo>
                    <a:pt x="1" y="1"/>
                  </a:moveTo>
                  <a:lnTo>
                    <a:pt x="266" y="160"/>
                  </a:lnTo>
                  <a:lnTo>
                    <a:pt x="531" y="319"/>
                  </a:lnTo>
                  <a:lnTo>
                    <a:pt x="743" y="531"/>
                  </a:lnTo>
                  <a:lnTo>
                    <a:pt x="955" y="690"/>
                  </a:lnTo>
                  <a:lnTo>
                    <a:pt x="1432" y="637"/>
                  </a:lnTo>
                  <a:lnTo>
                    <a:pt x="1803" y="743"/>
                  </a:lnTo>
                  <a:lnTo>
                    <a:pt x="2069" y="849"/>
                  </a:lnTo>
                  <a:lnTo>
                    <a:pt x="2281" y="1008"/>
                  </a:lnTo>
                  <a:lnTo>
                    <a:pt x="6840" y="1008"/>
                  </a:lnTo>
                  <a:lnTo>
                    <a:pt x="6893" y="478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9" name="Google Shape;3909;p82"/>
            <p:cNvSpPr/>
            <p:nvPr/>
          </p:nvSpPr>
          <p:spPr>
            <a:xfrm>
              <a:off x="2581375" y="3534750"/>
              <a:ext cx="314125" cy="39800"/>
            </a:xfrm>
            <a:custGeom>
              <a:rect b="b" l="l" r="r" t="t"/>
              <a:pathLst>
                <a:path extrusionOk="0" h="1592" w="12565">
                  <a:moveTo>
                    <a:pt x="0" y="1"/>
                  </a:moveTo>
                  <a:lnTo>
                    <a:pt x="106" y="213"/>
                  </a:lnTo>
                  <a:lnTo>
                    <a:pt x="318" y="372"/>
                  </a:lnTo>
                  <a:lnTo>
                    <a:pt x="583" y="584"/>
                  </a:lnTo>
                  <a:lnTo>
                    <a:pt x="848" y="743"/>
                  </a:lnTo>
                  <a:lnTo>
                    <a:pt x="1432" y="1061"/>
                  </a:lnTo>
                  <a:lnTo>
                    <a:pt x="2068" y="1273"/>
                  </a:lnTo>
                  <a:lnTo>
                    <a:pt x="1591" y="1379"/>
                  </a:lnTo>
                  <a:lnTo>
                    <a:pt x="1220" y="1432"/>
                  </a:lnTo>
                  <a:lnTo>
                    <a:pt x="901" y="1379"/>
                  </a:lnTo>
                  <a:lnTo>
                    <a:pt x="901" y="1379"/>
                  </a:lnTo>
                  <a:lnTo>
                    <a:pt x="1220" y="1591"/>
                  </a:lnTo>
                  <a:lnTo>
                    <a:pt x="11345" y="1591"/>
                  </a:lnTo>
                  <a:lnTo>
                    <a:pt x="11664" y="1379"/>
                  </a:lnTo>
                  <a:lnTo>
                    <a:pt x="11664" y="1379"/>
                  </a:lnTo>
                  <a:lnTo>
                    <a:pt x="11345" y="1432"/>
                  </a:lnTo>
                  <a:lnTo>
                    <a:pt x="10974" y="1379"/>
                  </a:lnTo>
                  <a:lnTo>
                    <a:pt x="10497" y="1273"/>
                  </a:lnTo>
                  <a:lnTo>
                    <a:pt x="11133" y="1061"/>
                  </a:lnTo>
                  <a:lnTo>
                    <a:pt x="11717" y="743"/>
                  </a:lnTo>
                  <a:lnTo>
                    <a:pt x="11982" y="584"/>
                  </a:lnTo>
                  <a:lnTo>
                    <a:pt x="12247" y="372"/>
                  </a:lnTo>
                  <a:lnTo>
                    <a:pt x="12406" y="213"/>
                  </a:lnTo>
                  <a:lnTo>
                    <a:pt x="12565" y="1"/>
                  </a:lnTo>
                  <a:lnTo>
                    <a:pt x="12565" y="1"/>
                  </a:lnTo>
                  <a:lnTo>
                    <a:pt x="12353" y="107"/>
                  </a:lnTo>
                  <a:lnTo>
                    <a:pt x="12088" y="213"/>
                  </a:lnTo>
                  <a:lnTo>
                    <a:pt x="11664" y="213"/>
                  </a:lnTo>
                  <a:lnTo>
                    <a:pt x="11610" y="160"/>
                  </a:lnTo>
                  <a:lnTo>
                    <a:pt x="11823" y="1"/>
                  </a:lnTo>
                  <a:lnTo>
                    <a:pt x="742" y="1"/>
                  </a:lnTo>
                  <a:lnTo>
                    <a:pt x="955" y="160"/>
                  </a:lnTo>
                  <a:lnTo>
                    <a:pt x="901" y="213"/>
                  </a:lnTo>
                  <a:lnTo>
                    <a:pt x="477" y="213"/>
                  </a:lnTo>
                  <a:lnTo>
                    <a:pt x="212" y="1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0" name="Google Shape;3910;p82"/>
            <p:cNvSpPr/>
            <p:nvPr/>
          </p:nvSpPr>
          <p:spPr>
            <a:xfrm>
              <a:off x="2365325" y="3408850"/>
              <a:ext cx="18600" cy="1350"/>
            </a:xfrm>
            <a:custGeom>
              <a:rect b="b" l="l" r="r" t="t"/>
              <a:pathLst>
                <a:path extrusionOk="0" h="54" w="744">
                  <a:moveTo>
                    <a:pt x="1" y="0"/>
                  </a:moveTo>
                  <a:lnTo>
                    <a:pt x="266" y="53"/>
                  </a:lnTo>
                  <a:lnTo>
                    <a:pt x="743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1" name="Google Shape;3911;p82"/>
            <p:cNvSpPr/>
            <p:nvPr/>
          </p:nvSpPr>
          <p:spPr>
            <a:xfrm>
              <a:off x="2952475" y="3583800"/>
              <a:ext cx="45075" cy="23875"/>
            </a:xfrm>
            <a:custGeom>
              <a:rect b="b" l="l" r="r" t="t"/>
              <a:pathLst>
                <a:path extrusionOk="0" h="955" w="1803">
                  <a:moveTo>
                    <a:pt x="106" y="0"/>
                  </a:moveTo>
                  <a:lnTo>
                    <a:pt x="425" y="318"/>
                  </a:lnTo>
                  <a:lnTo>
                    <a:pt x="265" y="371"/>
                  </a:lnTo>
                  <a:lnTo>
                    <a:pt x="159" y="318"/>
                  </a:lnTo>
                  <a:lnTo>
                    <a:pt x="0" y="318"/>
                  </a:lnTo>
                  <a:lnTo>
                    <a:pt x="106" y="477"/>
                  </a:lnTo>
                  <a:lnTo>
                    <a:pt x="265" y="636"/>
                  </a:lnTo>
                  <a:lnTo>
                    <a:pt x="637" y="954"/>
                  </a:lnTo>
                  <a:lnTo>
                    <a:pt x="1008" y="742"/>
                  </a:lnTo>
                  <a:lnTo>
                    <a:pt x="1326" y="530"/>
                  </a:lnTo>
                  <a:lnTo>
                    <a:pt x="1591" y="265"/>
                  </a:lnTo>
                  <a:lnTo>
                    <a:pt x="1803" y="0"/>
                  </a:lnTo>
                  <a:lnTo>
                    <a:pt x="1273" y="0"/>
                  </a:lnTo>
                  <a:lnTo>
                    <a:pt x="955" y="106"/>
                  </a:lnTo>
                  <a:lnTo>
                    <a:pt x="637" y="106"/>
                  </a:lnTo>
                  <a:lnTo>
                    <a:pt x="372" y="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2" name="Google Shape;3912;p82"/>
            <p:cNvSpPr/>
            <p:nvPr/>
          </p:nvSpPr>
          <p:spPr>
            <a:xfrm>
              <a:off x="2941875" y="3534750"/>
              <a:ext cx="37125" cy="11950"/>
            </a:xfrm>
            <a:custGeom>
              <a:rect b="b" l="l" r="r" t="t"/>
              <a:pathLst>
                <a:path extrusionOk="0" h="478" w="1485">
                  <a:moveTo>
                    <a:pt x="742" y="1"/>
                  </a:moveTo>
                  <a:lnTo>
                    <a:pt x="1008" y="160"/>
                  </a:lnTo>
                  <a:lnTo>
                    <a:pt x="902" y="213"/>
                  </a:lnTo>
                  <a:lnTo>
                    <a:pt x="477" y="213"/>
                  </a:lnTo>
                  <a:lnTo>
                    <a:pt x="212" y="10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59" y="213"/>
                  </a:lnTo>
                  <a:lnTo>
                    <a:pt x="424" y="478"/>
                  </a:lnTo>
                  <a:lnTo>
                    <a:pt x="955" y="266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3" name="Google Shape;3913;p82"/>
            <p:cNvSpPr/>
            <p:nvPr/>
          </p:nvSpPr>
          <p:spPr>
            <a:xfrm>
              <a:off x="2560175" y="3435350"/>
              <a:ext cx="95450" cy="29175"/>
            </a:xfrm>
            <a:custGeom>
              <a:rect b="b" l="l" r="r" t="t"/>
              <a:pathLst>
                <a:path extrusionOk="0" h="1167" w="3818">
                  <a:moveTo>
                    <a:pt x="0" y="0"/>
                  </a:moveTo>
                  <a:lnTo>
                    <a:pt x="212" y="584"/>
                  </a:lnTo>
                  <a:lnTo>
                    <a:pt x="371" y="902"/>
                  </a:lnTo>
                  <a:lnTo>
                    <a:pt x="583" y="1167"/>
                  </a:lnTo>
                  <a:lnTo>
                    <a:pt x="3817" y="1167"/>
                  </a:lnTo>
                  <a:lnTo>
                    <a:pt x="3499" y="584"/>
                  </a:lnTo>
                  <a:lnTo>
                    <a:pt x="328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82"/>
            <p:cNvSpPr/>
            <p:nvPr/>
          </p:nvSpPr>
          <p:spPr>
            <a:xfrm>
              <a:off x="2937900" y="3484400"/>
              <a:ext cx="74250" cy="35800"/>
            </a:xfrm>
            <a:custGeom>
              <a:rect b="b" l="l" r="r" t="t"/>
              <a:pathLst>
                <a:path extrusionOk="0" h="1432" w="2970">
                  <a:moveTo>
                    <a:pt x="2969" y="848"/>
                  </a:moveTo>
                  <a:lnTo>
                    <a:pt x="2916" y="954"/>
                  </a:lnTo>
                  <a:lnTo>
                    <a:pt x="2916" y="954"/>
                  </a:lnTo>
                  <a:lnTo>
                    <a:pt x="2916" y="954"/>
                  </a:lnTo>
                  <a:lnTo>
                    <a:pt x="2969" y="848"/>
                  </a:lnTo>
                  <a:close/>
                  <a:moveTo>
                    <a:pt x="583" y="0"/>
                  </a:moveTo>
                  <a:lnTo>
                    <a:pt x="371" y="53"/>
                  </a:lnTo>
                  <a:lnTo>
                    <a:pt x="265" y="106"/>
                  </a:lnTo>
                  <a:lnTo>
                    <a:pt x="106" y="53"/>
                  </a:lnTo>
                  <a:lnTo>
                    <a:pt x="106" y="53"/>
                  </a:lnTo>
                  <a:lnTo>
                    <a:pt x="371" y="212"/>
                  </a:lnTo>
                  <a:lnTo>
                    <a:pt x="636" y="265"/>
                  </a:lnTo>
                  <a:lnTo>
                    <a:pt x="318" y="424"/>
                  </a:lnTo>
                  <a:lnTo>
                    <a:pt x="106" y="424"/>
                  </a:lnTo>
                  <a:lnTo>
                    <a:pt x="53" y="477"/>
                  </a:lnTo>
                  <a:lnTo>
                    <a:pt x="0" y="477"/>
                  </a:lnTo>
                  <a:lnTo>
                    <a:pt x="159" y="742"/>
                  </a:lnTo>
                  <a:lnTo>
                    <a:pt x="477" y="1007"/>
                  </a:lnTo>
                  <a:lnTo>
                    <a:pt x="795" y="1219"/>
                  </a:lnTo>
                  <a:lnTo>
                    <a:pt x="1167" y="1431"/>
                  </a:lnTo>
                  <a:lnTo>
                    <a:pt x="2598" y="1431"/>
                  </a:lnTo>
                  <a:lnTo>
                    <a:pt x="2810" y="1166"/>
                  </a:lnTo>
                  <a:lnTo>
                    <a:pt x="2916" y="954"/>
                  </a:lnTo>
                  <a:lnTo>
                    <a:pt x="2916" y="954"/>
                  </a:lnTo>
                  <a:lnTo>
                    <a:pt x="2757" y="1060"/>
                  </a:lnTo>
                  <a:lnTo>
                    <a:pt x="2386" y="1166"/>
                  </a:lnTo>
                  <a:lnTo>
                    <a:pt x="1962" y="1219"/>
                  </a:lnTo>
                  <a:lnTo>
                    <a:pt x="1803" y="1166"/>
                  </a:lnTo>
                  <a:lnTo>
                    <a:pt x="1697" y="1113"/>
                  </a:lnTo>
                  <a:lnTo>
                    <a:pt x="1962" y="954"/>
                  </a:lnTo>
                  <a:lnTo>
                    <a:pt x="2121" y="795"/>
                  </a:lnTo>
                  <a:lnTo>
                    <a:pt x="2333" y="530"/>
                  </a:lnTo>
                  <a:lnTo>
                    <a:pt x="2333" y="530"/>
                  </a:lnTo>
                  <a:lnTo>
                    <a:pt x="2227" y="583"/>
                  </a:lnTo>
                  <a:lnTo>
                    <a:pt x="1962" y="583"/>
                  </a:lnTo>
                  <a:lnTo>
                    <a:pt x="1591" y="530"/>
                  </a:lnTo>
                  <a:lnTo>
                    <a:pt x="1432" y="424"/>
                  </a:lnTo>
                  <a:lnTo>
                    <a:pt x="1220" y="318"/>
                  </a:lnTo>
                  <a:lnTo>
                    <a:pt x="1538" y="212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82"/>
            <p:cNvSpPr/>
            <p:nvPr/>
          </p:nvSpPr>
          <p:spPr>
            <a:xfrm>
              <a:off x="2458100" y="3435350"/>
              <a:ext cx="98100" cy="29175"/>
            </a:xfrm>
            <a:custGeom>
              <a:rect b="b" l="l" r="r" t="t"/>
              <a:pathLst>
                <a:path extrusionOk="0" h="1167" w="3924">
                  <a:moveTo>
                    <a:pt x="1114" y="0"/>
                  </a:moveTo>
                  <a:lnTo>
                    <a:pt x="902" y="160"/>
                  </a:lnTo>
                  <a:lnTo>
                    <a:pt x="743" y="266"/>
                  </a:lnTo>
                  <a:lnTo>
                    <a:pt x="584" y="319"/>
                  </a:lnTo>
                  <a:lnTo>
                    <a:pt x="478" y="372"/>
                  </a:lnTo>
                  <a:lnTo>
                    <a:pt x="266" y="319"/>
                  </a:lnTo>
                  <a:lnTo>
                    <a:pt x="213" y="319"/>
                  </a:lnTo>
                  <a:lnTo>
                    <a:pt x="213" y="372"/>
                  </a:lnTo>
                  <a:lnTo>
                    <a:pt x="531" y="531"/>
                  </a:lnTo>
                  <a:lnTo>
                    <a:pt x="902" y="637"/>
                  </a:lnTo>
                  <a:lnTo>
                    <a:pt x="478" y="796"/>
                  </a:lnTo>
                  <a:lnTo>
                    <a:pt x="160" y="796"/>
                  </a:lnTo>
                  <a:lnTo>
                    <a:pt x="107" y="849"/>
                  </a:lnTo>
                  <a:lnTo>
                    <a:pt x="1" y="902"/>
                  </a:lnTo>
                  <a:lnTo>
                    <a:pt x="213" y="1167"/>
                  </a:lnTo>
                  <a:lnTo>
                    <a:pt x="3341" y="1167"/>
                  </a:lnTo>
                  <a:lnTo>
                    <a:pt x="3553" y="902"/>
                  </a:lnTo>
                  <a:lnTo>
                    <a:pt x="3712" y="584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82"/>
            <p:cNvSpPr/>
            <p:nvPr/>
          </p:nvSpPr>
          <p:spPr>
            <a:xfrm>
              <a:off x="2821250" y="3435350"/>
              <a:ext cx="95450" cy="29175"/>
            </a:xfrm>
            <a:custGeom>
              <a:rect b="b" l="l" r="r" t="t"/>
              <a:pathLst>
                <a:path extrusionOk="0" h="1167" w="3818">
                  <a:moveTo>
                    <a:pt x="531" y="0"/>
                  </a:moveTo>
                  <a:lnTo>
                    <a:pt x="319" y="584"/>
                  </a:lnTo>
                  <a:lnTo>
                    <a:pt x="1" y="1167"/>
                  </a:lnTo>
                  <a:lnTo>
                    <a:pt x="3235" y="1167"/>
                  </a:lnTo>
                  <a:lnTo>
                    <a:pt x="3447" y="902"/>
                  </a:lnTo>
                  <a:lnTo>
                    <a:pt x="3606" y="584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82"/>
            <p:cNvSpPr/>
            <p:nvPr/>
          </p:nvSpPr>
          <p:spPr>
            <a:xfrm>
              <a:off x="3193700" y="3534750"/>
              <a:ext cx="31825" cy="19900"/>
            </a:xfrm>
            <a:custGeom>
              <a:rect b="b" l="l" r="r" t="t"/>
              <a:pathLst>
                <a:path extrusionOk="0" h="796" w="1273">
                  <a:moveTo>
                    <a:pt x="0" y="1"/>
                  </a:moveTo>
                  <a:lnTo>
                    <a:pt x="265" y="213"/>
                  </a:lnTo>
                  <a:lnTo>
                    <a:pt x="583" y="425"/>
                  </a:lnTo>
                  <a:lnTo>
                    <a:pt x="1272" y="796"/>
                  </a:lnTo>
                  <a:lnTo>
                    <a:pt x="127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82"/>
            <p:cNvSpPr/>
            <p:nvPr/>
          </p:nvSpPr>
          <p:spPr>
            <a:xfrm>
              <a:off x="3169825" y="3435350"/>
              <a:ext cx="55700" cy="29175"/>
            </a:xfrm>
            <a:custGeom>
              <a:rect b="b" l="l" r="r" t="t"/>
              <a:pathLst>
                <a:path extrusionOk="0" h="1167" w="2228">
                  <a:moveTo>
                    <a:pt x="1" y="0"/>
                  </a:moveTo>
                  <a:lnTo>
                    <a:pt x="160" y="319"/>
                  </a:lnTo>
                  <a:lnTo>
                    <a:pt x="319" y="637"/>
                  </a:lnTo>
                  <a:lnTo>
                    <a:pt x="531" y="955"/>
                  </a:lnTo>
                  <a:lnTo>
                    <a:pt x="796" y="1167"/>
                  </a:lnTo>
                  <a:lnTo>
                    <a:pt x="2227" y="1167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9" name="Google Shape;3919;p82"/>
            <p:cNvSpPr/>
            <p:nvPr/>
          </p:nvSpPr>
          <p:spPr>
            <a:xfrm>
              <a:off x="3185750" y="3484400"/>
              <a:ext cx="39775" cy="35800"/>
            </a:xfrm>
            <a:custGeom>
              <a:rect b="b" l="l" r="r" t="t"/>
              <a:pathLst>
                <a:path extrusionOk="0" h="1432" w="1591">
                  <a:moveTo>
                    <a:pt x="530" y="0"/>
                  </a:moveTo>
                  <a:lnTo>
                    <a:pt x="636" y="53"/>
                  </a:lnTo>
                  <a:lnTo>
                    <a:pt x="318" y="159"/>
                  </a:lnTo>
                  <a:lnTo>
                    <a:pt x="106" y="159"/>
                  </a:lnTo>
                  <a:lnTo>
                    <a:pt x="53" y="212"/>
                  </a:lnTo>
                  <a:lnTo>
                    <a:pt x="0" y="265"/>
                  </a:lnTo>
                  <a:lnTo>
                    <a:pt x="106" y="424"/>
                  </a:lnTo>
                  <a:lnTo>
                    <a:pt x="265" y="583"/>
                  </a:lnTo>
                  <a:lnTo>
                    <a:pt x="689" y="901"/>
                  </a:lnTo>
                  <a:lnTo>
                    <a:pt x="1166" y="1166"/>
                  </a:lnTo>
                  <a:lnTo>
                    <a:pt x="1537" y="1325"/>
                  </a:lnTo>
                  <a:lnTo>
                    <a:pt x="1325" y="1431"/>
                  </a:lnTo>
                  <a:lnTo>
                    <a:pt x="1590" y="1431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0" name="Google Shape;3920;p82"/>
            <p:cNvSpPr/>
            <p:nvPr/>
          </p:nvSpPr>
          <p:spPr>
            <a:xfrm>
              <a:off x="2920675" y="3435350"/>
              <a:ext cx="96775" cy="29175"/>
            </a:xfrm>
            <a:custGeom>
              <a:rect b="b" l="l" r="r" t="t"/>
              <a:pathLst>
                <a:path extrusionOk="0" h="1167" w="3871">
                  <a:moveTo>
                    <a:pt x="0" y="0"/>
                  </a:moveTo>
                  <a:lnTo>
                    <a:pt x="212" y="584"/>
                  </a:lnTo>
                  <a:lnTo>
                    <a:pt x="371" y="902"/>
                  </a:lnTo>
                  <a:lnTo>
                    <a:pt x="583" y="1167"/>
                  </a:lnTo>
                  <a:lnTo>
                    <a:pt x="3711" y="1167"/>
                  </a:lnTo>
                  <a:lnTo>
                    <a:pt x="3870" y="902"/>
                  </a:lnTo>
                  <a:lnTo>
                    <a:pt x="3817" y="849"/>
                  </a:lnTo>
                  <a:lnTo>
                    <a:pt x="3764" y="796"/>
                  </a:lnTo>
                  <a:lnTo>
                    <a:pt x="3446" y="796"/>
                  </a:lnTo>
                  <a:lnTo>
                    <a:pt x="3022" y="637"/>
                  </a:lnTo>
                  <a:lnTo>
                    <a:pt x="3393" y="531"/>
                  </a:lnTo>
                  <a:lnTo>
                    <a:pt x="3711" y="372"/>
                  </a:lnTo>
                  <a:lnTo>
                    <a:pt x="3711" y="319"/>
                  </a:lnTo>
                  <a:lnTo>
                    <a:pt x="3658" y="319"/>
                  </a:lnTo>
                  <a:lnTo>
                    <a:pt x="3446" y="372"/>
                  </a:lnTo>
                  <a:lnTo>
                    <a:pt x="3340" y="319"/>
                  </a:lnTo>
                  <a:lnTo>
                    <a:pt x="3181" y="266"/>
                  </a:lnTo>
                  <a:lnTo>
                    <a:pt x="2969" y="160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82"/>
            <p:cNvSpPr/>
            <p:nvPr/>
          </p:nvSpPr>
          <p:spPr>
            <a:xfrm>
              <a:off x="2577400" y="3484400"/>
              <a:ext cx="322075" cy="35800"/>
            </a:xfrm>
            <a:custGeom>
              <a:rect b="b" l="l" r="r" t="t"/>
              <a:pathLst>
                <a:path extrusionOk="0" h="1432" w="12883">
                  <a:moveTo>
                    <a:pt x="530" y="0"/>
                  </a:moveTo>
                  <a:lnTo>
                    <a:pt x="371" y="53"/>
                  </a:lnTo>
                  <a:lnTo>
                    <a:pt x="212" y="106"/>
                  </a:lnTo>
                  <a:lnTo>
                    <a:pt x="106" y="53"/>
                  </a:lnTo>
                  <a:lnTo>
                    <a:pt x="106" y="53"/>
                  </a:lnTo>
                  <a:lnTo>
                    <a:pt x="371" y="212"/>
                  </a:lnTo>
                  <a:lnTo>
                    <a:pt x="636" y="265"/>
                  </a:lnTo>
                  <a:lnTo>
                    <a:pt x="318" y="424"/>
                  </a:lnTo>
                  <a:lnTo>
                    <a:pt x="106" y="424"/>
                  </a:lnTo>
                  <a:lnTo>
                    <a:pt x="53" y="477"/>
                  </a:lnTo>
                  <a:lnTo>
                    <a:pt x="0" y="477"/>
                  </a:lnTo>
                  <a:lnTo>
                    <a:pt x="159" y="742"/>
                  </a:lnTo>
                  <a:lnTo>
                    <a:pt x="477" y="1007"/>
                  </a:lnTo>
                  <a:lnTo>
                    <a:pt x="795" y="1219"/>
                  </a:lnTo>
                  <a:lnTo>
                    <a:pt x="1114" y="1431"/>
                  </a:lnTo>
                  <a:lnTo>
                    <a:pt x="11716" y="1431"/>
                  </a:lnTo>
                  <a:lnTo>
                    <a:pt x="12088" y="1219"/>
                  </a:lnTo>
                  <a:lnTo>
                    <a:pt x="12406" y="1007"/>
                  </a:lnTo>
                  <a:lnTo>
                    <a:pt x="12724" y="742"/>
                  </a:lnTo>
                  <a:lnTo>
                    <a:pt x="12883" y="477"/>
                  </a:lnTo>
                  <a:lnTo>
                    <a:pt x="12830" y="477"/>
                  </a:lnTo>
                  <a:lnTo>
                    <a:pt x="12777" y="424"/>
                  </a:lnTo>
                  <a:lnTo>
                    <a:pt x="12565" y="424"/>
                  </a:lnTo>
                  <a:lnTo>
                    <a:pt x="12247" y="265"/>
                  </a:lnTo>
                  <a:lnTo>
                    <a:pt x="12512" y="212"/>
                  </a:lnTo>
                  <a:lnTo>
                    <a:pt x="12777" y="53"/>
                  </a:lnTo>
                  <a:lnTo>
                    <a:pt x="12777" y="53"/>
                  </a:lnTo>
                  <a:lnTo>
                    <a:pt x="12671" y="106"/>
                  </a:lnTo>
                  <a:lnTo>
                    <a:pt x="12512" y="53"/>
                  </a:lnTo>
                  <a:lnTo>
                    <a:pt x="12300" y="0"/>
                  </a:lnTo>
                  <a:lnTo>
                    <a:pt x="9119" y="0"/>
                  </a:lnTo>
                  <a:lnTo>
                    <a:pt x="8854" y="265"/>
                  </a:lnTo>
                  <a:lnTo>
                    <a:pt x="8536" y="477"/>
                  </a:lnTo>
                  <a:lnTo>
                    <a:pt x="8271" y="636"/>
                  </a:lnTo>
                  <a:lnTo>
                    <a:pt x="7899" y="795"/>
                  </a:lnTo>
                  <a:lnTo>
                    <a:pt x="7581" y="901"/>
                  </a:lnTo>
                  <a:lnTo>
                    <a:pt x="7210" y="1007"/>
                  </a:lnTo>
                  <a:lnTo>
                    <a:pt x="6839" y="1060"/>
                  </a:lnTo>
                  <a:lnTo>
                    <a:pt x="6044" y="1060"/>
                  </a:lnTo>
                  <a:lnTo>
                    <a:pt x="5673" y="1007"/>
                  </a:lnTo>
                  <a:lnTo>
                    <a:pt x="5302" y="901"/>
                  </a:lnTo>
                  <a:lnTo>
                    <a:pt x="4984" y="795"/>
                  </a:lnTo>
                  <a:lnTo>
                    <a:pt x="4612" y="636"/>
                  </a:lnTo>
                  <a:lnTo>
                    <a:pt x="4294" y="477"/>
                  </a:lnTo>
                  <a:lnTo>
                    <a:pt x="4029" y="265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82"/>
            <p:cNvSpPr/>
            <p:nvPr/>
          </p:nvSpPr>
          <p:spPr>
            <a:xfrm>
              <a:off x="3212250" y="3562575"/>
              <a:ext cx="13275" cy="9300"/>
            </a:xfrm>
            <a:custGeom>
              <a:rect b="b" l="l" r="r" t="t"/>
              <a:pathLst>
                <a:path extrusionOk="0" h="372" w="531">
                  <a:moveTo>
                    <a:pt x="0" y="1"/>
                  </a:moveTo>
                  <a:lnTo>
                    <a:pt x="530" y="372"/>
                  </a:lnTo>
                  <a:lnTo>
                    <a:pt x="530" y="54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82"/>
            <p:cNvSpPr/>
            <p:nvPr/>
          </p:nvSpPr>
          <p:spPr>
            <a:xfrm>
              <a:off x="2261950" y="3285575"/>
              <a:ext cx="963575" cy="15925"/>
            </a:xfrm>
            <a:custGeom>
              <a:rect b="b" l="l" r="r" t="t"/>
              <a:pathLst>
                <a:path extrusionOk="0" h="637" w="38543">
                  <a:moveTo>
                    <a:pt x="1" y="1"/>
                  </a:moveTo>
                  <a:lnTo>
                    <a:pt x="1" y="637"/>
                  </a:lnTo>
                  <a:lnTo>
                    <a:pt x="38542" y="637"/>
                  </a:lnTo>
                  <a:lnTo>
                    <a:pt x="3854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82"/>
            <p:cNvSpPr/>
            <p:nvPr/>
          </p:nvSpPr>
          <p:spPr>
            <a:xfrm>
              <a:off x="3131400" y="3334625"/>
              <a:ext cx="94125" cy="21225"/>
            </a:xfrm>
            <a:custGeom>
              <a:rect b="b" l="l" r="r" t="t"/>
              <a:pathLst>
                <a:path extrusionOk="0" h="849" w="3765">
                  <a:moveTo>
                    <a:pt x="0" y="0"/>
                  </a:moveTo>
                  <a:lnTo>
                    <a:pt x="212" y="159"/>
                  </a:lnTo>
                  <a:lnTo>
                    <a:pt x="372" y="318"/>
                  </a:lnTo>
                  <a:lnTo>
                    <a:pt x="425" y="371"/>
                  </a:lnTo>
                  <a:lnTo>
                    <a:pt x="849" y="371"/>
                  </a:lnTo>
                  <a:lnTo>
                    <a:pt x="1008" y="424"/>
                  </a:lnTo>
                  <a:lnTo>
                    <a:pt x="1167" y="637"/>
                  </a:lnTo>
                  <a:lnTo>
                    <a:pt x="1644" y="584"/>
                  </a:lnTo>
                  <a:lnTo>
                    <a:pt x="1856" y="637"/>
                  </a:lnTo>
                  <a:lnTo>
                    <a:pt x="2068" y="690"/>
                  </a:lnTo>
                  <a:lnTo>
                    <a:pt x="2333" y="849"/>
                  </a:lnTo>
                  <a:lnTo>
                    <a:pt x="3764" y="849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5" name="Google Shape;3925;p82"/>
            <p:cNvSpPr/>
            <p:nvPr/>
          </p:nvSpPr>
          <p:spPr>
            <a:xfrm>
              <a:off x="3153925" y="3391600"/>
              <a:ext cx="71600" cy="18600"/>
            </a:xfrm>
            <a:custGeom>
              <a:rect b="b" l="l" r="r" t="t"/>
              <a:pathLst>
                <a:path extrusionOk="0" h="744" w="2864">
                  <a:moveTo>
                    <a:pt x="1" y="1"/>
                  </a:moveTo>
                  <a:lnTo>
                    <a:pt x="372" y="107"/>
                  </a:lnTo>
                  <a:lnTo>
                    <a:pt x="690" y="266"/>
                  </a:lnTo>
                  <a:lnTo>
                    <a:pt x="1008" y="425"/>
                  </a:lnTo>
                  <a:lnTo>
                    <a:pt x="1379" y="531"/>
                  </a:lnTo>
                  <a:lnTo>
                    <a:pt x="1856" y="637"/>
                  </a:lnTo>
                  <a:lnTo>
                    <a:pt x="2333" y="743"/>
                  </a:lnTo>
                  <a:lnTo>
                    <a:pt x="2863" y="743"/>
                  </a:lnTo>
                  <a:lnTo>
                    <a:pt x="2863" y="478"/>
                  </a:lnTo>
                  <a:lnTo>
                    <a:pt x="2439" y="425"/>
                  </a:lnTo>
                  <a:lnTo>
                    <a:pt x="1962" y="319"/>
                  </a:lnTo>
                  <a:lnTo>
                    <a:pt x="1008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6" name="Google Shape;3926;p82"/>
            <p:cNvSpPr/>
            <p:nvPr/>
          </p:nvSpPr>
          <p:spPr>
            <a:xfrm>
              <a:off x="2591975" y="3583800"/>
              <a:ext cx="292925" cy="45075"/>
            </a:xfrm>
            <a:custGeom>
              <a:rect b="b" l="l" r="r" t="t"/>
              <a:pathLst>
                <a:path extrusionOk="0" h="1803" w="11717">
                  <a:moveTo>
                    <a:pt x="53" y="0"/>
                  </a:moveTo>
                  <a:lnTo>
                    <a:pt x="424" y="318"/>
                  </a:lnTo>
                  <a:lnTo>
                    <a:pt x="265" y="371"/>
                  </a:lnTo>
                  <a:lnTo>
                    <a:pt x="106" y="318"/>
                  </a:lnTo>
                  <a:lnTo>
                    <a:pt x="0" y="318"/>
                  </a:lnTo>
                  <a:lnTo>
                    <a:pt x="106" y="530"/>
                  </a:lnTo>
                  <a:lnTo>
                    <a:pt x="318" y="742"/>
                  </a:lnTo>
                  <a:lnTo>
                    <a:pt x="584" y="954"/>
                  </a:lnTo>
                  <a:lnTo>
                    <a:pt x="902" y="1113"/>
                  </a:lnTo>
                  <a:lnTo>
                    <a:pt x="1220" y="1272"/>
                  </a:lnTo>
                  <a:lnTo>
                    <a:pt x="1591" y="1432"/>
                  </a:lnTo>
                  <a:lnTo>
                    <a:pt x="1962" y="1485"/>
                  </a:lnTo>
                  <a:lnTo>
                    <a:pt x="2280" y="1538"/>
                  </a:lnTo>
                  <a:lnTo>
                    <a:pt x="1909" y="1803"/>
                  </a:lnTo>
                  <a:lnTo>
                    <a:pt x="9808" y="1803"/>
                  </a:lnTo>
                  <a:lnTo>
                    <a:pt x="9437" y="1538"/>
                  </a:lnTo>
                  <a:lnTo>
                    <a:pt x="9755" y="1485"/>
                  </a:lnTo>
                  <a:lnTo>
                    <a:pt x="10126" y="1432"/>
                  </a:lnTo>
                  <a:lnTo>
                    <a:pt x="10497" y="1272"/>
                  </a:lnTo>
                  <a:lnTo>
                    <a:pt x="10815" y="1113"/>
                  </a:lnTo>
                  <a:lnTo>
                    <a:pt x="11133" y="954"/>
                  </a:lnTo>
                  <a:lnTo>
                    <a:pt x="11399" y="742"/>
                  </a:lnTo>
                  <a:lnTo>
                    <a:pt x="11611" y="530"/>
                  </a:lnTo>
                  <a:lnTo>
                    <a:pt x="11717" y="318"/>
                  </a:lnTo>
                  <a:lnTo>
                    <a:pt x="11558" y="318"/>
                  </a:lnTo>
                  <a:lnTo>
                    <a:pt x="11452" y="371"/>
                  </a:lnTo>
                  <a:lnTo>
                    <a:pt x="11293" y="318"/>
                  </a:lnTo>
                  <a:lnTo>
                    <a:pt x="11664" y="0"/>
                  </a:lnTo>
                  <a:lnTo>
                    <a:pt x="11558" y="0"/>
                  </a:lnTo>
                  <a:lnTo>
                    <a:pt x="11346" y="53"/>
                  </a:lnTo>
                  <a:lnTo>
                    <a:pt x="11080" y="106"/>
                  </a:lnTo>
                  <a:lnTo>
                    <a:pt x="10762" y="106"/>
                  </a:lnTo>
                  <a:lnTo>
                    <a:pt x="10444" y="0"/>
                  </a:lnTo>
                  <a:lnTo>
                    <a:pt x="1273" y="0"/>
                  </a:lnTo>
                  <a:lnTo>
                    <a:pt x="902" y="106"/>
                  </a:lnTo>
                  <a:lnTo>
                    <a:pt x="637" y="106"/>
                  </a:lnTo>
                  <a:lnTo>
                    <a:pt x="371" y="5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82"/>
            <p:cNvSpPr/>
            <p:nvPr/>
          </p:nvSpPr>
          <p:spPr>
            <a:xfrm>
              <a:off x="2261950" y="35625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" y="1"/>
                  </a:moveTo>
                  <a:lnTo>
                    <a:pt x="1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8" name="Google Shape;3928;p82"/>
            <p:cNvSpPr/>
            <p:nvPr/>
          </p:nvSpPr>
          <p:spPr>
            <a:xfrm>
              <a:off x="2479325" y="3583800"/>
              <a:ext cx="45075" cy="23875"/>
            </a:xfrm>
            <a:custGeom>
              <a:rect b="b" l="l" r="r" t="t"/>
              <a:pathLst>
                <a:path extrusionOk="0" h="955" w="1803">
                  <a:moveTo>
                    <a:pt x="0" y="0"/>
                  </a:moveTo>
                  <a:lnTo>
                    <a:pt x="212" y="265"/>
                  </a:lnTo>
                  <a:lnTo>
                    <a:pt x="477" y="530"/>
                  </a:lnTo>
                  <a:lnTo>
                    <a:pt x="795" y="742"/>
                  </a:lnTo>
                  <a:lnTo>
                    <a:pt x="1113" y="954"/>
                  </a:lnTo>
                  <a:lnTo>
                    <a:pt x="1538" y="636"/>
                  </a:lnTo>
                  <a:lnTo>
                    <a:pt x="1697" y="477"/>
                  </a:lnTo>
                  <a:lnTo>
                    <a:pt x="1803" y="318"/>
                  </a:lnTo>
                  <a:lnTo>
                    <a:pt x="1644" y="318"/>
                  </a:lnTo>
                  <a:lnTo>
                    <a:pt x="1538" y="371"/>
                  </a:lnTo>
                  <a:lnTo>
                    <a:pt x="1378" y="318"/>
                  </a:lnTo>
                  <a:lnTo>
                    <a:pt x="1697" y="0"/>
                  </a:lnTo>
                  <a:lnTo>
                    <a:pt x="1644" y="0"/>
                  </a:lnTo>
                  <a:lnTo>
                    <a:pt x="1432" y="53"/>
                  </a:lnTo>
                  <a:lnTo>
                    <a:pt x="1166" y="106"/>
                  </a:lnTo>
                  <a:lnTo>
                    <a:pt x="848" y="106"/>
                  </a:lnTo>
                  <a:lnTo>
                    <a:pt x="530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9" name="Google Shape;3929;p82"/>
            <p:cNvSpPr/>
            <p:nvPr/>
          </p:nvSpPr>
          <p:spPr>
            <a:xfrm>
              <a:off x="3106225" y="3534750"/>
              <a:ext cx="33150" cy="9300"/>
            </a:xfrm>
            <a:custGeom>
              <a:rect b="b" l="l" r="r" t="t"/>
              <a:pathLst>
                <a:path extrusionOk="0" h="372" w="1326">
                  <a:moveTo>
                    <a:pt x="0" y="1"/>
                  </a:moveTo>
                  <a:lnTo>
                    <a:pt x="848" y="372"/>
                  </a:lnTo>
                  <a:lnTo>
                    <a:pt x="1113" y="213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82"/>
            <p:cNvSpPr/>
            <p:nvPr/>
          </p:nvSpPr>
          <p:spPr>
            <a:xfrm>
              <a:off x="2313650" y="3435350"/>
              <a:ext cx="95450" cy="29175"/>
            </a:xfrm>
            <a:custGeom>
              <a:rect b="b" l="l" r="r" t="t"/>
              <a:pathLst>
                <a:path extrusionOk="0" h="1167" w="3818">
                  <a:moveTo>
                    <a:pt x="0" y="0"/>
                  </a:moveTo>
                  <a:lnTo>
                    <a:pt x="159" y="319"/>
                  </a:lnTo>
                  <a:lnTo>
                    <a:pt x="318" y="637"/>
                  </a:lnTo>
                  <a:lnTo>
                    <a:pt x="530" y="955"/>
                  </a:lnTo>
                  <a:lnTo>
                    <a:pt x="795" y="1167"/>
                  </a:lnTo>
                  <a:lnTo>
                    <a:pt x="3658" y="1167"/>
                  </a:lnTo>
                  <a:lnTo>
                    <a:pt x="3817" y="902"/>
                  </a:lnTo>
                  <a:lnTo>
                    <a:pt x="3711" y="849"/>
                  </a:lnTo>
                  <a:lnTo>
                    <a:pt x="3658" y="796"/>
                  </a:lnTo>
                  <a:lnTo>
                    <a:pt x="3393" y="796"/>
                  </a:lnTo>
                  <a:lnTo>
                    <a:pt x="2969" y="637"/>
                  </a:lnTo>
                  <a:lnTo>
                    <a:pt x="3340" y="531"/>
                  </a:lnTo>
                  <a:lnTo>
                    <a:pt x="3658" y="372"/>
                  </a:lnTo>
                  <a:lnTo>
                    <a:pt x="3658" y="319"/>
                  </a:lnTo>
                  <a:lnTo>
                    <a:pt x="3605" y="319"/>
                  </a:lnTo>
                  <a:lnTo>
                    <a:pt x="3393" y="372"/>
                  </a:lnTo>
                  <a:lnTo>
                    <a:pt x="3234" y="319"/>
                  </a:lnTo>
                  <a:lnTo>
                    <a:pt x="3075" y="266"/>
                  </a:lnTo>
                  <a:lnTo>
                    <a:pt x="2916" y="160"/>
                  </a:lnTo>
                  <a:lnTo>
                    <a:pt x="275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82"/>
            <p:cNvSpPr/>
            <p:nvPr/>
          </p:nvSpPr>
          <p:spPr>
            <a:xfrm>
              <a:off x="3054525" y="3398250"/>
              <a:ext cx="131250" cy="11950"/>
            </a:xfrm>
            <a:custGeom>
              <a:rect b="b" l="l" r="r" t="t"/>
              <a:pathLst>
                <a:path extrusionOk="0" h="478" w="5250">
                  <a:moveTo>
                    <a:pt x="637" y="0"/>
                  </a:moveTo>
                  <a:lnTo>
                    <a:pt x="1" y="106"/>
                  </a:lnTo>
                  <a:lnTo>
                    <a:pt x="213" y="477"/>
                  </a:lnTo>
                  <a:lnTo>
                    <a:pt x="5249" y="477"/>
                  </a:lnTo>
                  <a:lnTo>
                    <a:pt x="4613" y="371"/>
                  </a:lnTo>
                  <a:lnTo>
                    <a:pt x="4030" y="159"/>
                  </a:lnTo>
                  <a:lnTo>
                    <a:pt x="3659" y="212"/>
                  </a:lnTo>
                  <a:lnTo>
                    <a:pt x="3287" y="212"/>
                  </a:lnTo>
                  <a:lnTo>
                    <a:pt x="2386" y="106"/>
                  </a:lnTo>
                  <a:lnTo>
                    <a:pt x="1485" y="106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82"/>
            <p:cNvSpPr/>
            <p:nvPr/>
          </p:nvSpPr>
          <p:spPr>
            <a:xfrm>
              <a:off x="3067775" y="3435350"/>
              <a:ext cx="95450" cy="29175"/>
            </a:xfrm>
            <a:custGeom>
              <a:rect b="b" l="l" r="r" t="t"/>
              <a:pathLst>
                <a:path extrusionOk="0" h="1167" w="3818">
                  <a:moveTo>
                    <a:pt x="1061" y="0"/>
                  </a:moveTo>
                  <a:lnTo>
                    <a:pt x="902" y="160"/>
                  </a:lnTo>
                  <a:lnTo>
                    <a:pt x="690" y="266"/>
                  </a:lnTo>
                  <a:lnTo>
                    <a:pt x="531" y="319"/>
                  </a:lnTo>
                  <a:lnTo>
                    <a:pt x="425" y="372"/>
                  </a:lnTo>
                  <a:lnTo>
                    <a:pt x="213" y="319"/>
                  </a:lnTo>
                  <a:lnTo>
                    <a:pt x="160" y="319"/>
                  </a:lnTo>
                  <a:lnTo>
                    <a:pt x="160" y="372"/>
                  </a:lnTo>
                  <a:lnTo>
                    <a:pt x="478" y="531"/>
                  </a:lnTo>
                  <a:lnTo>
                    <a:pt x="849" y="637"/>
                  </a:lnTo>
                  <a:lnTo>
                    <a:pt x="425" y="796"/>
                  </a:lnTo>
                  <a:lnTo>
                    <a:pt x="107" y="796"/>
                  </a:lnTo>
                  <a:lnTo>
                    <a:pt x="54" y="849"/>
                  </a:lnTo>
                  <a:lnTo>
                    <a:pt x="1" y="902"/>
                  </a:lnTo>
                  <a:lnTo>
                    <a:pt x="160" y="1167"/>
                  </a:lnTo>
                  <a:lnTo>
                    <a:pt x="3023" y="1167"/>
                  </a:lnTo>
                  <a:lnTo>
                    <a:pt x="3288" y="955"/>
                  </a:lnTo>
                  <a:lnTo>
                    <a:pt x="3500" y="637"/>
                  </a:lnTo>
                  <a:lnTo>
                    <a:pt x="3659" y="319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82"/>
            <p:cNvSpPr/>
            <p:nvPr/>
          </p:nvSpPr>
          <p:spPr>
            <a:xfrm>
              <a:off x="3118150" y="35625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53" y="5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82"/>
            <p:cNvSpPr/>
            <p:nvPr/>
          </p:nvSpPr>
          <p:spPr>
            <a:xfrm>
              <a:off x="2356050" y="35625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1"/>
                  </a:moveTo>
                  <a:lnTo>
                    <a:pt x="54" y="5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82"/>
            <p:cNvSpPr/>
            <p:nvPr/>
          </p:nvSpPr>
          <p:spPr>
            <a:xfrm>
              <a:off x="3102250" y="3551975"/>
              <a:ext cx="7975" cy="2675"/>
            </a:xfrm>
            <a:custGeom>
              <a:rect b="b" l="l" r="r" t="t"/>
              <a:pathLst>
                <a:path extrusionOk="0" h="107" w="319">
                  <a:moveTo>
                    <a:pt x="0" y="1"/>
                  </a:moveTo>
                  <a:lnTo>
                    <a:pt x="159" y="107"/>
                  </a:lnTo>
                  <a:lnTo>
                    <a:pt x="31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82"/>
            <p:cNvSpPr/>
            <p:nvPr/>
          </p:nvSpPr>
          <p:spPr>
            <a:xfrm>
              <a:off x="2251350" y="3628850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1"/>
                  </a:moveTo>
                  <a:lnTo>
                    <a:pt x="1" y="54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82"/>
            <p:cNvSpPr/>
            <p:nvPr/>
          </p:nvSpPr>
          <p:spPr>
            <a:xfrm>
              <a:off x="2269900" y="36288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7" y="1"/>
                  </a:moveTo>
                  <a:lnTo>
                    <a:pt x="1" y="54"/>
                  </a:lnTo>
                  <a:lnTo>
                    <a:pt x="107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82"/>
            <p:cNvSpPr/>
            <p:nvPr/>
          </p:nvSpPr>
          <p:spPr>
            <a:xfrm>
              <a:off x="2635700" y="3628850"/>
              <a:ext cx="205475" cy="1350"/>
            </a:xfrm>
            <a:custGeom>
              <a:rect b="b" l="l" r="r" t="t"/>
              <a:pathLst>
                <a:path extrusionOk="0" h="54" w="8219">
                  <a:moveTo>
                    <a:pt x="160" y="1"/>
                  </a:moveTo>
                  <a:lnTo>
                    <a:pt x="1" y="54"/>
                  </a:lnTo>
                  <a:lnTo>
                    <a:pt x="8218" y="54"/>
                  </a:lnTo>
                  <a:lnTo>
                    <a:pt x="8059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82"/>
            <p:cNvSpPr/>
            <p:nvPr/>
          </p:nvSpPr>
          <p:spPr>
            <a:xfrm>
              <a:off x="3222850" y="36288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106" y="5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82"/>
            <p:cNvSpPr/>
            <p:nvPr/>
          </p:nvSpPr>
          <p:spPr>
            <a:xfrm>
              <a:off x="3204300" y="36288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1"/>
                  </a:moveTo>
                  <a:lnTo>
                    <a:pt x="0" y="54"/>
                  </a:lnTo>
                  <a:lnTo>
                    <a:pt x="106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1" name="Google Shape;3941;p82"/>
            <p:cNvSpPr/>
            <p:nvPr/>
          </p:nvSpPr>
          <p:spPr>
            <a:xfrm>
              <a:off x="2251350" y="3579825"/>
              <a:ext cx="10625" cy="4000"/>
            </a:xfrm>
            <a:custGeom>
              <a:rect b="b" l="l" r="r" t="t"/>
              <a:pathLst>
                <a:path extrusionOk="0" h="160" w="425">
                  <a:moveTo>
                    <a:pt x="1" y="0"/>
                  </a:moveTo>
                  <a:lnTo>
                    <a:pt x="1" y="159"/>
                  </a:lnTo>
                  <a:lnTo>
                    <a:pt x="425" y="159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2" name="Google Shape;3942;p82"/>
            <p:cNvSpPr/>
            <p:nvPr/>
          </p:nvSpPr>
          <p:spPr>
            <a:xfrm>
              <a:off x="3201650" y="3577175"/>
              <a:ext cx="23875" cy="6650"/>
            </a:xfrm>
            <a:custGeom>
              <a:rect b="b" l="l" r="r" t="t"/>
              <a:pathLst>
                <a:path extrusionOk="0" h="266" w="955">
                  <a:moveTo>
                    <a:pt x="0" y="0"/>
                  </a:moveTo>
                  <a:lnTo>
                    <a:pt x="318" y="265"/>
                  </a:lnTo>
                  <a:lnTo>
                    <a:pt x="954" y="265"/>
                  </a:lnTo>
                  <a:lnTo>
                    <a:pt x="954" y="106"/>
                  </a:lnTo>
                  <a:lnTo>
                    <a:pt x="265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82"/>
            <p:cNvSpPr/>
            <p:nvPr/>
          </p:nvSpPr>
          <p:spPr>
            <a:xfrm>
              <a:off x="3086325" y="3574525"/>
              <a:ext cx="46425" cy="9300"/>
            </a:xfrm>
            <a:custGeom>
              <a:rect b="b" l="l" r="r" t="t"/>
              <a:pathLst>
                <a:path extrusionOk="0" h="372" w="1857">
                  <a:moveTo>
                    <a:pt x="213" y="0"/>
                  </a:moveTo>
                  <a:lnTo>
                    <a:pt x="584" y="318"/>
                  </a:lnTo>
                  <a:lnTo>
                    <a:pt x="213" y="318"/>
                  </a:lnTo>
                  <a:lnTo>
                    <a:pt x="1" y="265"/>
                  </a:lnTo>
                  <a:lnTo>
                    <a:pt x="107" y="371"/>
                  </a:lnTo>
                  <a:lnTo>
                    <a:pt x="1485" y="371"/>
                  </a:lnTo>
                  <a:lnTo>
                    <a:pt x="1856" y="106"/>
                  </a:lnTo>
                  <a:lnTo>
                    <a:pt x="1856" y="106"/>
                  </a:lnTo>
                  <a:lnTo>
                    <a:pt x="1697" y="159"/>
                  </a:lnTo>
                  <a:lnTo>
                    <a:pt x="1379" y="212"/>
                  </a:lnTo>
                  <a:lnTo>
                    <a:pt x="743" y="212"/>
                  </a:lnTo>
                  <a:lnTo>
                    <a:pt x="478" y="106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82"/>
            <p:cNvSpPr/>
            <p:nvPr/>
          </p:nvSpPr>
          <p:spPr>
            <a:xfrm>
              <a:off x="2520400" y="35824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7" y="0"/>
                  </a:moveTo>
                  <a:lnTo>
                    <a:pt x="1" y="53"/>
                  </a:lnTo>
                  <a:lnTo>
                    <a:pt x="54" y="5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82"/>
            <p:cNvSpPr/>
            <p:nvPr/>
          </p:nvSpPr>
          <p:spPr>
            <a:xfrm>
              <a:off x="2973675" y="3574525"/>
              <a:ext cx="19900" cy="7975"/>
            </a:xfrm>
            <a:custGeom>
              <a:rect b="b" l="l" r="r" t="t"/>
              <a:pathLst>
                <a:path extrusionOk="0" h="319" w="796">
                  <a:moveTo>
                    <a:pt x="1" y="0"/>
                  </a:moveTo>
                  <a:lnTo>
                    <a:pt x="425" y="318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82"/>
            <p:cNvSpPr/>
            <p:nvPr/>
          </p:nvSpPr>
          <p:spPr>
            <a:xfrm>
              <a:off x="2984275" y="3581150"/>
              <a:ext cx="14600" cy="2675"/>
            </a:xfrm>
            <a:custGeom>
              <a:rect b="b" l="l" r="r" t="t"/>
              <a:pathLst>
                <a:path extrusionOk="0" h="107" w="584">
                  <a:moveTo>
                    <a:pt x="584" y="0"/>
                  </a:moveTo>
                  <a:lnTo>
                    <a:pt x="425" y="53"/>
                  </a:lnTo>
                  <a:lnTo>
                    <a:pt x="107" y="53"/>
                  </a:lnTo>
                  <a:lnTo>
                    <a:pt x="1" y="106"/>
                  </a:lnTo>
                  <a:lnTo>
                    <a:pt x="531" y="106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7" name="Google Shape;3947;p82"/>
            <p:cNvSpPr/>
            <p:nvPr/>
          </p:nvSpPr>
          <p:spPr>
            <a:xfrm>
              <a:off x="2483300" y="3574525"/>
              <a:ext cx="19900" cy="7975"/>
            </a:xfrm>
            <a:custGeom>
              <a:rect b="b" l="l" r="r" t="t"/>
              <a:pathLst>
                <a:path extrusionOk="0" h="319" w="796">
                  <a:moveTo>
                    <a:pt x="0" y="0"/>
                  </a:moveTo>
                  <a:lnTo>
                    <a:pt x="318" y="31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8" name="Google Shape;3948;p82"/>
            <p:cNvSpPr/>
            <p:nvPr/>
          </p:nvSpPr>
          <p:spPr>
            <a:xfrm>
              <a:off x="2880900" y="3582475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160" y="0"/>
                  </a:moveTo>
                  <a:lnTo>
                    <a:pt x="1" y="53"/>
                  </a:lnTo>
                  <a:lnTo>
                    <a:pt x="107" y="53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9" name="Google Shape;3949;p82"/>
            <p:cNvSpPr/>
            <p:nvPr/>
          </p:nvSpPr>
          <p:spPr>
            <a:xfrm>
              <a:off x="2953800" y="3582475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0" y="0"/>
                  </a:moveTo>
                  <a:lnTo>
                    <a:pt x="53" y="53"/>
                  </a:lnTo>
                  <a:lnTo>
                    <a:pt x="106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82"/>
            <p:cNvSpPr/>
            <p:nvPr/>
          </p:nvSpPr>
          <p:spPr>
            <a:xfrm>
              <a:off x="2591975" y="3582475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0" y="0"/>
                  </a:moveTo>
                  <a:lnTo>
                    <a:pt x="53" y="53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82"/>
            <p:cNvSpPr/>
            <p:nvPr/>
          </p:nvSpPr>
          <p:spPr>
            <a:xfrm>
              <a:off x="2478000" y="3581150"/>
              <a:ext cx="14600" cy="2675"/>
            </a:xfrm>
            <a:custGeom>
              <a:rect b="b" l="l" r="r" t="t"/>
              <a:pathLst>
                <a:path extrusionOk="0" h="107" w="584">
                  <a:moveTo>
                    <a:pt x="0" y="0"/>
                  </a:moveTo>
                  <a:lnTo>
                    <a:pt x="53" y="106"/>
                  </a:lnTo>
                  <a:lnTo>
                    <a:pt x="583" y="106"/>
                  </a:lnTo>
                  <a:lnTo>
                    <a:pt x="477" y="53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82"/>
            <p:cNvSpPr/>
            <p:nvPr/>
          </p:nvSpPr>
          <p:spPr>
            <a:xfrm>
              <a:off x="2261950" y="3577175"/>
              <a:ext cx="13275" cy="6650"/>
            </a:xfrm>
            <a:custGeom>
              <a:rect b="b" l="l" r="r" t="t"/>
              <a:pathLst>
                <a:path extrusionOk="0" h="266" w="531">
                  <a:moveTo>
                    <a:pt x="531" y="0"/>
                  </a:moveTo>
                  <a:lnTo>
                    <a:pt x="425" y="53"/>
                  </a:lnTo>
                  <a:lnTo>
                    <a:pt x="1" y="106"/>
                  </a:lnTo>
                  <a:lnTo>
                    <a:pt x="1" y="265"/>
                  </a:lnTo>
                  <a:lnTo>
                    <a:pt x="213" y="26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82"/>
            <p:cNvSpPr/>
            <p:nvPr/>
          </p:nvSpPr>
          <p:spPr>
            <a:xfrm>
              <a:off x="2344125" y="3574525"/>
              <a:ext cx="46425" cy="9300"/>
            </a:xfrm>
            <a:custGeom>
              <a:rect b="b" l="l" r="r" t="t"/>
              <a:pathLst>
                <a:path extrusionOk="0" h="372" w="1857">
                  <a:moveTo>
                    <a:pt x="1167" y="0"/>
                  </a:moveTo>
                  <a:lnTo>
                    <a:pt x="1379" y="106"/>
                  </a:lnTo>
                  <a:lnTo>
                    <a:pt x="1114" y="212"/>
                  </a:lnTo>
                  <a:lnTo>
                    <a:pt x="425" y="212"/>
                  </a:lnTo>
                  <a:lnTo>
                    <a:pt x="160" y="159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372" y="371"/>
                  </a:lnTo>
                  <a:lnTo>
                    <a:pt x="1750" y="371"/>
                  </a:lnTo>
                  <a:lnTo>
                    <a:pt x="1856" y="265"/>
                  </a:lnTo>
                  <a:lnTo>
                    <a:pt x="1644" y="318"/>
                  </a:lnTo>
                  <a:lnTo>
                    <a:pt x="1273" y="318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82"/>
            <p:cNvSpPr/>
            <p:nvPr/>
          </p:nvSpPr>
          <p:spPr>
            <a:xfrm>
              <a:off x="2611850" y="3574525"/>
              <a:ext cx="253175" cy="9300"/>
            </a:xfrm>
            <a:custGeom>
              <a:rect b="b" l="l" r="r" t="t"/>
              <a:pathLst>
                <a:path extrusionOk="0" h="372" w="10127">
                  <a:moveTo>
                    <a:pt x="1" y="0"/>
                  </a:moveTo>
                  <a:lnTo>
                    <a:pt x="266" y="159"/>
                  </a:lnTo>
                  <a:lnTo>
                    <a:pt x="584" y="318"/>
                  </a:lnTo>
                  <a:lnTo>
                    <a:pt x="478" y="371"/>
                  </a:lnTo>
                  <a:lnTo>
                    <a:pt x="9649" y="371"/>
                  </a:lnTo>
                  <a:lnTo>
                    <a:pt x="9543" y="318"/>
                  </a:lnTo>
                  <a:lnTo>
                    <a:pt x="9861" y="159"/>
                  </a:lnTo>
                  <a:lnTo>
                    <a:pt x="10126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82"/>
            <p:cNvSpPr/>
            <p:nvPr/>
          </p:nvSpPr>
          <p:spPr>
            <a:xfrm>
              <a:off x="2251350" y="3520175"/>
              <a:ext cx="10625" cy="14600"/>
            </a:xfrm>
            <a:custGeom>
              <a:rect b="b" l="l" r="r" t="t"/>
              <a:pathLst>
                <a:path extrusionOk="0" h="584" w="425">
                  <a:moveTo>
                    <a:pt x="1" y="0"/>
                  </a:moveTo>
                  <a:lnTo>
                    <a:pt x="1" y="584"/>
                  </a:lnTo>
                  <a:lnTo>
                    <a:pt x="425" y="584"/>
                  </a:lnTo>
                  <a:lnTo>
                    <a:pt x="425" y="531"/>
                  </a:lnTo>
                  <a:lnTo>
                    <a:pt x="425" y="478"/>
                  </a:lnTo>
                  <a:lnTo>
                    <a:pt x="425" y="5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82"/>
            <p:cNvSpPr/>
            <p:nvPr/>
          </p:nvSpPr>
          <p:spPr>
            <a:xfrm>
              <a:off x="2593300" y="3520175"/>
              <a:ext cx="290275" cy="14600"/>
            </a:xfrm>
            <a:custGeom>
              <a:rect b="b" l="l" r="r" t="t"/>
              <a:pathLst>
                <a:path extrusionOk="0" h="584" w="11611">
                  <a:moveTo>
                    <a:pt x="478" y="0"/>
                  </a:moveTo>
                  <a:lnTo>
                    <a:pt x="849" y="106"/>
                  </a:lnTo>
                  <a:lnTo>
                    <a:pt x="743" y="212"/>
                  </a:lnTo>
                  <a:lnTo>
                    <a:pt x="584" y="265"/>
                  </a:lnTo>
                  <a:lnTo>
                    <a:pt x="318" y="319"/>
                  </a:lnTo>
                  <a:lnTo>
                    <a:pt x="0" y="319"/>
                  </a:lnTo>
                  <a:lnTo>
                    <a:pt x="265" y="584"/>
                  </a:lnTo>
                  <a:lnTo>
                    <a:pt x="11346" y="584"/>
                  </a:lnTo>
                  <a:lnTo>
                    <a:pt x="11611" y="319"/>
                  </a:lnTo>
                  <a:lnTo>
                    <a:pt x="11293" y="319"/>
                  </a:lnTo>
                  <a:lnTo>
                    <a:pt x="11027" y="265"/>
                  </a:lnTo>
                  <a:lnTo>
                    <a:pt x="10868" y="212"/>
                  </a:lnTo>
                  <a:lnTo>
                    <a:pt x="10762" y="106"/>
                  </a:lnTo>
                  <a:lnTo>
                    <a:pt x="11080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82"/>
            <p:cNvSpPr/>
            <p:nvPr/>
          </p:nvSpPr>
          <p:spPr>
            <a:xfrm>
              <a:off x="2581375" y="3533425"/>
              <a:ext cx="25" cy="1350"/>
            </a:xfrm>
            <a:custGeom>
              <a:rect b="b" l="l" r="r" t="t"/>
              <a:pathLst>
                <a:path extrusionOk="0" h="54" w="1">
                  <a:moveTo>
                    <a:pt x="0" y="1"/>
                  </a:moveTo>
                  <a:lnTo>
                    <a:pt x="0" y="1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82"/>
            <p:cNvSpPr/>
            <p:nvPr/>
          </p:nvSpPr>
          <p:spPr>
            <a:xfrm>
              <a:off x="2941875" y="3533425"/>
              <a:ext cx="25" cy="1350"/>
            </a:xfrm>
            <a:custGeom>
              <a:rect b="b" l="l" r="r" t="t"/>
              <a:pathLst>
                <a:path extrusionOk="0" h="54" w="1">
                  <a:moveTo>
                    <a:pt x="0" y="54"/>
                  </a:moveTo>
                  <a:lnTo>
                    <a:pt x="0" y="54"/>
                  </a:lnTo>
                  <a:lnTo>
                    <a:pt x="0" y="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82"/>
            <p:cNvSpPr/>
            <p:nvPr/>
          </p:nvSpPr>
          <p:spPr>
            <a:xfrm>
              <a:off x="2333525" y="3520175"/>
              <a:ext cx="59675" cy="14600"/>
            </a:xfrm>
            <a:custGeom>
              <a:rect b="b" l="l" r="r" t="t"/>
              <a:pathLst>
                <a:path extrusionOk="0" h="584" w="2387">
                  <a:moveTo>
                    <a:pt x="0" y="319"/>
                  </a:moveTo>
                  <a:lnTo>
                    <a:pt x="160" y="584"/>
                  </a:lnTo>
                  <a:lnTo>
                    <a:pt x="743" y="584"/>
                  </a:lnTo>
                  <a:lnTo>
                    <a:pt x="478" y="531"/>
                  </a:lnTo>
                  <a:lnTo>
                    <a:pt x="160" y="425"/>
                  </a:lnTo>
                  <a:lnTo>
                    <a:pt x="0" y="319"/>
                  </a:lnTo>
                  <a:close/>
                  <a:moveTo>
                    <a:pt x="1167" y="0"/>
                  </a:moveTo>
                  <a:lnTo>
                    <a:pt x="902" y="53"/>
                  </a:lnTo>
                  <a:lnTo>
                    <a:pt x="478" y="53"/>
                  </a:lnTo>
                  <a:lnTo>
                    <a:pt x="637" y="212"/>
                  </a:lnTo>
                  <a:lnTo>
                    <a:pt x="796" y="372"/>
                  </a:lnTo>
                  <a:lnTo>
                    <a:pt x="955" y="478"/>
                  </a:lnTo>
                  <a:lnTo>
                    <a:pt x="902" y="531"/>
                  </a:lnTo>
                  <a:lnTo>
                    <a:pt x="743" y="584"/>
                  </a:lnTo>
                  <a:lnTo>
                    <a:pt x="1485" y="584"/>
                  </a:lnTo>
                  <a:lnTo>
                    <a:pt x="1962" y="319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82"/>
            <p:cNvSpPr/>
            <p:nvPr/>
          </p:nvSpPr>
          <p:spPr>
            <a:xfrm>
              <a:off x="2953800" y="3520175"/>
              <a:ext cx="49050" cy="14600"/>
            </a:xfrm>
            <a:custGeom>
              <a:rect b="b" l="l" r="r" t="t"/>
              <a:pathLst>
                <a:path extrusionOk="0" h="584" w="1962">
                  <a:moveTo>
                    <a:pt x="531" y="0"/>
                  </a:moveTo>
                  <a:lnTo>
                    <a:pt x="902" y="106"/>
                  </a:lnTo>
                  <a:lnTo>
                    <a:pt x="743" y="212"/>
                  </a:lnTo>
                  <a:lnTo>
                    <a:pt x="584" y="265"/>
                  </a:lnTo>
                  <a:lnTo>
                    <a:pt x="319" y="319"/>
                  </a:lnTo>
                  <a:lnTo>
                    <a:pt x="0" y="319"/>
                  </a:lnTo>
                  <a:lnTo>
                    <a:pt x="265" y="584"/>
                  </a:lnTo>
                  <a:lnTo>
                    <a:pt x="1008" y="584"/>
                  </a:lnTo>
                  <a:lnTo>
                    <a:pt x="1538" y="319"/>
                  </a:lnTo>
                  <a:lnTo>
                    <a:pt x="1962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82"/>
            <p:cNvSpPr/>
            <p:nvPr/>
          </p:nvSpPr>
          <p:spPr>
            <a:xfrm>
              <a:off x="3083675" y="3520175"/>
              <a:ext cx="59675" cy="14600"/>
            </a:xfrm>
            <a:custGeom>
              <a:rect b="b" l="l" r="r" t="t"/>
              <a:pathLst>
                <a:path extrusionOk="0" h="584" w="2387">
                  <a:moveTo>
                    <a:pt x="1" y="0"/>
                  </a:moveTo>
                  <a:lnTo>
                    <a:pt x="372" y="319"/>
                  </a:lnTo>
                  <a:lnTo>
                    <a:pt x="902" y="584"/>
                  </a:lnTo>
                  <a:lnTo>
                    <a:pt x="1644" y="584"/>
                  </a:lnTo>
                  <a:lnTo>
                    <a:pt x="1485" y="531"/>
                  </a:lnTo>
                  <a:lnTo>
                    <a:pt x="1432" y="478"/>
                  </a:lnTo>
                  <a:lnTo>
                    <a:pt x="1591" y="372"/>
                  </a:lnTo>
                  <a:lnTo>
                    <a:pt x="1750" y="212"/>
                  </a:lnTo>
                  <a:lnTo>
                    <a:pt x="1909" y="53"/>
                  </a:lnTo>
                  <a:lnTo>
                    <a:pt x="1432" y="53"/>
                  </a:lnTo>
                  <a:lnTo>
                    <a:pt x="1220" y="0"/>
                  </a:lnTo>
                  <a:close/>
                  <a:moveTo>
                    <a:pt x="2387" y="319"/>
                  </a:moveTo>
                  <a:lnTo>
                    <a:pt x="2227" y="425"/>
                  </a:lnTo>
                  <a:lnTo>
                    <a:pt x="1909" y="531"/>
                  </a:lnTo>
                  <a:lnTo>
                    <a:pt x="1644" y="584"/>
                  </a:lnTo>
                  <a:lnTo>
                    <a:pt x="2227" y="584"/>
                  </a:lnTo>
                  <a:lnTo>
                    <a:pt x="2387" y="319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82"/>
            <p:cNvSpPr/>
            <p:nvPr/>
          </p:nvSpPr>
          <p:spPr>
            <a:xfrm>
              <a:off x="2261950" y="3528125"/>
              <a:ext cx="25200" cy="6650"/>
            </a:xfrm>
            <a:custGeom>
              <a:rect b="b" l="l" r="r" t="t"/>
              <a:pathLst>
                <a:path extrusionOk="0" h="266" w="1008">
                  <a:moveTo>
                    <a:pt x="1" y="213"/>
                  </a:moveTo>
                  <a:lnTo>
                    <a:pt x="1" y="266"/>
                  </a:lnTo>
                  <a:lnTo>
                    <a:pt x="266" y="266"/>
                  </a:lnTo>
                  <a:lnTo>
                    <a:pt x="107" y="213"/>
                  </a:lnTo>
                  <a:close/>
                  <a:moveTo>
                    <a:pt x="1008" y="1"/>
                  </a:moveTo>
                  <a:lnTo>
                    <a:pt x="849" y="107"/>
                  </a:lnTo>
                  <a:lnTo>
                    <a:pt x="531" y="213"/>
                  </a:lnTo>
                  <a:lnTo>
                    <a:pt x="266" y="266"/>
                  </a:lnTo>
                  <a:lnTo>
                    <a:pt x="849" y="266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82"/>
            <p:cNvSpPr/>
            <p:nvPr/>
          </p:nvSpPr>
          <p:spPr>
            <a:xfrm>
              <a:off x="3189725" y="3520175"/>
              <a:ext cx="35800" cy="14600"/>
            </a:xfrm>
            <a:custGeom>
              <a:rect b="b" l="l" r="r" t="t"/>
              <a:pathLst>
                <a:path extrusionOk="0" h="584" w="1432">
                  <a:moveTo>
                    <a:pt x="0" y="319"/>
                  </a:moveTo>
                  <a:lnTo>
                    <a:pt x="159" y="584"/>
                  </a:lnTo>
                  <a:lnTo>
                    <a:pt x="742" y="584"/>
                  </a:lnTo>
                  <a:lnTo>
                    <a:pt x="477" y="531"/>
                  </a:lnTo>
                  <a:lnTo>
                    <a:pt x="159" y="425"/>
                  </a:lnTo>
                  <a:lnTo>
                    <a:pt x="0" y="319"/>
                  </a:lnTo>
                  <a:close/>
                  <a:moveTo>
                    <a:pt x="1166" y="0"/>
                  </a:moveTo>
                  <a:lnTo>
                    <a:pt x="954" y="53"/>
                  </a:lnTo>
                  <a:lnTo>
                    <a:pt x="477" y="53"/>
                  </a:lnTo>
                  <a:lnTo>
                    <a:pt x="636" y="212"/>
                  </a:lnTo>
                  <a:lnTo>
                    <a:pt x="795" y="372"/>
                  </a:lnTo>
                  <a:lnTo>
                    <a:pt x="1007" y="478"/>
                  </a:lnTo>
                  <a:lnTo>
                    <a:pt x="901" y="531"/>
                  </a:lnTo>
                  <a:lnTo>
                    <a:pt x="742" y="584"/>
                  </a:lnTo>
                  <a:lnTo>
                    <a:pt x="1431" y="584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82"/>
            <p:cNvSpPr/>
            <p:nvPr/>
          </p:nvSpPr>
          <p:spPr>
            <a:xfrm>
              <a:off x="2895475" y="3533425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4"/>
                  </a:moveTo>
                  <a:lnTo>
                    <a:pt x="1" y="54"/>
                  </a:lnTo>
                  <a:lnTo>
                    <a:pt x="1" y="5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82"/>
            <p:cNvSpPr/>
            <p:nvPr/>
          </p:nvSpPr>
          <p:spPr>
            <a:xfrm>
              <a:off x="2261950" y="3521500"/>
              <a:ext cx="13275" cy="10625"/>
            </a:xfrm>
            <a:custGeom>
              <a:rect b="b" l="l" r="r" t="t"/>
              <a:pathLst>
                <a:path extrusionOk="0" h="425" w="531">
                  <a:moveTo>
                    <a:pt x="1" y="0"/>
                  </a:moveTo>
                  <a:lnTo>
                    <a:pt x="1" y="425"/>
                  </a:lnTo>
                  <a:lnTo>
                    <a:pt x="213" y="319"/>
                  </a:lnTo>
                  <a:lnTo>
                    <a:pt x="372" y="159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82"/>
            <p:cNvSpPr/>
            <p:nvPr/>
          </p:nvSpPr>
          <p:spPr>
            <a:xfrm>
              <a:off x="2534975" y="3533425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4"/>
                  </a:moveTo>
                  <a:lnTo>
                    <a:pt x="1" y="54"/>
                  </a:lnTo>
                  <a:lnTo>
                    <a:pt x="1" y="54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82"/>
            <p:cNvSpPr/>
            <p:nvPr/>
          </p:nvSpPr>
          <p:spPr>
            <a:xfrm>
              <a:off x="2474025" y="3520175"/>
              <a:ext cx="49050" cy="14600"/>
            </a:xfrm>
            <a:custGeom>
              <a:rect b="b" l="l" r="r" t="t"/>
              <a:pathLst>
                <a:path extrusionOk="0" h="584" w="1962">
                  <a:moveTo>
                    <a:pt x="0" y="0"/>
                  </a:moveTo>
                  <a:lnTo>
                    <a:pt x="424" y="319"/>
                  </a:lnTo>
                  <a:lnTo>
                    <a:pt x="901" y="584"/>
                  </a:lnTo>
                  <a:lnTo>
                    <a:pt x="1697" y="584"/>
                  </a:lnTo>
                  <a:lnTo>
                    <a:pt x="1962" y="319"/>
                  </a:lnTo>
                  <a:lnTo>
                    <a:pt x="1644" y="319"/>
                  </a:lnTo>
                  <a:lnTo>
                    <a:pt x="1378" y="265"/>
                  </a:lnTo>
                  <a:lnTo>
                    <a:pt x="1219" y="212"/>
                  </a:lnTo>
                  <a:lnTo>
                    <a:pt x="1060" y="106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82"/>
            <p:cNvSpPr/>
            <p:nvPr/>
          </p:nvSpPr>
          <p:spPr>
            <a:xfrm>
              <a:off x="2251350" y="3464500"/>
              <a:ext cx="10625" cy="19925"/>
            </a:xfrm>
            <a:custGeom>
              <a:rect b="b" l="l" r="r" t="t"/>
              <a:pathLst>
                <a:path extrusionOk="0" h="797" w="425">
                  <a:moveTo>
                    <a:pt x="1" y="1"/>
                  </a:moveTo>
                  <a:lnTo>
                    <a:pt x="1" y="796"/>
                  </a:lnTo>
                  <a:lnTo>
                    <a:pt x="425" y="796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82"/>
            <p:cNvSpPr/>
            <p:nvPr/>
          </p:nvSpPr>
          <p:spPr>
            <a:xfrm>
              <a:off x="2332200" y="3464500"/>
              <a:ext cx="72925" cy="19925"/>
            </a:xfrm>
            <a:custGeom>
              <a:rect b="b" l="l" r="r" t="t"/>
              <a:pathLst>
                <a:path extrusionOk="0" h="797" w="2917">
                  <a:moveTo>
                    <a:pt x="53" y="1"/>
                  </a:moveTo>
                  <a:lnTo>
                    <a:pt x="372" y="213"/>
                  </a:lnTo>
                  <a:lnTo>
                    <a:pt x="743" y="319"/>
                  </a:lnTo>
                  <a:lnTo>
                    <a:pt x="584" y="478"/>
                  </a:lnTo>
                  <a:lnTo>
                    <a:pt x="425" y="531"/>
                  </a:lnTo>
                  <a:lnTo>
                    <a:pt x="213" y="637"/>
                  </a:lnTo>
                  <a:lnTo>
                    <a:pt x="53" y="637"/>
                  </a:lnTo>
                  <a:lnTo>
                    <a:pt x="0" y="584"/>
                  </a:lnTo>
                  <a:lnTo>
                    <a:pt x="0" y="637"/>
                  </a:lnTo>
                  <a:lnTo>
                    <a:pt x="425" y="796"/>
                  </a:lnTo>
                  <a:lnTo>
                    <a:pt x="1856" y="796"/>
                  </a:lnTo>
                  <a:lnTo>
                    <a:pt x="2439" y="425"/>
                  </a:lnTo>
                  <a:lnTo>
                    <a:pt x="2651" y="266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82"/>
            <p:cNvSpPr/>
            <p:nvPr/>
          </p:nvSpPr>
          <p:spPr>
            <a:xfrm>
              <a:off x="2935250" y="3464500"/>
              <a:ext cx="78225" cy="19925"/>
            </a:xfrm>
            <a:custGeom>
              <a:rect b="b" l="l" r="r" t="t"/>
              <a:pathLst>
                <a:path extrusionOk="0" h="797" w="3129">
                  <a:moveTo>
                    <a:pt x="0" y="1"/>
                  </a:moveTo>
                  <a:lnTo>
                    <a:pt x="212" y="213"/>
                  </a:lnTo>
                  <a:lnTo>
                    <a:pt x="424" y="372"/>
                  </a:lnTo>
                  <a:lnTo>
                    <a:pt x="689" y="478"/>
                  </a:lnTo>
                  <a:lnTo>
                    <a:pt x="954" y="531"/>
                  </a:lnTo>
                  <a:lnTo>
                    <a:pt x="795" y="690"/>
                  </a:lnTo>
                  <a:lnTo>
                    <a:pt x="689" y="796"/>
                  </a:lnTo>
                  <a:lnTo>
                    <a:pt x="2068" y="796"/>
                  </a:lnTo>
                  <a:lnTo>
                    <a:pt x="2651" y="425"/>
                  </a:lnTo>
                  <a:lnTo>
                    <a:pt x="2916" y="266"/>
                  </a:lnTo>
                  <a:lnTo>
                    <a:pt x="3128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82"/>
            <p:cNvSpPr/>
            <p:nvPr/>
          </p:nvSpPr>
          <p:spPr>
            <a:xfrm>
              <a:off x="3071750" y="3464500"/>
              <a:ext cx="72925" cy="19925"/>
            </a:xfrm>
            <a:custGeom>
              <a:rect b="b" l="l" r="r" t="t"/>
              <a:pathLst>
                <a:path extrusionOk="0" h="797" w="2917">
                  <a:moveTo>
                    <a:pt x="1" y="1"/>
                  </a:moveTo>
                  <a:lnTo>
                    <a:pt x="213" y="266"/>
                  </a:lnTo>
                  <a:lnTo>
                    <a:pt x="478" y="425"/>
                  </a:lnTo>
                  <a:lnTo>
                    <a:pt x="1061" y="796"/>
                  </a:lnTo>
                  <a:lnTo>
                    <a:pt x="2492" y="796"/>
                  </a:lnTo>
                  <a:lnTo>
                    <a:pt x="2917" y="637"/>
                  </a:lnTo>
                  <a:lnTo>
                    <a:pt x="2917" y="584"/>
                  </a:lnTo>
                  <a:lnTo>
                    <a:pt x="2864" y="637"/>
                  </a:lnTo>
                  <a:lnTo>
                    <a:pt x="2704" y="637"/>
                  </a:lnTo>
                  <a:lnTo>
                    <a:pt x="2439" y="531"/>
                  </a:lnTo>
                  <a:lnTo>
                    <a:pt x="2333" y="478"/>
                  </a:lnTo>
                  <a:lnTo>
                    <a:pt x="2174" y="319"/>
                  </a:lnTo>
                  <a:lnTo>
                    <a:pt x="2545" y="213"/>
                  </a:lnTo>
                  <a:lnTo>
                    <a:pt x="2864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82"/>
            <p:cNvSpPr/>
            <p:nvPr/>
          </p:nvSpPr>
          <p:spPr>
            <a:xfrm>
              <a:off x="2805350" y="3464500"/>
              <a:ext cx="96775" cy="19925"/>
            </a:xfrm>
            <a:custGeom>
              <a:rect b="b" l="l" r="r" t="t"/>
              <a:pathLst>
                <a:path extrusionOk="0" h="797" w="3871">
                  <a:moveTo>
                    <a:pt x="637" y="1"/>
                  </a:moveTo>
                  <a:lnTo>
                    <a:pt x="372" y="425"/>
                  </a:lnTo>
                  <a:lnTo>
                    <a:pt x="1" y="796"/>
                  </a:lnTo>
                  <a:lnTo>
                    <a:pt x="3182" y="796"/>
                  </a:lnTo>
                  <a:lnTo>
                    <a:pt x="3076" y="690"/>
                  </a:lnTo>
                  <a:lnTo>
                    <a:pt x="2917" y="531"/>
                  </a:lnTo>
                  <a:lnTo>
                    <a:pt x="3182" y="478"/>
                  </a:lnTo>
                  <a:lnTo>
                    <a:pt x="3447" y="372"/>
                  </a:lnTo>
                  <a:lnTo>
                    <a:pt x="3659" y="213"/>
                  </a:lnTo>
                  <a:lnTo>
                    <a:pt x="3871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82"/>
            <p:cNvSpPr/>
            <p:nvPr/>
          </p:nvSpPr>
          <p:spPr>
            <a:xfrm>
              <a:off x="2261950" y="3464500"/>
              <a:ext cx="26525" cy="19925"/>
            </a:xfrm>
            <a:custGeom>
              <a:rect b="b" l="l" r="r" t="t"/>
              <a:pathLst>
                <a:path extrusionOk="0" h="797" w="1061">
                  <a:moveTo>
                    <a:pt x="1" y="1"/>
                  </a:moveTo>
                  <a:lnTo>
                    <a:pt x="1" y="796"/>
                  </a:lnTo>
                  <a:lnTo>
                    <a:pt x="637" y="796"/>
                  </a:lnTo>
                  <a:lnTo>
                    <a:pt x="1061" y="637"/>
                  </a:lnTo>
                  <a:lnTo>
                    <a:pt x="1061" y="584"/>
                  </a:lnTo>
                  <a:lnTo>
                    <a:pt x="1008" y="637"/>
                  </a:lnTo>
                  <a:lnTo>
                    <a:pt x="849" y="637"/>
                  </a:lnTo>
                  <a:lnTo>
                    <a:pt x="584" y="531"/>
                  </a:lnTo>
                  <a:lnTo>
                    <a:pt x="478" y="478"/>
                  </a:lnTo>
                  <a:lnTo>
                    <a:pt x="319" y="319"/>
                  </a:lnTo>
                  <a:lnTo>
                    <a:pt x="690" y="21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82"/>
            <p:cNvSpPr/>
            <p:nvPr/>
          </p:nvSpPr>
          <p:spPr>
            <a:xfrm>
              <a:off x="2463400" y="3464500"/>
              <a:ext cx="78225" cy="19925"/>
            </a:xfrm>
            <a:custGeom>
              <a:rect b="b" l="l" r="r" t="t"/>
              <a:pathLst>
                <a:path extrusionOk="0" h="797" w="3129">
                  <a:moveTo>
                    <a:pt x="1" y="1"/>
                  </a:moveTo>
                  <a:lnTo>
                    <a:pt x="213" y="266"/>
                  </a:lnTo>
                  <a:lnTo>
                    <a:pt x="478" y="425"/>
                  </a:lnTo>
                  <a:lnTo>
                    <a:pt x="1061" y="796"/>
                  </a:lnTo>
                  <a:lnTo>
                    <a:pt x="2440" y="796"/>
                  </a:lnTo>
                  <a:lnTo>
                    <a:pt x="2334" y="690"/>
                  </a:lnTo>
                  <a:lnTo>
                    <a:pt x="2175" y="531"/>
                  </a:lnTo>
                  <a:lnTo>
                    <a:pt x="2440" y="478"/>
                  </a:lnTo>
                  <a:lnTo>
                    <a:pt x="2705" y="372"/>
                  </a:lnTo>
                  <a:lnTo>
                    <a:pt x="2917" y="213"/>
                  </a:lnTo>
                  <a:lnTo>
                    <a:pt x="3129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82"/>
            <p:cNvSpPr/>
            <p:nvPr/>
          </p:nvSpPr>
          <p:spPr>
            <a:xfrm>
              <a:off x="2574750" y="3464500"/>
              <a:ext cx="96775" cy="19925"/>
            </a:xfrm>
            <a:custGeom>
              <a:rect b="b" l="l" r="r" t="t"/>
              <a:pathLst>
                <a:path extrusionOk="0" h="797" w="3871">
                  <a:moveTo>
                    <a:pt x="0" y="1"/>
                  </a:moveTo>
                  <a:lnTo>
                    <a:pt x="212" y="213"/>
                  </a:lnTo>
                  <a:lnTo>
                    <a:pt x="424" y="372"/>
                  </a:lnTo>
                  <a:lnTo>
                    <a:pt x="636" y="478"/>
                  </a:lnTo>
                  <a:lnTo>
                    <a:pt x="954" y="531"/>
                  </a:lnTo>
                  <a:lnTo>
                    <a:pt x="795" y="690"/>
                  </a:lnTo>
                  <a:lnTo>
                    <a:pt x="636" y="796"/>
                  </a:lnTo>
                  <a:lnTo>
                    <a:pt x="3870" y="796"/>
                  </a:lnTo>
                  <a:lnTo>
                    <a:pt x="3499" y="425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82"/>
            <p:cNvSpPr/>
            <p:nvPr/>
          </p:nvSpPr>
          <p:spPr>
            <a:xfrm>
              <a:off x="3188400" y="3464500"/>
              <a:ext cx="37125" cy="19925"/>
            </a:xfrm>
            <a:custGeom>
              <a:rect b="b" l="l" r="r" t="t"/>
              <a:pathLst>
                <a:path extrusionOk="0" h="797" w="1485">
                  <a:moveTo>
                    <a:pt x="53" y="1"/>
                  </a:moveTo>
                  <a:lnTo>
                    <a:pt x="371" y="213"/>
                  </a:lnTo>
                  <a:lnTo>
                    <a:pt x="742" y="319"/>
                  </a:lnTo>
                  <a:lnTo>
                    <a:pt x="583" y="478"/>
                  </a:lnTo>
                  <a:lnTo>
                    <a:pt x="477" y="531"/>
                  </a:lnTo>
                  <a:lnTo>
                    <a:pt x="212" y="637"/>
                  </a:lnTo>
                  <a:lnTo>
                    <a:pt x="53" y="637"/>
                  </a:lnTo>
                  <a:lnTo>
                    <a:pt x="0" y="584"/>
                  </a:lnTo>
                  <a:lnTo>
                    <a:pt x="0" y="637"/>
                  </a:lnTo>
                  <a:lnTo>
                    <a:pt x="424" y="796"/>
                  </a:lnTo>
                  <a:lnTo>
                    <a:pt x="1484" y="796"/>
                  </a:lnTo>
                  <a:lnTo>
                    <a:pt x="1484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82"/>
            <p:cNvSpPr/>
            <p:nvPr/>
          </p:nvSpPr>
          <p:spPr>
            <a:xfrm>
              <a:off x="2251350" y="3418125"/>
              <a:ext cx="10625" cy="17250"/>
            </a:xfrm>
            <a:custGeom>
              <a:rect b="b" l="l" r="r" t="t"/>
              <a:pathLst>
                <a:path extrusionOk="0" h="690" w="425">
                  <a:moveTo>
                    <a:pt x="160" y="0"/>
                  </a:moveTo>
                  <a:lnTo>
                    <a:pt x="1" y="53"/>
                  </a:lnTo>
                  <a:lnTo>
                    <a:pt x="1" y="689"/>
                  </a:lnTo>
                  <a:lnTo>
                    <a:pt x="425" y="689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82"/>
            <p:cNvSpPr/>
            <p:nvPr/>
          </p:nvSpPr>
          <p:spPr>
            <a:xfrm>
              <a:off x="2371950" y="3410175"/>
              <a:ext cx="41125" cy="13275"/>
            </a:xfrm>
            <a:custGeom>
              <a:rect b="b" l="l" r="r" t="t"/>
              <a:pathLst>
                <a:path extrusionOk="0" h="531" w="1645">
                  <a:moveTo>
                    <a:pt x="1" y="0"/>
                  </a:moveTo>
                  <a:lnTo>
                    <a:pt x="213" y="106"/>
                  </a:lnTo>
                  <a:lnTo>
                    <a:pt x="372" y="159"/>
                  </a:lnTo>
                  <a:lnTo>
                    <a:pt x="796" y="371"/>
                  </a:lnTo>
                  <a:lnTo>
                    <a:pt x="1326" y="530"/>
                  </a:lnTo>
                  <a:lnTo>
                    <a:pt x="1644" y="212"/>
                  </a:lnTo>
                  <a:lnTo>
                    <a:pt x="1061" y="10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82"/>
            <p:cNvSpPr/>
            <p:nvPr/>
          </p:nvSpPr>
          <p:spPr>
            <a:xfrm>
              <a:off x="2261950" y="3415475"/>
              <a:ext cx="136550" cy="19900"/>
            </a:xfrm>
            <a:custGeom>
              <a:rect b="b" l="l" r="r" t="t"/>
              <a:pathLst>
                <a:path extrusionOk="0" h="796" w="5462">
                  <a:moveTo>
                    <a:pt x="743" y="0"/>
                  </a:moveTo>
                  <a:lnTo>
                    <a:pt x="1" y="106"/>
                  </a:lnTo>
                  <a:lnTo>
                    <a:pt x="1" y="795"/>
                  </a:lnTo>
                  <a:lnTo>
                    <a:pt x="1803" y="795"/>
                  </a:lnTo>
                  <a:lnTo>
                    <a:pt x="1909" y="318"/>
                  </a:lnTo>
                  <a:lnTo>
                    <a:pt x="2068" y="795"/>
                  </a:lnTo>
                  <a:lnTo>
                    <a:pt x="4825" y="795"/>
                  </a:lnTo>
                  <a:lnTo>
                    <a:pt x="4772" y="742"/>
                  </a:lnTo>
                  <a:lnTo>
                    <a:pt x="5143" y="636"/>
                  </a:lnTo>
                  <a:lnTo>
                    <a:pt x="5461" y="477"/>
                  </a:lnTo>
                  <a:lnTo>
                    <a:pt x="4825" y="371"/>
                  </a:lnTo>
                  <a:lnTo>
                    <a:pt x="4136" y="159"/>
                  </a:lnTo>
                  <a:lnTo>
                    <a:pt x="3818" y="212"/>
                  </a:lnTo>
                  <a:lnTo>
                    <a:pt x="3394" y="212"/>
                  </a:lnTo>
                  <a:lnTo>
                    <a:pt x="2545" y="106"/>
                  </a:lnTo>
                  <a:lnTo>
                    <a:pt x="1644" y="106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82"/>
            <p:cNvSpPr/>
            <p:nvPr/>
          </p:nvSpPr>
          <p:spPr>
            <a:xfrm>
              <a:off x="2834525" y="3410175"/>
              <a:ext cx="190875" cy="25200"/>
            </a:xfrm>
            <a:custGeom>
              <a:rect b="b" l="l" r="r" t="t"/>
              <a:pathLst>
                <a:path extrusionOk="0" h="1008" w="7635">
                  <a:moveTo>
                    <a:pt x="106" y="0"/>
                  </a:moveTo>
                  <a:lnTo>
                    <a:pt x="106" y="106"/>
                  </a:lnTo>
                  <a:lnTo>
                    <a:pt x="53" y="530"/>
                  </a:lnTo>
                  <a:lnTo>
                    <a:pt x="0" y="1007"/>
                  </a:lnTo>
                  <a:lnTo>
                    <a:pt x="3287" y="1007"/>
                  </a:lnTo>
                  <a:lnTo>
                    <a:pt x="3393" y="795"/>
                  </a:lnTo>
                  <a:lnTo>
                    <a:pt x="3446" y="1007"/>
                  </a:lnTo>
                  <a:lnTo>
                    <a:pt x="6256" y="1007"/>
                  </a:lnTo>
                  <a:lnTo>
                    <a:pt x="6203" y="954"/>
                  </a:lnTo>
                  <a:lnTo>
                    <a:pt x="6680" y="848"/>
                  </a:lnTo>
                  <a:lnTo>
                    <a:pt x="7051" y="636"/>
                  </a:lnTo>
                  <a:lnTo>
                    <a:pt x="7369" y="371"/>
                  </a:lnTo>
                  <a:lnTo>
                    <a:pt x="7634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82"/>
            <p:cNvSpPr/>
            <p:nvPr/>
          </p:nvSpPr>
          <p:spPr>
            <a:xfrm>
              <a:off x="2460750" y="3410175"/>
              <a:ext cx="181600" cy="25200"/>
            </a:xfrm>
            <a:custGeom>
              <a:rect b="b" l="l" r="r" t="t"/>
              <a:pathLst>
                <a:path extrusionOk="0" h="1008" w="7264">
                  <a:moveTo>
                    <a:pt x="2599" y="0"/>
                  </a:moveTo>
                  <a:lnTo>
                    <a:pt x="2599" y="106"/>
                  </a:lnTo>
                  <a:lnTo>
                    <a:pt x="2599" y="159"/>
                  </a:lnTo>
                  <a:lnTo>
                    <a:pt x="2599" y="212"/>
                  </a:lnTo>
                  <a:lnTo>
                    <a:pt x="2599" y="265"/>
                  </a:lnTo>
                  <a:lnTo>
                    <a:pt x="2334" y="371"/>
                  </a:lnTo>
                  <a:lnTo>
                    <a:pt x="1962" y="371"/>
                  </a:lnTo>
                  <a:lnTo>
                    <a:pt x="1485" y="318"/>
                  </a:lnTo>
                  <a:lnTo>
                    <a:pt x="849" y="318"/>
                  </a:lnTo>
                  <a:lnTo>
                    <a:pt x="425" y="424"/>
                  </a:lnTo>
                  <a:lnTo>
                    <a:pt x="1" y="424"/>
                  </a:lnTo>
                  <a:lnTo>
                    <a:pt x="213" y="636"/>
                  </a:lnTo>
                  <a:lnTo>
                    <a:pt x="425" y="742"/>
                  </a:lnTo>
                  <a:lnTo>
                    <a:pt x="743" y="901"/>
                  </a:lnTo>
                  <a:lnTo>
                    <a:pt x="1061" y="954"/>
                  </a:lnTo>
                  <a:lnTo>
                    <a:pt x="1008" y="1007"/>
                  </a:lnTo>
                  <a:lnTo>
                    <a:pt x="3818" y="1007"/>
                  </a:lnTo>
                  <a:lnTo>
                    <a:pt x="3871" y="795"/>
                  </a:lnTo>
                  <a:lnTo>
                    <a:pt x="3977" y="1007"/>
                  </a:lnTo>
                  <a:lnTo>
                    <a:pt x="7264" y="1007"/>
                  </a:lnTo>
                  <a:lnTo>
                    <a:pt x="7211" y="530"/>
                  </a:lnTo>
                  <a:lnTo>
                    <a:pt x="7158" y="106"/>
                  </a:lnTo>
                  <a:lnTo>
                    <a:pt x="7158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82"/>
            <p:cNvSpPr/>
            <p:nvPr/>
          </p:nvSpPr>
          <p:spPr>
            <a:xfrm>
              <a:off x="3059825" y="3410175"/>
              <a:ext cx="165700" cy="25200"/>
            </a:xfrm>
            <a:custGeom>
              <a:rect b="b" l="l" r="r" t="t"/>
              <a:pathLst>
                <a:path extrusionOk="0" h="1008" w="6628">
                  <a:moveTo>
                    <a:pt x="6097" y="0"/>
                  </a:moveTo>
                  <a:lnTo>
                    <a:pt x="6627" y="53"/>
                  </a:lnTo>
                  <a:lnTo>
                    <a:pt x="6627" y="0"/>
                  </a:lnTo>
                  <a:close/>
                  <a:moveTo>
                    <a:pt x="1" y="0"/>
                  </a:moveTo>
                  <a:lnTo>
                    <a:pt x="266" y="371"/>
                  </a:lnTo>
                  <a:lnTo>
                    <a:pt x="584" y="636"/>
                  </a:lnTo>
                  <a:lnTo>
                    <a:pt x="955" y="848"/>
                  </a:lnTo>
                  <a:lnTo>
                    <a:pt x="1432" y="954"/>
                  </a:lnTo>
                  <a:lnTo>
                    <a:pt x="1379" y="1007"/>
                  </a:lnTo>
                  <a:lnTo>
                    <a:pt x="4136" y="1007"/>
                  </a:lnTo>
                  <a:lnTo>
                    <a:pt x="4295" y="530"/>
                  </a:lnTo>
                  <a:lnTo>
                    <a:pt x="4401" y="1007"/>
                  </a:lnTo>
                  <a:lnTo>
                    <a:pt x="6627" y="1007"/>
                  </a:lnTo>
                  <a:lnTo>
                    <a:pt x="6627" y="53"/>
                  </a:lnTo>
                  <a:lnTo>
                    <a:pt x="6256" y="106"/>
                  </a:lnTo>
                  <a:lnTo>
                    <a:pt x="5461" y="106"/>
                  </a:lnTo>
                  <a:lnTo>
                    <a:pt x="5037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82"/>
            <p:cNvSpPr/>
            <p:nvPr/>
          </p:nvSpPr>
          <p:spPr>
            <a:xfrm>
              <a:off x="2251350" y="3381000"/>
              <a:ext cx="5325" cy="1350"/>
            </a:xfrm>
            <a:custGeom>
              <a:rect b="b" l="l" r="r" t="t"/>
              <a:pathLst>
                <a:path extrusionOk="0" h="54" w="213">
                  <a:moveTo>
                    <a:pt x="1" y="1"/>
                  </a:moveTo>
                  <a:lnTo>
                    <a:pt x="1" y="5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82"/>
            <p:cNvSpPr/>
            <p:nvPr/>
          </p:nvSpPr>
          <p:spPr>
            <a:xfrm>
              <a:off x="3189725" y="3355825"/>
              <a:ext cx="35800" cy="10625"/>
            </a:xfrm>
            <a:custGeom>
              <a:rect b="b" l="l" r="r" t="t"/>
              <a:pathLst>
                <a:path extrusionOk="0" h="425" w="1432">
                  <a:moveTo>
                    <a:pt x="0" y="1"/>
                  </a:moveTo>
                  <a:lnTo>
                    <a:pt x="212" y="213"/>
                  </a:lnTo>
                  <a:lnTo>
                    <a:pt x="371" y="425"/>
                  </a:lnTo>
                  <a:lnTo>
                    <a:pt x="583" y="319"/>
                  </a:lnTo>
                  <a:lnTo>
                    <a:pt x="848" y="266"/>
                  </a:lnTo>
                  <a:lnTo>
                    <a:pt x="1113" y="319"/>
                  </a:lnTo>
                  <a:lnTo>
                    <a:pt x="1431" y="425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82"/>
            <p:cNvSpPr/>
            <p:nvPr/>
          </p:nvSpPr>
          <p:spPr>
            <a:xfrm>
              <a:off x="2818600" y="3355825"/>
              <a:ext cx="249200" cy="29175"/>
            </a:xfrm>
            <a:custGeom>
              <a:rect b="b" l="l" r="r" t="t"/>
              <a:pathLst>
                <a:path extrusionOk="0" h="1167" w="9968">
                  <a:moveTo>
                    <a:pt x="1" y="1"/>
                  </a:moveTo>
                  <a:lnTo>
                    <a:pt x="319" y="531"/>
                  </a:lnTo>
                  <a:lnTo>
                    <a:pt x="584" y="1167"/>
                  </a:lnTo>
                  <a:lnTo>
                    <a:pt x="7105" y="1167"/>
                  </a:lnTo>
                  <a:lnTo>
                    <a:pt x="7688" y="1061"/>
                  </a:lnTo>
                  <a:lnTo>
                    <a:pt x="7953" y="1008"/>
                  </a:lnTo>
                  <a:lnTo>
                    <a:pt x="8271" y="849"/>
                  </a:lnTo>
                  <a:lnTo>
                    <a:pt x="8430" y="690"/>
                  </a:lnTo>
                  <a:lnTo>
                    <a:pt x="8536" y="584"/>
                  </a:lnTo>
                  <a:lnTo>
                    <a:pt x="8695" y="478"/>
                  </a:lnTo>
                  <a:lnTo>
                    <a:pt x="9119" y="478"/>
                  </a:lnTo>
                  <a:lnTo>
                    <a:pt x="9332" y="425"/>
                  </a:lnTo>
                  <a:lnTo>
                    <a:pt x="9385" y="372"/>
                  </a:lnTo>
                  <a:lnTo>
                    <a:pt x="9491" y="372"/>
                  </a:lnTo>
                  <a:lnTo>
                    <a:pt x="9703" y="160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82"/>
            <p:cNvSpPr/>
            <p:nvPr/>
          </p:nvSpPr>
          <p:spPr>
            <a:xfrm>
              <a:off x="2348100" y="3355825"/>
              <a:ext cx="310175" cy="29175"/>
            </a:xfrm>
            <a:custGeom>
              <a:rect b="b" l="l" r="r" t="t"/>
              <a:pathLst>
                <a:path extrusionOk="0" h="1167" w="12407">
                  <a:moveTo>
                    <a:pt x="1" y="1"/>
                  </a:moveTo>
                  <a:lnTo>
                    <a:pt x="107" y="107"/>
                  </a:lnTo>
                  <a:lnTo>
                    <a:pt x="160" y="160"/>
                  </a:lnTo>
                  <a:lnTo>
                    <a:pt x="372" y="107"/>
                  </a:lnTo>
                  <a:lnTo>
                    <a:pt x="531" y="160"/>
                  </a:lnTo>
                  <a:lnTo>
                    <a:pt x="584" y="213"/>
                  </a:lnTo>
                  <a:lnTo>
                    <a:pt x="796" y="319"/>
                  </a:lnTo>
                  <a:lnTo>
                    <a:pt x="955" y="478"/>
                  </a:lnTo>
                  <a:lnTo>
                    <a:pt x="1432" y="425"/>
                  </a:lnTo>
                  <a:lnTo>
                    <a:pt x="1644" y="478"/>
                  </a:lnTo>
                  <a:lnTo>
                    <a:pt x="1856" y="531"/>
                  </a:lnTo>
                  <a:lnTo>
                    <a:pt x="2227" y="796"/>
                  </a:lnTo>
                  <a:lnTo>
                    <a:pt x="2492" y="1061"/>
                  </a:lnTo>
                  <a:lnTo>
                    <a:pt x="2651" y="1008"/>
                  </a:lnTo>
                  <a:lnTo>
                    <a:pt x="2810" y="955"/>
                  </a:lnTo>
                  <a:lnTo>
                    <a:pt x="3075" y="955"/>
                  </a:lnTo>
                  <a:lnTo>
                    <a:pt x="3288" y="1008"/>
                  </a:lnTo>
                  <a:lnTo>
                    <a:pt x="3447" y="584"/>
                  </a:lnTo>
                  <a:lnTo>
                    <a:pt x="3606" y="1114"/>
                  </a:lnTo>
                  <a:lnTo>
                    <a:pt x="3871" y="1061"/>
                  </a:lnTo>
                  <a:lnTo>
                    <a:pt x="4189" y="1008"/>
                  </a:lnTo>
                  <a:lnTo>
                    <a:pt x="4454" y="1061"/>
                  </a:lnTo>
                  <a:lnTo>
                    <a:pt x="4719" y="1114"/>
                  </a:lnTo>
                  <a:lnTo>
                    <a:pt x="4825" y="1167"/>
                  </a:lnTo>
                  <a:lnTo>
                    <a:pt x="11823" y="1167"/>
                  </a:lnTo>
                  <a:lnTo>
                    <a:pt x="12088" y="531"/>
                  </a:lnTo>
                  <a:lnTo>
                    <a:pt x="12406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7" name="Google Shape;3987;p82"/>
            <p:cNvSpPr/>
            <p:nvPr/>
          </p:nvSpPr>
          <p:spPr>
            <a:xfrm>
              <a:off x="2251350" y="3301475"/>
              <a:ext cx="10625" cy="33175"/>
            </a:xfrm>
            <a:custGeom>
              <a:rect b="b" l="l" r="r" t="t"/>
              <a:pathLst>
                <a:path extrusionOk="0" h="1327" w="425">
                  <a:moveTo>
                    <a:pt x="1" y="1"/>
                  </a:moveTo>
                  <a:lnTo>
                    <a:pt x="1" y="1326"/>
                  </a:lnTo>
                  <a:lnTo>
                    <a:pt x="425" y="1326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82"/>
            <p:cNvSpPr/>
            <p:nvPr/>
          </p:nvSpPr>
          <p:spPr>
            <a:xfrm>
              <a:off x="2261950" y="3301475"/>
              <a:ext cx="963575" cy="33175"/>
            </a:xfrm>
            <a:custGeom>
              <a:rect b="b" l="l" r="r" t="t"/>
              <a:pathLst>
                <a:path extrusionOk="0" h="1327" w="38543">
                  <a:moveTo>
                    <a:pt x="1" y="1"/>
                  </a:moveTo>
                  <a:lnTo>
                    <a:pt x="1" y="1326"/>
                  </a:lnTo>
                  <a:lnTo>
                    <a:pt x="319" y="1326"/>
                  </a:lnTo>
                  <a:lnTo>
                    <a:pt x="478" y="1220"/>
                  </a:lnTo>
                  <a:lnTo>
                    <a:pt x="637" y="1114"/>
                  </a:lnTo>
                  <a:lnTo>
                    <a:pt x="1008" y="1114"/>
                  </a:lnTo>
                  <a:lnTo>
                    <a:pt x="1326" y="1273"/>
                  </a:lnTo>
                  <a:lnTo>
                    <a:pt x="1803" y="1326"/>
                  </a:lnTo>
                  <a:lnTo>
                    <a:pt x="16647" y="1326"/>
                  </a:lnTo>
                  <a:lnTo>
                    <a:pt x="17177" y="1008"/>
                  </a:lnTo>
                  <a:lnTo>
                    <a:pt x="17761" y="743"/>
                  </a:lnTo>
                  <a:lnTo>
                    <a:pt x="18397" y="584"/>
                  </a:lnTo>
                  <a:lnTo>
                    <a:pt x="19033" y="531"/>
                  </a:lnTo>
                  <a:lnTo>
                    <a:pt x="19722" y="584"/>
                  </a:lnTo>
                  <a:lnTo>
                    <a:pt x="20358" y="743"/>
                  </a:lnTo>
                  <a:lnTo>
                    <a:pt x="20942" y="1008"/>
                  </a:lnTo>
                  <a:lnTo>
                    <a:pt x="21472" y="1326"/>
                  </a:lnTo>
                  <a:lnTo>
                    <a:pt x="34142" y="1326"/>
                  </a:lnTo>
                  <a:lnTo>
                    <a:pt x="34407" y="1273"/>
                  </a:lnTo>
                  <a:lnTo>
                    <a:pt x="34725" y="1273"/>
                  </a:lnTo>
                  <a:lnTo>
                    <a:pt x="34778" y="1326"/>
                  </a:lnTo>
                  <a:lnTo>
                    <a:pt x="38542" y="1326"/>
                  </a:lnTo>
                  <a:lnTo>
                    <a:pt x="38542" y="1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82"/>
            <p:cNvSpPr/>
            <p:nvPr/>
          </p:nvSpPr>
          <p:spPr>
            <a:xfrm>
              <a:off x="2251350" y="3247150"/>
              <a:ext cx="974175" cy="38450"/>
            </a:xfrm>
            <a:custGeom>
              <a:rect b="b" l="l" r="r" t="t"/>
              <a:pathLst>
                <a:path extrusionOk="0" h="1538" w="38967">
                  <a:moveTo>
                    <a:pt x="1" y="0"/>
                  </a:moveTo>
                  <a:lnTo>
                    <a:pt x="1" y="1538"/>
                  </a:lnTo>
                  <a:lnTo>
                    <a:pt x="425" y="1538"/>
                  </a:lnTo>
                  <a:lnTo>
                    <a:pt x="425" y="106"/>
                  </a:lnTo>
                  <a:lnTo>
                    <a:pt x="38966" y="106"/>
                  </a:lnTo>
                  <a:lnTo>
                    <a:pt x="38966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82"/>
            <p:cNvSpPr/>
            <p:nvPr/>
          </p:nvSpPr>
          <p:spPr>
            <a:xfrm>
              <a:off x="2261950" y="3249800"/>
              <a:ext cx="963575" cy="35800"/>
            </a:xfrm>
            <a:custGeom>
              <a:rect b="b" l="l" r="r" t="t"/>
              <a:pathLst>
                <a:path extrusionOk="0" h="1432" w="38543">
                  <a:moveTo>
                    <a:pt x="1" y="0"/>
                  </a:moveTo>
                  <a:lnTo>
                    <a:pt x="1" y="1432"/>
                  </a:lnTo>
                  <a:lnTo>
                    <a:pt x="38542" y="1432"/>
                  </a:lnTo>
                  <a:lnTo>
                    <a:pt x="38542" y="0"/>
                  </a:lnTo>
                  <a:close/>
                </a:path>
              </a:pathLst>
            </a:custGeom>
            <a:solidFill>
              <a:srgbClr val="EAB1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82"/>
            <p:cNvSpPr/>
            <p:nvPr/>
          </p:nvSpPr>
          <p:spPr>
            <a:xfrm>
              <a:off x="2251350" y="3683200"/>
              <a:ext cx="10625" cy="41100"/>
            </a:xfrm>
            <a:custGeom>
              <a:rect b="b" l="l" r="r" t="t"/>
              <a:pathLst>
                <a:path extrusionOk="0" h="1644" w="425">
                  <a:moveTo>
                    <a:pt x="1" y="0"/>
                  </a:moveTo>
                  <a:lnTo>
                    <a:pt x="1" y="1644"/>
                  </a:lnTo>
                  <a:lnTo>
                    <a:pt x="425" y="1644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82"/>
            <p:cNvSpPr/>
            <p:nvPr/>
          </p:nvSpPr>
          <p:spPr>
            <a:xfrm>
              <a:off x="2251350" y="3681875"/>
              <a:ext cx="10625" cy="1350"/>
            </a:xfrm>
            <a:custGeom>
              <a:rect b="b" l="l" r="r" t="t"/>
              <a:pathLst>
                <a:path extrusionOk="0" h="54" w="425">
                  <a:moveTo>
                    <a:pt x="1" y="0"/>
                  </a:moveTo>
                  <a:lnTo>
                    <a:pt x="1" y="53"/>
                  </a:lnTo>
                  <a:lnTo>
                    <a:pt x="425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82"/>
            <p:cNvSpPr/>
            <p:nvPr/>
          </p:nvSpPr>
          <p:spPr>
            <a:xfrm>
              <a:off x="2261950" y="3683200"/>
              <a:ext cx="7975" cy="25"/>
            </a:xfrm>
            <a:custGeom>
              <a:rect b="b" l="l" r="r" t="t"/>
              <a:pathLst>
                <a:path extrusionOk="0" h="1" w="319">
                  <a:moveTo>
                    <a:pt x="31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4" name="Google Shape;3994;p82"/>
            <p:cNvSpPr/>
            <p:nvPr/>
          </p:nvSpPr>
          <p:spPr>
            <a:xfrm>
              <a:off x="2261950" y="3683200"/>
              <a:ext cx="275700" cy="41100"/>
            </a:xfrm>
            <a:custGeom>
              <a:rect b="b" l="l" r="r" t="t"/>
              <a:pathLst>
                <a:path extrusionOk="0" h="1644" w="11028">
                  <a:moveTo>
                    <a:pt x="1" y="0"/>
                  </a:moveTo>
                  <a:lnTo>
                    <a:pt x="1" y="1644"/>
                  </a:lnTo>
                  <a:lnTo>
                    <a:pt x="10869" y="955"/>
                  </a:lnTo>
                  <a:lnTo>
                    <a:pt x="10975" y="901"/>
                  </a:lnTo>
                  <a:lnTo>
                    <a:pt x="11028" y="795"/>
                  </a:lnTo>
                  <a:lnTo>
                    <a:pt x="10975" y="689"/>
                  </a:lnTo>
                  <a:lnTo>
                    <a:pt x="10869" y="68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82"/>
            <p:cNvSpPr/>
            <p:nvPr/>
          </p:nvSpPr>
          <p:spPr>
            <a:xfrm>
              <a:off x="2251350" y="3683200"/>
              <a:ext cx="10625" cy="25"/>
            </a:xfrm>
            <a:custGeom>
              <a:rect b="b" l="l" r="r" t="t"/>
              <a:pathLst>
                <a:path extrusionOk="0" h="1" w="425">
                  <a:moveTo>
                    <a:pt x="42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5" y="0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82"/>
            <p:cNvSpPr/>
            <p:nvPr/>
          </p:nvSpPr>
          <p:spPr>
            <a:xfrm>
              <a:off x="2261950" y="3683200"/>
              <a:ext cx="11950" cy="25"/>
            </a:xfrm>
            <a:custGeom>
              <a:rect b="b" l="l" r="r" t="t"/>
              <a:pathLst>
                <a:path extrusionOk="0" h="1" w="478">
                  <a:moveTo>
                    <a:pt x="1" y="0"/>
                  </a:moveTo>
                  <a:lnTo>
                    <a:pt x="478" y="0"/>
                  </a:lnTo>
                  <a:lnTo>
                    <a:pt x="319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82"/>
            <p:cNvSpPr/>
            <p:nvPr/>
          </p:nvSpPr>
          <p:spPr>
            <a:xfrm>
              <a:off x="2251350" y="3736200"/>
              <a:ext cx="10625" cy="33175"/>
            </a:xfrm>
            <a:custGeom>
              <a:rect b="b" l="l" r="r" t="t"/>
              <a:pathLst>
                <a:path extrusionOk="0" h="1327" w="425">
                  <a:moveTo>
                    <a:pt x="1" y="1"/>
                  </a:moveTo>
                  <a:lnTo>
                    <a:pt x="1" y="1326"/>
                  </a:lnTo>
                  <a:lnTo>
                    <a:pt x="425" y="127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82"/>
            <p:cNvSpPr/>
            <p:nvPr/>
          </p:nvSpPr>
          <p:spPr>
            <a:xfrm>
              <a:off x="2261950" y="3736200"/>
              <a:ext cx="205450" cy="31850"/>
            </a:xfrm>
            <a:custGeom>
              <a:rect b="b" l="l" r="r" t="t"/>
              <a:pathLst>
                <a:path extrusionOk="0" h="1274" w="8218">
                  <a:moveTo>
                    <a:pt x="1" y="1"/>
                  </a:moveTo>
                  <a:lnTo>
                    <a:pt x="1" y="1273"/>
                  </a:lnTo>
                  <a:lnTo>
                    <a:pt x="8059" y="796"/>
                  </a:lnTo>
                  <a:lnTo>
                    <a:pt x="8165" y="743"/>
                  </a:lnTo>
                  <a:lnTo>
                    <a:pt x="8218" y="637"/>
                  </a:lnTo>
                  <a:lnTo>
                    <a:pt x="8165" y="531"/>
                  </a:lnTo>
                  <a:lnTo>
                    <a:pt x="8059" y="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9" name="Google Shape;3999;p82"/>
            <p:cNvSpPr/>
            <p:nvPr/>
          </p:nvSpPr>
          <p:spPr>
            <a:xfrm>
              <a:off x="2251350" y="3779950"/>
              <a:ext cx="10625" cy="42425"/>
            </a:xfrm>
            <a:custGeom>
              <a:rect b="b" l="l" r="r" t="t"/>
              <a:pathLst>
                <a:path extrusionOk="0" h="1697" w="425">
                  <a:moveTo>
                    <a:pt x="1" y="0"/>
                  </a:moveTo>
                  <a:lnTo>
                    <a:pt x="1" y="583"/>
                  </a:lnTo>
                  <a:lnTo>
                    <a:pt x="107" y="1697"/>
                  </a:lnTo>
                  <a:lnTo>
                    <a:pt x="425" y="1697"/>
                  </a:lnTo>
                  <a:lnTo>
                    <a:pt x="425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82"/>
            <p:cNvSpPr/>
            <p:nvPr/>
          </p:nvSpPr>
          <p:spPr>
            <a:xfrm>
              <a:off x="2261950" y="3781275"/>
              <a:ext cx="275700" cy="41100"/>
            </a:xfrm>
            <a:custGeom>
              <a:rect b="b" l="l" r="r" t="t"/>
              <a:pathLst>
                <a:path extrusionOk="0" h="1644" w="11028">
                  <a:moveTo>
                    <a:pt x="1" y="0"/>
                  </a:moveTo>
                  <a:lnTo>
                    <a:pt x="1" y="1644"/>
                  </a:lnTo>
                  <a:lnTo>
                    <a:pt x="10869" y="955"/>
                  </a:lnTo>
                  <a:lnTo>
                    <a:pt x="10975" y="902"/>
                  </a:lnTo>
                  <a:lnTo>
                    <a:pt x="11028" y="796"/>
                  </a:lnTo>
                  <a:lnTo>
                    <a:pt x="10975" y="690"/>
                  </a:lnTo>
                  <a:lnTo>
                    <a:pt x="10869" y="6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82"/>
            <p:cNvSpPr/>
            <p:nvPr/>
          </p:nvSpPr>
          <p:spPr>
            <a:xfrm>
              <a:off x="2255325" y="3832950"/>
              <a:ext cx="9300" cy="34500"/>
            </a:xfrm>
            <a:custGeom>
              <a:rect b="b" l="l" r="r" t="t"/>
              <a:pathLst>
                <a:path extrusionOk="0" h="1380" w="372">
                  <a:moveTo>
                    <a:pt x="1" y="1"/>
                  </a:moveTo>
                  <a:lnTo>
                    <a:pt x="213" y="1379"/>
                  </a:lnTo>
                  <a:lnTo>
                    <a:pt x="372" y="1379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82"/>
            <p:cNvSpPr/>
            <p:nvPr/>
          </p:nvSpPr>
          <p:spPr>
            <a:xfrm>
              <a:off x="2263275" y="3832950"/>
              <a:ext cx="217400" cy="34500"/>
            </a:xfrm>
            <a:custGeom>
              <a:rect b="b" l="l" r="r" t="t"/>
              <a:pathLst>
                <a:path extrusionOk="0" h="1380" w="8696">
                  <a:moveTo>
                    <a:pt x="1" y="1"/>
                  </a:moveTo>
                  <a:lnTo>
                    <a:pt x="54" y="1379"/>
                  </a:lnTo>
                  <a:lnTo>
                    <a:pt x="8589" y="849"/>
                  </a:lnTo>
                  <a:lnTo>
                    <a:pt x="8695" y="796"/>
                  </a:lnTo>
                  <a:lnTo>
                    <a:pt x="8695" y="690"/>
                  </a:lnTo>
                  <a:lnTo>
                    <a:pt x="8695" y="584"/>
                  </a:lnTo>
                  <a:lnTo>
                    <a:pt x="8589" y="5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82"/>
            <p:cNvSpPr/>
            <p:nvPr/>
          </p:nvSpPr>
          <p:spPr>
            <a:xfrm>
              <a:off x="2263275" y="3878025"/>
              <a:ext cx="4000" cy="18575"/>
            </a:xfrm>
            <a:custGeom>
              <a:rect b="b" l="l" r="r" t="t"/>
              <a:pathLst>
                <a:path extrusionOk="0" h="743" w="160">
                  <a:moveTo>
                    <a:pt x="1" y="0"/>
                  </a:moveTo>
                  <a:lnTo>
                    <a:pt x="160" y="743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4" name="Google Shape;4004;p82"/>
            <p:cNvSpPr/>
            <p:nvPr/>
          </p:nvSpPr>
          <p:spPr>
            <a:xfrm>
              <a:off x="2265925" y="3878025"/>
              <a:ext cx="278350" cy="41100"/>
            </a:xfrm>
            <a:custGeom>
              <a:rect b="b" l="l" r="r" t="t"/>
              <a:pathLst>
                <a:path extrusionOk="0" h="1644" w="11134">
                  <a:moveTo>
                    <a:pt x="1" y="0"/>
                  </a:moveTo>
                  <a:lnTo>
                    <a:pt x="54" y="743"/>
                  </a:lnTo>
                  <a:lnTo>
                    <a:pt x="319" y="1644"/>
                  </a:lnTo>
                  <a:lnTo>
                    <a:pt x="11028" y="1008"/>
                  </a:lnTo>
                  <a:lnTo>
                    <a:pt x="11081" y="955"/>
                  </a:lnTo>
                  <a:lnTo>
                    <a:pt x="11134" y="849"/>
                  </a:lnTo>
                  <a:lnTo>
                    <a:pt x="11081" y="743"/>
                  </a:lnTo>
                  <a:lnTo>
                    <a:pt x="11028" y="6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5" name="Google Shape;4005;p82"/>
            <p:cNvSpPr/>
            <p:nvPr/>
          </p:nvSpPr>
          <p:spPr>
            <a:xfrm>
              <a:off x="2967050" y="3684525"/>
              <a:ext cx="258475" cy="38450"/>
            </a:xfrm>
            <a:custGeom>
              <a:rect b="b" l="l" r="r" t="t"/>
              <a:pathLst>
                <a:path extrusionOk="0" h="1538" w="10339">
                  <a:moveTo>
                    <a:pt x="10338" y="0"/>
                  </a:moveTo>
                  <a:lnTo>
                    <a:pt x="107" y="636"/>
                  </a:lnTo>
                  <a:lnTo>
                    <a:pt x="54" y="636"/>
                  </a:lnTo>
                  <a:lnTo>
                    <a:pt x="1" y="742"/>
                  </a:lnTo>
                  <a:lnTo>
                    <a:pt x="54" y="848"/>
                  </a:lnTo>
                  <a:lnTo>
                    <a:pt x="107" y="902"/>
                  </a:lnTo>
                  <a:lnTo>
                    <a:pt x="10338" y="1538"/>
                  </a:lnTo>
                  <a:lnTo>
                    <a:pt x="1033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6" name="Google Shape;4006;p82"/>
            <p:cNvSpPr/>
            <p:nvPr/>
          </p:nvSpPr>
          <p:spPr>
            <a:xfrm>
              <a:off x="3037300" y="3737525"/>
              <a:ext cx="188225" cy="30525"/>
            </a:xfrm>
            <a:custGeom>
              <a:rect b="b" l="l" r="r" t="t"/>
              <a:pathLst>
                <a:path extrusionOk="0" h="1221" w="7529">
                  <a:moveTo>
                    <a:pt x="7528" y="1"/>
                  </a:moveTo>
                  <a:lnTo>
                    <a:pt x="159" y="425"/>
                  </a:lnTo>
                  <a:lnTo>
                    <a:pt x="53" y="478"/>
                  </a:lnTo>
                  <a:lnTo>
                    <a:pt x="0" y="584"/>
                  </a:lnTo>
                  <a:lnTo>
                    <a:pt x="53" y="690"/>
                  </a:lnTo>
                  <a:lnTo>
                    <a:pt x="159" y="743"/>
                  </a:lnTo>
                  <a:lnTo>
                    <a:pt x="7528" y="1220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82"/>
            <p:cNvSpPr/>
            <p:nvPr/>
          </p:nvSpPr>
          <p:spPr>
            <a:xfrm>
              <a:off x="2967050" y="3781275"/>
              <a:ext cx="258475" cy="39775"/>
            </a:xfrm>
            <a:custGeom>
              <a:rect b="b" l="l" r="r" t="t"/>
              <a:pathLst>
                <a:path extrusionOk="0" h="1591" w="10339">
                  <a:moveTo>
                    <a:pt x="10338" y="0"/>
                  </a:moveTo>
                  <a:lnTo>
                    <a:pt x="107" y="637"/>
                  </a:lnTo>
                  <a:lnTo>
                    <a:pt x="54" y="690"/>
                  </a:lnTo>
                  <a:lnTo>
                    <a:pt x="1" y="796"/>
                  </a:lnTo>
                  <a:lnTo>
                    <a:pt x="54" y="902"/>
                  </a:lnTo>
                  <a:lnTo>
                    <a:pt x="107" y="955"/>
                  </a:lnTo>
                  <a:lnTo>
                    <a:pt x="10232" y="1591"/>
                  </a:lnTo>
                  <a:lnTo>
                    <a:pt x="10338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82"/>
            <p:cNvSpPr/>
            <p:nvPr/>
          </p:nvSpPr>
          <p:spPr>
            <a:xfrm>
              <a:off x="3022725" y="3834275"/>
              <a:ext cx="198825" cy="31850"/>
            </a:xfrm>
            <a:custGeom>
              <a:rect b="b" l="l" r="r" t="t"/>
              <a:pathLst>
                <a:path extrusionOk="0" h="1274" w="7953">
                  <a:moveTo>
                    <a:pt x="7952" y="1"/>
                  </a:moveTo>
                  <a:lnTo>
                    <a:pt x="159" y="478"/>
                  </a:lnTo>
                  <a:lnTo>
                    <a:pt x="53" y="531"/>
                  </a:lnTo>
                  <a:lnTo>
                    <a:pt x="0" y="637"/>
                  </a:lnTo>
                  <a:lnTo>
                    <a:pt x="53" y="743"/>
                  </a:lnTo>
                  <a:lnTo>
                    <a:pt x="159" y="796"/>
                  </a:lnTo>
                  <a:lnTo>
                    <a:pt x="7740" y="1273"/>
                  </a:lnTo>
                  <a:lnTo>
                    <a:pt x="7952" y="1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82"/>
            <p:cNvSpPr/>
            <p:nvPr/>
          </p:nvSpPr>
          <p:spPr>
            <a:xfrm>
              <a:off x="2959100" y="3879350"/>
              <a:ext cx="254500" cy="38450"/>
            </a:xfrm>
            <a:custGeom>
              <a:rect b="b" l="l" r="r" t="t"/>
              <a:pathLst>
                <a:path extrusionOk="0" h="1538" w="10180">
                  <a:moveTo>
                    <a:pt x="10179" y="0"/>
                  </a:moveTo>
                  <a:lnTo>
                    <a:pt x="160" y="637"/>
                  </a:lnTo>
                  <a:lnTo>
                    <a:pt x="53" y="690"/>
                  </a:lnTo>
                  <a:lnTo>
                    <a:pt x="0" y="796"/>
                  </a:lnTo>
                  <a:lnTo>
                    <a:pt x="53" y="902"/>
                  </a:lnTo>
                  <a:lnTo>
                    <a:pt x="160" y="955"/>
                  </a:lnTo>
                  <a:lnTo>
                    <a:pt x="9755" y="1538"/>
                  </a:lnTo>
                  <a:lnTo>
                    <a:pt x="9967" y="796"/>
                  </a:lnTo>
                  <a:lnTo>
                    <a:pt x="10179" y="0"/>
                  </a:lnTo>
                  <a:close/>
                </a:path>
              </a:pathLst>
            </a:custGeom>
            <a:solidFill>
              <a:srgbClr val="F2E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82"/>
            <p:cNvSpPr/>
            <p:nvPr/>
          </p:nvSpPr>
          <p:spPr>
            <a:xfrm>
              <a:off x="2989575" y="3333300"/>
              <a:ext cx="235950" cy="79550"/>
            </a:xfrm>
            <a:custGeom>
              <a:rect b="b" l="l" r="r" t="t"/>
              <a:pathLst>
                <a:path extrusionOk="0" h="3182" w="9438">
                  <a:moveTo>
                    <a:pt x="5302" y="0"/>
                  </a:moveTo>
                  <a:lnTo>
                    <a:pt x="5037" y="53"/>
                  </a:lnTo>
                  <a:lnTo>
                    <a:pt x="4825" y="212"/>
                  </a:lnTo>
                  <a:lnTo>
                    <a:pt x="4560" y="212"/>
                  </a:lnTo>
                  <a:lnTo>
                    <a:pt x="4295" y="265"/>
                  </a:lnTo>
                  <a:lnTo>
                    <a:pt x="4083" y="371"/>
                  </a:lnTo>
                  <a:lnTo>
                    <a:pt x="3818" y="477"/>
                  </a:lnTo>
                  <a:lnTo>
                    <a:pt x="3606" y="637"/>
                  </a:lnTo>
                  <a:lnTo>
                    <a:pt x="3341" y="849"/>
                  </a:lnTo>
                  <a:lnTo>
                    <a:pt x="3235" y="849"/>
                  </a:lnTo>
                  <a:lnTo>
                    <a:pt x="3129" y="902"/>
                  </a:lnTo>
                  <a:lnTo>
                    <a:pt x="2864" y="1061"/>
                  </a:lnTo>
                  <a:lnTo>
                    <a:pt x="2652" y="1273"/>
                  </a:lnTo>
                  <a:lnTo>
                    <a:pt x="2546" y="1273"/>
                  </a:lnTo>
                  <a:lnTo>
                    <a:pt x="2493" y="1326"/>
                  </a:lnTo>
                  <a:lnTo>
                    <a:pt x="2280" y="1379"/>
                  </a:lnTo>
                  <a:lnTo>
                    <a:pt x="1856" y="1379"/>
                  </a:lnTo>
                  <a:lnTo>
                    <a:pt x="1697" y="1485"/>
                  </a:lnTo>
                  <a:lnTo>
                    <a:pt x="1591" y="1591"/>
                  </a:lnTo>
                  <a:lnTo>
                    <a:pt x="1432" y="1750"/>
                  </a:lnTo>
                  <a:lnTo>
                    <a:pt x="1114" y="1909"/>
                  </a:lnTo>
                  <a:lnTo>
                    <a:pt x="849" y="1962"/>
                  </a:lnTo>
                  <a:lnTo>
                    <a:pt x="266" y="2068"/>
                  </a:lnTo>
                  <a:lnTo>
                    <a:pt x="54" y="2121"/>
                  </a:lnTo>
                  <a:lnTo>
                    <a:pt x="1" y="2174"/>
                  </a:lnTo>
                  <a:lnTo>
                    <a:pt x="1" y="2227"/>
                  </a:lnTo>
                  <a:lnTo>
                    <a:pt x="1" y="2386"/>
                  </a:lnTo>
                  <a:lnTo>
                    <a:pt x="160" y="2492"/>
                  </a:lnTo>
                  <a:lnTo>
                    <a:pt x="319" y="2598"/>
                  </a:lnTo>
                  <a:lnTo>
                    <a:pt x="743" y="2757"/>
                  </a:lnTo>
                  <a:lnTo>
                    <a:pt x="1167" y="2810"/>
                  </a:lnTo>
                  <a:lnTo>
                    <a:pt x="1644" y="2810"/>
                  </a:lnTo>
                  <a:lnTo>
                    <a:pt x="1803" y="2439"/>
                  </a:lnTo>
                  <a:lnTo>
                    <a:pt x="1962" y="2068"/>
                  </a:lnTo>
                  <a:lnTo>
                    <a:pt x="2121" y="1485"/>
                  </a:lnTo>
                  <a:lnTo>
                    <a:pt x="2333" y="2068"/>
                  </a:lnTo>
                  <a:lnTo>
                    <a:pt x="2599" y="2704"/>
                  </a:lnTo>
                  <a:lnTo>
                    <a:pt x="3235" y="2598"/>
                  </a:lnTo>
                  <a:lnTo>
                    <a:pt x="4083" y="2704"/>
                  </a:lnTo>
                  <a:lnTo>
                    <a:pt x="4984" y="2704"/>
                  </a:lnTo>
                  <a:lnTo>
                    <a:pt x="5885" y="2810"/>
                  </a:lnTo>
                  <a:lnTo>
                    <a:pt x="6257" y="2810"/>
                  </a:lnTo>
                  <a:lnTo>
                    <a:pt x="6628" y="2757"/>
                  </a:lnTo>
                  <a:lnTo>
                    <a:pt x="7211" y="2969"/>
                  </a:lnTo>
                  <a:lnTo>
                    <a:pt x="7847" y="3075"/>
                  </a:lnTo>
                  <a:lnTo>
                    <a:pt x="8271" y="3181"/>
                  </a:lnTo>
                  <a:lnTo>
                    <a:pt x="9066" y="3181"/>
                  </a:lnTo>
                  <a:lnTo>
                    <a:pt x="9437" y="3128"/>
                  </a:lnTo>
                  <a:lnTo>
                    <a:pt x="8907" y="3075"/>
                  </a:lnTo>
                  <a:lnTo>
                    <a:pt x="8430" y="2969"/>
                  </a:lnTo>
                  <a:lnTo>
                    <a:pt x="7953" y="2863"/>
                  </a:lnTo>
                  <a:lnTo>
                    <a:pt x="7582" y="2757"/>
                  </a:lnTo>
                  <a:lnTo>
                    <a:pt x="7264" y="2598"/>
                  </a:lnTo>
                  <a:lnTo>
                    <a:pt x="6946" y="2439"/>
                  </a:lnTo>
                  <a:lnTo>
                    <a:pt x="6575" y="2333"/>
                  </a:lnTo>
                  <a:lnTo>
                    <a:pt x="6575" y="2333"/>
                  </a:lnTo>
                  <a:lnTo>
                    <a:pt x="7582" y="2439"/>
                  </a:lnTo>
                  <a:lnTo>
                    <a:pt x="8536" y="2651"/>
                  </a:lnTo>
                  <a:lnTo>
                    <a:pt x="9013" y="2757"/>
                  </a:lnTo>
                  <a:lnTo>
                    <a:pt x="9437" y="2810"/>
                  </a:lnTo>
                  <a:lnTo>
                    <a:pt x="9437" y="2068"/>
                  </a:lnTo>
                  <a:lnTo>
                    <a:pt x="9437" y="1326"/>
                  </a:lnTo>
                  <a:lnTo>
                    <a:pt x="9119" y="1220"/>
                  </a:lnTo>
                  <a:lnTo>
                    <a:pt x="8854" y="1167"/>
                  </a:lnTo>
                  <a:lnTo>
                    <a:pt x="8589" y="1220"/>
                  </a:lnTo>
                  <a:lnTo>
                    <a:pt x="8377" y="1326"/>
                  </a:lnTo>
                  <a:lnTo>
                    <a:pt x="8218" y="1114"/>
                  </a:lnTo>
                  <a:lnTo>
                    <a:pt x="8006" y="902"/>
                  </a:lnTo>
                  <a:lnTo>
                    <a:pt x="7741" y="743"/>
                  </a:lnTo>
                  <a:lnTo>
                    <a:pt x="7529" y="690"/>
                  </a:lnTo>
                  <a:lnTo>
                    <a:pt x="7317" y="637"/>
                  </a:lnTo>
                  <a:lnTo>
                    <a:pt x="6840" y="690"/>
                  </a:lnTo>
                  <a:lnTo>
                    <a:pt x="6681" y="477"/>
                  </a:lnTo>
                  <a:lnTo>
                    <a:pt x="6522" y="424"/>
                  </a:lnTo>
                  <a:lnTo>
                    <a:pt x="6098" y="424"/>
                  </a:lnTo>
                  <a:lnTo>
                    <a:pt x="6045" y="371"/>
                  </a:lnTo>
                  <a:lnTo>
                    <a:pt x="5885" y="212"/>
                  </a:lnTo>
                  <a:lnTo>
                    <a:pt x="5673" y="53"/>
                  </a:lnTo>
                  <a:lnTo>
                    <a:pt x="5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82"/>
            <p:cNvSpPr/>
            <p:nvPr/>
          </p:nvSpPr>
          <p:spPr>
            <a:xfrm>
              <a:off x="2438225" y="3381000"/>
              <a:ext cx="87500" cy="39800"/>
            </a:xfrm>
            <a:custGeom>
              <a:rect b="b" l="l" r="r" t="t"/>
              <a:pathLst>
                <a:path extrusionOk="0" h="1592" w="3500">
                  <a:moveTo>
                    <a:pt x="584" y="1"/>
                  </a:moveTo>
                  <a:lnTo>
                    <a:pt x="266" y="54"/>
                  </a:lnTo>
                  <a:lnTo>
                    <a:pt x="1" y="107"/>
                  </a:lnTo>
                  <a:lnTo>
                    <a:pt x="1" y="160"/>
                  </a:lnTo>
                  <a:lnTo>
                    <a:pt x="213" y="690"/>
                  </a:lnTo>
                  <a:lnTo>
                    <a:pt x="531" y="1167"/>
                  </a:lnTo>
                  <a:lnTo>
                    <a:pt x="690" y="1379"/>
                  </a:lnTo>
                  <a:lnTo>
                    <a:pt x="902" y="1591"/>
                  </a:lnTo>
                  <a:lnTo>
                    <a:pt x="1326" y="1591"/>
                  </a:lnTo>
                  <a:lnTo>
                    <a:pt x="1750" y="1485"/>
                  </a:lnTo>
                  <a:lnTo>
                    <a:pt x="2386" y="1485"/>
                  </a:lnTo>
                  <a:lnTo>
                    <a:pt x="2863" y="1538"/>
                  </a:lnTo>
                  <a:lnTo>
                    <a:pt x="3235" y="1538"/>
                  </a:lnTo>
                  <a:lnTo>
                    <a:pt x="3500" y="1432"/>
                  </a:lnTo>
                  <a:lnTo>
                    <a:pt x="3500" y="1379"/>
                  </a:lnTo>
                  <a:lnTo>
                    <a:pt x="3500" y="1326"/>
                  </a:lnTo>
                  <a:lnTo>
                    <a:pt x="3500" y="1273"/>
                  </a:lnTo>
                  <a:lnTo>
                    <a:pt x="3500" y="1167"/>
                  </a:lnTo>
                  <a:lnTo>
                    <a:pt x="3288" y="1008"/>
                  </a:lnTo>
                  <a:lnTo>
                    <a:pt x="3022" y="902"/>
                  </a:lnTo>
                  <a:lnTo>
                    <a:pt x="2651" y="796"/>
                  </a:lnTo>
                  <a:lnTo>
                    <a:pt x="2174" y="849"/>
                  </a:lnTo>
                  <a:lnTo>
                    <a:pt x="1962" y="690"/>
                  </a:lnTo>
                  <a:lnTo>
                    <a:pt x="1750" y="478"/>
                  </a:lnTo>
                  <a:lnTo>
                    <a:pt x="1485" y="319"/>
                  </a:lnTo>
                  <a:lnTo>
                    <a:pt x="1220" y="160"/>
                  </a:lnTo>
                  <a:lnTo>
                    <a:pt x="1114" y="107"/>
                  </a:lnTo>
                  <a:lnTo>
                    <a:pt x="849" y="54"/>
                  </a:lnTo>
                  <a:lnTo>
                    <a:pt x="5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82"/>
            <p:cNvSpPr/>
            <p:nvPr/>
          </p:nvSpPr>
          <p:spPr>
            <a:xfrm>
              <a:off x="2251350" y="3329325"/>
              <a:ext cx="178950" cy="98100"/>
            </a:xfrm>
            <a:custGeom>
              <a:rect b="b" l="l" r="r" t="t"/>
              <a:pathLst>
                <a:path extrusionOk="0" h="3924" w="7158">
                  <a:moveTo>
                    <a:pt x="1061" y="0"/>
                  </a:moveTo>
                  <a:lnTo>
                    <a:pt x="902" y="106"/>
                  </a:lnTo>
                  <a:lnTo>
                    <a:pt x="743" y="212"/>
                  </a:lnTo>
                  <a:lnTo>
                    <a:pt x="690" y="318"/>
                  </a:lnTo>
                  <a:lnTo>
                    <a:pt x="637" y="371"/>
                  </a:lnTo>
                  <a:lnTo>
                    <a:pt x="425" y="318"/>
                  </a:lnTo>
                  <a:lnTo>
                    <a:pt x="372" y="318"/>
                  </a:lnTo>
                  <a:lnTo>
                    <a:pt x="160" y="424"/>
                  </a:lnTo>
                  <a:lnTo>
                    <a:pt x="1" y="583"/>
                  </a:lnTo>
                  <a:lnTo>
                    <a:pt x="1" y="1061"/>
                  </a:lnTo>
                  <a:lnTo>
                    <a:pt x="1" y="2068"/>
                  </a:lnTo>
                  <a:lnTo>
                    <a:pt x="213" y="2068"/>
                  </a:lnTo>
                  <a:lnTo>
                    <a:pt x="1" y="2121"/>
                  </a:lnTo>
                  <a:lnTo>
                    <a:pt x="1" y="2174"/>
                  </a:lnTo>
                  <a:lnTo>
                    <a:pt x="1" y="2227"/>
                  </a:lnTo>
                  <a:lnTo>
                    <a:pt x="1" y="2492"/>
                  </a:lnTo>
                  <a:lnTo>
                    <a:pt x="1" y="3234"/>
                  </a:lnTo>
                  <a:lnTo>
                    <a:pt x="1" y="3605"/>
                  </a:lnTo>
                  <a:lnTo>
                    <a:pt x="160" y="3552"/>
                  </a:lnTo>
                  <a:lnTo>
                    <a:pt x="425" y="3552"/>
                  </a:lnTo>
                  <a:lnTo>
                    <a:pt x="1167" y="3446"/>
                  </a:lnTo>
                  <a:lnTo>
                    <a:pt x="2068" y="3552"/>
                  </a:lnTo>
                  <a:lnTo>
                    <a:pt x="2969" y="3552"/>
                  </a:lnTo>
                  <a:lnTo>
                    <a:pt x="3818" y="3658"/>
                  </a:lnTo>
                  <a:lnTo>
                    <a:pt x="4242" y="3658"/>
                  </a:lnTo>
                  <a:lnTo>
                    <a:pt x="4560" y="3605"/>
                  </a:lnTo>
                  <a:lnTo>
                    <a:pt x="5249" y="3817"/>
                  </a:lnTo>
                  <a:lnTo>
                    <a:pt x="5885" y="3923"/>
                  </a:lnTo>
                  <a:lnTo>
                    <a:pt x="6150" y="3764"/>
                  </a:lnTo>
                  <a:lnTo>
                    <a:pt x="5620" y="3605"/>
                  </a:lnTo>
                  <a:lnTo>
                    <a:pt x="5196" y="3393"/>
                  </a:lnTo>
                  <a:lnTo>
                    <a:pt x="5037" y="3340"/>
                  </a:lnTo>
                  <a:lnTo>
                    <a:pt x="4825" y="3234"/>
                  </a:lnTo>
                  <a:lnTo>
                    <a:pt x="4560" y="3181"/>
                  </a:lnTo>
                  <a:lnTo>
                    <a:pt x="5302" y="3234"/>
                  </a:lnTo>
                  <a:lnTo>
                    <a:pt x="5885" y="3340"/>
                  </a:lnTo>
                  <a:lnTo>
                    <a:pt x="6468" y="3446"/>
                  </a:lnTo>
                  <a:lnTo>
                    <a:pt x="6627" y="3234"/>
                  </a:lnTo>
                  <a:lnTo>
                    <a:pt x="6892" y="2757"/>
                  </a:lnTo>
                  <a:lnTo>
                    <a:pt x="7105" y="2227"/>
                  </a:lnTo>
                  <a:lnTo>
                    <a:pt x="7158" y="2068"/>
                  </a:lnTo>
                  <a:lnTo>
                    <a:pt x="6945" y="2015"/>
                  </a:lnTo>
                  <a:lnTo>
                    <a:pt x="6680" y="2015"/>
                  </a:lnTo>
                  <a:lnTo>
                    <a:pt x="6521" y="2068"/>
                  </a:lnTo>
                  <a:lnTo>
                    <a:pt x="6362" y="2121"/>
                  </a:lnTo>
                  <a:lnTo>
                    <a:pt x="6097" y="1856"/>
                  </a:lnTo>
                  <a:lnTo>
                    <a:pt x="5726" y="1591"/>
                  </a:lnTo>
                  <a:lnTo>
                    <a:pt x="5514" y="1538"/>
                  </a:lnTo>
                  <a:lnTo>
                    <a:pt x="5302" y="1485"/>
                  </a:lnTo>
                  <a:lnTo>
                    <a:pt x="4825" y="1538"/>
                  </a:lnTo>
                  <a:lnTo>
                    <a:pt x="4666" y="1379"/>
                  </a:lnTo>
                  <a:lnTo>
                    <a:pt x="4454" y="1273"/>
                  </a:lnTo>
                  <a:lnTo>
                    <a:pt x="4401" y="1220"/>
                  </a:lnTo>
                  <a:lnTo>
                    <a:pt x="4242" y="1167"/>
                  </a:lnTo>
                  <a:lnTo>
                    <a:pt x="4030" y="1220"/>
                  </a:lnTo>
                  <a:lnTo>
                    <a:pt x="3977" y="1167"/>
                  </a:lnTo>
                  <a:lnTo>
                    <a:pt x="3871" y="1061"/>
                  </a:lnTo>
                  <a:lnTo>
                    <a:pt x="3712" y="955"/>
                  </a:lnTo>
                  <a:lnTo>
                    <a:pt x="3553" y="849"/>
                  </a:lnTo>
                  <a:lnTo>
                    <a:pt x="3393" y="849"/>
                  </a:lnTo>
                  <a:lnTo>
                    <a:pt x="3181" y="742"/>
                  </a:lnTo>
                  <a:lnTo>
                    <a:pt x="3075" y="742"/>
                  </a:lnTo>
                  <a:lnTo>
                    <a:pt x="2863" y="530"/>
                  </a:lnTo>
                  <a:lnTo>
                    <a:pt x="2651" y="424"/>
                  </a:lnTo>
                  <a:lnTo>
                    <a:pt x="2227" y="212"/>
                  </a:lnTo>
                  <a:lnTo>
                    <a:pt x="1750" y="15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82"/>
            <p:cNvSpPr/>
            <p:nvPr/>
          </p:nvSpPr>
          <p:spPr>
            <a:xfrm>
              <a:off x="2639675" y="3314750"/>
              <a:ext cx="197525" cy="196175"/>
            </a:xfrm>
            <a:custGeom>
              <a:rect b="b" l="l" r="r" t="t"/>
              <a:pathLst>
                <a:path extrusionOk="0" h="7847" w="7901">
                  <a:moveTo>
                    <a:pt x="3924" y="0"/>
                  </a:moveTo>
                  <a:lnTo>
                    <a:pt x="3288" y="53"/>
                  </a:lnTo>
                  <a:lnTo>
                    <a:pt x="2652" y="212"/>
                  </a:lnTo>
                  <a:lnTo>
                    <a:pt x="2068" y="477"/>
                  </a:lnTo>
                  <a:lnTo>
                    <a:pt x="1538" y="795"/>
                  </a:lnTo>
                  <a:lnTo>
                    <a:pt x="1114" y="1219"/>
                  </a:lnTo>
                  <a:lnTo>
                    <a:pt x="743" y="1644"/>
                  </a:lnTo>
                  <a:lnTo>
                    <a:pt x="425" y="2174"/>
                  </a:lnTo>
                  <a:lnTo>
                    <a:pt x="160" y="2810"/>
                  </a:lnTo>
                  <a:lnTo>
                    <a:pt x="54" y="3287"/>
                  </a:lnTo>
                  <a:lnTo>
                    <a:pt x="1" y="3817"/>
                  </a:lnTo>
                  <a:lnTo>
                    <a:pt x="1" y="3923"/>
                  </a:lnTo>
                  <a:lnTo>
                    <a:pt x="54" y="4347"/>
                  </a:lnTo>
                  <a:lnTo>
                    <a:pt x="107" y="4824"/>
                  </a:lnTo>
                  <a:lnTo>
                    <a:pt x="319" y="5408"/>
                  </a:lnTo>
                  <a:lnTo>
                    <a:pt x="637" y="5991"/>
                  </a:lnTo>
                  <a:lnTo>
                    <a:pt x="902" y="6415"/>
                  </a:lnTo>
                  <a:lnTo>
                    <a:pt x="1273" y="6786"/>
                  </a:lnTo>
                  <a:lnTo>
                    <a:pt x="1538" y="7051"/>
                  </a:lnTo>
                  <a:lnTo>
                    <a:pt x="1803" y="7263"/>
                  </a:lnTo>
                  <a:lnTo>
                    <a:pt x="2121" y="7422"/>
                  </a:lnTo>
                  <a:lnTo>
                    <a:pt x="2493" y="7581"/>
                  </a:lnTo>
                  <a:lnTo>
                    <a:pt x="2811" y="7687"/>
                  </a:lnTo>
                  <a:lnTo>
                    <a:pt x="3182" y="7793"/>
                  </a:lnTo>
                  <a:lnTo>
                    <a:pt x="3553" y="7846"/>
                  </a:lnTo>
                  <a:lnTo>
                    <a:pt x="4348" y="7846"/>
                  </a:lnTo>
                  <a:lnTo>
                    <a:pt x="4719" y="7793"/>
                  </a:lnTo>
                  <a:lnTo>
                    <a:pt x="5090" y="7687"/>
                  </a:lnTo>
                  <a:lnTo>
                    <a:pt x="5408" y="7581"/>
                  </a:lnTo>
                  <a:lnTo>
                    <a:pt x="5780" y="7422"/>
                  </a:lnTo>
                  <a:lnTo>
                    <a:pt x="6045" y="7263"/>
                  </a:lnTo>
                  <a:lnTo>
                    <a:pt x="6363" y="7051"/>
                  </a:lnTo>
                  <a:lnTo>
                    <a:pt x="6628" y="6786"/>
                  </a:lnTo>
                  <a:lnTo>
                    <a:pt x="6999" y="6415"/>
                  </a:lnTo>
                  <a:lnTo>
                    <a:pt x="7264" y="5991"/>
                  </a:lnTo>
                  <a:lnTo>
                    <a:pt x="7582" y="5408"/>
                  </a:lnTo>
                  <a:lnTo>
                    <a:pt x="7794" y="4824"/>
                  </a:lnTo>
                  <a:lnTo>
                    <a:pt x="7847" y="4347"/>
                  </a:lnTo>
                  <a:lnTo>
                    <a:pt x="7900" y="3923"/>
                  </a:lnTo>
                  <a:lnTo>
                    <a:pt x="7900" y="3817"/>
                  </a:lnTo>
                  <a:lnTo>
                    <a:pt x="7847" y="3287"/>
                  </a:lnTo>
                  <a:lnTo>
                    <a:pt x="7741" y="2810"/>
                  </a:lnTo>
                  <a:lnTo>
                    <a:pt x="7476" y="2174"/>
                  </a:lnTo>
                  <a:lnTo>
                    <a:pt x="7158" y="1644"/>
                  </a:lnTo>
                  <a:lnTo>
                    <a:pt x="6787" y="1219"/>
                  </a:lnTo>
                  <a:lnTo>
                    <a:pt x="6363" y="795"/>
                  </a:lnTo>
                  <a:lnTo>
                    <a:pt x="5833" y="477"/>
                  </a:lnTo>
                  <a:lnTo>
                    <a:pt x="5249" y="212"/>
                  </a:lnTo>
                  <a:lnTo>
                    <a:pt x="4613" y="53"/>
                  </a:lnTo>
                  <a:lnTo>
                    <a:pt x="39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82"/>
            <p:cNvSpPr/>
            <p:nvPr/>
          </p:nvSpPr>
          <p:spPr>
            <a:xfrm>
              <a:off x="2251350" y="3370400"/>
              <a:ext cx="974175" cy="886700"/>
            </a:xfrm>
            <a:custGeom>
              <a:rect b="b" l="l" r="r" t="t"/>
              <a:pathLst>
                <a:path extrusionOk="0" h="35468" w="38967">
                  <a:moveTo>
                    <a:pt x="4931" y="7264"/>
                  </a:moveTo>
                  <a:lnTo>
                    <a:pt x="4772" y="7370"/>
                  </a:lnTo>
                  <a:lnTo>
                    <a:pt x="4613" y="7317"/>
                  </a:lnTo>
                  <a:lnTo>
                    <a:pt x="4931" y="7264"/>
                  </a:lnTo>
                  <a:close/>
                  <a:moveTo>
                    <a:pt x="34036" y="7264"/>
                  </a:moveTo>
                  <a:lnTo>
                    <a:pt x="34354" y="7317"/>
                  </a:lnTo>
                  <a:lnTo>
                    <a:pt x="34195" y="7370"/>
                  </a:lnTo>
                  <a:lnTo>
                    <a:pt x="34036" y="7264"/>
                  </a:lnTo>
                  <a:close/>
                  <a:moveTo>
                    <a:pt x="9702" y="7264"/>
                  </a:moveTo>
                  <a:lnTo>
                    <a:pt x="9914" y="7317"/>
                  </a:lnTo>
                  <a:lnTo>
                    <a:pt x="10551" y="7317"/>
                  </a:lnTo>
                  <a:lnTo>
                    <a:pt x="10073" y="7529"/>
                  </a:lnTo>
                  <a:lnTo>
                    <a:pt x="9702" y="7264"/>
                  </a:lnTo>
                  <a:close/>
                  <a:moveTo>
                    <a:pt x="29265" y="7264"/>
                  </a:moveTo>
                  <a:lnTo>
                    <a:pt x="28894" y="7529"/>
                  </a:lnTo>
                  <a:lnTo>
                    <a:pt x="28417" y="7317"/>
                  </a:lnTo>
                  <a:lnTo>
                    <a:pt x="29053" y="7317"/>
                  </a:lnTo>
                  <a:lnTo>
                    <a:pt x="29265" y="7264"/>
                  </a:lnTo>
                  <a:close/>
                  <a:moveTo>
                    <a:pt x="4242" y="7688"/>
                  </a:moveTo>
                  <a:lnTo>
                    <a:pt x="4242" y="7741"/>
                  </a:lnTo>
                  <a:lnTo>
                    <a:pt x="4189" y="7688"/>
                  </a:lnTo>
                  <a:close/>
                  <a:moveTo>
                    <a:pt x="34778" y="7688"/>
                  </a:moveTo>
                  <a:lnTo>
                    <a:pt x="34725" y="7741"/>
                  </a:lnTo>
                  <a:lnTo>
                    <a:pt x="34672" y="7688"/>
                  </a:lnTo>
                  <a:close/>
                  <a:moveTo>
                    <a:pt x="9119" y="8006"/>
                  </a:moveTo>
                  <a:lnTo>
                    <a:pt x="9278" y="8059"/>
                  </a:lnTo>
                  <a:lnTo>
                    <a:pt x="9649" y="8165"/>
                  </a:lnTo>
                  <a:lnTo>
                    <a:pt x="10073" y="8165"/>
                  </a:lnTo>
                  <a:lnTo>
                    <a:pt x="9596" y="8483"/>
                  </a:lnTo>
                  <a:lnTo>
                    <a:pt x="9278" y="8165"/>
                  </a:lnTo>
                  <a:lnTo>
                    <a:pt x="9119" y="8006"/>
                  </a:lnTo>
                  <a:close/>
                  <a:moveTo>
                    <a:pt x="29848" y="8006"/>
                  </a:moveTo>
                  <a:lnTo>
                    <a:pt x="29689" y="8165"/>
                  </a:lnTo>
                  <a:lnTo>
                    <a:pt x="29318" y="8483"/>
                  </a:lnTo>
                  <a:lnTo>
                    <a:pt x="28894" y="8165"/>
                  </a:lnTo>
                  <a:lnTo>
                    <a:pt x="29265" y="8165"/>
                  </a:lnTo>
                  <a:lnTo>
                    <a:pt x="29689" y="8059"/>
                  </a:lnTo>
                  <a:lnTo>
                    <a:pt x="29848" y="8006"/>
                  </a:lnTo>
                  <a:close/>
                  <a:moveTo>
                    <a:pt x="5514" y="8006"/>
                  </a:moveTo>
                  <a:lnTo>
                    <a:pt x="5355" y="8165"/>
                  </a:lnTo>
                  <a:lnTo>
                    <a:pt x="4984" y="8483"/>
                  </a:lnTo>
                  <a:lnTo>
                    <a:pt x="5355" y="8483"/>
                  </a:lnTo>
                  <a:lnTo>
                    <a:pt x="5567" y="8430"/>
                  </a:lnTo>
                  <a:lnTo>
                    <a:pt x="5461" y="8536"/>
                  </a:lnTo>
                  <a:lnTo>
                    <a:pt x="5302" y="8748"/>
                  </a:lnTo>
                  <a:lnTo>
                    <a:pt x="5090" y="8960"/>
                  </a:lnTo>
                  <a:lnTo>
                    <a:pt x="4560" y="9384"/>
                  </a:lnTo>
                  <a:lnTo>
                    <a:pt x="4242" y="9225"/>
                  </a:lnTo>
                  <a:lnTo>
                    <a:pt x="4030" y="9013"/>
                  </a:lnTo>
                  <a:lnTo>
                    <a:pt x="3818" y="8801"/>
                  </a:lnTo>
                  <a:lnTo>
                    <a:pt x="3712" y="8589"/>
                  </a:lnTo>
                  <a:lnTo>
                    <a:pt x="3818" y="8642"/>
                  </a:lnTo>
                  <a:lnTo>
                    <a:pt x="4136" y="8642"/>
                  </a:lnTo>
                  <a:lnTo>
                    <a:pt x="4083" y="8536"/>
                  </a:lnTo>
                  <a:lnTo>
                    <a:pt x="3712" y="8271"/>
                  </a:lnTo>
                  <a:lnTo>
                    <a:pt x="3712" y="8271"/>
                  </a:lnTo>
                  <a:lnTo>
                    <a:pt x="3871" y="8324"/>
                  </a:lnTo>
                  <a:lnTo>
                    <a:pt x="4136" y="8377"/>
                  </a:lnTo>
                  <a:lnTo>
                    <a:pt x="4825" y="8377"/>
                  </a:lnTo>
                  <a:lnTo>
                    <a:pt x="5090" y="8271"/>
                  </a:lnTo>
                  <a:lnTo>
                    <a:pt x="4878" y="8165"/>
                  </a:lnTo>
                  <a:lnTo>
                    <a:pt x="4931" y="8165"/>
                  </a:lnTo>
                  <a:lnTo>
                    <a:pt x="5355" y="8059"/>
                  </a:lnTo>
                  <a:lnTo>
                    <a:pt x="5514" y="8006"/>
                  </a:lnTo>
                  <a:close/>
                  <a:moveTo>
                    <a:pt x="33453" y="8006"/>
                  </a:moveTo>
                  <a:lnTo>
                    <a:pt x="33612" y="8059"/>
                  </a:lnTo>
                  <a:lnTo>
                    <a:pt x="34036" y="8165"/>
                  </a:lnTo>
                  <a:lnTo>
                    <a:pt x="34089" y="8165"/>
                  </a:lnTo>
                  <a:lnTo>
                    <a:pt x="33877" y="8271"/>
                  </a:lnTo>
                  <a:lnTo>
                    <a:pt x="34142" y="8377"/>
                  </a:lnTo>
                  <a:lnTo>
                    <a:pt x="34778" y="8377"/>
                  </a:lnTo>
                  <a:lnTo>
                    <a:pt x="35096" y="8324"/>
                  </a:lnTo>
                  <a:lnTo>
                    <a:pt x="35255" y="8271"/>
                  </a:lnTo>
                  <a:lnTo>
                    <a:pt x="35255" y="8271"/>
                  </a:lnTo>
                  <a:lnTo>
                    <a:pt x="34884" y="8536"/>
                  </a:lnTo>
                  <a:lnTo>
                    <a:pt x="34831" y="8642"/>
                  </a:lnTo>
                  <a:lnTo>
                    <a:pt x="35096" y="8642"/>
                  </a:lnTo>
                  <a:lnTo>
                    <a:pt x="35255" y="8589"/>
                  </a:lnTo>
                  <a:lnTo>
                    <a:pt x="35149" y="8801"/>
                  </a:lnTo>
                  <a:lnTo>
                    <a:pt x="34937" y="9013"/>
                  </a:lnTo>
                  <a:lnTo>
                    <a:pt x="34672" y="9225"/>
                  </a:lnTo>
                  <a:lnTo>
                    <a:pt x="34407" y="9384"/>
                  </a:lnTo>
                  <a:lnTo>
                    <a:pt x="33824" y="8960"/>
                  </a:lnTo>
                  <a:lnTo>
                    <a:pt x="33612" y="8748"/>
                  </a:lnTo>
                  <a:lnTo>
                    <a:pt x="33506" y="8536"/>
                  </a:lnTo>
                  <a:lnTo>
                    <a:pt x="33400" y="8430"/>
                  </a:lnTo>
                  <a:lnTo>
                    <a:pt x="33612" y="8483"/>
                  </a:lnTo>
                  <a:lnTo>
                    <a:pt x="33983" y="8483"/>
                  </a:lnTo>
                  <a:lnTo>
                    <a:pt x="33612" y="8165"/>
                  </a:lnTo>
                  <a:lnTo>
                    <a:pt x="33453" y="8006"/>
                  </a:lnTo>
                  <a:close/>
                  <a:moveTo>
                    <a:pt x="9066" y="8430"/>
                  </a:moveTo>
                  <a:lnTo>
                    <a:pt x="9225" y="8483"/>
                  </a:lnTo>
                  <a:lnTo>
                    <a:pt x="9543" y="8483"/>
                  </a:lnTo>
                  <a:lnTo>
                    <a:pt x="9649" y="8536"/>
                  </a:lnTo>
                  <a:lnTo>
                    <a:pt x="9967" y="8642"/>
                  </a:lnTo>
                  <a:lnTo>
                    <a:pt x="10285" y="8642"/>
                  </a:lnTo>
                  <a:lnTo>
                    <a:pt x="10551" y="8589"/>
                  </a:lnTo>
                  <a:lnTo>
                    <a:pt x="10763" y="8536"/>
                  </a:lnTo>
                  <a:lnTo>
                    <a:pt x="10869" y="8483"/>
                  </a:lnTo>
                  <a:lnTo>
                    <a:pt x="10816" y="8536"/>
                  </a:lnTo>
                  <a:lnTo>
                    <a:pt x="10497" y="8854"/>
                  </a:lnTo>
                  <a:lnTo>
                    <a:pt x="10657" y="8907"/>
                  </a:lnTo>
                  <a:lnTo>
                    <a:pt x="10763" y="8854"/>
                  </a:lnTo>
                  <a:lnTo>
                    <a:pt x="10922" y="8854"/>
                  </a:lnTo>
                  <a:lnTo>
                    <a:pt x="10816" y="9013"/>
                  </a:lnTo>
                  <a:lnTo>
                    <a:pt x="10657" y="9172"/>
                  </a:lnTo>
                  <a:lnTo>
                    <a:pt x="10232" y="9490"/>
                  </a:lnTo>
                  <a:lnTo>
                    <a:pt x="9914" y="9278"/>
                  </a:lnTo>
                  <a:lnTo>
                    <a:pt x="9596" y="9066"/>
                  </a:lnTo>
                  <a:lnTo>
                    <a:pt x="9331" y="8801"/>
                  </a:lnTo>
                  <a:lnTo>
                    <a:pt x="9119" y="8536"/>
                  </a:lnTo>
                  <a:lnTo>
                    <a:pt x="9066" y="8430"/>
                  </a:lnTo>
                  <a:close/>
                  <a:moveTo>
                    <a:pt x="29901" y="8430"/>
                  </a:moveTo>
                  <a:lnTo>
                    <a:pt x="29848" y="8536"/>
                  </a:lnTo>
                  <a:lnTo>
                    <a:pt x="29636" y="8801"/>
                  </a:lnTo>
                  <a:lnTo>
                    <a:pt x="29371" y="9066"/>
                  </a:lnTo>
                  <a:lnTo>
                    <a:pt x="29053" y="9278"/>
                  </a:lnTo>
                  <a:lnTo>
                    <a:pt x="28682" y="9490"/>
                  </a:lnTo>
                  <a:lnTo>
                    <a:pt x="28310" y="9172"/>
                  </a:lnTo>
                  <a:lnTo>
                    <a:pt x="28151" y="9013"/>
                  </a:lnTo>
                  <a:lnTo>
                    <a:pt x="28045" y="8854"/>
                  </a:lnTo>
                  <a:lnTo>
                    <a:pt x="28204" y="8854"/>
                  </a:lnTo>
                  <a:lnTo>
                    <a:pt x="28310" y="8907"/>
                  </a:lnTo>
                  <a:lnTo>
                    <a:pt x="28470" y="8854"/>
                  </a:lnTo>
                  <a:lnTo>
                    <a:pt x="28151" y="8536"/>
                  </a:lnTo>
                  <a:lnTo>
                    <a:pt x="28098" y="8483"/>
                  </a:lnTo>
                  <a:lnTo>
                    <a:pt x="28204" y="8536"/>
                  </a:lnTo>
                  <a:lnTo>
                    <a:pt x="28417" y="8589"/>
                  </a:lnTo>
                  <a:lnTo>
                    <a:pt x="28682" y="8642"/>
                  </a:lnTo>
                  <a:lnTo>
                    <a:pt x="29000" y="8642"/>
                  </a:lnTo>
                  <a:lnTo>
                    <a:pt x="29318" y="8536"/>
                  </a:lnTo>
                  <a:lnTo>
                    <a:pt x="29424" y="8483"/>
                  </a:lnTo>
                  <a:lnTo>
                    <a:pt x="29742" y="8483"/>
                  </a:lnTo>
                  <a:lnTo>
                    <a:pt x="29901" y="8430"/>
                  </a:lnTo>
                  <a:close/>
                  <a:moveTo>
                    <a:pt x="849" y="10339"/>
                  </a:moveTo>
                  <a:lnTo>
                    <a:pt x="849" y="10392"/>
                  </a:lnTo>
                  <a:lnTo>
                    <a:pt x="743" y="10392"/>
                  </a:lnTo>
                  <a:lnTo>
                    <a:pt x="849" y="10339"/>
                  </a:lnTo>
                  <a:close/>
                  <a:moveTo>
                    <a:pt x="38118" y="10339"/>
                  </a:moveTo>
                  <a:lnTo>
                    <a:pt x="38224" y="10392"/>
                  </a:lnTo>
                  <a:lnTo>
                    <a:pt x="38118" y="10392"/>
                  </a:lnTo>
                  <a:lnTo>
                    <a:pt x="38118" y="10339"/>
                  </a:lnTo>
                  <a:close/>
                  <a:moveTo>
                    <a:pt x="7317" y="1"/>
                  </a:moveTo>
                  <a:lnTo>
                    <a:pt x="7158" y="425"/>
                  </a:lnTo>
                  <a:lnTo>
                    <a:pt x="7105" y="584"/>
                  </a:lnTo>
                  <a:lnTo>
                    <a:pt x="6892" y="1114"/>
                  </a:lnTo>
                  <a:lnTo>
                    <a:pt x="6627" y="1591"/>
                  </a:lnTo>
                  <a:lnTo>
                    <a:pt x="6468" y="1803"/>
                  </a:lnTo>
                  <a:lnTo>
                    <a:pt x="6150" y="2121"/>
                  </a:lnTo>
                  <a:lnTo>
                    <a:pt x="5885" y="2280"/>
                  </a:lnTo>
                  <a:lnTo>
                    <a:pt x="5567" y="2439"/>
                  </a:lnTo>
                  <a:lnTo>
                    <a:pt x="5196" y="2545"/>
                  </a:lnTo>
                  <a:lnTo>
                    <a:pt x="5249" y="2598"/>
                  </a:lnTo>
                  <a:lnTo>
                    <a:pt x="5408" y="2758"/>
                  </a:lnTo>
                  <a:lnTo>
                    <a:pt x="5567" y="2864"/>
                  </a:lnTo>
                  <a:lnTo>
                    <a:pt x="5726" y="2917"/>
                  </a:lnTo>
                  <a:lnTo>
                    <a:pt x="5885" y="2970"/>
                  </a:lnTo>
                  <a:lnTo>
                    <a:pt x="6097" y="2917"/>
                  </a:lnTo>
                  <a:lnTo>
                    <a:pt x="6150" y="2917"/>
                  </a:lnTo>
                  <a:lnTo>
                    <a:pt x="6150" y="2970"/>
                  </a:lnTo>
                  <a:lnTo>
                    <a:pt x="5832" y="3129"/>
                  </a:lnTo>
                  <a:lnTo>
                    <a:pt x="5461" y="3235"/>
                  </a:lnTo>
                  <a:lnTo>
                    <a:pt x="5885" y="3394"/>
                  </a:lnTo>
                  <a:lnTo>
                    <a:pt x="6150" y="3394"/>
                  </a:lnTo>
                  <a:lnTo>
                    <a:pt x="6203" y="3447"/>
                  </a:lnTo>
                  <a:lnTo>
                    <a:pt x="6309" y="3500"/>
                  </a:lnTo>
                  <a:lnTo>
                    <a:pt x="6150" y="3765"/>
                  </a:lnTo>
                  <a:lnTo>
                    <a:pt x="5885" y="4030"/>
                  </a:lnTo>
                  <a:lnTo>
                    <a:pt x="5673" y="4189"/>
                  </a:lnTo>
                  <a:lnTo>
                    <a:pt x="5090" y="4560"/>
                  </a:lnTo>
                  <a:lnTo>
                    <a:pt x="4666" y="4772"/>
                  </a:lnTo>
                  <a:lnTo>
                    <a:pt x="4348" y="4878"/>
                  </a:lnTo>
                  <a:lnTo>
                    <a:pt x="4507" y="4984"/>
                  </a:lnTo>
                  <a:lnTo>
                    <a:pt x="4719" y="5090"/>
                  </a:lnTo>
                  <a:lnTo>
                    <a:pt x="5090" y="5143"/>
                  </a:lnTo>
                  <a:lnTo>
                    <a:pt x="5355" y="5143"/>
                  </a:lnTo>
                  <a:lnTo>
                    <a:pt x="5461" y="5090"/>
                  </a:lnTo>
                  <a:lnTo>
                    <a:pt x="5249" y="5355"/>
                  </a:lnTo>
                  <a:lnTo>
                    <a:pt x="5037" y="5514"/>
                  </a:lnTo>
                  <a:lnTo>
                    <a:pt x="4825" y="5673"/>
                  </a:lnTo>
                  <a:lnTo>
                    <a:pt x="4931" y="5726"/>
                  </a:lnTo>
                  <a:lnTo>
                    <a:pt x="5090" y="5779"/>
                  </a:lnTo>
                  <a:lnTo>
                    <a:pt x="5514" y="5726"/>
                  </a:lnTo>
                  <a:lnTo>
                    <a:pt x="5885" y="5620"/>
                  </a:lnTo>
                  <a:lnTo>
                    <a:pt x="5991" y="5514"/>
                  </a:lnTo>
                  <a:lnTo>
                    <a:pt x="6097" y="5408"/>
                  </a:lnTo>
                  <a:lnTo>
                    <a:pt x="6097" y="5408"/>
                  </a:lnTo>
                  <a:lnTo>
                    <a:pt x="5938" y="5726"/>
                  </a:lnTo>
                  <a:lnTo>
                    <a:pt x="5673" y="5991"/>
                  </a:lnTo>
                  <a:lnTo>
                    <a:pt x="5249" y="6310"/>
                  </a:lnTo>
                  <a:lnTo>
                    <a:pt x="4772" y="6575"/>
                  </a:lnTo>
                  <a:lnTo>
                    <a:pt x="3924" y="6946"/>
                  </a:lnTo>
                  <a:lnTo>
                    <a:pt x="3659" y="6787"/>
                  </a:lnTo>
                  <a:lnTo>
                    <a:pt x="3447" y="6575"/>
                  </a:lnTo>
                  <a:lnTo>
                    <a:pt x="3287" y="6310"/>
                  </a:lnTo>
                  <a:lnTo>
                    <a:pt x="3287" y="6310"/>
                  </a:lnTo>
                  <a:lnTo>
                    <a:pt x="3447" y="6416"/>
                  </a:lnTo>
                  <a:lnTo>
                    <a:pt x="3765" y="6522"/>
                  </a:lnTo>
                  <a:lnTo>
                    <a:pt x="4030" y="6575"/>
                  </a:lnTo>
                  <a:lnTo>
                    <a:pt x="4189" y="6522"/>
                  </a:lnTo>
                  <a:lnTo>
                    <a:pt x="4242" y="6469"/>
                  </a:lnTo>
                  <a:lnTo>
                    <a:pt x="4083" y="6363"/>
                  </a:lnTo>
                  <a:lnTo>
                    <a:pt x="3924" y="6203"/>
                  </a:lnTo>
                  <a:lnTo>
                    <a:pt x="3765" y="6044"/>
                  </a:lnTo>
                  <a:lnTo>
                    <a:pt x="4189" y="6044"/>
                  </a:lnTo>
                  <a:lnTo>
                    <a:pt x="4454" y="5991"/>
                  </a:lnTo>
                  <a:lnTo>
                    <a:pt x="4613" y="5885"/>
                  </a:lnTo>
                  <a:lnTo>
                    <a:pt x="4242" y="5726"/>
                  </a:lnTo>
                  <a:lnTo>
                    <a:pt x="3818" y="5461"/>
                  </a:lnTo>
                  <a:lnTo>
                    <a:pt x="3393" y="5143"/>
                  </a:lnTo>
                  <a:lnTo>
                    <a:pt x="3234" y="4984"/>
                  </a:lnTo>
                  <a:lnTo>
                    <a:pt x="3128" y="4825"/>
                  </a:lnTo>
                  <a:lnTo>
                    <a:pt x="3181" y="4772"/>
                  </a:lnTo>
                  <a:lnTo>
                    <a:pt x="3234" y="4719"/>
                  </a:lnTo>
                  <a:lnTo>
                    <a:pt x="3447" y="4719"/>
                  </a:lnTo>
                  <a:lnTo>
                    <a:pt x="3765" y="4613"/>
                  </a:lnTo>
                  <a:lnTo>
                    <a:pt x="3659" y="4560"/>
                  </a:lnTo>
                  <a:lnTo>
                    <a:pt x="3234" y="4401"/>
                  </a:lnTo>
                  <a:lnTo>
                    <a:pt x="3234" y="4348"/>
                  </a:lnTo>
                  <a:lnTo>
                    <a:pt x="3287" y="4401"/>
                  </a:lnTo>
                  <a:lnTo>
                    <a:pt x="3447" y="4401"/>
                  </a:lnTo>
                  <a:lnTo>
                    <a:pt x="3659" y="4295"/>
                  </a:lnTo>
                  <a:lnTo>
                    <a:pt x="3818" y="4242"/>
                  </a:lnTo>
                  <a:lnTo>
                    <a:pt x="3977" y="4083"/>
                  </a:lnTo>
                  <a:lnTo>
                    <a:pt x="3606" y="3977"/>
                  </a:lnTo>
                  <a:lnTo>
                    <a:pt x="3287" y="3765"/>
                  </a:lnTo>
                  <a:lnTo>
                    <a:pt x="3022" y="3553"/>
                  </a:lnTo>
                  <a:lnTo>
                    <a:pt x="2810" y="3235"/>
                  </a:lnTo>
                  <a:lnTo>
                    <a:pt x="2651" y="2917"/>
                  </a:lnTo>
                  <a:lnTo>
                    <a:pt x="2492" y="2598"/>
                  </a:lnTo>
                  <a:lnTo>
                    <a:pt x="2333" y="2121"/>
                  </a:lnTo>
                  <a:lnTo>
                    <a:pt x="2227" y="2598"/>
                  </a:lnTo>
                  <a:lnTo>
                    <a:pt x="2068" y="2917"/>
                  </a:lnTo>
                  <a:lnTo>
                    <a:pt x="1909" y="3235"/>
                  </a:lnTo>
                  <a:lnTo>
                    <a:pt x="1697" y="3553"/>
                  </a:lnTo>
                  <a:lnTo>
                    <a:pt x="1432" y="3765"/>
                  </a:lnTo>
                  <a:lnTo>
                    <a:pt x="1114" y="3977"/>
                  </a:lnTo>
                  <a:lnTo>
                    <a:pt x="743" y="4083"/>
                  </a:lnTo>
                  <a:lnTo>
                    <a:pt x="902" y="4242"/>
                  </a:lnTo>
                  <a:lnTo>
                    <a:pt x="1008" y="4295"/>
                  </a:lnTo>
                  <a:lnTo>
                    <a:pt x="1273" y="4401"/>
                  </a:lnTo>
                  <a:lnTo>
                    <a:pt x="1432" y="4401"/>
                  </a:lnTo>
                  <a:lnTo>
                    <a:pt x="1485" y="4348"/>
                  </a:lnTo>
                  <a:lnTo>
                    <a:pt x="1485" y="4401"/>
                  </a:lnTo>
                  <a:lnTo>
                    <a:pt x="1061" y="4560"/>
                  </a:lnTo>
                  <a:lnTo>
                    <a:pt x="955" y="4613"/>
                  </a:lnTo>
                  <a:lnTo>
                    <a:pt x="1273" y="4719"/>
                  </a:lnTo>
                  <a:lnTo>
                    <a:pt x="1485" y="4719"/>
                  </a:lnTo>
                  <a:lnTo>
                    <a:pt x="1538" y="4772"/>
                  </a:lnTo>
                  <a:lnTo>
                    <a:pt x="1591" y="4825"/>
                  </a:lnTo>
                  <a:lnTo>
                    <a:pt x="1432" y="5090"/>
                  </a:lnTo>
                  <a:lnTo>
                    <a:pt x="1114" y="5302"/>
                  </a:lnTo>
                  <a:lnTo>
                    <a:pt x="796" y="5567"/>
                  </a:lnTo>
                  <a:lnTo>
                    <a:pt x="425" y="5726"/>
                  </a:lnTo>
                  <a:lnTo>
                    <a:pt x="54" y="5885"/>
                  </a:lnTo>
                  <a:lnTo>
                    <a:pt x="213" y="5991"/>
                  </a:lnTo>
                  <a:lnTo>
                    <a:pt x="425" y="6044"/>
                  </a:lnTo>
                  <a:lnTo>
                    <a:pt x="955" y="6044"/>
                  </a:lnTo>
                  <a:lnTo>
                    <a:pt x="796" y="6203"/>
                  </a:lnTo>
                  <a:lnTo>
                    <a:pt x="637" y="6363"/>
                  </a:lnTo>
                  <a:lnTo>
                    <a:pt x="425" y="6469"/>
                  </a:lnTo>
                  <a:lnTo>
                    <a:pt x="425" y="6522"/>
                  </a:lnTo>
                  <a:lnTo>
                    <a:pt x="531" y="6522"/>
                  </a:lnTo>
                  <a:lnTo>
                    <a:pt x="690" y="6575"/>
                  </a:lnTo>
                  <a:lnTo>
                    <a:pt x="955" y="6522"/>
                  </a:lnTo>
                  <a:lnTo>
                    <a:pt x="1273" y="6416"/>
                  </a:lnTo>
                  <a:lnTo>
                    <a:pt x="1432" y="6310"/>
                  </a:lnTo>
                  <a:lnTo>
                    <a:pt x="1432" y="6310"/>
                  </a:lnTo>
                  <a:lnTo>
                    <a:pt x="1273" y="6575"/>
                  </a:lnTo>
                  <a:lnTo>
                    <a:pt x="902" y="6893"/>
                  </a:lnTo>
                  <a:lnTo>
                    <a:pt x="425" y="7158"/>
                  </a:lnTo>
                  <a:lnTo>
                    <a:pt x="1" y="7370"/>
                  </a:lnTo>
                  <a:lnTo>
                    <a:pt x="1" y="7741"/>
                  </a:lnTo>
                  <a:lnTo>
                    <a:pt x="266" y="7741"/>
                  </a:lnTo>
                  <a:lnTo>
                    <a:pt x="425" y="7688"/>
                  </a:lnTo>
                  <a:lnTo>
                    <a:pt x="531" y="7688"/>
                  </a:lnTo>
                  <a:lnTo>
                    <a:pt x="425" y="7741"/>
                  </a:lnTo>
                  <a:lnTo>
                    <a:pt x="1" y="8059"/>
                  </a:lnTo>
                  <a:lnTo>
                    <a:pt x="1" y="8165"/>
                  </a:lnTo>
                  <a:lnTo>
                    <a:pt x="1" y="8377"/>
                  </a:lnTo>
                  <a:lnTo>
                    <a:pt x="425" y="8377"/>
                  </a:lnTo>
                  <a:lnTo>
                    <a:pt x="849" y="8324"/>
                  </a:lnTo>
                  <a:lnTo>
                    <a:pt x="955" y="8271"/>
                  </a:lnTo>
                  <a:lnTo>
                    <a:pt x="955" y="8271"/>
                  </a:lnTo>
                  <a:lnTo>
                    <a:pt x="637" y="8536"/>
                  </a:lnTo>
                  <a:lnTo>
                    <a:pt x="584" y="8642"/>
                  </a:lnTo>
                  <a:lnTo>
                    <a:pt x="849" y="8642"/>
                  </a:lnTo>
                  <a:lnTo>
                    <a:pt x="1008" y="8589"/>
                  </a:lnTo>
                  <a:lnTo>
                    <a:pt x="1008" y="8589"/>
                  </a:lnTo>
                  <a:lnTo>
                    <a:pt x="902" y="8748"/>
                  </a:lnTo>
                  <a:lnTo>
                    <a:pt x="796" y="8907"/>
                  </a:lnTo>
                  <a:lnTo>
                    <a:pt x="425" y="9172"/>
                  </a:lnTo>
                  <a:lnTo>
                    <a:pt x="1" y="9490"/>
                  </a:lnTo>
                  <a:lnTo>
                    <a:pt x="1" y="10286"/>
                  </a:lnTo>
                  <a:lnTo>
                    <a:pt x="160" y="10233"/>
                  </a:lnTo>
                  <a:lnTo>
                    <a:pt x="213" y="10180"/>
                  </a:lnTo>
                  <a:lnTo>
                    <a:pt x="54" y="10339"/>
                  </a:lnTo>
                  <a:lnTo>
                    <a:pt x="1" y="10392"/>
                  </a:lnTo>
                  <a:lnTo>
                    <a:pt x="1" y="10445"/>
                  </a:lnTo>
                  <a:lnTo>
                    <a:pt x="1" y="10551"/>
                  </a:lnTo>
                  <a:lnTo>
                    <a:pt x="1" y="11346"/>
                  </a:lnTo>
                  <a:lnTo>
                    <a:pt x="1" y="12406"/>
                  </a:lnTo>
                  <a:lnTo>
                    <a:pt x="1" y="12459"/>
                  </a:lnTo>
                  <a:lnTo>
                    <a:pt x="425" y="12512"/>
                  </a:lnTo>
                  <a:lnTo>
                    <a:pt x="902" y="12512"/>
                  </a:lnTo>
                  <a:lnTo>
                    <a:pt x="11293" y="13201"/>
                  </a:lnTo>
                  <a:lnTo>
                    <a:pt x="11399" y="13201"/>
                  </a:lnTo>
                  <a:lnTo>
                    <a:pt x="11452" y="13307"/>
                  </a:lnTo>
                  <a:lnTo>
                    <a:pt x="11399" y="13413"/>
                  </a:lnTo>
                  <a:lnTo>
                    <a:pt x="11293" y="13467"/>
                  </a:lnTo>
                  <a:lnTo>
                    <a:pt x="425" y="14156"/>
                  </a:lnTo>
                  <a:lnTo>
                    <a:pt x="1" y="14156"/>
                  </a:lnTo>
                  <a:lnTo>
                    <a:pt x="1" y="14633"/>
                  </a:lnTo>
                  <a:lnTo>
                    <a:pt x="425" y="14633"/>
                  </a:lnTo>
                  <a:lnTo>
                    <a:pt x="8483" y="15110"/>
                  </a:lnTo>
                  <a:lnTo>
                    <a:pt x="8589" y="15163"/>
                  </a:lnTo>
                  <a:lnTo>
                    <a:pt x="8642" y="15269"/>
                  </a:lnTo>
                  <a:lnTo>
                    <a:pt x="8589" y="15375"/>
                  </a:lnTo>
                  <a:lnTo>
                    <a:pt x="8483" y="15428"/>
                  </a:lnTo>
                  <a:lnTo>
                    <a:pt x="425" y="15905"/>
                  </a:lnTo>
                  <a:lnTo>
                    <a:pt x="1" y="15958"/>
                  </a:lnTo>
                  <a:lnTo>
                    <a:pt x="1" y="16382"/>
                  </a:lnTo>
                  <a:lnTo>
                    <a:pt x="425" y="16435"/>
                  </a:lnTo>
                  <a:lnTo>
                    <a:pt x="11293" y="17072"/>
                  </a:lnTo>
                  <a:lnTo>
                    <a:pt x="11399" y="17125"/>
                  </a:lnTo>
                  <a:lnTo>
                    <a:pt x="11452" y="17231"/>
                  </a:lnTo>
                  <a:lnTo>
                    <a:pt x="11399" y="17337"/>
                  </a:lnTo>
                  <a:lnTo>
                    <a:pt x="11293" y="17390"/>
                  </a:lnTo>
                  <a:lnTo>
                    <a:pt x="425" y="18079"/>
                  </a:lnTo>
                  <a:lnTo>
                    <a:pt x="107" y="18079"/>
                  </a:lnTo>
                  <a:lnTo>
                    <a:pt x="160" y="18503"/>
                  </a:lnTo>
                  <a:lnTo>
                    <a:pt x="478" y="18503"/>
                  </a:lnTo>
                  <a:lnTo>
                    <a:pt x="9066" y="19033"/>
                  </a:lnTo>
                  <a:lnTo>
                    <a:pt x="9172" y="19086"/>
                  </a:lnTo>
                  <a:lnTo>
                    <a:pt x="9172" y="19192"/>
                  </a:lnTo>
                  <a:lnTo>
                    <a:pt x="9172" y="19298"/>
                  </a:lnTo>
                  <a:lnTo>
                    <a:pt x="9066" y="19351"/>
                  </a:lnTo>
                  <a:lnTo>
                    <a:pt x="531" y="19881"/>
                  </a:lnTo>
                  <a:lnTo>
                    <a:pt x="372" y="19881"/>
                  </a:lnTo>
                  <a:lnTo>
                    <a:pt x="478" y="20305"/>
                  </a:lnTo>
                  <a:lnTo>
                    <a:pt x="584" y="20305"/>
                  </a:lnTo>
                  <a:lnTo>
                    <a:pt x="11611" y="20995"/>
                  </a:lnTo>
                  <a:lnTo>
                    <a:pt x="11664" y="21048"/>
                  </a:lnTo>
                  <a:lnTo>
                    <a:pt x="11717" y="21154"/>
                  </a:lnTo>
                  <a:lnTo>
                    <a:pt x="11664" y="21260"/>
                  </a:lnTo>
                  <a:lnTo>
                    <a:pt x="11611" y="21313"/>
                  </a:lnTo>
                  <a:lnTo>
                    <a:pt x="902" y="21949"/>
                  </a:lnTo>
                  <a:lnTo>
                    <a:pt x="1432" y="23380"/>
                  </a:lnTo>
                  <a:lnTo>
                    <a:pt x="2068" y="24759"/>
                  </a:lnTo>
                  <a:lnTo>
                    <a:pt x="2810" y="26084"/>
                  </a:lnTo>
                  <a:lnTo>
                    <a:pt x="3659" y="27356"/>
                  </a:lnTo>
                  <a:lnTo>
                    <a:pt x="4613" y="28523"/>
                  </a:lnTo>
                  <a:lnTo>
                    <a:pt x="5620" y="29636"/>
                  </a:lnTo>
                  <a:lnTo>
                    <a:pt x="6733" y="30696"/>
                  </a:lnTo>
                  <a:lnTo>
                    <a:pt x="7900" y="31651"/>
                  </a:lnTo>
                  <a:lnTo>
                    <a:pt x="9172" y="32499"/>
                  </a:lnTo>
                  <a:lnTo>
                    <a:pt x="10444" y="33241"/>
                  </a:lnTo>
                  <a:lnTo>
                    <a:pt x="11823" y="33877"/>
                  </a:lnTo>
                  <a:lnTo>
                    <a:pt x="13307" y="34460"/>
                  </a:lnTo>
                  <a:lnTo>
                    <a:pt x="14792" y="34884"/>
                  </a:lnTo>
                  <a:lnTo>
                    <a:pt x="16276" y="35203"/>
                  </a:lnTo>
                  <a:lnTo>
                    <a:pt x="17071" y="35309"/>
                  </a:lnTo>
                  <a:lnTo>
                    <a:pt x="17867" y="35362"/>
                  </a:lnTo>
                  <a:lnTo>
                    <a:pt x="18662" y="35415"/>
                  </a:lnTo>
                  <a:lnTo>
                    <a:pt x="19457" y="35468"/>
                  </a:lnTo>
                  <a:lnTo>
                    <a:pt x="20305" y="35415"/>
                  </a:lnTo>
                  <a:lnTo>
                    <a:pt x="21100" y="35362"/>
                  </a:lnTo>
                  <a:lnTo>
                    <a:pt x="21896" y="35309"/>
                  </a:lnTo>
                  <a:lnTo>
                    <a:pt x="22691" y="35203"/>
                  </a:lnTo>
                  <a:lnTo>
                    <a:pt x="23433" y="35044"/>
                  </a:lnTo>
                  <a:lnTo>
                    <a:pt x="24228" y="34884"/>
                  </a:lnTo>
                  <a:lnTo>
                    <a:pt x="25713" y="34460"/>
                  </a:lnTo>
                  <a:lnTo>
                    <a:pt x="27144" y="33877"/>
                  </a:lnTo>
                  <a:lnTo>
                    <a:pt x="28523" y="33241"/>
                  </a:lnTo>
                  <a:lnTo>
                    <a:pt x="29848" y="32446"/>
                  </a:lnTo>
                  <a:lnTo>
                    <a:pt x="31067" y="31598"/>
                  </a:lnTo>
                  <a:lnTo>
                    <a:pt x="32287" y="30643"/>
                  </a:lnTo>
                  <a:lnTo>
                    <a:pt x="33347" y="29636"/>
                  </a:lnTo>
                  <a:lnTo>
                    <a:pt x="34407" y="28523"/>
                  </a:lnTo>
                  <a:lnTo>
                    <a:pt x="35308" y="27303"/>
                  </a:lnTo>
                  <a:lnTo>
                    <a:pt x="36157" y="26031"/>
                  </a:lnTo>
                  <a:lnTo>
                    <a:pt x="36899" y="24706"/>
                  </a:lnTo>
                  <a:lnTo>
                    <a:pt x="37535" y="23327"/>
                  </a:lnTo>
                  <a:lnTo>
                    <a:pt x="38065" y="21896"/>
                  </a:lnTo>
                  <a:lnTo>
                    <a:pt x="28470" y="21313"/>
                  </a:lnTo>
                  <a:lnTo>
                    <a:pt x="28363" y="21260"/>
                  </a:lnTo>
                  <a:lnTo>
                    <a:pt x="28310" y="21154"/>
                  </a:lnTo>
                  <a:lnTo>
                    <a:pt x="28363" y="21048"/>
                  </a:lnTo>
                  <a:lnTo>
                    <a:pt x="28470" y="20995"/>
                  </a:lnTo>
                  <a:lnTo>
                    <a:pt x="38489" y="20358"/>
                  </a:lnTo>
                  <a:lnTo>
                    <a:pt x="38595" y="19828"/>
                  </a:lnTo>
                  <a:lnTo>
                    <a:pt x="31014" y="19351"/>
                  </a:lnTo>
                  <a:lnTo>
                    <a:pt x="30908" y="19298"/>
                  </a:lnTo>
                  <a:lnTo>
                    <a:pt x="30855" y="19192"/>
                  </a:lnTo>
                  <a:lnTo>
                    <a:pt x="30908" y="19086"/>
                  </a:lnTo>
                  <a:lnTo>
                    <a:pt x="31014" y="19033"/>
                  </a:lnTo>
                  <a:lnTo>
                    <a:pt x="38807" y="18556"/>
                  </a:lnTo>
                  <a:lnTo>
                    <a:pt x="38860" y="18026"/>
                  </a:lnTo>
                  <a:lnTo>
                    <a:pt x="28735" y="17390"/>
                  </a:lnTo>
                  <a:lnTo>
                    <a:pt x="28682" y="17337"/>
                  </a:lnTo>
                  <a:lnTo>
                    <a:pt x="28629" y="17231"/>
                  </a:lnTo>
                  <a:lnTo>
                    <a:pt x="28682" y="17125"/>
                  </a:lnTo>
                  <a:lnTo>
                    <a:pt x="28735" y="17072"/>
                  </a:lnTo>
                  <a:lnTo>
                    <a:pt x="38966" y="16435"/>
                  </a:lnTo>
                  <a:lnTo>
                    <a:pt x="38966" y="15958"/>
                  </a:lnTo>
                  <a:lnTo>
                    <a:pt x="38966" y="15905"/>
                  </a:lnTo>
                  <a:lnTo>
                    <a:pt x="31597" y="15428"/>
                  </a:lnTo>
                  <a:lnTo>
                    <a:pt x="31491" y="15375"/>
                  </a:lnTo>
                  <a:lnTo>
                    <a:pt x="31438" y="15269"/>
                  </a:lnTo>
                  <a:lnTo>
                    <a:pt x="31491" y="15163"/>
                  </a:lnTo>
                  <a:lnTo>
                    <a:pt x="31597" y="15110"/>
                  </a:lnTo>
                  <a:lnTo>
                    <a:pt x="38966" y="14686"/>
                  </a:lnTo>
                  <a:lnTo>
                    <a:pt x="38966" y="14103"/>
                  </a:lnTo>
                  <a:lnTo>
                    <a:pt x="28735" y="13467"/>
                  </a:lnTo>
                  <a:lnTo>
                    <a:pt x="28682" y="13413"/>
                  </a:lnTo>
                  <a:lnTo>
                    <a:pt x="28629" y="13307"/>
                  </a:lnTo>
                  <a:lnTo>
                    <a:pt x="28682" y="13201"/>
                  </a:lnTo>
                  <a:lnTo>
                    <a:pt x="28735" y="13201"/>
                  </a:lnTo>
                  <a:lnTo>
                    <a:pt x="38966" y="12565"/>
                  </a:lnTo>
                  <a:lnTo>
                    <a:pt x="38966" y="12512"/>
                  </a:lnTo>
                  <a:lnTo>
                    <a:pt x="38966" y="12406"/>
                  </a:lnTo>
                  <a:lnTo>
                    <a:pt x="38966" y="11346"/>
                  </a:lnTo>
                  <a:lnTo>
                    <a:pt x="38966" y="10551"/>
                  </a:lnTo>
                  <a:lnTo>
                    <a:pt x="38966" y="10445"/>
                  </a:lnTo>
                  <a:lnTo>
                    <a:pt x="38966" y="10392"/>
                  </a:lnTo>
                  <a:lnTo>
                    <a:pt x="38860" y="10339"/>
                  </a:lnTo>
                  <a:lnTo>
                    <a:pt x="38701" y="10180"/>
                  </a:lnTo>
                  <a:lnTo>
                    <a:pt x="38807" y="10233"/>
                  </a:lnTo>
                  <a:lnTo>
                    <a:pt x="38966" y="10286"/>
                  </a:lnTo>
                  <a:lnTo>
                    <a:pt x="38966" y="9490"/>
                  </a:lnTo>
                  <a:lnTo>
                    <a:pt x="38648" y="9278"/>
                  </a:lnTo>
                  <a:lnTo>
                    <a:pt x="38330" y="9066"/>
                  </a:lnTo>
                  <a:lnTo>
                    <a:pt x="38118" y="8801"/>
                  </a:lnTo>
                  <a:lnTo>
                    <a:pt x="37959" y="8589"/>
                  </a:lnTo>
                  <a:lnTo>
                    <a:pt x="38118" y="8642"/>
                  </a:lnTo>
                  <a:lnTo>
                    <a:pt x="38383" y="8642"/>
                  </a:lnTo>
                  <a:lnTo>
                    <a:pt x="38330" y="8536"/>
                  </a:lnTo>
                  <a:lnTo>
                    <a:pt x="38012" y="8271"/>
                  </a:lnTo>
                  <a:lnTo>
                    <a:pt x="38012" y="8271"/>
                  </a:lnTo>
                  <a:lnTo>
                    <a:pt x="38277" y="8377"/>
                  </a:lnTo>
                  <a:lnTo>
                    <a:pt x="38966" y="8377"/>
                  </a:lnTo>
                  <a:lnTo>
                    <a:pt x="38966" y="8165"/>
                  </a:lnTo>
                  <a:lnTo>
                    <a:pt x="38966" y="8059"/>
                  </a:lnTo>
                  <a:lnTo>
                    <a:pt x="38436" y="7688"/>
                  </a:lnTo>
                  <a:lnTo>
                    <a:pt x="38595" y="7688"/>
                  </a:lnTo>
                  <a:lnTo>
                    <a:pt x="38966" y="7741"/>
                  </a:lnTo>
                  <a:lnTo>
                    <a:pt x="38966" y="7370"/>
                  </a:lnTo>
                  <a:lnTo>
                    <a:pt x="38277" y="6999"/>
                  </a:lnTo>
                  <a:lnTo>
                    <a:pt x="37959" y="6787"/>
                  </a:lnTo>
                  <a:lnTo>
                    <a:pt x="37694" y="6575"/>
                  </a:lnTo>
                  <a:lnTo>
                    <a:pt x="37535" y="6310"/>
                  </a:lnTo>
                  <a:lnTo>
                    <a:pt x="37535" y="6310"/>
                  </a:lnTo>
                  <a:lnTo>
                    <a:pt x="37694" y="6416"/>
                  </a:lnTo>
                  <a:lnTo>
                    <a:pt x="38012" y="6522"/>
                  </a:lnTo>
                  <a:lnTo>
                    <a:pt x="38277" y="6575"/>
                  </a:lnTo>
                  <a:lnTo>
                    <a:pt x="38436" y="6522"/>
                  </a:lnTo>
                  <a:lnTo>
                    <a:pt x="38542" y="6469"/>
                  </a:lnTo>
                  <a:lnTo>
                    <a:pt x="38330" y="6363"/>
                  </a:lnTo>
                  <a:lnTo>
                    <a:pt x="38171" y="6203"/>
                  </a:lnTo>
                  <a:lnTo>
                    <a:pt x="38012" y="6044"/>
                  </a:lnTo>
                  <a:lnTo>
                    <a:pt x="38489" y="6044"/>
                  </a:lnTo>
                  <a:lnTo>
                    <a:pt x="38701" y="5991"/>
                  </a:lnTo>
                  <a:lnTo>
                    <a:pt x="38913" y="5885"/>
                  </a:lnTo>
                  <a:lnTo>
                    <a:pt x="38542" y="5726"/>
                  </a:lnTo>
                  <a:lnTo>
                    <a:pt x="38065" y="5461"/>
                  </a:lnTo>
                  <a:lnTo>
                    <a:pt x="37641" y="5143"/>
                  </a:lnTo>
                  <a:lnTo>
                    <a:pt x="37482" y="4984"/>
                  </a:lnTo>
                  <a:lnTo>
                    <a:pt x="37376" y="4825"/>
                  </a:lnTo>
                  <a:lnTo>
                    <a:pt x="37429" y="4772"/>
                  </a:lnTo>
                  <a:lnTo>
                    <a:pt x="37482" y="4719"/>
                  </a:lnTo>
                  <a:lnTo>
                    <a:pt x="37694" y="4719"/>
                  </a:lnTo>
                  <a:lnTo>
                    <a:pt x="38012" y="4613"/>
                  </a:lnTo>
                  <a:lnTo>
                    <a:pt x="37906" y="4560"/>
                  </a:lnTo>
                  <a:lnTo>
                    <a:pt x="37482" y="4401"/>
                  </a:lnTo>
                  <a:lnTo>
                    <a:pt x="37482" y="4348"/>
                  </a:lnTo>
                  <a:lnTo>
                    <a:pt x="37535" y="4401"/>
                  </a:lnTo>
                  <a:lnTo>
                    <a:pt x="37694" y="4401"/>
                  </a:lnTo>
                  <a:lnTo>
                    <a:pt x="37959" y="4295"/>
                  </a:lnTo>
                  <a:lnTo>
                    <a:pt x="38065" y="4242"/>
                  </a:lnTo>
                  <a:lnTo>
                    <a:pt x="38224" y="4083"/>
                  </a:lnTo>
                  <a:lnTo>
                    <a:pt x="37853" y="3977"/>
                  </a:lnTo>
                  <a:lnTo>
                    <a:pt x="37535" y="3765"/>
                  </a:lnTo>
                  <a:lnTo>
                    <a:pt x="37270" y="3553"/>
                  </a:lnTo>
                  <a:lnTo>
                    <a:pt x="37058" y="3235"/>
                  </a:lnTo>
                  <a:lnTo>
                    <a:pt x="36899" y="2917"/>
                  </a:lnTo>
                  <a:lnTo>
                    <a:pt x="36740" y="2598"/>
                  </a:lnTo>
                  <a:lnTo>
                    <a:pt x="36634" y="2121"/>
                  </a:lnTo>
                  <a:lnTo>
                    <a:pt x="36475" y="2598"/>
                  </a:lnTo>
                  <a:lnTo>
                    <a:pt x="36316" y="2917"/>
                  </a:lnTo>
                  <a:lnTo>
                    <a:pt x="36157" y="3235"/>
                  </a:lnTo>
                  <a:lnTo>
                    <a:pt x="35945" y="3553"/>
                  </a:lnTo>
                  <a:lnTo>
                    <a:pt x="35680" y="3765"/>
                  </a:lnTo>
                  <a:lnTo>
                    <a:pt x="35361" y="3977"/>
                  </a:lnTo>
                  <a:lnTo>
                    <a:pt x="34990" y="4083"/>
                  </a:lnTo>
                  <a:lnTo>
                    <a:pt x="35149" y="4242"/>
                  </a:lnTo>
                  <a:lnTo>
                    <a:pt x="35255" y="4295"/>
                  </a:lnTo>
                  <a:lnTo>
                    <a:pt x="35520" y="4401"/>
                  </a:lnTo>
                  <a:lnTo>
                    <a:pt x="35680" y="4401"/>
                  </a:lnTo>
                  <a:lnTo>
                    <a:pt x="35733" y="4348"/>
                  </a:lnTo>
                  <a:lnTo>
                    <a:pt x="35733" y="4401"/>
                  </a:lnTo>
                  <a:lnTo>
                    <a:pt x="35308" y="4560"/>
                  </a:lnTo>
                  <a:lnTo>
                    <a:pt x="35202" y="4613"/>
                  </a:lnTo>
                  <a:lnTo>
                    <a:pt x="35520" y="4719"/>
                  </a:lnTo>
                  <a:lnTo>
                    <a:pt x="35733" y="4719"/>
                  </a:lnTo>
                  <a:lnTo>
                    <a:pt x="35786" y="4772"/>
                  </a:lnTo>
                  <a:lnTo>
                    <a:pt x="35839" y="4825"/>
                  </a:lnTo>
                  <a:lnTo>
                    <a:pt x="35733" y="4984"/>
                  </a:lnTo>
                  <a:lnTo>
                    <a:pt x="35574" y="5143"/>
                  </a:lnTo>
                  <a:lnTo>
                    <a:pt x="35149" y="5461"/>
                  </a:lnTo>
                  <a:lnTo>
                    <a:pt x="34672" y="5726"/>
                  </a:lnTo>
                  <a:lnTo>
                    <a:pt x="34354" y="5885"/>
                  </a:lnTo>
                  <a:lnTo>
                    <a:pt x="34513" y="5991"/>
                  </a:lnTo>
                  <a:lnTo>
                    <a:pt x="34725" y="6044"/>
                  </a:lnTo>
                  <a:lnTo>
                    <a:pt x="35202" y="6044"/>
                  </a:lnTo>
                  <a:lnTo>
                    <a:pt x="35043" y="6203"/>
                  </a:lnTo>
                  <a:lnTo>
                    <a:pt x="34884" y="6363"/>
                  </a:lnTo>
                  <a:lnTo>
                    <a:pt x="34725" y="6469"/>
                  </a:lnTo>
                  <a:lnTo>
                    <a:pt x="34778" y="6522"/>
                  </a:lnTo>
                  <a:lnTo>
                    <a:pt x="34937" y="6575"/>
                  </a:lnTo>
                  <a:lnTo>
                    <a:pt x="35202" y="6522"/>
                  </a:lnTo>
                  <a:lnTo>
                    <a:pt x="35520" y="6416"/>
                  </a:lnTo>
                  <a:lnTo>
                    <a:pt x="35680" y="6310"/>
                  </a:lnTo>
                  <a:lnTo>
                    <a:pt x="35680" y="6310"/>
                  </a:lnTo>
                  <a:lnTo>
                    <a:pt x="35520" y="6575"/>
                  </a:lnTo>
                  <a:lnTo>
                    <a:pt x="35308" y="6787"/>
                  </a:lnTo>
                  <a:lnTo>
                    <a:pt x="35043" y="6946"/>
                  </a:lnTo>
                  <a:lnTo>
                    <a:pt x="34195" y="6575"/>
                  </a:lnTo>
                  <a:lnTo>
                    <a:pt x="33665" y="6310"/>
                  </a:lnTo>
                  <a:lnTo>
                    <a:pt x="33294" y="5991"/>
                  </a:lnTo>
                  <a:lnTo>
                    <a:pt x="33029" y="5726"/>
                  </a:lnTo>
                  <a:lnTo>
                    <a:pt x="32923" y="5514"/>
                  </a:lnTo>
                  <a:lnTo>
                    <a:pt x="33082" y="5620"/>
                  </a:lnTo>
                  <a:lnTo>
                    <a:pt x="33453" y="5726"/>
                  </a:lnTo>
                  <a:lnTo>
                    <a:pt x="33877" y="5779"/>
                  </a:lnTo>
                  <a:lnTo>
                    <a:pt x="34036" y="5726"/>
                  </a:lnTo>
                  <a:lnTo>
                    <a:pt x="34142" y="5673"/>
                  </a:lnTo>
                  <a:lnTo>
                    <a:pt x="33930" y="5514"/>
                  </a:lnTo>
                  <a:lnTo>
                    <a:pt x="33718" y="5355"/>
                  </a:lnTo>
                  <a:lnTo>
                    <a:pt x="33506" y="5090"/>
                  </a:lnTo>
                  <a:lnTo>
                    <a:pt x="33612" y="5143"/>
                  </a:lnTo>
                  <a:lnTo>
                    <a:pt x="33877" y="5143"/>
                  </a:lnTo>
                  <a:lnTo>
                    <a:pt x="34248" y="5090"/>
                  </a:lnTo>
                  <a:lnTo>
                    <a:pt x="34460" y="4984"/>
                  </a:lnTo>
                  <a:lnTo>
                    <a:pt x="34619" y="4878"/>
                  </a:lnTo>
                  <a:lnTo>
                    <a:pt x="34301" y="4772"/>
                  </a:lnTo>
                  <a:lnTo>
                    <a:pt x="33877" y="4560"/>
                  </a:lnTo>
                  <a:lnTo>
                    <a:pt x="33294" y="4189"/>
                  </a:lnTo>
                  <a:lnTo>
                    <a:pt x="33029" y="4030"/>
                  </a:lnTo>
                  <a:lnTo>
                    <a:pt x="32817" y="3765"/>
                  </a:lnTo>
                  <a:lnTo>
                    <a:pt x="32658" y="3500"/>
                  </a:lnTo>
                  <a:lnTo>
                    <a:pt x="32711" y="3447"/>
                  </a:lnTo>
                  <a:lnTo>
                    <a:pt x="32764" y="3394"/>
                  </a:lnTo>
                  <a:lnTo>
                    <a:pt x="33082" y="3394"/>
                  </a:lnTo>
                  <a:lnTo>
                    <a:pt x="33506" y="3235"/>
                  </a:lnTo>
                  <a:lnTo>
                    <a:pt x="33135" y="3129"/>
                  </a:lnTo>
                  <a:lnTo>
                    <a:pt x="32817" y="2970"/>
                  </a:lnTo>
                  <a:lnTo>
                    <a:pt x="32817" y="2917"/>
                  </a:lnTo>
                  <a:lnTo>
                    <a:pt x="32870" y="2917"/>
                  </a:lnTo>
                  <a:lnTo>
                    <a:pt x="33082" y="2970"/>
                  </a:lnTo>
                  <a:lnTo>
                    <a:pt x="33188" y="2917"/>
                  </a:lnTo>
                  <a:lnTo>
                    <a:pt x="33347" y="2864"/>
                  </a:lnTo>
                  <a:lnTo>
                    <a:pt x="33559" y="2758"/>
                  </a:lnTo>
                  <a:lnTo>
                    <a:pt x="33718" y="2598"/>
                  </a:lnTo>
                  <a:lnTo>
                    <a:pt x="33771" y="2545"/>
                  </a:lnTo>
                  <a:lnTo>
                    <a:pt x="33294" y="2439"/>
                  </a:lnTo>
                  <a:lnTo>
                    <a:pt x="32923" y="2227"/>
                  </a:lnTo>
                  <a:lnTo>
                    <a:pt x="32605" y="1962"/>
                  </a:lnTo>
                  <a:lnTo>
                    <a:pt x="32340" y="1591"/>
                  </a:lnTo>
                  <a:lnTo>
                    <a:pt x="32128" y="1220"/>
                  </a:lnTo>
                  <a:lnTo>
                    <a:pt x="31862" y="584"/>
                  </a:lnTo>
                  <a:lnTo>
                    <a:pt x="31650" y="1"/>
                  </a:lnTo>
                  <a:lnTo>
                    <a:pt x="31491" y="584"/>
                  </a:lnTo>
                  <a:lnTo>
                    <a:pt x="31332" y="955"/>
                  </a:lnTo>
                  <a:lnTo>
                    <a:pt x="31173" y="1326"/>
                  </a:lnTo>
                  <a:lnTo>
                    <a:pt x="30961" y="1591"/>
                  </a:lnTo>
                  <a:lnTo>
                    <a:pt x="30696" y="1962"/>
                  </a:lnTo>
                  <a:lnTo>
                    <a:pt x="30378" y="2227"/>
                  </a:lnTo>
                  <a:lnTo>
                    <a:pt x="30007" y="2439"/>
                  </a:lnTo>
                  <a:lnTo>
                    <a:pt x="29530" y="2545"/>
                  </a:lnTo>
                  <a:lnTo>
                    <a:pt x="29583" y="2598"/>
                  </a:lnTo>
                  <a:lnTo>
                    <a:pt x="29742" y="2758"/>
                  </a:lnTo>
                  <a:lnTo>
                    <a:pt x="29954" y="2864"/>
                  </a:lnTo>
                  <a:lnTo>
                    <a:pt x="30113" y="2917"/>
                  </a:lnTo>
                  <a:lnTo>
                    <a:pt x="30219" y="2970"/>
                  </a:lnTo>
                  <a:lnTo>
                    <a:pt x="30431" y="2917"/>
                  </a:lnTo>
                  <a:lnTo>
                    <a:pt x="30484" y="2917"/>
                  </a:lnTo>
                  <a:lnTo>
                    <a:pt x="30484" y="2970"/>
                  </a:lnTo>
                  <a:lnTo>
                    <a:pt x="30166" y="3129"/>
                  </a:lnTo>
                  <a:lnTo>
                    <a:pt x="29795" y="3235"/>
                  </a:lnTo>
                  <a:lnTo>
                    <a:pt x="30219" y="3394"/>
                  </a:lnTo>
                  <a:lnTo>
                    <a:pt x="30537" y="3394"/>
                  </a:lnTo>
                  <a:lnTo>
                    <a:pt x="30590" y="3447"/>
                  </a:lnTo>
                  <a:lnTo>
                    <a:pt x="30643" y="3500"/>
                  </a:lnTo>
                  <a:lnTo>
                    <a:pt x="30484" y="3765"/>
                  </a:lnTo>
                  <a:lnTo>
                    <a:pt x="30272" y="4030"/>
                  </a:lnTo>
                  <a:lnTo>
                    <a:pt x="30007" y="4189"/>
                  </a:lnTo>
                  <a:lnTo>
                    <a:pt x="29424" y="4560"/>
                  </a:lnTo>
                  <a:lnTo>
                    <a:pt x="29000" y="4772"/>
                  </a:lnTo>
                  <a:lnTo>
                    <a:pt x="28682" y="4878"/>
                  </a:lnTo>
                  <a:lnTo>
                    <a:pt x="28894" y="4984"/>
                  </a:lnTo>
                  <a:lnTo>
                    <a:pt x="29053" y="5090"/>
                  </a:lnTo>
                  <a:lnTo>
                    <a:pt x="29424" y="5143"/>
                  </a:lnTo>
                  <a:lnTo>
                    <a:pt x="29689" y="5143"/>
                  </a:lnTo>
                  <a:lnTo>
                    <a:pt x="29795" y="5090"/>
                  </a:lnTo>
                  <a:lnTo>
                    <a:pt x="29795" y="5090"/>
                  </a:lnTo>
                  <a:lnTo>
                    <a:pt x="29583" y="5355"/>
                  </a:lnTo>
                  <a:lnTo>
                    <a:pt x="29424" y="5514"/>
                  </a:lnTo>
                  <a:lnTo>
                    <a:pt x="29159" y="5673"/>
                  </a:lnTo>
                  <a:lnTo>
                    <a:pt x="29265" y="5726"/>
                  </a:lnTo>
                  <a:lnTo>
                    <a:pt x="29424" y="5779"/>
                  </a:lnTo>
                  <a:lnTo>
                    <a:pt x="29848" y="5726"/>
                  </a:lnTo>
                  <a:lnTo>
                    <a:pt x="30219" y="5620"/>
                  </a:lnTo>
                  <a:lnTo>
                    <a:pt x="30378" y="5514"/>
                  </a:lnTo>
                  <a:lnTo>
                    <a:pt x="30378" y="5514"/>
                  </a:lnTo>
                  <a:lnTo>
                    <a:pt x="30272" y="5726"/>
                  </a:lnTo>
                  <a:lnTo>
                    <a:pt x="30060" y="5991"/>
                  </a:lnTo>
                  <a:lnTo>
                    <a:pt x="29636" y="6310"/>
                  </a:lnTo>
                  <a:lnTo>
                    <a:pt x="29106" y="6575"/>
                  </a:lnTo>
                  <a:lnTo>
                    <a:pt x="28576" y="6840"/>
                  </a:lnTo>
                  <a:lnTo>
                    <a:pt x="28045" y="7052"/>
                  </a:lnTo>
                  <a:lnTo>
                    <a:pt x="27780" y="6787"/>
                  </a:lnTo>
                  <a:lnTo>
                    <a:pt x="27621" y="6575"/>
                  </a:lnTo>
                  <a:lnTo>
                    <a:pt x="27621" y="6575"/>
                  </a:lnTo>
                  <a:lnTo>
                    <a:pt x="27833" y="6681"/>
                  </a:lnTo>
                  <a:lnTo>
                    <a:pt x="28098" y="6787"/>
                  </a:lnTo>
                  <a:lnTo>
                    <a:pt x="28523" y="6787"/>
                  </a:lnTo>
                  <a:lnTo>
                    <a:pt x="28629" y="6734"/>
                  </a:lnTo>
                  <a:lnTo>
                    <a:pt x="28363" y="6575"/>
                  </a:lnTo>
                  <a:lnTo>
                    <a:pt x="28098" y="6310"/>
                  </a:lnTo>
                  <a:lnTo>
                    <a:pt x="28417" y="6310"/>
                  </a:lnTo>
                  <a:lnTo>
                    <a:pt x="28682" y="6256"/>
                  </a:lnTo>
                  <a:lnTo>
                    <a:pt x="28841" y="6203"/>
                  </a:lnTo>
                  <a:lnTo>
                    <a:pt x="29000" y="6097"/>
                  </a:lnTo>
                  <a:lnTo>
                    <a:pt x="28629" y="5991"/>
                  </a:lnTo>
                  <a:lnTo>
                    <a:pt x="28257" y="5779"/>
                  </a:lnTo>
                  <a:lnTo>
                    <a:pt x="27939" y="5567"/>
                  </a:lnTo>
                  <a:lnTo>
                    <a:pt x="27621" y="5302"/>
                  </a:lnTo>
                  <a:lnTo>
                    <a:pt x="27462" y="5037"/>
                  </a:lnTo>
                  <a:lnTo>
                    <a:pt x="27515" y="5037"/>
                  </a:lnTo>
                  <a:lnTo>
                    <a:pt x="27568" y="4984"/>
                  </a:lnTo>
                  <a:lnTo>
                    <a:pt x="27780" y="4984"/>
                  </a:lnTo>
                  <a:lnTo>
                    <a:pt x="28098" y="4825"/>
                  </a:lnTo>
                  <a:lnTo>
                    <a:pt x="27833" y="4772"/>
                  </a:lnTo>
                  <a:lnTo>
                    <a:pt x="27568" y="4613"/>
                  </a:lnTo>
                  <a:lnTo>
                    <a:pt x="27568" y="4613"/>
                  </a:lnTo>
                  <a:lnTo>
                    <a:pt x="27727" y="4666"/>
                  </a:lnTo>
                  <a:lnTo>
                    <a:pt x="27833" y="4613"/>
                  </a:lnTo>
                  <a:lnTo>
                    <a:pt x="28045" y="4560"/>
                  </a:lnTo>
                  <a:lnTo>
                    <a:pt x="28151" y="4454"/>
                  </a:lnTo>
                  <a:lnTo>
                    <a:pt x="28310" y="4295"/>
                  </a:lnTo>
                  <a:lnTo>
                    <a:pt x="28045" y="4242"/>
                  </a:lnTo>
                  <a:lnTo>
                    <a:pt x="27780" y="4136"/>
                  </a:lnTo>
                  <a:lnTo>
                    <a:pt x="27568" y="3977"/>
                  </a:lnTo>
                  <a:lnTo>
                    <a:pt x="27356" y="3765"/>
                  </a:lnTo>
                  <a:lnTo>
                    <a:pt x="27144" y="3500"/>
                  </a:lnTo>
                  <a:lnTo>
                    <a:pt x="26985" y="3182"/>
                  </a:lnTo>
                  <a:lnTo>
                    <a:pt x="26773" y="2598"/>
                  </a:lnTo>
                  <a:lnTo>
                    <a:pt x="26720" y="2386"/>
                  </a:lnTo>
                  <a:lnTo>
                    <a:pt x="26614" y="2598"/>
                  </a:lnTo>
                  <a:lnTo>
                    <a:pt x="26402" y="3182"/>
                  </a:lnTo>
                  <a:lnTo>
                    <a:pt x="26243" y="3500"/>
                  </a:lnTo>
                  <a:lnTo>
                    <a:pt x="26031" y="3765"/>
                  </a:lnTo>
                  <a:lnTo>
                    <a:pt x="25819" y="3977"/>
                  </a:lnTo>
                  <a:lnTo>
                    <a:pt x="25607" y="4136"/>
                  </a:lnTo>
                  <a:lnTo>
                    <a:pt x="25342" y="4242"/>
                  </a:lnTo>
                  <a:lnTo>
                    <a:pt x="25077" y="4295"/>
                  </a:lnTo>
                  <a:lnTo>
                    <a:pt x="25236" y="4454"/>
                  </a:lnTo>
                  <a:lnTo>
                    <a:pt x="25342" y="4560"/>
                  </a:lnTo>
                  <a:lnTo>
                    <a:pt x="25554" y="4613"/>
                  </a:lnTo>
                  <a:lnTo>
                    <a:pt x="25713" y="4666"/>
                  </a:lnTo>
                  <a:lnTo>
                    <a:pt x="25819" y="4613"/>
                  </a:lnTo>
                  <a:lnTo>
                    <a:pt x="25819" y="4613"/>
                  </a:lnTo>
                  <a:lnTo>
                    <a:pt x="25554" y="4772"/>
                  </a:lnTo>
                  <a:lnTo>
                    <a:pt x="25289" y="4825"/>
                  </a:lnTo>
                  <a:lnTo>
                    <a:pt x="25607" y="4984"/>
                  </a:lnTo>
                  <a:lnTo>
                    <a:pt x="25819" y="4984"/>
                  </a:lnTo>
                  <a:lnTo>
                    <a:pt x="25872" y="5037"/>
                  </a:lnTo>
                  <a:lnTo>
                    <a:pt x="25925" y="5037"/>
                  </a:lnTo>
                  <a:lnTo>
                    <a:pt x="25766" y="5302"/>
                  </a:lnTo>
                  <a:lnTo>
                    <a:pt x="25448" y="5567"/>
                  </a:lnTo>
                  <a:lnTo>
                    <a:pt x="25130" y="5779"/>
                  </a:lnTo>
                  <a:lnTo>
                    <a:pt x="24758" y="5991"/>
                  </a:lnTo>
                  <a:lnTo>
                    <a:pt x="24440" y="6097"/>
                  </a:lnTo>
                  <a:lnTo>
                    <a:pt x="24546" y="6203"/>
                  </a:lnTo>
                  <a:lnTo>
                    <a:pt x="24705" y="6256"/>
                  </a:lnTo>
                  <a:lnTo>
                    <a:pt x="24971" y="6310"/>
                  </a:lnTo>
                  <a:lnTo>
                    <a:pt x="25289" y="6310"/>
                  </a:lnTo>
                  <a:lnTo>
                    <a:pt x="25024" y="6575"/>
                  </a:lnTo>
                  <a:lnTo>
                    <a:pt x="24811" y="6734"/>
                  </a:lnTo>
                  <a:lnTo>
                    <a:pt x="24865" y="6787"/>
                  </a:lnTo>
                  <a:lnTo>
                    <a:pt x="25289" y="6787"/>
                  </a:lnTo>
                  <a:lnTo>
                    <a:pt x="25554" y="6681"/>
                  </a:lnTo>
                  <a:lnTo>
                    <a:pt x="25766" y="6575"/>
                  </a:lnTo>
                  <a:lnTo>
                    <a:pt x="25766" y="6575"/>
                  </a:lnTo>
                  <a:lnTo>
                    <a:pt x="25607" y="6787"/>
                  </a:lnTo>
                  <a:lnTo>
                    <a:pt x="25448" y="6946"/>
                  </a:lnTo>
                  <a:lnTo>
                    <a:pt x="25183" y="7158"/>
                  </a:lnTo>
                  <a:lnTo>
                    <a:pt x="24918" y="7317"/>
                  </a:lnTo>
                  <a:lnTo>
                    <a:pt x="24334" y="7635"/>
                  </a:lnTo>
                  <a:lnTo>
                    <a:pt x="23698" y="7847"/>
                  </a:lnTo>
                  <a:lnTo>
                    <a:pt x="24175" y="7953"/>
                  </a:lnTo>
                  <a:lnTo>
                    <a:pt x="24546" y="8006"/>
                  </a:lnTo>
                  <a:lnTo>
                    <a:pt x="24865" y="7953"/>
                  </a:lnTo>
                  <a:lnTo>
                    <a:pt x="24865" y="7953"/>
                  </a:lnTo>
                  <a:lnTo>
                    <a:pt x="24546" y="8165"/>
                  </a:lnTo>
                  <a:lnTo>
                    <a:pt x="24281" y="8324"/>
                  </a:lnTo>
                  <a:lnTo>
                    <a:pt x="23963" y="8483"/>
                  </a:lnTo>
                  <a:lnTo>
                    <a:pt x="24069" y="8536"/>
                  </a:lnTo>
                  <a:lnTo>
                    <a:pt x="24387" y="8642"/>
                  </a:lnTo>
                  <a:lnTo>
                    <a:pt x="24705" y="8642"/>
                  </a:lnTo>
                  <a:lnTo>
                    <a:pt x="24971" y="8589"/>
                  </a:lnTo>
                  <a:lnTo>
                    <a:pt x="25183" y="8536"/>
                  </a:lnTo>
                  <a:lnTo>
                    <a:pt x="25342" y="8483"/>
                  </a:lnTo>
                  <a:lnTo>
                    <a:pt x="25289" y="8536"/>
                  </a:lnTo>
                  <a:lnTo>
                    <a:pt x="24918" y="8854"/>
                  </a:lnTo>
                  <a:lnTo>
                    <a:pt x="25077" y="8907"/>
                  </a:lnTo>
                  <a:lnTo>
                    <a:pt x="25183" y="8854"/>
                  </a:lnTo>
                  <a:lnTo>
                    <a:pt x="25342" y="8854"/>
                  </a:lnTo>
                  <a:lnTo>
                    <a:pt x="25236" y="9066"/>
                  </a:lnTo>
                  <a:lnTo>
                    <a:pt x="25024" y="9278"/>
                  </a:lnTo>
                  <a:lnTo>
                    <a:pt x="24758" y="9490"/>
                  </a:lnTo>
                  <a:lnTo>
                    <a:pt x="24440" y="9649"/>
                  </a:lnTo>
                  <a:lnTo>
                    <a:pt x="24122" y="9808"/>
                  </a:lnTo>
                  <a:lnTo>
                    <a:pt x="23751" y="9968"/>
                  </a:lnTo>
                  <a:lnTo>
                    <a:pt x="23380" y="10021"/>
                  </a:lnTo>
                  <a:lnTo>
                    <a:pt x="23062" y="10074"/>
                  </a:lnTo>
                  <a:lnTo>
                    <a:pt x="23433" y="10339"/>
                  </a:lnTo>
                  <a:lnTo>
                    <a:pt x="23592" y="10392"/>
                  </a:lnTo>
                  <a:lnTo>
                    <a:pt x="15375" y="10392"/>
                  </a:lnTo>
                  <a:lnTo>
                    <a:pt x="15534" y="10339"/>
                  </a:lnTo>
                  <a:lnTo>
                    <a:pt x="15905" y="10074"/>
                  </a:lnTo>
                  <a:lnTo>
                    <a:pt x="15587" y="10021"/>
                  </a:lnTo>
                  <a:lnTo>
                    <a:pt x="15216" y="9968"/>
                  </a:lnTo>
                  <a:lnTo>
                    <a:pt x="14845" y="9808"/>
                  </a:lnTo>
                  <a:lnTo>
                    <a:pt x="14527" y="9649"/>
                  </a:lnTo>
                  <a:lnTo>
                    <a:pt x="14209" y="9490"/>
                  </a:lnTo>
                  <a:lnTo>
                    <a:pt x="13943" y="9278"/>
                  </a:lnTo>
                  <a:lnTo>
                    <a:pt x="13731" y="9066"/>
                  </a:lnTo>
                  <a:lnTo>
                    <a:pt x="13625" y="8854"/>
                  </a:lnTo>
                  <a:lnTo>
                    <a:pt x="13731" y="8854"/>
                  </a:lnTo>
                  <a:lnTo>
                    <a:pt x="13890" y="8907"/>
                  </a:lnTo>
                  <a:lnTo>
                    <a:pt x="14049" y="8854"/>
                  </a:lnTo>
                  <a:lnTo>
                    <a:pt x="13678" y="8536"/>
                  </a:lnTo>
                  <a:lnTo>
                    <a:pt x="13625" y="8483"/>
                  </a:lnTo>
                  <a:lnTo>
                    <a:pt x="13784" y="8536"/>
                  </a:lnTo>
                  <a:lnTo>
                    <a:pt x="13996" y="8589"/>
                  </a:lnTo>
                  <a:lnTo>
                    <a:pt x="14262" y="8642"/>
                  </a:lnTo>
                  <a:lnTo>
                    <a:pt x="14527" y="8642"/>
                  </a:lnTo>
                  <a:lnTo>
                    <a:pt x="14898" y="8536"/>
                  </a:lnTo>
                  <a:lnTo>
                    <a:pt x="15004" y="8483"/>
                  </a:lnTo>
                  <a:lnTo>
                    <a:pt x="14686" y="8324"/>
                  </a:lnTo>
                  <a:lnTo>
                    <a:pt x="14421" y="8165"/>
                  </a:lnTo>
                  <a:lnTo>
                    <a:pt x="14102" y="7953"/>
                  </a:lnTo>
                  <a:lnTo>
                    <a:pt x="14102" y="7953"/>
                  </a:lnTo>
                  <a:lnTo>
                    <a:pt x="14421" y="8006"/>
                  </a:lnTo>
                  <a:lnTo>
                    <a:pt x="14792" y="7953"/>
                  </a:lnTo>
                  <a:lnTo>
                    <a:pt x="15269" y="7847"/>
                  </a:lnTo>
                  <a:lnTo>
                    <a:pt x="14633" y="7635"/>
                  </a:lnTo>
                  <a:lnTo>
                    <a:pt x="14049" y="7317"/>
                  </a:lnTo>
                  <a:lnTo>
                    <a:pt x="13784" y="7158"/>
                  </a:lnTo>
                  <a:lnTo>
                    <a:pt x="13519" y="6946"/>
                  </a:lnTo>
                  <a:lnTo>
                    <a:pt x="13307" y="6787"/>
                  </a:lnTo>
                  <a:lnTo>
                    <a:pt x="13201" y="6575"/>
                  </a:lnTo>
                  <a:lnTo>
                    <a:pt x="13413" y="6681"/>
                  </a:lnTo>
                  <a:lnTo>
                    <a:pt x="13678" y="6787"/>
                  </a:lnTo>
                  <a:lnTo>
                    <a:pt x="14102" y="6787"/>
                  </a:lnTo>
                  <a:lnTo>
                    <a:pt x="14156" y="6734"/>
                  </a:lnTo>
                  <a:lnTo>
                    <a:pt x="13943" y="6575"/>
                  </a:lnTo>
                  <a:lnTo>
                    <a:pt x="13678" y="6310"/>
                  </a:lnTo>
                  <a:lnTo>
                    <a:pt x="13996" y="6310"/>
                  </a:lnTo>
                  <a:lnTo>
                    <a:pt x="14262" y="6256"/>
                  </a:lnTo>
                  <a:lnTo>
                    <a:pt x="14421" y="6203"/>
                  </a:lnTo>
                  <a:lnTo>
                    <a:pt x="14527" y="6097"/>
                  </a:lnTo>
                  <a:lnTo>
                    <a:pt x="14156" y="5991"/>
                  </a:lnTo>
                  <a:lnTo>
                    <a:pt x="13837" y="5779"/>
                  </a:lnTo>
                  <a:lnTo>
                    <a:pt x="13519" y="5567"/>
                  </a:lnTo>
                  <a:lnTo>
                    <a:pt x="13201" y="5302"/>
                  </a:lnTo>
                  <a:lnTo>
                    <a:pt x="13042" y="5037"/>
                  </a:lnTo>
                  <a:lnTo>
                    <a:pt x="13095" y="5037"/>
                  </a:lnTo>
                  <a:lnTo>
                    <a:pt x="13148" y="4984"/>
                  </a:lnTo>
                  <a:lnTo>
                    <a:pt x="13360" y="4984"/>
                  </a:lnTo>
                  <a:lnTo>
                    <a:pt x="13678" y="4825"/>
                  </a:lnTo>
                  <a:lnTo>
                    <a:pt x="13413" y="4772"/>
                  </a:lnTo>
                  <a:lnTo>
                    <a:pt x="13148" y="4613"/>
                  </a:lnTo>
                  <a:lnTo>
                    <a:pt x="13148" y="4613"/>
                  </a:lnTo>
                  <a:lnTo>
                    <a:pt x="13254" y="4666"/>
                  </a:lnTo>
                  <a:lnTo>
                    <a:pt x="13413" y="4613"/>
                  </a:lnTo>
                  <a:lnTo>
                    <a:pt x="13572" y="4560"/>
                  </a:lnTo>
                  <a:lnTo>
                    <a:pt x="13731" y="4454"/>
                  </a:lnTo>
                  <a:lnTo>
                    <a:pt x="13890" y="4295"/>
                  </a:lnTo>
                  <a:lnTo>
                    <a:pt x="13572" y="4242"/>
                  </a:lnTo>
                  <a:lnTo>
                    <a:pt x="13360" y="4136"/>
                  </a:lnTo>
                  <a:lnTo>
                    <a:pt x="13148" y="3977"/>
                  </a:lnTo>
                  <a:lnTo>
                    <a:pt x="12936" y="3765"/>
                  </a:lnTo>
                  <a:lnTo>
                    <a:pt x="12724" y="3500"/>
                  </a:lnTo>
                  <a:lnTo>
                    <a:pt x="12565" y="3182"/>
                  </a:lnTo>
                  <a:lnTo>
                    <a:pt x="12353" y="2598"/>
                  </a:lnTo>
                  <a:lnTo>
                    <a:pt x="12247" y="2386"/>
                  </a:lnTo>
                  <a:lnTo>
                    <a:pt x="12194" y="2598"/>
                  </a:lnTo>
                  <a:lnTo>
                    <a:pt x="11982" y="3182"/>
                  </a:lnTo>
                  <a:lnTo>
                    <a:pt x="11823" y="3500"/>
                  </a:lnTo>
                  <a:lnTo>
                    <a:pt x="11611" y="3765"/>
                  </a:lnTo>
                  <a:lnTo>
                    <a:pt x="11399" y="3977"/>
                  </a:lnTo>
                  <a:lnTo>
                    <a:pt x="11187" y="4136"/>
                  </a:lnTo>
                  <a:lnTo>
                    <a:pt x="10922" y="4242"/>
                  </a:lnTo>
                  <a:lnTo>
                    <a:pt x="10657" y="4295"/>
                  </a:lnTo>
                  <a:lnTo>
                    <a:pt x="10816" y="4454"/>
                  </a:lnTo>
                  <a:lnTo>
                    <a:pt x="10922" y="4560"/>
                  </a:lnTo>
                  <a:lnTo>
                    <a:pt x="11134" y="4613"/>
                  </a:lnTo>
                  <a:lnTo>
                    <a:pt x="11240" y="4666"/>
                  </a:lnTo>
                  <a:lnTo>
                    <a:pt x="11399" y="4613"/>
                  </a:lnTo>
                  <a:lnTo>
                    <a:pt x="11399" y="4613"/>
                  </a:lnTo>
                  <a:lnTo>
                    <a:pt x="11134" y="4772"/>
                  </a:lnTo>
                  <a:lnTo>
                    <a:pt x="10869" y="4825"/>
                  </a:lnTo>
                  <a:lnTo>
                    <a:pt x="11187" y="4984"/>
                  </a:lnTo>
                  <a:lnTo>
                    <a:pt x="11399" y="4984"/>
                  </a:lnTo>
                  <a:lnTo>
                    <a:pt x="11452" y="5037"/>
                  </a:lnTo>
                  <a:lnTo>
                    <a:pt x="11505" y="5037"/>
                  </a:lnTo>
                  <a:lnTo>
                    <a:pt x="11346" y="5302"/>
                  </a:lnTo>
                  <a:lnTo>
                    <a:pt x="11028" y="5567"/>
                  </a:lnTo>
                  <a:lnTo>
                    <a:pt x="10710" y="5779"/>
                  </a:lnTo>
                  <a:lnTo>
                    <a:pt x="10338" y="5991"/>
                  </a:lnTo>
                  <a:lnTo>
                    <a:pt x="9967" y="6097"/>
                  </a:lnTo>
                  <a:lnTo>
                    <a:pt x="10126" y="6203"/>
                  </a:lnTo>
                  <a:lnTo>
                    <a:pt x="10285" y="6256"/>
                  </a:lnTo>
                  <a:lnTo>
                    <a:pt x="10551" y="6310"/>
                  </a:lnTo>
                  <a:lnTo>
                    <a:pt x="10869" y="6310"/>
                  </a:lnTo>
                  <a:lnTo>
                    <a:pt x="10604" y="6575"/>
                  </a:lnTo>
                  <a:lnTo>
                    <a:pt x="10338" y="6734"/>
                  </a:lnTo>
                  <a:lnTo>
                    <a:pt x="10444" y="6787"/>
                  </a:lnTo>
                  <a:lnTo>
                    <a:pt x="10869" y="6787"/>
                  </a:lnTo>
                  <a:lnTo>
                    <a:pt x="11134" y="6681"/>
                  </a:lnTo>
                  <a:lnTo>
                    <a:pt x="11346" y="6575"/>
                  </a:lnTo>
                  <a:lnTo>
                    <a:pt x="11346" y="6575"/>
                  </a:lnTo>
                  <a:lnTo>
                    <a:pt x="11187" y="6787"/>
                  </a:lnTo>
                  <a:lnTo>
                    <a:pt x="10922" y="7052"/>
                  </a:lnTo>
                  <a:lnTo>
                    <a:pt x="10391" y="6840"/>
                  </a:lnTo>
                  <a:lnTo>
                    <a:pt x="9808" y="6575"/>
                  </a:lnTo>
                  <a:lnTo>
                    <a:pt x="9331" y="6310"/>
                  </a:lnTo>
                  <a:lnTo>
                    <a:pt x="8907" y="5991"/>
                  </a:lnTo>
                  <a:lnTo>
                    <a:pt x="8695" y="5726"/>
                  </a:lnTo>
                  <a:lnTo>
                    <a:pt x="8483" y="5408"/>
                  </a:lnTo>
                  <a:lnTo>
                    <a:pt x="8589" y="5514"/>
                  </a:lnTo>
                  <a:lnTo>
                    <a:pt x="8748" y="5620"/>
                  </a:lnTo>
                  <a:lnTo>
                    <a:pt x="9119" y="5726"/>
                  </a:lnTo>
                  <a:lnTo>
                    <a:pt x="9490" y="5779"/>
                  </a:lnTo>
                  <a:lnTo>
                    <a:pt x="9649" y="5726"/>
                  </a:lnTo>
                  <a:lnTo>
                    <a:pt x="9808" y="5673"/>
                  </a:lnTo>
                  <a:lnTo>
                    <a:pt x="9543" y="5514"/>
                  </a:lnTo>
                  <a:lnTo>
                    <a:pt x="9331" y="5355"/>
                  </a:lnTo>
                  <a:lnTo>
                    <a:pt x="9172" y="5090"/>
                  </a:lnTo>
                  <a:lnTo>
                    <a:pt x="9278" y="5143"/>
                  </a:lnTo>
                  <a:lnTo>
                    <a:pt x="9543" y="5143"/>
                  </a:lnTo>
                  <a:lnTo>
                    <a:pt x="9914" y="5090"/>
                  </a:lnTo>
                  <a:lnTo>
                    <a:pt x="10073" y="4984"/>
                  </a:lnTo>
                  <a:lnTo>
                    <a:pt x="10285" y="4878"/>
                  </a:lnTo>
                  <a:lnTo>
                    <a:pt x="9967" y="4772"/>
                  </a:lnTo>
                  <a:lnTo>
                    <a:pt x="9543" y="4560"/>
                  </a:lnTo>
                  <a:lnTo>
                    <a:pt x="8960" y="4189"/>
                  </a:lnTo>
                  <a:lnTo>
                    <a:pt x="8695" y="4030"/>
                  </a:lnTo>
                  <a:lnTo>
                    <a:pt x="8483" y="3765"/>
                  </a:lnTo>
                  <a:lnTo>
                    <a:pt x="8271" y="3500"/>
                  </a:lnTo>
                  <a:lnTo>
                    <a:pt x="8377" y="3447"/>
                  </a:lnTo>
                  <a:lnTo>
                    <a:pt x="8430" y="3394"/>
                  </a:lnTo>
                  <a:lnTo>
                    <a:pt x="8748" y="3394"/>
                  </a:lnTo>
                  <a:lnTo>
                    <a:pt x="9172" y="3235"/>
                  </a:lnTo>
                  <a:lnTo>
                    <a:pt x="8801" y="3129"/>
                  </a:lnTo>
                  <a:lnTo>
                    <a:pt x="8483" y="2970"/>
                  </a:lnTo>
                  <a:lnTo>
                    <a:pt x="8483" y="2917"/>
                  </a:lnTo>
                  <a:lnTo>
                    <a:pt x="8536" y="2917"/>
                  </a:lnTo>
                  <a:lnTo>
                    <a:pt x="8748" y="2970"/>
                  </a:lnTo>
                  <a:lnTo>
                    <a:pt x="8854" y="2917"/>
                  </a:lnTo>
                  <a:lnTo>
                    <a:pt x="9013" y="2864"/>
                  </a:lnTo>
                  <a:lnTo>
                    <a:pt x="9172" y="2758"/>
                  </a:lnTo>
                  <a:lnTo>
                    <a:pt x="9384" y="2598"/>
                  </a:lnTo>
                  <a:lnTo>
                    <a:pt x="9437" y="2545"/>
                  </a:lnTo>
                  <a:lnTo>
                    <a:pt x="9119" y="2492"/>
                  </a:lnTo>
                  <a:lnTo>
                    <a:pt x="8801" y="2333"/>
                  </a:lnTo>
                  <a:lnTo>
                    <a:pt x="8589" y="2227"/>
                  </a:lnTo>
                  <a:lnTo>
                    <a:pt x="8377" y="2015"/>
                  </a:lnTo>
                  <a:lnTo>
                    <a:pt x="8165" y="1803"/>
                  </a:lnTo>
                  <a:lnTo>
                    <a:pt x="8006" y="1591"/>
                  </a:lnTo>
                  <a:lnTo>
                    <a:pt x="7688" y="1114"/>
                  </a:lnTo>
                  <a:lnTo>
                    <a:pt x="7476" y="584"/>
                  </a:lnTo>
                  <a:lnTo>
                    <a:pt x="7476" y="531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5" name="Google Shape;4015;p82"/>
          <p:cNvGrpSpPr/>
          <p:nvPr/>
        </p:nvGrpSpPr>
        <p:grpSpPr>
          <a:xfrm>
            <a:off x="5724913" y="1558225"/>
            <a:ext cx="1137175" cy="1157050"/>
            <a:chOff x="6244700" y="1337300"/>
            <a:chExt cx="1137175" cy="1157050"/>
          </a:xfrm>
        </p:grpSpPr>
        <p:sp>
          <p:nvSpPr>
            <p:cNvPr id="4016" name="Google Shape;4016;p82"/>
            <p:cNvSpPr/>
            <p:nvPr/>
          </p:nvSpPr>
          <p:spPr>
            <a:xfrm>
              <a:off x="6291075" y="1404875"/>
              <a:ext cx="1090800" cy="1089475"/>
            </a:xfrm>
            <a:custGeom>
              <a:rect b="b" l="l" r="r" t="t"/>
              <a:pathLst>
                <a:path extrusionOk="0" h="43579" w="43632">
                  <a:moveTo>
                    <a:pt x="20677" y="1"/>
                  </a:moveTo>
                  <a:lnTo>
                    <a:pt x="19563" y="107"/>
                  </a:lnTo>
                  <a:lnTo>
                    <a:pt x="18503" y="213"/>
                  </a:lnTo>
                  <a:lnTo>
                    <a:pt x="17390" y="425"/>
                  </a:lnTo>
                  <a:lnTo>
                    <a:pt x="16382" y="690"/>
                  </a:lnTo>
                  <a:lnTo>
                    <a:pt x="15322" y="955"/>
                  </a:lnTo>
                  <a:lnTo>
                    <a:pt x="14315" y="1326"/>
                  </a:lnTo>
                  <a:lnTo>
                    <a:pt x="13308" y="1697"/>
                  </a:lnTo>
                  <a:lnTo>
                    <a:pt x="12353" y="2121"/>
                  </a:lnTo>
                  <a:lnTo>
                    <a:pt x="11399" y="2598"/>
                  </a:lnTo>
                  <a:lnTo>
                    <a:pt x="10498" y="3129"/>
                  </a:lnTo>
                  <a:lnTo>
                    <a:pt x="9596" y="3712"/>
                  </a:lnTo>
                  <a:lnTo>
                    <a:pt x="8748" y="4295"/>
                  </a:lnTo>
                  <a:lnTo>
                    <a:pt x="7953" y="4984"/>
                  </a:lnTo>
                  <a:lnTo>
                    <a:pt x="7158" y="5673"/>
                  </a:lnTo>
                  <a:lnTo>
                    <a:pt x="6416" y="6363"/>
                  </a:lnTo>
                  <a:lnTo>
                    <a:pt x="5673" y="7105"/>
                  </a:lnTo>
                  <a:lnTo>
                    <a:pt x="4984" y="7900"/>
                  </a:lnTo>
                  <a:lnTo>
                    <a:pt x="4348" y="8748"/>
                  </a:lnTo>
                  <a:lnTo>
                    <a:pt x="3712" y="9596"/>
                  </a:lnTo>
                  <a:lnTo>
                    <a:pt x="3182" y="10498"/>
                  </a:lnTo>
                  <a:lnTo>
                    <a:pt x="2652" y="11399"/>
                  </a:lnTo>
                  <a:lnTo>
                    <a:pt x="2174" y="12353"/>
                  </a:lnTo>
                  <a:lnTo>
                    <a:pt x="1697" y="13307"/>
                  </a:lnTo>
                  <a:lnTo>
                    <a:pt x="1326" y="14315"/>
                  </a:lnTo>
                  <a:lnTo>
                    <a:pt x="1008" y="15322"/>
                  </a:lnTo>
                  <a:lnTo>
                    <a:pt x="690" y="16329"/>
                  </a:lnTo>
                  <a:lnTo>
                    <a:pt x="425" y="17390"/>
                  </a:lnTo>
                  <a:lnTo>
                    <a:pt x="266" y="18450"/>
                  </a:lnTo>
                  <a:lnTo>
                    <a:pt x="107" y="19563"/>
                  </a:lnTo>
                  <a:lnTo>
                    <a:pt x="54" y="20677"/>
                  </a:lnTo>
                  <a:lnTo>
                    <a:pt x="1" y="21790"/>
                  </a:lnTo>
                  <a:lnTo>
                    <a:pt x="54" y="22903"/>
                  </a:lnTo>
                  <a:lnTo>
                    <a:pt x="107" y="24016"/>
                  </a:lnTo>
                  <a:lnTo>
                    <a:pt x="266" y="25130"/>
                  </a:lnTo>
                  <a:lnTo>
                    <a:pt x="425" y="26190"/>
                  </a:lnTo>
                  <a:lnTo>
                    <a:pt x="690" y="27250"/>
                  </a:lnTo>
                  <a:lnTo>
                    <a:pt x="1008" y="28258"/>
                  </a:lnTo>
                  <a:lnTo>
                    <a:pt x="1326" y="29265"/>
                  </a:lnTo>
                  <a:lnTo>
                    <a:pt x="1697" y="30272"/>
                  </a:lnTo>
                  <a:lnTo>
                    <a:pt x="2174" y="31226"/>
                  </a:lnTo>
                  <a:lnTo>
                    <a:pt x="2652" y="32181"/>
                  </a:lnTo>
                  <a:lnTo>
                    <a:pt x="3182" y="33082"/>
                  </a:lnTo>
                  <a:lnTo>
                    <a:pt x="3712" y="33983"/>
                  </a:lnTo>
                  <a:lnTo>
                    <a:pt x="4348" y="34831"/>
                  </a:lnTo>
                  <a:lnTo>
                    <a:pt x="4984" y="35680"/>
                  </a:lnTo>
                  <a:lnTo>
                    <a:pt x="5673" y="36475"/>
                  </a:lnTo>
                  <a:lnTo>
                    <a:pt x="6416" y="37217"/>
                  </a:lnTo>
                  <a:lnTo>
                    <a:pt x="7158" y="37906"/>
                  </a:lnTo>
                  <a:lnTo>
                    <a:pt x="7953" y="38596"/>
                  </a:lnTo>
                  <a:lnTo>
                    <a:pt x="8748" y="39285"/>
                  </a:lnTo>
                  <a:lnTo>
                    <a:pt x="9596" y="39868"/>
                  </a:lnTo>
                  <a:lnTo>
                    <a:pt x="10498" y="40451"/>
                  </a:lnTo>
                  <a:lnTo>
                    <a:pt x="11399" y="40981"/>
                  </a:lnTo>
                  <a:lnTo>
                    <a:pt x="12353" y="41458"/>
                  </a:lnTo>
                  <a:lnTo>
                    <a:pt x="13308" y="41882"/>
                  </a:lnTo>
                  <a:lnTo>
                    <a:pt x="14315" y="42254"/>
                  </a:lnTo>
                  <a:lnTo>
                    <a:pt x="15322" y="42625"/>
                  </a:lnTo>
                  <a:lnTo>
                    <a:pt x="16382" y="42890"/>
                  </a:lnTo>
                  <a:lnTo>
                    <a:pt x="17390" y="43155"/>
                  </a:lnTo>
                  <a:lnTo>
                    <a:pt x="18503" y="43367"/>
                  </a:lnTo>
                  <a:lnTo>
                    <a:pt x="19563" y="43473"/>
                  </a:lnTo>
                  <a:lnTo>
                    <a:pt x="20677" y="43579"/>
                  </a:lnTo>
                  <a:lnTo>
                    <a:pt x="22956" y="43579"/>
                  </a:lnTo>
                  <a:lnTo>
                    <a:pt x="24017" y="43473"/>
                  </a:lnTo>
                  <a:lnTo>
                    <a:pt x="25130" y="43367"/>
                  </a:lnTo>
                  <a:lnTo>
                    <a:pt x="26190" y="43155"/>
                  </a:lnTo>
                  <a:lnTo>
                    <a:pt x="27250" y="42890"/>
                  </a:lnTo>
                  <a:lnTo>
                    <a:pt x="28311" y="42625"/>
                  </a:lnTo>
                  <a:lnTo>
                    <a:pt x="29318" y="42254"/>
                  </a:lnTo>
                  <a:lnTo>
                    <a:pt x="30272" y="41882"/>
                  </a:lnTo>
                  <a:lnTo>
                    <a:pt x="31280" y="41458"/>
                  </a:lnTo>
                  <a:lnTo>
                    <a:pt x="32181" y="40981"/>
                  </a:lnTo>
                  <a:lnTo>
                    <a:pt x="33135" y="40451"/>
                  </a:lnTo>
                  <a:lnTo>
                    <a:pt x="33983" y="39868"/>
                  </a:lnTo>
                  <a:lnTo>
                    <a:pt x="34832" y="39285"/>
                  </a:lnTo>
                  <a:lnTo>
                    <a:pt x="35680" y="38596"/>
                  </a:lnTo>
                  <a:lnTo>
                    <a:pt x="36475" y="37906"/>
                  </a:lnTo>
                  <a:lnTo>
                    <a:pt x="37217" y="37217"/>
                  </a:lnTo>
                  <a:lnTo>
                    <a:pt x="37959" y="36475"/>
                  </a:lnTo>
                  <a:lnTo>
                    <a:pt x="38649" y="35680"/>
                  </a:lnTo>
                  <a:lnTo>
                    <a:pt x="39285" y="34831"/>
                  </a:lnTo>
                  <a:lnTo>
                    <a:pt x="39868" y="33983"/>
                  </a:lnTo>
                  <a:lnTo>
                    <a:pt x="40451" y="33082"/>
                  </a:lnTo>
                  <a:lnTo>
                    <a:pt x="40981" y="32181"/>
                  </a:lnTo>
                  <a:lnTo>
                    <a:pt x="41458" y="31226"/>
                  </a:lnTo>
                  <a:lnTo>
                    <a:pt x="41883" y="30272"/>
                  </a:lnTo>
                  <a:lnTo>
                    <a:pt x="42307" y="29265"/>
                  </a:lnTo>
                  <a:lnTo>
                    <a:pt x="42625" y="28258"/>
                  </a:lnTo>
                  <a:lnTo>
                    <a:pt x="42943" y="27250"/>
                  </a:lnTo>
                  <a:lnTo>
                    <a:pt x="43155" y="26190"/>
                  </a:lnTo>
                  <a:lnTo>
                    <a:pt x="43367" y="25130"/>
                  </a:lnTo>
                  <a:lnTo>
                    <a:pt x="43526" y="24016"/>
                  </a:lnTo>
                  <a:lnTo>
                    <a:pt x="43579" y="22903"/>
                  </a:lnTo>
                  <a:lnTo>
                    <a:pt x="43632" y="21790"/>
                  </a:lnTo>
                  <a:lnTo>
                    <a:pt x="43579" y="20677"/>
                  </a:lnTo>
                  <a:lnTo>
                    <a:pt x="43526" y="19563"/>
                  </a:lnTo>
                  <a:lnTo>
                    <a:pt x="43367" y="18450"/>
                  </a:lnTo>
                  <a:lnTo>
                    <a:pt x="43155" y="17390"/>
                  </a:lnTo>
                  <a:lnTo>
                    <a:pt x="42943" y="16329"/>
                  </a:lnTo>
                  <a:lnTo>
                    <a:pt x="42625" y="15322"/>
                  </a:lnTo>
                  <a:lnTo>
                    <a:pt x="42307" y="14315"/>
                  </a:lnTo>
                  <a:lnTo>
                    <a:pt x="41883" y="13307"/>
                  </a:lnTo>
                  <a:lnTo>
                    <a:pt x="41458" y="12353"/>
                  </a:lnTo>
                  <a:lnTo>
                    <a:pt x="40981" y="11399"/>
                  </a:lnTo>
                  <a:lnTo>
                    <a:pt x="40451" y="10498"/>
                  </a:lnTo>
                  <a:lnTo>
                    <a:pt x="39868" y="9596"/>
                  </a:lnTo>
                  <a:lnTo>
                    <a:pt x="39285" y="8748"/>
                  </a:lnTo>
                  <a:lnTo>
                    <a:pt x="38649" y="7900"/>
                  </a:lnTo>
                  <a:lnTo>
                    <a:pt x="37959" y="7105"/>
                  </a:lnTo>
                  <a:lnTo>
                    <a:pt x="37217" y="6363"/>
                  </a:lnTo>
                  <a:lnTo>
                    <a:pt x="36475" y="5673"/>
                  </a:lnTo>
                  <a:lnTo>
                    <a:pt x="35680" y="4984"/>
                  </a:lnTo>
                  <a:lnTo>
                    <a:pt x="34832" y="4295"/>
                  </a:lnTo>
                  <a:lnTo>
                    <a:pt x="33983" y="3712"/>
                  </a:lnTo>
                  <a:lnTo>
                    <a:pt x="33135" y="3129"/>
                  </a:lnTo>
                  <a:lnTo>
                    <a:pt x="32181" y="2598"/>
                  </a:lnTo>
                  <a:lnTo>
                    <a:pt x="31280" y="2121"/>
                  </a:lnTo>
                  <a:lnTo>
                    <a:pt x="30272" y="1697"/>
                  </a:lnTo>
                  <a:lnTo>
                    <a:pt x="29318" y="1326"/>
                  </a:lnTo>
                  <a:lnTo>
                    <a:pt x="28311" y="955"/>
                  </a:lnTo>
                  <a:lnTo>
                    <a:pt x="27250" y="690"/>
                  </a:lnTo>
                  <a:lnTo>
                    <a:pt x="26190" y="425"/>
                  </a:lnTo>
                  <a:lnTo>
                    <a:pt x="25130" y="213"/>
                  </a:lnTo>
                  <a:lnTo>
                    <a:pt x="24017" y="107"/>
                  </a:lnTo>
                  <a:lnTo>
                    <a:pt x="22956" y="1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82"/>
            <p:cNvSpPr/>
            <p:nvPr/>
          </p:nvSpPr>
          <p:spPr>
            <a:xfrm>
              <a:off x="6248675" y="1769350"/>
              <a:ext cx="6650" cy="34500"/>
            </a:xfrm>
            <a:custGeom>
              <a:rect b="b" l="l" r="r" t="t"/>
              <a:pathLst>
                <a:path extrusionOk="0" h="1380" w="266">
                  <a:moveTo>
                    <a:pt x="265" y="1"/>
                  </a:moveTo>
                  <a:lnTo>
                    <a:pt x="0" y="1379"/>
                  </a:lnTo>
                  <a:lnTo>
                    <a:pt x="53" y="1379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82"/>
            <p:cNvSpPr/>
            <p:nvPr/>
          </p:nvSpPr>
          <p:spPr>
            <a:xfrm>
              <a:off x="6272525" y="1677900"/>
              <a:ext cx="9300" cy="25225"/>
            </a:xfrm>
            <a:custGeom>
              <a:rect b="b" l="l" r="r" t="t"/>
              <a:pathLst>
                <a:path extrusionOk="0" h="1009" w="372">
                  <a:moveTo>
                    <a:pt x="372" y="1"/>
                  </a:moveTo>
                  <a:lnTo>
                    <a:pt x="107" y="690"/>
                  </a:lnTo>
                  <a:lnTo>
                    <a:pt x="107" y="720"/>
                  </a:lnTo>
                  <a:lnTo>
                    <a:pt x="372" y="1"/>
                  </a:lnTo>
                  <a:close/>
                  <a:moveTo>
                    <a:pt x="107" y="720"/>
                  </a:moveTo>
                  <a:lnTo>
                    <a:pt x="1" y="1008"/>
                  </a:lnTo>
                  <a:lnTo>
                    <a:pt x="107" y="796"/>
                  </a:lnTo>
                  <a:lnTo>
                    <a:pt x="107" y="72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82"/>
            <p:cNvSpPr/>
            <p:nvPr/>
          </p:nvSpPr>
          <p:spPr>
            <a:xfrm>
              <a:off x="6257950" y="1724300"/>
              <a:ext cx="7975" cy="30500"/>
            </a:xfrm>
            <a:custGeom>
              <a:rect b="b" l="l" r="r" t="t"/>
              <a:pathLst>
                <a:path extrusionOk="0" h="1220" w="319">
                  <a:moveTo>
                    <a:pt x="319" y="0"/>
                  </a:moveTo>
                  <a:lnTo>
                    <a:pt x="319" y="0"/>
                  </a:lnTo>
                  <a:lnTo>
                    <a:pt x="319" y="0"/>
                  </a:lnTo>
                  <a:lnTo>
                    <a:pt x="0" y="1220"/>
                  </a:lnTo>
                  <a:lnTo>
                    <a:pt x="0" y="1220"/>
                  </a:lnTo>
                  <a:lnTo>
                    <a:pt x="0" y="1220"/>
                  </a:lnTo>
                  <a:lnTo>
                    <a:pt x="31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82"/>
            <p:cNvSpPr/>
            <p:nvPr/>
          </p:nvSpPr>
          <p:spPr>
            <a:xfrm>
              <a:off x="6448800" y="1448625"/>
              <a:ext cx="86175" cy="4000"/>
            </a:xfrm>
            <a:custGeom>
              <a:rect b="b" l="l" r="r" t="t"/>
              <a:pathLst>
                <a:path extrusionOk="0" h="160" w="3447">
                  <a:moveTo>
                    <a:pt x="213" y="0"/>
                  </a:moveTo>
                  <a:lnTo>
                    <a:pt x="1" y="159"/>
                  </a:lnTo>
                  <a:lnTo>
                    <a:pt x="3181" y="159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82"/>
            <p:cNvSpPr/>
            <p:nvPr/>
          </p:nvSpPr>
          <p:spPr>
            <a:xfrm>
              <a:off x="6350725" y="1540075"/>
              <a:ext cx="57025" cy="13275"/>
            </a:xfrm>
            <a:custGeom>
              <a:rect b="b" l="l" r="r" t="t"/>
              <a:pathLst>
                <a:path extrusionOk="0" h="531" w="2281">
                  <a:moveTo>
                    <a:pt x="425" y="0"/>
                  </a:moveTo>
                  <a:lnTo>
                    <a:pt x="0" y="530"/>
                  </a:lnTo>
                  <a:lnTo>
                    <a:pt x="1697" y="530"/>
                  </a:lnTo>
                  <a:lnTo>
                    <a:pt x="2280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82"/>
            <p:cNvSpPr/>
            <p:nvPr/>
          </p:nvSpPr>
          <p:spPr>
            <a:xfrm>
              <a:off x="6394450" y="1493675"/>
              <a:ext cx="76900" cy="9300"/>
            </a:xfrm>
            <a:custGeom>
              <a:rect b="b" l="l" r="r" t="t"/>
              <a:pathLst>
                <a:path extrusionOk="0" h="372" w="3076">
                  <a:moveTo>
                    <a:pt x="319" y="1"/>
                  </a:moveTo>
                  <a:lnTo>
                    <a:pt x="1" y="372"/>
                  </a:lnTo>
                  <a:lnTo>
                    <a:pt x="2705" y="372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3" name="Google Shape;4023;p82"/>
            <p:cNvSpPr/>
            <p:nvPr/>
          </p:nvSpPr>
          <p:spPr>
            <a:xfrm>
              <a:off x="6317600" y="1586450"/>
              <a:ext cx="45075" cy="17250"/>
            </a:xfrm>
            <a:custGeom>
              <a:rect b="b" l="l" r="r" t="t"/>
              <a:pathLst>
                <a:path extrusionOk="0" h="690" w="1803">
                  <a:moveTo>
                    <a:pt x="424" y="1"/>
                  </a:moveTo>
                  <a:lnTo>
                    <a:pt x="0" y="690"/>
                  </a:lnTo>
                  <a:lnTo>
                    <a:pt x="1325" y="690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82"/>
            <p:cNvSpPr/>
            <p:nvPr/>
          </p:nvSpPr>
          <p:spPr>
            <a:xfrm>
              <a:off x="6247350" y="1815750"/>
              <a:ext cx="1350" cy="7975"/>
            </a:xfrm>
            <a:custGeom>
              <a:rect b="b" l="l" r="r" t="t"/>
              <a:pathLst>
                <a:path extrusionOk="0" h="319" w="54">
                  <a:moveTo>
                    <a:pt x="53" y="0"/>
                  </a:moveTo>
                  <a:lnTo>
                    <a:pt x="53" y="0"/>
                  </a:lnTo>
                  <a:lnTo>
                    <a:pt x="0" y="318"/>
                  </a:lnTo>
                  <a:lnTo>
                    <a:pt x="0" y="318"/>
                  </a:lnTo>
                  <a:lnTo>
                    <a:pt x="53" y="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82"/>
            <p:cNvSpPr/>
            <p:nvPr/>
          </p:nvSpPr>
          <p:spPr>
            <a:xfrm>
              <a:off x="6292400" y="1631525"/>
              <a:ext cx="10625" cy="22550"/>
            </a:xfrm>
            <a:custGeom>
              <a:rect b="b" l="l" r="r" t="t"/>
              <a:pathLst>
                <a:path extrusionOk="0" h="902" w="425">
                  <a:moveTo>
                    <a:pt x="425" y="0"/>
                  </a:moveTo>
                  <a:lnTo>
                    <a:pt x="86" y="721"/>
                  </a:lnTo>
                  <a:lnTo>
                    <a:pt x="107" y="689"/>
                  </a:lnTo>
                  <a:lnTo>
                    <a:pt x="425" y="0"/>
                  </a:lnTo>
                  <a:close/>
                  <a:moveTo>
                    <a:pt x="86" y="721"/>
                  </a:moveTo>
                  <a:lnTo>
                    <a:pt x="1" y="849"/>
                  </a:lnTo>
                  <a:lnTo>
                    <a:pt x="1" y="902"/>
                  </a:lnTo>
                  <a:lnTo>
                    <a:pt x="86" y="72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82"/>
            <p:cNvSpPr/>
            <p:nvPr/>
          </p:nvSpPr>
          <p:spPr>
            <a:xfrm>
              <a:off x="6244700" y="1843575"/>
              <a:ext cx="1350" cy="10625"/>
            </a:xfrm>
            <a:custGeom>
              <a:rect b="b" l="l" r="r" t="t"/>
              <a:pathLst>
                <a:path extrusionOk="0" h="425" w="54">
                  <a:moveTo>
                    <a:pt x="0" y="425"/>
                  </a:moveTo>
                  <a:lnTo>
                    <a:pt x="0" y="425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0" y="425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82"/>
            <p:cNvSpPr/>
            <p:nvPr/>
          </p:nvSpPr>
          <p:spPr>
            <a:xfrm>
              <a:off x="6246025" y="1827675"/>
              <a:ext cx="1350" cy="10625"/>
            </a:xfrm>
            <a:custGeom>
              <a:rect b="b" l="l" r="r" t="t"/>
              <a:pathLst>
                <a:path extrusionOk="0" h="425" w="54">
                  <a:moveTo>
                    <a:pt x="0" y="425"/>
                  </a:moveTo>
                  <a:lnTo>
                    <a:pt x="0" y="425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0" y="425"/>
                  </a:lnTo>
                  <a:lnTo>
                    <a:pt x="0" y="425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82"/>
            <p:cNvSpPr/>
            <p:nvPr/>
          </p:nvSpPr>
          <p:spPr>
            <a:xfrm>
              <a:off x="6244700" y="1860800"/>
              <a:ext cx="25" cy="13275"/>
            </a:xfrm>
            <a:custGeom>
              <a:rect b="b" l="l" r="r" t="t"/>
              <a:pathLst>
                <a:path extrusionOk="0" h="531" w="1">
                  <a:moveTo>
                    <a:pt x="0" y="1"/>
                  </a:moveTo>
                  <a:lnTo>
                    <a:pt x="0" y="1"/>
                  </a:lnTo>
                  <a:lnTo>
                    <a:pt x="0" y="531"/>
                  </a:lnTo>
                  <a:lnTo>
                    <a:pt x="0" y="5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9" name="Google Shape;4029;p82"/>
            <p:cNvSpPr/>
            <p:nvPr/>
          </p:nvSpPr>
          <p:spPr>
            <a:xfrm>
              <a:off x="6306975" y="1631525"/>
              <a:ext cx="26550" cy="6650"/>
            </a:xfrm>
            <a:custGeom>
              <a:rect b="b" l="l" r="r" t="t"/>
              <a:pathLst>
                <a:path extrusionOk="0" h="266" w="1062">
                  <a:moveTo>
                    <a:pt x="1" y="0"/>
                  </a:moveTo>
                  <a:lnTo>
                    <a:pt x="213" y="212"/>
                  </a:lnTo>
                  <a:lnTo>
                    <a:pt x="372" y="265"/>
                  </a:lnTo>
                  <a:lnTo>
                    <a:pt x="637" y="265"/>
                  </a:lnTo>
                  <a:lnTo>
                    <a:pt x="743" y="212"/>
                  </a:lnTo>
                  <a:lnTo>
                    <a:pt x="902" y="159"/>
                  </a:lnTo>
                  <a:lnTo>
                    <a:pt x="106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82"/>
            <p:cNvSpPr/>
            <p:nvPr/>
          </p:nvSpPr>
          <p:spPr>
            <a:xfrm>
              <a:off x="7087625" y="1540075"/>
              <a:ext cx="124625" cy="13275"/>
            </a:xfrm>
            <a:custGeom>
              <a:rect b="b" l="l" r="r" t="t"/>
              <a:pathLst>
                <a:path extrusionOk="0" h="531" w="4985">
                  <a:moveTo>
                    <a:pt x="1" y="0"/>
                  </a:moveTo>
                  <a:lnTo>
                    <a:pt x="319" y="212"/>
                  </a:lnTo>
                  <a:lnTo>
                    <a:pt x="637" y="530"/>
                  </a:lnTo>
                  <a:lnTo>
                    <a:pt x="2174" y="530"/>
                  </a:lnTo>
                  <a:lnTo>
                    <a:pt x="2386" y="371"/>
                  </a:lnTo>
                  <a:lnTo>
                    <a:pt x="2811" y="265"/>
                  </a:lnTo>
                  <a:lnTo>
                    <a:pt x="3288" y="212"/>
                  </a:lnTo>
                  <a:lnTo>
                    <a:pt x="3500" y="212"/>
                  </a:lnTo>
                  <a:lnTo>
                    <a:pt x="3765" y="265"/>
                  </a:lnTo>
                  <a:lnTo>
                    <a:pt x="3977" y="371"/>
                  </a:lnTo>
                  <a:lnTo>
                    <a:pt x="4136" y="530"/>
                  </a:lnTo>
                  <a:lnTo>
                    <a:pt x="4984" y="530"/>
                  </a:lnTo>
                  <a:lnTo>
                    <a:pt x="4613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82"/>
            <p:cNvSpPr/>
            <p:nvPr/>
          </p:nvSpPr>
          <p:spPr>
            <a:xfrm>
              <a:off x="7245350" y="1815750"/>
              <a:ext cx="72925" cy="27850"/>
            </a:xfrm>
            <a:custGeom>
              <a:rect b="b" l="l" r="r" t="t"/>
              <a:pathLst>
                <a:path extrusionOk="0" h="1114" w="2917">
                  <a:moveTo>
                    <a:pt x="0" y="0"/>
                  </a:moveTo>
                  <a:lnTo>
                    <a:pt x="743" y="212"/>
                  </a:lnTo>
                  <a:lnTo>
                    <a:pt x="1485" y="477"/>
                  </a:lnTo>
                  <a:lnTo>
                    <a:pt x="2227" y="796"/>
                  </a:lnTo>
                  <a:lnTo>
                    <a:pt x="2916" y="1114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82"/>
            <p:cNvSpPr/>
            <p:nvPr/>
          </p:nvSpPr>
          <p:spPr>
            <a:xfrm>
              <a:off x="6697975" y="1860800"/>
              <a:ext cx="243900" cy="43775"/>
            </a:xfrm>
            <a:custGeom>
              <a:rect b="b" l="l" r="r" t="t"/>
              <a:pathLst>
                <a:path extrusionOk="0" h="1751" w="9756">
                  <a:moveTo>
                    <a:pt x="0" y="1"/>
                  </a:moveTo>
                  <a:lnTo>
                    <a:pt x="212" y="319"/>
                  </a:lnTo>
                  <a:lnTo>
                    <a:pt x="477" y="584"/>
                  </a:lnTo>
                  <a:lnTo>
                    <a:pt x="902" y="902"/>
                  </a:lnTo>
                  <a:lnTo>
                    <a:pt x="1326" y="1220"/>
                  </a:lnTo>
                  <a:lnTo>
                    <a:pt x="1856" y="1485"/>
                  </a:lnTo>
                  <a:lnTo>
                    <a:pt x="2439" y="1750"/>
                  </a:lnTo>
                  <a:lnTo>
                    <a:pt x="7953" y="1750"/>
                  </a:lnTo>
                  <a:lnTo>
                    <a:pt x="8377" y="1379"/>
                  </a:lnTo>
                  <a:lnTo>
                    <a:pt x="8748" y="1008"/>
                  </a:lnTo>
                  <a:lnTo>
                    <a:pt x="9755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82"/>
            <p:cNvSpPr/>
            <p:nvPr/>
          </p:nvSpPr>
          <p:spPr>
            <a:xfrm>
              <a:off x="7074375" y="1724300"/>
              <a:ext cx="230650" cy="30500"/>
            </a:xfrm>
            <a:custGeom>
              <a:rect b="b" l="l" r="r" t="t"/>
              <a:pathLst>
                <a:path extrusionOk="0" h="1220" w="9226">
                  <a:moveTo>
                    <a:pt x="107" y="0"/>
                  </a:moveTo>
                  <a:lnTo>
                    <a:pt x="1" y="690"/>
                  </a:lnTo>
                  <a:lnTo>
                    <a:pt x="1" y="1220"/>
                  </a:lnTo>
                  <a:lnTo>
                    <a:pt x="9225" y="1220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82"/>
            <p:cNvSpPr/>
            <p:nvPr/>
          </p:nvSpPr>
          <p:spPr>
            <a:xfrm>
              <a:off x="7073050" y="1769350"/>
              <a:ext cx="241250" cy="34500"/>
            </a:xfrm>
            <a:custGeom>
              <a:rect b="b" l="l" r="r" t="t"/>
              <a:pathLst>
                <a:path extrusionOk="0" h="1380" w="9650">
                  <a:moveTo>
                    <a:pt x="1" y="1"/>
                  </a:moveTo>
                  <a:lnTo>
                    <a:pt x="1" y="160"/>
                  </a:lnTo>
                  <a:lnTo>
                    <a:pt x="54" y="743"/>
                  </a:lnTo>
                  <a:lnTo>
                    <a:pt x="107" y="1379"/>
                  </a:lnTo>
                  <a:lnTo>
                    <a:pt x="1220" y="1273"/>
                  </a:lnTo>
                  <a:lnTo>
                    <a:pt x="2333" y="1220"/>
                  </a:lnTo>
                  <a:lnTo>
                    <a:pt x="3500" y="1273"/>
                  </a:lnTo>
                  <a:lnTo>
                    <a:pt x="4719" y="1379"/>
                  </a:lnTo>
                  <a:lnTo>
                    <a:pt x="9649" y="1379"/>
                  </a:lnTo>
                  <a:lnTo>
                    <a:pt x="943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5" name="Google Shape;4035;p82"/>
            <p:cNvSpPr/>
            <p:nvPr/>
          </p:nvSpPr>
          <p:spPr>
            <a:xfrm>
              <a:off x="7081000" y="1677900"/>
              <a:ext cx="210750" cy="25225"/>
            </a:xfrm>
            <a:custGeom>
              <a:rect b="b" l="l" r="r" t="t"/>
              <a:pathLst>
                <a:path extrusionOk="0" h="1009" w="8430">
                  <a:moveTo>
                    <a:pt x="319" y="1"/>
                  </a:moveTo>
                  <a:lnTo>
                    <a:pt x="1" y="1008"/>
                  </a:lnTo>
                  <a:lnTo>
                    <a:pt x="8430" y="1008"/>
                  </a:lnTo>
                  <a:lnTo>
                    <a:pt x="8006" y="1"/>
                  </a:lnTo>
                  <a:lnTo>
                    <a:pt x="5143" y="1"/>
                  </a:lnTo>
                  <a:lnTo>
                    <a:pt x="5090" y="160"/>
                  </a:lnTo>
                  <a:lnTo>
                    <a:pt x="5037" y="160"/>
                  </a:lnTo>
                  <a:lnTo>
                    <a:pt x="4984" y="107"/>
                  </a:lnTo>
                  <a:lnTo>
                    <a:pt x="5037" y="1"/>
                  </a:lnTo>
                  <a:lnTo>
                    <a:pt x="4878" y="1"/>
                  </a:lnTo>
                  <a:lnTo>
                    <a:pt x="4825" y="54"/>
                  </a:lnTo>
                  <a:lnTo>
                    <a:pt x="4772" y="54"/>
                  </a:lnTo>
                  <a:lnTo>
                    <a:pt x="4772" y="1"/>
                  </a:lnTo>
                  <a:lnTo>
                    <a:pt x="3182" y="1"/>
                  </a:lnTo>
                  <a:lnTo>
                    <a:pt x="3022" y="213"/>
                  </a:lnTo>
                  <a:lnTo>
                    <a:pt x="2810" y="372"/>
                  </a:lnTo>
                  <a:lnTo>
                    <a:pt x="2545" y="531"/>
                  </a:lnTo>
                  <a:lnTo>
                    <a:pt x="2280" y="531"/>
                  </a:lnTo>
                  <a:lnTo>
                    <a:pt x="2386" y="372"/>
                  </a:lnTo>
                  <a:lnTo>
                    <a:pt x="2492" y="266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6" name="Google Shape;4036;p82"/>
            <p:cNvSpPr/>
            <p:nvPr/>
          </p:nvSpPr>
          <p:spPr>
            <a:xfrm>
              <a:off x="7224150" y="1586450"/>
              <a:ext cx="21225" cy="17250"/>
            </a:xfrm>
            <a:custGeom>
              <a:rect b="b" l="l" r="r" t="t"/>
              <a:pathLst>
                <a:path extrusionOk="0" h="690" w="849">
                  <a:moveTo>
                    <a:pt x="0" y="1"/>
                  </a:moveTo>
                  <a:lnTo>
                    <a:pt x="212" y="319"/>
                  </a:lnTo>
                  <a:lnTo>
                    <a:pt x="371" y="690"/>
                  </a:lnTo>
                  <a:lnTo>
                    <a:pt x="848" y="690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82"/>
            <p:cNvSpPr/>
            <p:nvPr/>
          </p:nvSpPr>
          <p:spPr>
            <a:xfrm>
              <a:off x="6941850" y="1586450"/>
              <a:ext cx="46400" cy="17250"/>
            </a:xfrm>
            <a:custGeom>
              <a:rect b="b" l="l" r="r" t="t"/>
              <a:pathLst>
                <a:path extrusionOk="0" h="690" w="1856">
                  <a:moveTo>
                    <a:pt x="0" y="1"/>
                  </a:moveTo>
                  <a:lnTo>
                    <a:pt x="636" y="690"/>
                  </a:lnTo>
                  <a:lnTo>
                    <a:pt x="1856" y="690"/>
                  </a:lnTo>
                  <a:lnTo>
                    <a:pt x="1750" y="319"/>
                  </a:lnTo>
                  <a:lnTo>
                    <a:pt x="1644" y="1"/>
                  </a:lnTo>
                  <a:lnTo>
                    <a:pt x="1591" y="1"/>
                  </a:lnTo>
                  <a:lnTo>
                    <a:pt x="1591" y="160"/>
                  </a:lnTo>
                  <a:lnTo>
                    <a:pt x="1538" y="319"/>
                  </a:lnTo>
                  <a:lnTo>
                    <a:pt x="1431" y="425"/>
                  </a:lnTo>
                  <a:lnTo>
                    <a:pt x="1431" y="478"/>
                  </a:lnTo>
                  <a:lnTo>
                    <a:pt x="1219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82"/>
            <p:cNvSpPr/>
            <p:nvPr/>
          </p:nvSpPr>
          <p:spPr>
            <a:xfrm>
              <a:off x="6989550" y="1595725"/>
              <a:ext cx="4000" cy="7975"/>
            </a:xfrm>
            <a:custGeom>
              <a:rect b="b" l="l" r="r" t="t"/>
              <a:pathLst>
                <a:path extrusionOk="0" h="319" w="160">
                  <a:moveTo>
                    <a:pt x="54" y="1"/>
                  </a:moveTo>
                  <a:lnTo>
                    <a:pt x="1" y="319"/>
                  </a:lnTo>
                  <a:lnTo>
                    <a:pt x="160" y="319"/>
                  </a:lnTo>
                  <a:lnTo>
                    <a:pt x="107" y="1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82"/>
            <p:cNvSpPr/>
            <p:nvPr/>
          </p:nvSpPr>
          <p:spPr>
            <a:xfrm>
              <a:off x="6814600" y="1631525"/>
              <a:ext cx="42450" cy="22550"/>
            </a:xfrm>
            <a:custGeom>
              <a:rect b="b" l="l" r="r" t="t"/>
              <a:pathLst>
                <a:path extrusionOk="0" h="902" w="1698">
                  <a:moveTo>
                    <a:pt x="1" y="0"/>
                  </a:moveTo>
                  <a:lnTo>
                    <a:pt x="213" y="371"/>
                  </a:lnTo>
                  <a:lnTo>
                    <a:pt x="425" y="902"/>
                  </a:lnTo>
                  <a:lnTo>
                    <a:pt x="1697" y="902"/>
                  </a:lnTo>
                  <a:lnTo>
                    <a:pt x="1591" y="477"/>
                  </a:lnTo>
                  <a:lnTo>
                    <a:pt x="1538" y="265"/>
                  </a:lnTo>
                  <a:lnTo>
                    <a:pt x="1538" y="0"/>
                  </a:lnTo>
                  <a:lnTo>
                    <a:pt x="637" y="0"/>
                  </a:lnTo>
                  <a:lnTo>
                    <a:pt x="796" y="583"/>
                  </a:lnTo>
                  <a:lnTo>
                    <a:pt x="796" y="636"/>
                  </a:lnTo>
                  <a:lnTo>
                    <a:pt x="743" y="689"/>
                  </a:lnTo>
                  <a:lnTo>
                    <a:pt x="531" y="477"/>
                  </a:lnTo>
                  <a:lnTo>
                    <a:pt x="372" y="318"/>
                  </a:lnTo>
                  <a:lnTo>
                    <a:pt x="213" y="159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82"/>
            <p:cNvSpPr/>
            <p:nvPr/>
          </p:nvSpPr>
          <p:spPr>
            <a:xfrm>
              <a:off x="6883525" y="1586450"/>
              <a:ext cx="50375" cy="17250"/>
            </a:xfrm>
            <a:custGeom>
              <a:rect b="b" l="l" r="r" t="t"/>
              <a:pathLst>
                <a:path extrusionOk="0" h="690" w="2015">
                  <a:moveTo>
                    <a:pt x="106" y="1"/>
                  </a:moveTo>
                  <a:lnTo>
                    <a:pt x="0" y="372"/>
                  </a:lnTo>
                  <a:lnTo>
                    <a:pt x="0" y="690"/>
                  </a:lnTo>
                  <a:lnTo>
                    <a:pt x="2015" y="690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82"/>
            <p:cNvSpPr/>
            <p:nvPr/>
          </p:nvSpPr>
          <p:spPr>
            <a:xfrm>
              <a:off x="7208250" y="1631525"/>
              <a:ext cx="63625" cy="22550"/>
            </a:xfrm>
            <a:custGeom>
              <a:rect b="b" l="l" r="r" t="t"/>
              <a:pathLst>
                <a:path extrusionOk="0" h="902" w="2545">
                  <a:moveTo>
                    <a:pt x="0" y="0"/>
                  </a:moveTo>
                  <a:lnTo>
                    <a:pt x="159" y="424"/>
                  </a:lnTo>
                  <a:lnTo>
                    <a:pt x="265" y="902"/>
                  </a:lnTo>
                  <a:lnTo>
                    <a:pt x="2545" y="902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82"/>
            <p:cNvSpPr/>
            <p:nvPr/>
          </p:nvSpPr>
          <p:spPr>
            <a:xfrm>
              <a:off x="6462050" y="1493675"/>
              <a:ext cx="180275" cy="9300"/>
            </a:xfrm>
            <a:custGeom>
              <a:rect b="b" l="l" r="r" t="t"/>
              <a:pathLst>
                <a:path extrusionOk="0" h="372" w="7211">
                  <a:moveTo>
                    <a:pt x="372" y="1"/>
                  </a:moveTo>
                  <a:lnTo>
                    <a:pt x="1" y="372"/>
                  </a:lnTo>
                  <a:lnTo>
                    <a:pt x="7105" y="372"/>
                  </a:lnTo>
                  <a:lnTo>
                    <a:pt x="7105" y="160"/>
                  </a:lnTo>
                  <a:lnTo>
                    <a:pt x="7211" y="1"/>
                  </a:lnTo>
                  <a:lnTo>
                    <a:pt x="5726" y="1"/>
                  </a:lnTo>
                  <a:lnTo>
                    <a:pt x="5567" y="160"/>
                  </a:lnTo>
                  <a:lnTo>
                    <a:pt x="5461" y="266"/>
                  </a:lnTo>
                  <a:lnTo>
                    <a:pt x="5249" y="319"/>
                  </a:lnTo>
                  <a:lnTo>
                    <a:pt x="4878" y="319"/>
                  </a:lnTo>
                  <a:lnTo>
                    <a:pt x="4719" y="266"/>
                  </a:lnTo>
                  <a:lnTo>
                    <a:pt x="4560" y="160"/>
                  </a:lnTo>
                  <a:lnTo>
                    <a:pt x="4454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82"/>
            <p:cNvSpPr/>
            <p:nvPr/>
          </p:nvSpPr>
          <p:spPr>
            <a:xfrm>
              <a:off x="6528325" y="1448625"/>
              <a:ext cx="422825" cy="4000"/>
            </a:xfrm>
            <a:custGeom>
              <a:rect b="b" l="l" r="r" t="t"/>
              <a:pathLst>
                <a:path extrusionOk="0" h="160" w="16913">
                  <a:moveTo>
                    <a:pt x="266" y="0"/>
                  </a:moveTo>
                  <a:lnTo>
                    <a:pt x="0" y="159"/>
                  </a:lnTo>
                  <a:lnTo>
                    <a:pt x="16541" y="159"/>
                  </a:lnTo>
                  <a:lnTo>
                    <a:pt x="16912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82"/>
            <p:cNvSpPr/>
            <p:nvPr/>
          </p:nvSpPr>
          <p:spPr>
            <a:xfrm>
              <a:off x="6765575" y="1907200"/>
              <a:ext cx="127250" cy="18575"/>
            </a:xfrm>
            <a:custGeom>
              <a:rect b="b" l="l" r="r" t="t"/>
              <a:pathLst>
                <a:path extrusionOk="0" h="743" w="5090">
                  <a:moveTo>
                    <a:pt x="0" y="0"/>
                  </a:moveTo>
                  <a:lnTo>
                    <a:pt x="795" y="265"/>
                  </a:lnTo>
                  <a:lnTo>
                    <a:pt x="1644" y="478"/>
                  </a:lnTo>
                  <a:lnTo>
                    <a:pt x="2651" y="637"/>
                  </a:lnTo>
                  <a:lnTo>
                    <a:pt x="3711" y="743"/>
                  </a:lnTo>
                  <a:lnTo>
                    <a:pt x="4506" y="371"/>
                  </a:lnTo>
                  <a:lnTo>
                    <a:pt x="5090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82"/>
            <p:cNvSpPr/>
            <p:nvPr/>
          </p:nvSpPr>
          <p:spPr>
            <a:xfrm>
              <a:off x="7216200" y="1599700"/>
              <a:ext cx="2675" cy="4000"/>
            </a:xfrm>
            <a:custGeom>
              <a:rect b="b" l="l" r="r" t="t"/>
              <a:pathLst>
                <a:path extrusionOk="0" h="160" w="107">
                  <a:moveTo>
                    <a:pt x="106" y="1"/>
                  </a:moveTo>
                  <a:lnTo>
                    <a:pt x="0" y="160"/>
                  </a:lnTo>
                  <a:lnTo>
                    <a:pt x="106" y="1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82"/>
            <p:cNvSpPr/>
            <p:nvPr/>
          </p:nvSpPr>
          <p:spPr>
            <a:xfrm>
              <a:off x="7131375" y="1586450"/>
              <a:ext cx="83525" cy="17250"/>
            </a:xfrm>
            <a:custGeom>
              <a:rect b="b" l="l" r="r" t="t"/>
              <a:pathLst>
                <a:path extrusionOk="0" h="690" w="3341">
                  <a:moveTo>
                    <a:pt x="1007" y="1"/>
                  </a:moveTo>
                  <a:lnTo>
                    <a:pt x="583" y="54"/>
                  </a:lnTo>
                  <a:lnTo>
                    <a:pt x="265" y="107"/>
                  </a:lnTo>
                  <a:lnTo>
                    <a:pt x="0" y="160"/>
                  </a:lnTo>
                  <a:lnTo>
                    <a:pt x="636" y="160"/>
                  </a:lnTo>
                  <a:lnTo>
                    <a:pt x="1220" y="266"/>
                  </a:lnTo>
                  <a:lnTo>
                    <a:pt x="1750" y="425"/>
                  </a:lnTo>
                  <a:lnTo>
                    <a:pt x="2174" y="690"/>
                  </a:lnTo>
                  <a:lnTo>
                    <a:pt x="3022" y="690"/>
                  </a:lnTo>
                  <a:lnTo>
                    <a:pt x="3022" y="531"/>
                  </a:lnTo>
                  <a:lnTo>
                    <a:pt x="2969" y="372"/>
                  </a:lnTo>
                  <a:lnTo>
                    <a:pt x="3022" y="160"/>
                  </a:lnTo>
                  <a:lnTo>
                    <a:pt x="2969" y="160"/>
                  </a:lnTo>
                  <a:lnTo>
                    <a:pt x="2916" y="213"/>
                  </a:lnTo>
                  <a:lnTo>
                    <a:pt x="2810" y="319"/>
                  </a:lnTo>
                  <a:lnTo>
                    <a:pt x="2757" y="372"/>
                  </a:lnTo>
                  <a:lnTo>
                    <a:pt x="2704" y="319"/>
                  </a:lnTo>
                  <a:lnTo>
                    <a:pt x="2651" y="213"/>
                  </a:lnTo>
                  <a:lnTo>
                    <a:pt x="2598" y="107"/>
                  </a:lnTo>
                  <a:lnTo>
                    <a:pt x="2492" y="1"/>
                  </a:lnTo>
                  <a:lnTo>
                    <a:pt x="2439" y="1"/>
                  </a:lnTo>
                  <a:lnTo>
                    <a:pt x="2492" y="213"/>
                  </a:lnTo>
                  <a:lnTo>
                    <a:pt x="2439" y="266"/>
                  </a:lnTo>
                  <a:lnTo>
                    <a:pt x="2386" y="319"/>
                  </a:lnTo>
                  <a:lnTo>
                    <a:pt x="2280" y="213"/>
                  </a:lnTo>
                  <a:lnTo>
                    <a:pt x="2015" y="1"/>
                  </a:lnTo>
                  <a:lnTo>
                    <a:pt x="1909" y="1"/>
                  </a:lnTo>
                  <a:lnTo>
                    <a:pt x="1962" y="160"/>
                  </a:lnTo>
                  <a:lnTo>
                    <a:pt x="1962" y="213"/>
                  </a:lnTo>
                  <a:lnTo>
                    <a:pt x="1909" y="160"/>
                  </a:lnTo>
                  <a:lnTo>
                    <a:pt x="1750" y="1"/>
                  </a:lnTo>
                  <a:lnTo>
                    <a:pt x="1591" y="1"/>
                  </a:lnTo>
                  <a:lnTo>
                    <a:pt x="1538" y="107"/>
                  </a:lnTo>
                  <a:lnTo>
                    <a:pt x="1379" y="54"/>
                  </a:lnTo>
                  <a:lnTo>
                    <a:pt x="1007" y="1"/>
                  </a:lnTo>
                  <a:close/>
                  <a:moveTo>
                    <a:pt x="3340" y="372"/>
                  </a:moveTo>
                  <a:lnTo>
                    <a:pt x="3234" y="478"/>
                  </a:lnTo>
                  <a:lnTo>
                    <a:pt x="3128" y="584"/>
                  </a:lnTo>
                  <a:lnTo>
                    <a:pt x="3022" y="690"/>
                  </a:lnTo>
                  <a:lnTo>
                    <a:pt x="3287" y="690"/>
                  </a:lnTo>
                  <a:lnTo>
                    <a:pt x="3287" y="531"/>
                  </a:lnTo>
                  <a:lnTo>
                    <a:pt x="3340" y="372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82"/>
            <p:cNvSpPr/>
            <p:nvPr/>
          </p:nvSpPr>
          <p:spPr>
            <a:xfrm>
              <a:off x="6841100" y="1586450"/>
              <a:ext cx="26550" cy="17250"/>
            </a:xfrm>
            <a:custGeom>
              <a:rect b="b" l="l" r="r" t="t"/>
              <a:pathLst>
                <a:path extrusionOk="0" h="690" w="1062">
                  <a:moveTo>
                    <a:pt x="637" y="1"/>
                  </a:moveTo>
                  <a:lnTo>
                    <a:pt x="531" y="266"/>
                  </a:lnTo>
                  <a:lnTo>
                    <a:pt x="478" y="531"/>
                  </a:lnTo>
                  <a:lnTo>
                    <a:pt x="425" y="584"/>
                  </a:lnTo>
                  <a:lnTo>
                    <a:pt x="372" y="531"/>
                  </a:lnTo>
                  <a:lnTo>
                    <a:pt x="213" y="266"/>
                  </a:lnTo>
                  <a:lnTo>
                    <a:pt x="54" y="160"/>
                  </a:lnTo>
                  <a:lnTo>
                    <a:pt x="1" y="107"/>
                  </a:lnTo>
                  <a:lnTo>
                    <a:pt x="107" y="372"/>
                  </a:lnTo>
                  <a:lnTo>
                    <a:pt x="160" y="690"/>
                  </a:lnTo>
                  <a:lnTo>
                    <a:pt x="743" y="690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82"/>
            <p:cNvSpPr/>
            <p:nvPr/>
          </p:nvSpPr>
          <p:spPr>
            <a:xfrm>
              <a:off x="6874250" y="1631525"/>
              <a:ext cx="95450" cy="22550"/>
            </a:xfrm>
            <a:custGeom>
              <a:rect b="b" l="l" r="r" t="t"/>
              <a:pathLst>
                <a:path extrusionOk="0" h="902" w="3818">
                  <a:moveTo>
                    <a:pt x="0" y="0"/>
                  </a:moveTo>
                  <a:lnTo>
                    <a:pt x="53" y="159"/>
                  </a:lnTo>
                  <a:lnTo>
                    <a:pt x="212" y="265"/>
                  </a:lnTo>
                  <a:lnTo>
                    <a:pt x="318" y="318"/>
                  </a:lnTo>
                  <a:lnTo>
                    <a:pt x="318" y="424"/>
                  </a:lnTo>
                  <a:lnTo>
                    <a:pt x="265" y="477"/>
                  </a:lnTo>
                  <a:lnTo>
                    <a:pt x="159" y="530"/>
                  </a:lnTo>
                  <a:lnTo>
                    <a:pt x="53" y="583"/>
                  </a:lnTo>
                  <a:lnTo>
                    <a:pt x="0" y="636"/>
                  </a:lnTo>
                  <a:lnTo>
                    <a:pt x="265" y="689"/>
                  </a:lnTo>
                  <a:lnTo>
                    <a:pt x="424" y="743"/>
                  </a:lnTo>
                  <a:lnTo>
                    <a:pt x="583" y="796"/>
                  </a:lnTo>
                  <a:lnTo>
                    <a:pt x="424" y="902"/>
                  </a:lnTo>
                  <a:lnTo>
                    <a:pt x="3817" y="902"/>
                  </a:lnTo>
                  <a:lnTo>
                    <a:pt x="3234" y="0"/>
                  </a:lnTo>
                  <a:lnTo>
                    <a:pt x="371" y="0"/>
                  </a:lnTo>
                  <a:lnTo>
                    <a:pt x="265" y="5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82"/>
            <p:cNvSpPr/>
            <p:nvPr/>
          </p:nvSpPr>
          <p:spPr>
            <a:xfrm>
              <a:off x="7062450" y="1599700"/>
              <a:ext cx="5325" cy="4000"/>
            </a:xfrm>
            <a:custGeom>
              <a:rect b="b" l="l" r="r" t="t"/>
              <a:pathLst>
                <a:path extrusionOk="0" h="160" w="213">
                  <a:moveTo>
                    <a:pt x="212" y="1"/>
                  </a:moveTo>
                  <a:lnTo>
                    <a:pt x="106" y="54"/>
                  </a:lnTo>
                  <a:lnTo>
                    <a:pt x="0" y="160"/>
                  </a:lnTo>
                  <a:lnTo>
                    <a:pt x="159" y="160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82"/>
            <p:cNvSpPr/>
            <p:nvPr/>
          </p:nvSpPr>
          <p:spPr>
            <a:xfrm>
              <a:off x="6683400" y="1815750"/>
              <a:ext cx="334000" cy="38450"/>
            </a:xfrm>
            <a:custGeom>
              <a:rect b="b" l="l" r="r" t="t"/>
              <a:pathLst>
                <a:path extrusionOk="0" h="1538" w="13360">
                  <a:moveTo>
                    <a:pt x="0" y="0"/>
                  </a:moveTo>
                  <a:lnTo>
                    <a:pt x="0" y="159"/>
                  </a:lnTo>
                  <a:lnTo>
                    <a:pt x="0" y="212"/>
                  </a:lnTo>
                  <a:lnTo>
                    <a:pt x="53" y="637"/>
                  </a:lnTo>
                  <a:lnTo>
                    <a:pt x="53" y="690"/>
                  </a:lnTo>
                  <a:lnTo>
                    <a:pt x="159" y="1114"/>
                  </a:lnTo>
                  <a:lnTo>
                    <a:pt x="371" y="1538"/>
                  </a:lnTo>
                  <a:lnTo>
                    <a:pt x="10656" y="1538"/>
                  </a:lnTo>
                  <a:lnTo>
                    <a:pt x="11239" y="1061"/>
                  </a:lnTo>
                  <a:lnTo>
                    <a:pt x="11663" y="743"/>
                  </a:lnTo>
                  <a:lnTo>
                    <a:pt x="12141" y="477"/>
                  </a:lnTo>
                  <a:lnTo>
                    <a:pt x="12724" y="212"/>
                  </a:lnTo>
                  <a:lnTo>
                    <a:pt x="13360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82"/>
            <p:cNvSpPr/>
            <p:nvPr/>
          </p:nvSpPr>
          <p:spPr>
            <a:xfrm>
              <a:off x="6659525" y="1493675"/>
              <a:ext cx="242575" cy="9300"/>
            </a:xfrm>
            <a:custGeom>
              <a:rect b="b" l="l" r="r" t="t"/>
              <a:pathLst>
                <a:path extrusionOk="0" h="372" w="9703">
                  <a:moveTo>
                    <a:pt x="1" y="1"/>
                  </a:moveTo>
                  <a:lnTo>
                    <a:pt x="107" y="160"/>
                  </a:lnTo>
                  <a:lnTo>
                    <a:pt x="160" y="372"/>
                  </a:lnTo>
                  <a:lnTo>
                    <a:pt x="6045" y="372"/>
                  </a:lnTo>
                  <a:lnTo>
                    <a:pt x="6416" y="266"/>
                  </a:lnTo>
                  <a:lnTo>
                    <a:pt x="6787" y="213"/>
                  </a:lnTo>
                  <a:lnTo>
                    <a:pt x="7105" y="213"/>
                  </a:lnTo>
                  <a:lnTo>
                    <a:pt x="7423" y="266"/>
                  </a:lnTo>
                  <a:lnTo>
                    <a:pt x="7794" y="372"/>
                  </a:lnTo>
                  <a:lnTo>
                    <a:pt x="9597" y="372"/>
                  </a:lnTo>
                  <a:lnTo>
                    <a:pt x="9703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82"/>
            <p:cNvSpPr/>
            <p:nvPr/>
          </p:nvSpPr>
          <p:spPr>
            <a:xfrm>
              <a:off x="7103525" y="1586450"/>
              <a:ext cx="7975" cy="1350"/>
            </a:xfrm>
            <a:custGeom>
              <a:rect b="b" l="l" r="r" t="t"/>
              <a:pathLst>
                <a:path extrusionOk="0" h="54" w="319">
                  <a:moveTo>
                    <a:pt x="1" y="1"/>
                  </a:moveTo>
                  <a:lnTo>
                    <a:pt x="319" y="54"/>
                  </a:lnTo>
                  <a:lnTo>
                    <a:pt x="319" y="54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82"/>
            <p:cNvSpPr/>
            <p:nvPr/>
          </p:nvSpPr>
          <p:spPr>
            <a:xfrm>
              <a:off x="7050525" y="1548025"/>
              <a:ext cx="7975" cy="5325"/>
            </a:xfrm>
            <a:custGeom>
              <a:rect b="b" l="l" r="r" t="t"/>
              <a:pathLst>
                <a:path extrusionOk="0" h="213" w="319">
                  <a:moveTo>
                    <a:pt x="318" y="0"/>
                  </a:moveTo>
                  <a:lnTo>
                    <a:pt x="212" y="106"/>
                  </a:lnTo>
                  <a:lnTo>
                    <a:pt x="0" y="212"/>
                  </a:lnTo>
                  <a:lnTo>
                    <a:pt x="159" y="212"/>
                  </a:lnTo>
                  <a:lnTo>
                    <a:pt x="265" y="10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82"/>
            <p:cNvSpPr/>
            <p:nvPr/>
          </p:nvSpPr>
          <p:spPr>
            <a:xfrm>
              <a:off x="7131375" y="1599700"/>
              <a:ext cx="9300" cy="4000"/>
            </a:xfrm>
            <a:custGeom>
              <a:rect b="b" l="l" r="r" t="t"/>
              <a:pathLst>
                <a:path extrusionOk="0" h="160" w="372">
                  <a:moveTo>
                    <a:pt x="0" y="1"/>
                  </a:moveTo>
                  <a:lnTo>
                    <a:pt x="212" y="160"/>
                  </a:lnTo>
                  <a:lnTo>
                    <a:pt x="371" y="1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82"/>
            <p:cNvSpPr/>
            <p:nvPr/>
          </p:nvSpPr>
          <p:spPr>
            <a:xfrm>
              <a:off x="6982925" y="1631525"/>
              <a:ext cx="110025" cy="22550"/>
            </a:xfrm>
            <a:custGeom>
              <a:rect b="b" l="l" r="r" t="t"/>
              <a:pathLst>
                <a:path extrusionOk="0" h="902" w="4401">
                  <a:moveTo>
                    <a:pt x="1" y="0"/>
                  </a:moveTo>
                  <a:lnTo>
                    <a:pt x="637" y="902"/>
                  </a:lnTo>
                  <a:lnTo>
                    <a:pt x="3977" y="902"/>
                  </a:lnTo>
                  <a:lnTo>
                    <a:pt x="4136" y="530"/>
                  </a:lnTo>
                  <a:lnTo>
                    <a:pt x="4401" y="0"/>
                  </a:lnTo>
                  <a:lnTo>
                    <a:pt x="3818" y="0"/>
                  </a:lnTo>
                  <a:lnTo>
                    <a:pt x="3818" y="53"/>
                  </a:lnTo>
                  <a:lnTo>
                    <a:pt x="3765" y="0"/>
                  </a:lnTo>
                  <a:lnTo>
                    <a:pt x="3606" y="0"/>
                  </a:lnTo>
                  <a:lnTo>
                    <a:pt x="3553" y="477"/>
                  </a:lnTo>
                  <a:lnTo>
                    <a:pt x="3447" y="371"/>
                  </a:lnTo>
                  <a:lnTo>
                    <a:pt x="3393" y="265"/>
                  </a:lnTo>
                  <a:lnTo>
                    <a:pt x="3340" y="106"/>
                  </a:lnTo>
                  <a:lnTo>
                    <a:pt x="3287" y="371"/>
                  </a:lnTo>
                  <a:lnTo>
                    <a:pt x="3340" y="689"/>
                  </a:lnTo>
                  <a:lnTo>
                    <a:pt x="3287" y="743"/>
                  </a:lnTo>
                  <a:lnTo>
                    <a:pt x="3287" y="689"/>
                  </a:lnTo>
                  <a:lnTo>
                    <a:pt x="3181" y="477"/>
                  </a:lnTo>
                  <a:lnTo>
                    <a:pt x="3181" y="743"/>
                  </a:lnTo>
                  <a:lnTo>
                    <a:pt x="3128" y="743"/>
                  </a:lnTo>
                  <a:lnTo>
                    <a:pt x="3022" y="583"/>
                  </a:lnTo>
                  <a:lnTo>
                    <a:pt x="3022" y="371"/>
                  </a:lnTo>
                  <a:lnTo>
                    <a:pt x="3022" y="0"/>
                  </a:lnTo>
                  <a:lnTo>
                    <a:pt x="1856" y="0"/>
                  </a:lnTo>
                  <a:lnTo>
                    <a:pt x="1697" y="265"/>
                  </a:lnTo>
                  <a:lnTo>
                    <a:pt x="1591" y="477"/>
                  </a:lnTo>
                  <a:lnTo>
                    <a:pt x="1538" y="689"/>
                  </a:lnTo>
                  <a:lnTo>
                    <a:pt x="1432" y="530"/>
                  </a:lnTo>
                  <a:lnTo>
                    <a:pt x="1379" y="37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82"/>
            <p:cNvSpPr/>
            <p:nvPr/>
          </p:nvSpPr>
          <p:spPr>
            <a:xfrm>
              <a:off x="7014725" y="1677900"/>
              <a:ext cx="55700" cy="25225"/>
            </a:xfrm>
            <a:custGeom>
              <a:rect b="b" l="l" r="r" t="t"/>
              <a:pathLst>
                <a:path extrusionOk="0" h="1009" w="2228">
                  <a:moveTo>
                    <a:pt x="1" y="1"/>
                  </a:moveTo>
                  <a:lnTo>
                    <a:pt x="637" y="1008"/>
                  </a:lnTo>
                  <a:lnTo>
                    <a:pt x="1856" y="1008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82"/>
            <p:cNvSpPr/>
            <p:nvPr/>
          </p:nvSpPr>
          <p:spPr>
            <a:xfrm>
              <a:off x="6480600" y="1540075"/>
              <a:ext cx="108725" cy="13275"/>
            </a:xfrm>
            <a:custGeom>
              <a:rect b="b" l="l" r="r" t="t"/>
              <a:pathLst>
                <a:path extrusionOk="0" h="531" w="4349">
                  <a:moveTo>
                    <a:pt x="160" y="0"/>
                  </a:moveTo>
                  <a:lnTo>
                    <a:pt x="1" y="530"/>
                  </a:lnTo>
                  <a:lnTo>
                    <a:pt x="2970" y="530"/>
                  </a:lnTo>
                  <a:lnTo>
                    <a:pt x="3606" y="212"/>
                  </a:lnTo>
                  <a:lnTo>
                    <a:pt x="4348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82"/>
            <p:cNvSpPr/>
            <p:nvPr/>
          </p:nvSpPr>
          <p:spPr>
            <a:xfrm>
              <a:off x="7098225" y="1631525"/>
              <a:ext cx="53050" cy="22550"/>
            </a:xfrm>
            <a:custGeom>
              <a:rect b="b" l="l" r="r" t="t"/>
              <a:pathLst>
                <a:path extrusionOk="0" h="902" w="2122">
                  <a:moveTo>
                    <a:pt x="372" y="0"/>
                  </a:moveTo>
                  <a:lnTo>
                    <a:pt x="54" y="743"/>
                  </a:lnTo>
                  <a:lnTo>
                    <a:pt x="1" y="902"/>
                  </a:lnTo>
                  <a:lnTo>
                    <a:pt x="2015" y="902"/>
                  </a:lnTo>
                  <a:lnTo>
                    <a:pt x="2121" y="796"/>
                  </a:lnTo>
                  <a:lnTo>
                    <a:pt x="2121" y="636"/>
                  </a:lnTo>
                  <a:lnTo>
                    <a:pt x="2015" y="743"/>
                  </a:lnTo>
                  <a:lnTo>
                    <a:pt x="1856" y="743"/>
                  </a:lnTo>
                  <a:lnTo>
                    <a:pt x="1856" y="636"/>
                  </a:lnTo>
                  <a:lnTo>
                    <a:pt x="1909" y="477"/>
                  </a:lnTo>
                  <a:lnTo>
                    <a:pt x="1962" y="318"/>
                  </a:lnTo>
                  <a:lnTo>
                    <a:pt x="1909" y="159"/>
                  </a:lnTo>
                  <a:lnTo>
                    <a:pt x="1909" y="265"/>
                  </a:lnTo>
                  <a:lnTo>
                    <a:pt x="1803" y="318"/>
                  </a:lnTo>
                  <a:lnTo>
                    <a:pt x="1750" y="371"/>
                  </a:lnTo>
                  <a:lnTo>
                    <a:pt x="1803" y="265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82"/>
            <p:cNvSpPr/>
            <p:nvPr/>
          </p:nvSpPr>
          <p:spPr>
            <a:xfrm>
              <a:off x="7039925" y="1724300"/>
              <a:ext cx="15925" cy="22550"/>
            </a:xfrm>
            <a:custGeom>
              <a:rect b="b" l="l" r="r" t="t"/>
              <a:pathLst>
                <a:path extrusionOk="0" h="902" w="637">
                  <a:moveTo>
                    <a:pt x="0" y="0"/>
                  </a:moveTo>
                  <a:lnTo>
                    <a:pt x="424" y="902"/>
                  </a:lnTo>
                  <a:lnTo>
                    <a:pt x="477" y="530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82"/>
            <p:cNvSpPr/>
            <p:nvPr/>
          </p:nvSpPr>
          <p:spPr>
            <a:xfrm>
              <a:off x="6708575" y="1724300"/>
              <a:ext cx="307500" cy="30500"/>
            </a:xfrm>
            <a:custGeom>
              <a:rect b="b" l="l" r="r" t="t"/>
              <a:pathLst>
                <a:path extrusionOk="0" h="1220" w="12300">
                  <a:moveTo>
                    <a:pt x="266" y="0"/>
                  </a:moveTo>
                  <a:lnTo>
                    <a:pt x="213" y="530"/>
                  </a:lnTo>
                  <a:lnTo>
                    <a:pt x="0" y="1220"/>
                  </a:lnTo>
                  <a:lnTo>
                    <a:pt x="12300" y="1220"/>
                  </a:lnTo>
                  <a:lnTo>
                    <a:pt x="11982" y="159"/>
                  </a:lnTo>
                  <a:lnTo>
                    <a:pt x="1187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82"/>
            <p:cNvSpPr/>
            <p:nvPr/>
          </p:nvSpPr>
          <p:spPr>
            <a:xfrm>
              <a:off x="6769550" y="1586450"/>
              <a:ext cx="42425" cy="17250"/>
            </a:xfrm>
            <a:custGeom>
              <a:rect b="b" l="l" r="r" t="t"/>
              <a:pathLst>
                <a:path extrusionOk="0" h="690" w="1697">
                  <a:moveTo>
                    <a:pt x="159" y="1"/>
                  </a:moveTo>
                  <a:lnTo>
                    <a:pt x="265" y="107"/>
                  </a:lnTo>
                  <a:lnTo>
                    <a:pt x="318" y="266"/>
                  </a:lnTo>
                  <a:lnTo>
                    <a:pt x="371" y="478"/>
                  </a:lnTo>
                  <a:lnTo>
                    <a:pt x="0" y="213"/>
                  </a:lnTo>
                  <a:lnTo>
                    <a:pt x="106" y="637"/>
                  </a:lnTo>
                  <a:lnTo>
                    <a:pt x="53" y="690"/>
                  </a:lnTo>
                  <a:lnTo>
                    <a:pt x="1273" y="690"/>
                  </a:lnTo>
                  <a:lnTo>
                    <a:pt x="1538" y="213"/>
                  </a:lnTo>
                  <a:lnTo>
                    <a:pt x="1697" y="1"/>
                  </a:lnTo>
                  <a:lnTo>
                    <a:pt x="636" y="1"/>
                  </a:lnTo>
                  <a:lnTo>
                    <a:pt x="583" y="213"/>
                  </a:lnTo>
                  <a:lnTo>
                    <a:pt x="530" y="107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82"/>
            <p:cNvSpPr/>
            <p:nvPr/>
          </p:nvSpPr>
          <p:spPr>
            <a:xfrm>
              <a:off x="6684725" y="1769350"/>
              <a:ext cx="341975" cy="34500"/>
            </a:xfrm>
            <a:custGeom>
              <a:rect b="b" l="l" r="r" t="t"/>
              <a:pathLst>
                <a:path extrusionOk="0" h="1380" w="13679">
                  <a:moveTo>
                    <a:pt x="689" y="1"/>
                  </a:moveTo>
                  <a:lnTo>
                    <a:pt x="318" y="584"/>
                  </a:lnTo>
                  <a:lnTo>
                    <a:pt x="212" y="743"/>
                  </a:lnTo>
                  <a:lnTo>
                    <a:pt x="212" y="796"/>
                  </a:lnTo>
                  <a:lnTo>
                    <a:pt x="106" y="955"/>
                  </a:lnTo>
                  <a:lnTo>
                    <a:pt x="53" y="1114"/>
                  </a:lnTo>
                  <a:lnTo>
                    <a:pt x="53" y="1167"/>
                  </a:lnTo>
                  <a:lnTo>
                    <a:pt x="0" y="1326"/>
                  </a:lnTo>
                  <a:lnTo>
                    <a:pt x="0" y="1379"/>
                  </a:lnTo>
                  <a:lnTo>
                    <a:pt x="13678" y="1379"/>
                  </a:lnTo>
                  <a:lnTo>
                    <a:pt x="13572" y="690"/>
                  </a:lnTo>
                  <a:lnTo>
                    <a:pt x="13413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82"/>
            <p:cNvSpPr/>
            <p:nvPr/>
          </p:nvSpPr>
          <p:spPr>
            <a:xfrm>
              <a:off x="6994850" y="1586450"/>
              <a:ext cx="55700" cy="17250"/>
            </a:xfrm>
            <a:custGeom>
              <a:rect b="b" l="l" r="r" t="t"/>
              <a:pathLst>
                <a:path extrusionOk="0" h="690" w="2228">
                  <a:moveTo>
                    <a:pt x="1" y="1"/>
                  </a:moveTo>
                  <a:lnTo>
                    <a:pt x="54" y="319"/>
                  </a:lnTo>
                  <a:lnTo>
                    <a:pt x="1" y="690"/>
                  </a:lnTo>
                  <a:lnTo>
                    <a:pt x="1220" y="690"/>
                  </a:lnTo>
                  <a:lnTo>
                    <a:pt x="1432" y="425"/>
                  </a:lnTo>
                  <a:lnTo>
                    <a:pt x="1644" y="266"/>
                  </a:lnTo>
                  <a:lnTo>
                    <a:pt x="1909" y="107"/>
                  </a:lnTo>
                  <a:lnTo>
                    <a:pt x="222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82"/>
            <p:cNvSpPr/>
            <p:nvPr/>
          </p:nvSpPr>
          <p:spPr>
            <a:xfrm>
              <a:off x="6827850" y="1552000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0"/>
                  </a:move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82"/>
            <p:cNvSpPr/>
            <p:nvPr/>
          </p:nvSpPr>
          <p:spPr>
            <a:xfrm>
              <a:off x="6845100" y="1548025"/>
              <a:ext cx="35800" cy="5325"/>
            </a:xfrm>
            <a:custGeom>
              <a:rect b="b" l="l" r="r" t="t"/>
              <a:pathLst>
                <a:path extrusionOk="0" h="213" w="1432">
                  <a:moveTo>
                    <a:pt x="1060" y="0"/>
                  </a:moveTo>
                  <a:lnTo>
                    <a:pt x="583" y="53"/>
                  </a:lnTo>
                  <a:lnTo>
                    <a:pt x="0" y="212"/>
                  </a:lnTo>
                  <a:lnTo>
                    <a:pt x="742" y="21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82"/>
            <p:cNvSpPr/>
            <p:nvPr/>
          </p:nvSpPr>
          <p:spPr>
            <a:xfrm>
              <a:off x="7160525" y="1631525"/>
              <a:ext cx="33150" cy="22550"/>
            </a:xfrm>
            <a:custGeom>
              <a:rect b="b" l="l" r="r" t="t"/>
              <a:pathLst>
                <a:path extrusionOk="0" h="902" w="1326">
                  <a:moveTo>
                    <a:pt x="1" y="0"/>
                  </a:moveTo>
                  <a:lnTo>
                    <a:pt x="213" y="477"/>
                  </a:lnTo>
                  <a:lnTo>
                    <a:pt x="319" y="849"/>
                  </a:lnTo>
                  <a:lnTo>
                    <a:pt x="319" y="902"/>
                  </a:lnTo>
                  <a:lnTo>
                    <a:pt x="1220" y="902"/>
                  </a:lnTo>
                  <a:lnTo>
                    <a:pt x="1273" y="477"/>
                  </a:lnTo>
                  <a:lnTo>
                    <a:pt x="1326" y="212"/>
                  </a:lnTo>
                  <a:lnTo>
                    <a:pt x="1220" y="318"/>
                  </a:lnTo>
                  <a:lnTo>
                    <a:pt x="1114" y="477"/>
                  </a:lnTo>
                  <a:lnTo>
                    <a:pt x="1061" y="689"/>
                  </a:lnTo>
                  <a:lnTo>
                    <a:pt x="902" y="849"/>
                  </a:lnTo>
                  <a:lnTo>
                    <a:pt x="849" y="796"/>
                  </a:lnTo>
                  <a:lnTo>
                    <a:pt x="902" y="424"/>
                  </a:lnTo>
                  <a:lnTo>
                    <a:pt x="849" y="0"/>
                  </a:lnTo>
                  <a:lnTo>
                    <a:pt x="637" y="0"/>
                  </a:lnTo>
                  <a:lnTo>
                    <a:pt x="637" y="265"/>
                  </a:lnTo>
                  <a:lnTo>
                    <a:pt x="584" y="318"/>
                  </a:lnTo>
                  <a:lnTo>
                    <a:pt x="531" y="318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82"/>
            <p:cNvSpPr/>
            <p:nvPr/>
          </p:nvSpPr>
          <p:spPr>
            <a:xfrm>
              <a:off x="7075700" y="16023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7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82"/>
            <p:cNvSpPr/>
            <p:nvPr/>
          </p:nvSpPr>
          <p:spPr>
            <a:xfrm>
              <a:off x="7069075" y="1598375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266" y="1"/>
                  </a:moveTo>
                  <a:lnTo>
                    <a:pt x="107" y="54"/>
                  </a:lnTo>
                  <a:lnTo>
                    <a:pt x="1" y="213"/>
                  </a:lnTo>
                  <a:lnTo>
                    <a:pt x="266" y="213"/>
                  </a:lnTo>
                  <a:lnTo>
                    <a:pt x="213" y="107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82"/>
            <p:cNvSpPr/>
            <p:nvPr/>
          </p:nvSpPr>
          <p:spPr>
            <a:xfrm>
              <a:off x="6627725" y="1631525"/>
              <a:ext cx="165700" cy="22550"/>
            </a:xfrm>
            <a:custGeom>
              <a:rect b="b" l="l" r="r" t="t"/>
              <a:pathLst>
                <a:path extrusionOk="0" h="902" w="6628">
                  <a:moveTo>
                    <a:pt x="1114" y="0"/>
                  </a:moveTo>
                  <a:lnTo>
                    <a:pt x="1" y="902"/>
                  </a:lnTo>
                  <a:lnTo>
                    <a:pt x="3075" y="902"/>
                  </a:lnTo>
                  <a:lnTo>
                    <a:pt x="3128" y="796"/>
                  </a:lnTo>
                  <a:lnTo>
                    <a:pt x="3341" y="796"/>
                  </a:lnTo>
                  <a:lnTo>
                    <a:pt x="3394" y="902"/>
                  </a:lnTo>
                  <a:lnTo>
                    <a:pt x="6574" y="902"/>
                  </a:lnTo>
                  <a:lnTo>
                    <a:pt x="6574" y="424"/>
                  </a:lnTo>
                  <a:lnTo>
                    <a:pt x="6627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82"/>
            <p:cNvSpPr/>
            <p:nvPr/>
          </p:nvSpPr>
          <p:spPr>
            <a:xfrm>
              <a:off x="7016050" y="1448625"/>
              <a:ext cx="98100" cy="4000"/>
            </a:xfrm>
            <a:custGeom>
              <a:rect b="b" l="l" r="r" t="t"/>
              <a:pathLst>
                <a:path extrusionOk="0" h="160" w="3924">
                  <a:moveTo>
                    <a:pt x="1" y="0"/>
                  </a:moveTo>
                  <a:lnTo>
                    <a:pt x="266" y="159"/>
                  </a:lnTo>
                  <a:lnTo>
                    <a:pt x="3924" y="159"/>
                  </a:lnTo>
                  <a:lnTo>
                    <a:pt x="3712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82"/>
            <p:cNvSpPr/>
            <p:nvPr/>
          </p:nvSpPr>
          <p:spPr>
            <a:xfrm>
              <a:off x="6924600" y="1493675"/>
              <a:ext cx="245225" cy="9300"/>
            </a:xfrm>
            <a:custGeom>
              <a:rect b="b" l="l" r="r" t="t"/>
              <a:pathLst>
                <a:path extrusionOk="0" h="372" w="9809">
                  <a:moveTo>
                    <a:pt x="1485" y="1"/>
                  </a:moveTo>
                  <a:lnTo>
                    <a:pt x="1167" y="160"/>
                  </a:lnTo>
                  <a:lnTo>
                    <a:pt x="743" y="266"/>
                  </a:lnTo>
                  <a:lnTo>
                    <a:pt x="160" y="266"/>
                  </a:lnTo>
                  <a:lnTo>
                    <a:pt x="1" y="213"/>
                  </a:lnTo>
                  <a:lnTo>
                    <a:pt x="54" y="266"/>
                  </a:lnTo>
                  <a:lnTo>
                    <a:pt x="160" y="372"/>
                  </a:lnTo>
                  <a:lnTo>
                    <a:pt x="9809" y="372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82"/>
            <p:cNvSpPr/>
            <p:nvPr/>
          </p:nvSpPr>
          <p:spPr>
            <a:xfrm>
              <a:off x="6655550" y="1540075"/>
              <a:ext cx="137875" cy="13275"/>
            </a:xfrm>
            <a:custGeom>
              <a:rect b="b" l="l" r="r" t="t"/>
              <a:pathLst>
                <a:path extrusionOk="0" h="531" w="5515">
                  <a:moveTo>
                    <a:pt x="1" y="0"/>
                  </a:moveTo>
                  <a:lnTo>
                    <a:pt x="478" y="212"/>
                  </a:lnTo>
                  <a:lnTo>
                    <a:pt x="849" y="530"/>
                  </a:lnTo>
                  <a:lnTo>
                    <a:pt x="4613" y="530"/>
                  </a:lnTo>
                  <a:lnTo>
                    <a:pt x="4719" y="424"/>
                  </a:lnTo>
                  <a:lnTo>
                    <a:pt x="5037" y="212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82"/>
            <p:cNvSpPr/>
            <p:nvPr/>
          </p:nvSpPr>
          <p:spPr>
            <a:xfrm>
              <a:off x="6953775" y="1540075"/>
              <a:ext cx="55675" cy="13275"/>
            </a:xfrm>
            <a:custGeom>
              <a:rect b="b" l="l" r="r" t="t"/>
              <a:pathLst>
                <a:path extrusionOk="0" h="531" w="2227">
                  <a:moveTo>
                    <a:pt x="0" y="212"/>
                  </a:moveTo>
                  <a:lnTo>
                    <a:pt x="212" y="265"/>
                  </a:lnTo>
                  <a:lnTo>
                    <a:pt x="159" y="212"/>
                  </a:lnTo>
                  <a:close/>
                  <a:moveTo>
                    <a:pt x="159" y="0"/>
                  </a:moveTo>
                  <a:lnTo>
                    <a:pt x="212" y="159"/>
                  </a:lnTo>
                  <a:lnTo>
                    <a:pt x="212" y="265"/>
                  </a:lnTo>
                  <a:lnTo>
                    <a:pt x="636" y="530"/>
                  </a:lnTo>
                  <a:lnTo>
                    <a:pt x="2227" y="530"/>
                  </a:lnTo>
                  <a:lnTo>
                    <a:pt x="2174" y="318"/>
                  </a:lnTo>
                  <a:lnTo>
                    <a:pt x="2227" y="159"/>
                  </a:lnTo>
                  <a:lnTo>
                    <a:pt x="2174" y="106"/>
                  </a:lnTo>
                  <a:lnTo>
                    <a:pt x="2174" y="159"/>
                  </a:lnTo>
                  <a:lnTo>
                    <a:pt x="2068" y="265"/>
                  </a:lnTo>
                  <a:lnTo>
                    <a:pt x="1962" y="371"/>
                  </a:lnTo>
                  <a:lnTo>
                    <a:pt x="1856" y="477"/>
                  </a:lnTo>
                  <a:lnTo>
                    <a:pt x="1803" y="424"/>
                  </a:lnTo>
                  <a:lnTo>
                    <a:pt x="1750" y="318"/>
                  </a:lnTo>
                  <a:lnTo>
                    <a:pt x="1644" y="159"/>
                  </a:lnTo>
                  <a:lnTo>
                    <a:pt x="1538" y="0"/>
                  </a:lnTo>
                  <a:lnTo>
                    <a:pt x="1432" y="0"/>
                  </a:lnTo>
                  <a:lnTo>
                    <a:pt x="1485" y="106"/>
                  </a:lnTo>
                  <a:lnTo>
                    <a:pt x="1485" y="265"/>
                  </a:lnTo>
                  <a:lnTo>
                    <a:pt x="1432" y="371"/>
                  </a:lnTo>
                  <a:lnTo>
                    <a:pt x="1379" y="424"/>
                  </a:lnTo>
                  <a:lnTo>
                    <a:pt x="1326" y="371"/>
                  </a:lnTo>
                  <a:lnTo>
                    <a:pt x="1167" y="265"/>
                  </a:lnTo>
                  <a:lnTo>
                    <a:pt x="1008" y="106"/>
                  </a:lnTo>
                  <a:lnTo>
                    <a:pt x="795" y="0"/>
                  </a:lnTo>
                  <a:lnTo>
                    <a:pt x="636" y="0"/>
                  </a:lnTo>
                  <a:lnTo>
                    <a:pt x="742" y="106"/>
                  </a:lnTo>
                  <a:lnTo>
                    <a:pt x="795" y="265"/>
                  </a:lnTo>
                  <a:lnTo>
                    <a:pt x="795" y="371"/>
                  </a:lnTo>
                  <a:lnTo>
                    <a:pt x="636" y="212"/>
                  </a:lnTo>
                  <a:lnTo>
                    <a:pt x="530" y="106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4" name="Google Shape;4074;p82"/>
            <p:cNvSpPr/>
            <p:nvPr/>
          </p:nvSpPr>
          <p:spPr>
            <a:xfrm>
              <a:off x="6607850" y="1677900"/>
              <a:ext cx="389675" cy="25225"/>
            </a:xfrm>
            <a:custGeom>
              <a:rect b="b" l="l" r="r" t="t"/>
              <a:pathLst>
                <a:path extrusionOk="0" h="1009" w="15587">
                  <a:moveTo>
                    <a:pt x="0" y="1"/>
                  </a:moveTo>
                  <a:lnTo>
                    <a:pt x="0" y="107"/>
                  </a:lnTo>
                  <a:lnTo>
                    <a:pt x="0" y="213"/>
                  </a:lnTo>
                  <a:lnTo>
                    <a:pt x="53" y="319"/>
                  </a:lnTo>
                  <a:lnTo>
                    <a:pt x="159" y="372"/>
                  </a:lnTo>
                  <a:lnTo>
                    <a:pt x="371" y="478"/>
                  </a:lnTo>
                  <a:lnTo>
                    <a:pt x="530" y="531"/>
                  </a:lnTo>
                  <a:lnTo>
                    <a:pt x="849" y="584"/>
                  </a:lnTo>
                  <a:lnTo>
                    <a:pt x="1220" y="531"/>
                  </a:lnTo>
                  <a:lnTo>
                    <a:pt x="1538" y="372"/>
                  </a:lnTo>
                  <a:lnTo>
                    <a:pt x="1856" y="266"/>
                  </a:lnTo>
                  <a:lnTo>
                    <a:pt x="2227" y="160"/>
                  </a:lnTo>
                  <a:lnTo>
                    <a:pt x="2651" y="107"/>
                  </a:lnTo>
                  <a:lnTo>
                    <a:pt x="2863" y="160"/>
                  </a:lnTo>
                  <a:lnTo>
                    <a:pt x="3075" y="213"/>
                  </a:lnTo>
                  <a:lnTo>
                    <a:pt x="3393" y="319"/>
                  </a:lnTo>
                  <a:lnTo>
                    <a:pt x="3658" y="531"/>
                  </a:lnTo>
                  <a:lnTo>
                    <a:pt x="3923" y="743"/>
                  </a:lnTo>
                  <a:lnTo>
                    <a:pt x="4082" y="1008"/>
                  </a:lnTo>
                  <a:lnTo>
                    <a:pt x="15587" y="1008"/>
                  </a:lnTo>
                  <a:lnTo>
                    <a:pt x="15269" y="478"/>
                  </a:lnTo>
                  <a:lnTo>
                    <a:pt x="15057" y="1"/>
                  </a:lnTo>
                  <a:lnTo>
                    <a:pt x="11664" y="1"/>
                  </a:lnTo>
                  <a:lnTo>
                    <a:pt x="11770" y="107"/>
                  </a:lnTo>
                  <a:lnTo>
                    <a:pt x="11929" y="213"/>
                  </a:lnTo>
                  <a:lnTo>
                    <a:pt x="11611" y="319"/>
                  </a:lnTo>
                  <a:lnTo>
                    <a:pt x="11346" y="266"/>
                  </a:lnTo>
                  <a:lnTo>
                    <a:pt x="11027" y="160"/>
                  </a:lnTo>
                  <a:lnTo>
                    <a:pt x="10762" y="1"/>
                  </a:lnTo>
                  <a:lnTo>
                    <a:pt x="8324" y="1"/>
                  </a:lnTo>
                  <a:lnTo>
                    <a:pt x="8483" y="425"/>
                  </a:lnTo>
                  <a:lnTo>
                    <a:pt x="8483" y="478"/>
                  </a:lnTo>
                  <a:lnTo>
                    <a:pt x="8430" y="478"/>
                  </a:lnTo>
                  <a:lnTo>
                    <a:pt x="8218" y="319"/>
                  </a:lnTo>
                  <a:lnTo>
                    <a:pt x="8059" y="107"/>
                  </a:lnTo>
                  <a:lnTo>
                    <a:pt x="8112" y="425"/>
                  </a:lnTo>
                  <a:lnTo>
                    <a:pt x="8218" y="637"/>
                  </a:lnTo>
                  <a:lnTo>
                    <a:pt x="8218" y="690"/>
                  </a:lnTo>
                  <a:lnTo>
                    <a:pt x="8165" y="690"/>
                  </a:lnTo>
                  <a:lnTo>
                    <a:pt x="7847" y="372"/>
                  </a:lnTo>
                  <a:lnTo>
                    <a:pt x="7634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5" name="Google Shape;4075;p82"/>
            <p:cNvSpPr/>
            <p:nvPr/>
          </p:nvSpPr>
          <p:spPr>
            <a:xfrm>
              <a:off x="6686050" y="1586450"/>
              <a:ext cx="66275" cy="17250"/>
            </a:xfrm>
            <a:custGeom>
              <a:rect b="b" l="l" r="r" t="t"/>
              <a:pathLst>
                <a:path extrusionOk="0" h="690" w="2651">
                  <a:moveTo>
                    <a:pt x="159" y="1"/>
                  </a:moveTo>
                  <a:lnTo>
                    <a:pt x="106" y="319"/>
                  </a:lnTo>
                  <a:lnTo>
                    <a:pt x="0" y="690"/>
                  </a:lnTo>
                  <a:lnTo>
                    <a:pt x="1167" y="690"/>
                  </a:lnTo>
                  <a:lnTo>
                    <a:pt x="1273" y="584"/>
                  </a:lnTo>
                  <a:lnTo>
                    <a:pt x="1379" y="478"/>
                  </a:lnTo>
                  <a:lnTo>
                    <a:pt x="1485" y="425"/>
                  </a:lnTo>
                  <a:lnTo>
                    <a:pt x="1750" y="425"/>
                  </a:lnTo>
                  <a:lnTo>
                    <a:pt x="1856" y="478"/>
                  </a:lnTo>
                  <a:lnTo>
                    <a:pt x="1962" y="584"/>
                  </a:lnTo>
                  <a:lnTo>
                    <a:pt x="2015" y="690"/>
                  </a:lnTo>
                  <a:lnTo>
                    <a:pt x="2598" y="690"/>
                  </a:lnTo>
                  <a:lnTo>
                    <a:pt x="2598" y="319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6" name="Google Shape;4076;p82"/>
            <p:cNvSpPr/>
            <p:nvPr/>
          </p:nvSpPr>
          <p:spPr>
            <a:xfrm>
              <a:off x="7108825" y="16023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07" y="1"/>
                  </a:moveTo>
                  <a:lnTo>
                    <a:pt x="1" y="54"/>
                  </a:lnTo>
                  <a:lnTo>
                    <a:pt x="107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7" name="Google Shape;4077;p82"/>
            <p:cNvSpPr/>
            <p:nvPr/>
          </p:nvSpPr>
          <p:spPr>
            <a:xfrm>
              <a:off x="7122100" y="1602350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0" y="1"/>
                  </a:moveTo>
                  <a:lnTo>
                    <a:pt x="0" y="54"/>
                  </a:lnTo>
                  <a:lnTo>
                    <a:pt x="53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82"/>
            <p:cNvSpPr/>
            <p:nvPr/>
          </p:nvSpPr>
          <p:spPr>
            <a:xfrm>
              <a:off x="6758950" y="1904550"/>
              <a:ext cx="137850" cy="2675"/>
            </a:xfrm>
            <a:custGeom>
              <a:rect b="b" l="l" r="r" t="t"/>
              <a:pathLst>
                <a:path extrusionOk="0" h="107" w="5514">
                  <a:moveTo>
                    <a:pt x="0" y="0"/>
                  </a:moveTo>
                  <a:lnTo>
                    <a:pt x="265" y="106"/>
                  </a:lnTo>
                  <a:lnTo>
                    <a:pt x="5355" y="106"/>
                  </a:lnTo>
                  <a:lnTo>
                    <a:pt x="551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82"/>
            <p:cNvSpPr/>
            <p:nvPr/>
          </p:nvSpPr>
          <p:spPr>
            <a:xfrm>
              <a:off x="6244700" y="1858150"/>
              <a:ext cx="25" cy="2675"/>
            </a:xfrm>
            <a:custGeom>
              <a:rect b="b" l="l" r="r" t="t"/>
              <a:pathLst>
                <a:path extrusionOk="0" h="107" w="1">
                  <a:moveTo>
                    <a:pt x="0" y="107"/>
                  </a:moveTo>
                  <a:lnTo>
                    <a:pt x="0" y="107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07"/>
                  </a:lnTo>
                  <a:lnTo>
                    <a:pt x="0" y="107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82"/>
            <p:cNvSpPr/>
            <p:nvPr/>
          </p:nvSpPr>
          <p:spPr>
            <a:xfrm>
              <a:off x="6692675" y="1854175"/>
              <a:ext cx="257150" cy="6650"/>
            </a:xfrm>
            <a:custGeom>
              <a:rect b="b" l="l" r="r" t="t"/>
              <a:pathLst>
                <a:path extrusionOk="0" h="266" w="10286">
                  <a:moveTo>
                    <a:pt x="0" y="1"/>
                  </a:moveTo>
                  <a:lnTo>
                    <a:pt x="212" y="266"/>
                  </a:lnTo>
                  <a:lnTo>
                    <a:pt x="9967" y="266"/>
                  </a:lnTo>
                  <a:lnTo>
                    <a:pt x="1028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82"/>
            <p:cNvSpPr/>
            <p:nvPr/>
          </p:nvSpPr>
          <p:spPr>
            <a:xfrm>
              <a:off x="6248675" y="1803825"/>
              <a:ext cx="1350" cy="5325"/>
            </a:xfrm>
            <a:custGeom>
              <a:rect b="b" l="l" r="r" t="t"/>
              <a:pathLst>
                <a:path extrusionOk="0" h="213" w="54">
                  <a:moveTo>
                    <a:pt x="0" y="0"/>
                  </a:moveTo>
                  <a:lnTo>
                    <a:pt x="0" y="21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82"/>
            <p:cNvSpPr/>
            <p:nvPr/>
          </p:nvSpPr>
          <p:spPr>
            <a:xfrm>
              <a:off x="6248675" y="1810450"/>
              <a:ext cx="25" cy="5325"/>
            </a:xfrm>
            <a:custGeom>
              <a:rect b="b" l="l" r="r" t="t"/>
              <a:pathLst>
                <a:path extrusionOk="0" h="213" w="1">
                  <a:moveTo>
                    <a:pt x="0" y="212"/>
                  </a:moveTo>
                  <a:lnTo>
                    <a:pt x="0" y="21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12"/>
                  </a:lnTo>
                  <a:lnTo>
                    <a:pt x="0" y="212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3" name="Google Shape;4083;p82"/>
            <p:cNvSpPr/>
            <p:nvPr/>
          </p:nvSpPr>
          <p:spPr>
            <a:xfrm>
              <a:off x="6683400" y="1803825"/>
              <a:ext cx="344625" cy="11950"/>
            </a:xfrm>
            <a:custGeom>
              <a:rect b="b" l="l" r="r" t="t"/>
              <a:pathLst>
                <a:path extrusionOk="0" h="478" w="13785">
                  <a:moveTo>
                    <a:pt x="53" y="0"/>
                  </a:moveTo>
                  <a:lnTo>
                    <a:pt x="0" y="159"/>
                  </a:lnTo>
                  <a:lnTo>
                    <a:pt x="0" y="212"/>
                  </a:lnTo>
                  <a:lnTo>
                    <a:pt x="0" y="477"/>
                  </a:lnTo>
                  <a:lnTo>
                    <a:pt x="13360" y="477"/>
                  </a:lnTo>
                  <a:lnTo>
                    <a:pt x="13784" y="371"/>
                  </a:lnTo>
                  <a:lnTo>
                    <a:pt x="1373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4" name="Google Shape;4084;p82"/>
            <p:cNvSpPr/>
            <p:nvPr/>
          </p:nvSpPr>
          <p:spPr>
            <a:xfrm>
              <a:off x="7191000" y="1803825"/>
              <a:ext cx="124625" cy="11950"/>
            </a:xfrm>
            <a:custGeom>
              <a:rect b="b" l="l" r="r" t="t"/>
              <a:pathLst>
                <a:path extrusionOk="0" h="478" w="4985">
                  <a:moveTo>
                    <a:pt x="1" y="0"/>
                  </a:moveTo>
                  <a:lnTo>
                    <a:pt x="1061" y="212"/>
                  </a:lnTo>
                  <a:lnTo>
                    <a:pt x="2174" y="477"/>
                  </a:lnTo>
                  <a:lnTo>
                    <a:pt x="4984" y="477"/>
                  </a:lnTo>
                  <a:lnTo>
                    <a:pt x="493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82"/>
            <p:cNvSpPr/>
            <p:nvPr/>
          </p:nvSpPr>
          <p:spPr>
            <a:xfrm>
              <a:off x="6255300" y="1754775"/>
              <a:ext cx="2675" cy="14600"/>
            </a:xfrm>
            <a:custGeom>
              <a:rect b="b" l="l" r="r" t="t"/>
              <a:pathLst>
                <a:path extrusionOk="0" h="584" w="107">
                  <a:moveTo>
                    <a:pt x="106" y="1"/>
                  </a:moveTo>
                  <a:lnTo>
                    <a:pt x="0" y="531"/>
                  </a:lnTo>
                  <a:lnTo>
                    <a:pt x="0" y="58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82"/>
            <p:cNvSpPr/>
            <p:nvPr/>
          </p:nvSpPr>
          <p:spPr>
            <a:xfrm>
              <a:off x="7073050" y="1754775"/>
              <a:ext cx="235950" cy="14600"/>
            </a:xfrm>
            <a:custGeom>
              <a:rect b="b" l="l" r="r" t="t"/>
              <a:pathLst>
                <a:path extrusionOk="0" h="584" w="9438">
                  <a:moveTo>
                    <a:pt x="54" y="1"/>
                  </a:moveTo>
                  <a:lnTo>
                    <a:pt x="1" y="584"/>
                  </a:lnTo>
                  <a:lnTo>
                    <a:pt x="9437" y="584"/>
                  </a:lnTo>
                  <a:lnTo>
                    <a:pt x="9278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82"/>
            <p:cNvSpPr/>
            <p:nvPr/>
          </p:nvSpPr>
          <p:spPr>
            <a:xfrm>
              <a:off x="6701950" y="1754775"/>
              <a:ext cx="318100" cy="14600"/>
            </a:xfrm>
            <a:custGeom>
              <a:rect b="b" l="l" r="r" t="t"/>
              <a:pathLst>
                <a:path extrusionOk="0" h="584" w="12724">
                  <a:moveTo>
                    <a:pt x="265" y="1"/>
                  </a:moveTo>
                  <a:lnTo>
                    <a:pt x="0" y="584"/>
                  </a:lnTo>
                  <a:lnTo>
                    <a:pt x="12724" y="584"/>
                  </a:lnTo>
                  <a:lnTo>
                    <a:pt x="1256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82"/>
            <p:cNvSpPr/>
            <p:nvPr/>
          </p:nvSpPr>
          <p:spPr>
            <a:xfrm>
              <a:off x="6265900" y="1703100"/>
              <a:ext cx="6650" cy="21225"/>
            </a:xfrm>
            <a:custGeom>
              <a:rect b="b" l="l" r="r" t="t"/>
              <a:pathLst>
                <a:path extrusionOk="0" h="849" w="266">
                  <a:moveTo>
                    <a:pt x="266" y="0"/>
                  </a:moveTo>
                  <a:lnTo>
                    <a:pt x="54" y="636"/>
                  </a:lnTo>
                  <a:lnTo>
                    <a:pt x="54" y="679"/>
                  </a:lnTo>
                  <a:lnTo>
                    <a:pt x="266" y="0"/>
                  </a:lnTo>
                  <a:close/>
                  <a:moveTo>
                    <a:pt x="54" y="679"/>
                  </a:moveTo>
                  <a:lnTo>
                    <a:pt x="1" y="848"/>
                  </a:lnTo>
                  <a:lnTo>
                    <a:pt x="54" y="742"/>
                  </a:lnTo>
                  <a:lnTo>
                    <a:pt x="54" y="679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9" name="Google Shape;4089;p82"/>
            <p:cNvSpPr/>
            <p:nvPr/>
          </p:nvSpPr>
          <p:spPr>
            <a:xfrm>
              <a:off x="7030650" y="1703100"/>
              <a:ext cx="30500" cy="21225"/>
            </a:xfrm>
            <a:custGeom>
              <a:rect b="b" l="l" r="r" t="t"/>
              <a:pathLst>
                <a:path extrusionOk="0" h="849" w="1220">
                  <a:moveTo>
                    <a:pt x="0" y="0"/>
                  </a:moveTo>
                  <a:lnTo>
                    <a:pt x="265" y="530"/>
                  </a:lnTo>
                  <a:lnTo>
                    <a:pt x="371" y="848"/>
                  </a:lnTo>
                  <a:lnTo>
                    <a:pt x="1007" y="848"/>
                  </a:lnTo>
                  <a:lnTo>
                    <a:pt x="1219" y="106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0" name="Google Shape;4090;p82"/>
            <p:cNvSpPr/>
            <p:nvPr/>
          </p:nvSpPr>
          <p:spPr>
            <a:xfrm>
              <a:off x="6709900" y="1703100"/>
              <a:ext cx="295575" cy="21225"/>
            </a:xfrm>
            <a:custGeom>
              <a:rect b="b" l="l" r="r" t="t"/>
              <a:pathLst>
                <a:path extrusionOk="0" h="849" w="11823">
                  <a:moveTo>
                    <a:pt x="0" y="0"/>
                  </a:moveTo>
                  <a:lnTo>
                    <a:pt x="160" y="371"/>
                  </a:lnTo>
                  <a:lnTo>
                    <a:pt x="213" y="848"/>
                  </a:lnTo>
                  <a:lnTo>
                    <a:pt x="11823" y="848"/>
                  </a:lnTo>
                  <a:lnTo>
                    <a:pt x="11505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82"/>
            <p:cNvSpPr/>
            <p:nvPr/>
          </p:nvSpPr>
          <p:spPr>
            <a:xfrm>
              <a:off x="7077025" y="1703100"/>
              <a:ext cx="220050" cy="21225"/>
            </a:xfrm>
            <a:custGeom>
              <a:rect b="b" l="l" r="r" t="t"/>
              <a:pathLst>
                <a:path extrusionOk="0" h="849" w="8802">
                  <a:moveTo>
                    <a:pt x="160" y="0"/>
                  </a:moveTo>
                  <a:lnTo>
                    <a:pt x="107" y="318"/>
                  </a:lnTo>
                  <a:lnTo>
                    <a:pt x="1" y="848"/>
                  </a:lnTo>
                  <a:lnTo>
                    <a:pt x="8801" y="848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82"/>
            <p:cNvSpPr/>
            <p:nvPr/>
          </p:nvSpPr>
          <p:spPr>
            <a:xfrm>
              <a:off x="6281800" y="1654050"/>
              <a:ext cx="10625" cy="23875"/>
            </a:xfrm>
            <a:custGeom>
              <a:rect b="b" l="l" r="r" t="t"/>
              <a:pathLst>
                <a:path extrusionOk="0" h="955" w="425">
                  <a:moveTo>
                    <a:pt x="425" y="1"/>
                  </a:moveTo>
                  <a:lnTo>
                    <a:pt x="1" y="955"/>
                  </a:lnTo>
                  <a:lnTo>
                    <a:pt x="54" y="849"/>
                  </a:lnTo>
                  <a:lnTo>
                    <a:pt x="107" y="743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82"/>
            <p:cNvSpPr/>
            <p:nvPr/>
          </p:nvSpPr>
          <p:spPr>
            <a:xfrm>
              <a:off x="6811950" y="1654050"/>
              <a:ext cx="64975" cy="23875"/>
            </a:xfrm>
            <a:custGeom>
              <a:rect b="b" l="l" r="r" t="t"/>
              <a:pathLst>
                <a:path extrusionOk="0" h="955" w="2599">
                  <a:moveTo>
                    <a:pt x="531" y="1"/>
                  </a:moveTo>
                  <a:lnTo>
                    <a:pt x="637" y="478"/>
                  </a:lnTo>
                  <a:lnTo>
                    <a:pt x="690" y="743"/>
                  </a:lnTo>
                  <a:lnTo>
                    <a:pt x="584" y="743"/>
                  </a:lnTo>
                  <a:lnTo>
                    <a:pt x="372" y="637"/>
                  </a:lnTo>
                  <a:lnTo>
                    <a:pt x="160" y="478"/>
                  </a:lnTo>
                  <a:lnTo>
                    <a:pt x="54" y="372"/>
                  </a:lnTo>
                  <a:lnTo>
                    <a:pt x="1" y="213"/>
                  </a:lnTo>
                  <a:lnTo>
                    <a:pt x="54" y="531"/>
                  </a:lnTo>
                  <a:lnTo>
                    <a:pt x="160" y="955"/>
                  </a:lnTo>
                  <a:lnTo>
                    <a:pt x="2598" y="955"/>
                  </a:lnTo>
                  <a:lnTo>
                    <a:pt x="2333" y="743"/>
                  </a:lnTo>
                  <a:lnTo>
                    <a:pt x="2121" y="531"/>
                  </a:lnTo>
                  <a:lnTo>
                    <a:pt x="1962" y="266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82"/>
            <p:cNvSpPr/>
            <p:nvPr/>
          </p:nvSpPr>
          <p:spPr>
            <a:xfrm>
              <a:off x="7202950" y="1671275"/>
              <a:ext cx="4000" cy="6650"/>
            </a:xfrm>
            <a:custGeom>
              <a:rect b="b" l="l" r="r" t="t"/>
              <a:pathLst>
                <a:path extrusionOk="0" h="266" w="160">
                  <a:moveTo>
                    <a:pt x="159" y="1"/>
                  </a:moveTo>
                  <a:lnTo>
                    <a:pt x="0" y="266"/>
                  </a:lnTo>
                  <a:lnTo>
                    <a:pt x="159" y="266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5" name="Google Shape;4095;p82"/>
            <p:cNvSpPr/>
            <p:nvPr/>
          </p:nvSpPr>
          <p:spPr>
            <a:xfrm>
              <a:off x="7160525" y="1654050"/>
              <a:ext cx="41100" cy="23875"/>
            </a:xfrm>
            <a:custGeom>
              <a:rect b="b" l="l" r="r" t="t"/>
              <a:pathLst>
                <a:path extrusionOk="0" h="955" w="1644">
                  <a:moveTo>
                    <a:pt x="319" y="1"/>
                  </a:moveTo>
                  <a:lnTo>
                    <a:pt x="266" y="213"/>
                  </a:lnTo>
                  <a:lnTo>
                    <a:pt x="213" y="478"/>
                  </a:lnTo>
                  <a:lnTo>
                    <a:pt x="160" y="690"/>
                  </a:lnTo>
                  <a:lnTo>
                    <a:pt x="1" y="955"/>
                  </a:lnTo>
                  <a:lnTo>
                    <a:pt x="1591" y="955"/>
                  </a:lnTo>
                  <a:lnTo>
                    <a:pt x="1644" y="478"/>
                  </a:lnTo>
                  <a:lnTo>
                    <a:pt x="1644" y="107"/>
                  </a:lnTo>
                  <a:lnTo>
                    <a:pt x="1538" y="319"/>
                  </a:lnTo>
                  <a:lnTo>
                    <a:pt x="1432" y="478"/>
                  </a:lnTo>
                  <a:lnTo>
                    <a:pt x="1273" y="584"/>
                  </a:lnTo>
                  <a:lnTo>
                    <a:pt x="1220" y="584"/>
                  </a:lnTo>
                  <a:lnTo>
                    <a:pt x="122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6" name="Google Shape;4096;p82"/>
            <p:cNvSpPr/>
            <p:nvPr/>
          </p:nvSpPr>
          <p:spPr>
            <a:xfrm>
              <a:off x="7209575" y="1654050"/>
              <a:ext cx="71575" cy="23875"/>
            </a:xfrm>
            <a:custGeom>
              <a:rect b="b" l="l" r="r" t="t"/>
              <a:pathLst>
                <a:path extrusionOk="0" h="955" w="2863">
                  <a:moveTo>
                    <a:pt x="212" y="1"/>
                  </a:moveTo>
                  <a:lnTo>
                    <a:pt x="212" y="213"/>
                  </a:lnTo>
                  <a:lnTo>
                    <a:pt x="159" y="478"/>
                  </a:lnTo>
                  <a:lnTo>
                    <a:pt x="106" y="690"/>
                  </a:lnTo>
                  <a:lnTo>
                    <a:pt x="0" y="955"/>
                  </a:lnTo>
                  <a:lnTo>
                    <a:pt x="2863" y="955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7" name="Google Shape;4097;p82"/>
            <p:cNvSpPr/>
            <p:nvPr/>
          </p:nvSpPr>
          <p:spPr>
            <a:xfrm>
              <a:off x="6879550" y="1654050"/>
              <a:ext cx="104725" cy="23875"/>
            </a:xfrm>
            <a:custGeom>
              <a:rect b="b" l="l" r="r" t="t"/>
              <a:pathLst>
                <a:path extrusionOk="0" h="955" w="4189">
                  <a:moveTo>
                    <a:pt x="212" y="1"/>
                  </a:moveTo>
                  <a:lnTo>
                    <a:pt x="106" y="54"/>
                  </a:lnTo>
                  <a:lnTo>
                    <a:pt x="0" y="160"/>
                  </a:lnTo>
                  <a:lnTo>
                    <a:pt x="265" y="160"/>
                  </a:lnTo>
                  <a:lnTo>
                    <a:pt x="478" y="213"/>
                  </a:lnTo>
                  <a:lnTo>
                    <a:pt x="106" y="372"/>
                  </a:lnTo>
                  <a:lnTo>
                    <a:pt x="478" y="478"/>
                  </a:lnTo>
                  <a:lnTo>
                    <a:pt x="531" y="637"/>
                  </a:lnTo>
                  <a:lnTo>
                    <a:pt x="637" y="796"/>
                  </a:lnTo>
                  <a:lnTo>
                    <a:pt x="796" y="955"/>
                  </a:lnTo>
                  <a:lnTo>
                    <a:pt x="4189" y="955"/>
                  </a:lnTo>
                  <a:lnTo>
                    <a:pt x="360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8" name="Google Shape;4098;p82"/>
            <p:cNvSpPr/>
            <p:nvPr/>
          </p:nvSpPr>
          <p:spPr>
            <a:xfrm>
              <a:off x="7088950" y="1654050"/>
              <a:ext cx="64975" cy="23875"/>
            </a:xfrm>
            <a:custGeom>
              <a:rect b="b" l="l" r="r" t="t"/>
              <a:pathLst>
                <a:path extrusionOk="0" h="955" w="2599">
                  <a:moveTo>
                    <a:pt x="372" y="1"/>
                  </a:moveTo>
                  <a:lnTo>
                    <a:pt x="1" y="955"/>
                  </a:lnTo>
                  <a:lnTo>
                    <a:pt x="2227" y="955"/>
                  </a:lnTo>
                  <a:lnTo>
                    <a:pt x="2280" y="849"/>
                  </a:lnTo>
                  <a:lnTo>
                    <a:pt x="2492" y="743"/>
                  </a:lnTo>
                  <a:lnTo>
                    <a:pt x="2227" y="690"/>
                  </a:lnTo>
                  <a:lnTo>
                    <a:pt x="2333" y="584"/>
                  </a:lnTo>
                  <a:lnTo>
                    <a:pt x="2545" y="584"/>
                  </a:lnTo>
                  <a:lnTo>
                    <a:pt x="2439" y="478"/>
                  </a:lnTo>
                  <a:lnTo>
                    <a:pt x="2333" y="478"/>
                  </a:lnTo>
                  <a:lnTo>
                    <a:pt x="2227" y="425"/>
                  </a:lnTo>
                  <a:lnTo>
                    <a:pt x="2333" y="372"/>
                  </a:lnTo>
                  <a:lnTo>
                    <a:pt x="2439" y="266"/>
                  </a:lnTo>
                  <a:lnTo>
                    <a:pt x="2598" y="213"/>
                  </a:lnTo>
                  <a:lnTo>
                    <a:pt x="2492" y="160"/>
                  </a:lnTo>
                  <a:lnTo>
                    <a:pt x="2333" y="107"/>
                  </a:lnTo>
                  <a:lnTo>
                    <a:pt x="2333" y="54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9" name="Google Shape;4099;p82"/>
            <p:cNvSpPr/>
            <p:nvPr/>
          </p:nvSpPr>
          <p:spPr>
            <a:xfrm>
              <a:off x="6607850" y="1654050"/>
              <a:ext cx="190875" cy="23875"/>
            </a:xfrm>
            <a:custGeom>
              <a:rect b="b" l="l" r="r" t="t"/>
              <a:pathLst>
                <a:path extrusionOk="0" h="955" w="7635">
                  <a:moveTo>
                    <a:pt x="796" y="1"/>
                  </a:moveTo>
                  <a:lnTo>
                    <a:pt x="477" y="266"/>
                  </a:lnTo>
                  <a:lnTo>
                    <a:pt x="265" y="478"/>
                  </a:lnTo>
                  <a:lnTo>
                    <a:pt x="53" y="743"/>
                  </a:lnTo>
                  <a:lnTo>
                    <a:pt x="0" y="955"/>
                  </a:lnTo>
                  <a:lnTo>
                    <a:pt x="7634" y="955"/>
                  </a:lnTo>
                  <a:lnTo>
                    <a:pt x="7475" y="478"/>
                  </a:lnTo>
                  <a:lnTo>
                    <a:pt x="7369" y="1"/>
                  </a:lnTo>
                  <a:lnTo>
                    <a:pt x="4189" y="1"/>
                  </a:lnTo>
                  <a:lnTo>
                    <a:pt x="4242" y="107"/>
                  </a:lnTo>
                  <a:lnTo>
                    <a:pt x="4242" y="160"/>
                  </a:lnTo>
                  <a:lnTo>
                    <a:pt x="4189" y="266"/>
                  </a:lnTo>
                  <a:lnTo>
                    <a:pt x="4082" y="266"/>
                  </a:lnTo>
                  <a:lnTo>
                    <a:pt x="4029" y="319"/>
                  </a:lnTo>
                  <a:lnTo>
                    <a:pt x="3923" y="266"/>
                  </a:lnTo>
                  <a:lnTo>
                    <a:pt x="3870" y="266"/>
                  </a:lnTo>
                  <a:lnTo>
                    <a:pt x="3817" y="160"/>
                  </a:lnTo>
                  <a:lnTo>
                    <a:pt x="3817" y="107"/>
                  </a:lnTo>
                  <a:lnTo>
                    <a:pt x="387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82"/>
            <p:cNvSpPr/>
            <p:nvPr/>
          </p:nvSpPr>
          <p:spPr>
            <a:xfrm>
              <a:off x="6998825" y="1654050"/>
              <a:ext cx="83525" cy="23875"/>
            </a:xfrm>
            <a:custGeom>
              <a:rect b="b" l="l" r="r" t="t"/>
              <a:pathLst>
                <a:path extrusionOk="0" h="955" w="3341">
                  <a:moveTo>
                    <a:pt x="1" y="1"/>
                  </a:moveTo>
                  <a:lnTo>
                    <a:pt x="637" y="902"/>
                  </a:lnTo>
                  <a:lnTo>
                    <a:pt x="637" y="955"/>
                  </a:lnTo>
                  <a:lnTo>
                    <a:pt x="2864" y="955"/>
                  </a:lnTo>
                  <a:lnTo>
                    <a:pt x="334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82"/>
            <p:cNvSpPr/>
            <p:nvPr/>
          </p:nvSpPr>
          <p:spPr>
            <a:xfrm>
              <a:off x="6303000" y="1603675"/>
              <a:ext cx="47750" cy="27875"/>
            </a:xfrm>
            <a:custGeom>
              <a:rect b="b" l="l" r="r" t="t"/>
              <a:pathLst>
                <a:path extrusionOk="0" h="1115" w="1910">
                  <a:moveTo>
                    <a:pt x="54" y="1008"/>
                  </a:moveTo>
                  <a:lnTo>
                    <a:pt x="1" y="1114"/>
                  </a:lnTo>
                  <a:lnTo>
                    <a:pt x="56" y="1010"/>
                  </a:lnTo>
                  <a:lnTo>
                    <a:pt x="54" y="1008"/>
                  </a:lnTo>
                  <a:close/>
                  <a:moveTo>
                    <a:pt x="584" y="1"/>
                  </a:moveTo>
                  <a:lnTo>
                    <a:pt x="56" y="1010"/>
                  </a:lnTo>
                  <a:lnTo>
                    <a:pt x="160" y="1114"/>
                  </a:lnTo>
                  <a:lnTo>
                    <a:pt x="1220" y="1114"/>
                  </a:lnTo>
                  <a:lnTo>
                    <a:pt x="1326" y="955"/>
                  </a:lnTo>
                  <a:lnTo>
                    <a:pt x="1485" y="690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82"/>
            <p:cNvSpPr/>
            <p:nvPr/>
          </p:nvSpPr>
          <p:spPr>
            <a:xfrm>
              <a:off x="6814600" y="1631525"/>
              <a:ext cx="1350" cy="25"/>
            </a:xfrm>
            <a:custGeom>
              <a:rect b="b" l="l" r="r" t="t"/>
              <a:pathLst>
                <a:path extrusionOk="0" h="1" w="5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4" y="0"/>
                  </a:lnTo>
                  <a:lnTo>
                    <a:pt x="54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82"/>
            <p:cNvSpPr/>
            <p:nvPr/>
          </p:nvSpPr>
          <p:spPr>
            <a:xfrm>
              <a:off x="7185700" y="1603675"/>
              <a:ext cx="75575" cy="27875"/>
            </a:xfrm>
            <a:custGeom>
              <a:rect b="b" l="l" r="r" t="t"/>
              <a:pathLst>
                <a:path extrusionOk="0" h="1115" w="3023">
                  <a:moveTo>
                    <a:pt x="1" y="1"/>
                  </a:moveTo>
                  <a:lnTo>
                    <a:pt x="213" y="160"/>
                  </a:lnTo>
                  <a:lnTo>
                    <a:pt x="584" y="584"/>
                  </a:lnTo>
                  <a:lnTo>
                    <a:pt x="902" y="1114"/>
                  </a:lnTo>
                  <a:lnTo>
                    <a:pt x="3023" y="1114"/>
                  </a:lnTo>
                  <a:lnTo>
                    <a:pt x="2386" y="1"/>
                  </a:lnTo>
                  <a:lnTo>
                    <a:pt x="1909" y="1"/>
                  </a:lnTo>
                  <a:lnTo>
                    <a:pt x="1962" y="213"/>
                  </a:lnTo>
                  <a:lnTo>
                    <a:pt x="1962" y="425"/>
                  </a:lnTo>
                  <a:lnTo>
                    <a:pt x="1909" y="637"/>
                  </a:lnTo>
                  <a:lnTo>
                    <a:pt x="1803" y="849"/>
                  </a:lnTo>
                  <a:lnTo>
                    <a:pt x="1697" y="584"/>
                  </a:lnTo>
                  <a:lnTo>
                    <a:pt x="1538" y="372"/>
                  </a:lnTo>
                  <a:lnTo>
                    <a:pt x="1326" y="213"/>
                  </a:lnTo>
                  <a:lnTo>
                    <a:pt x="1326" y="1"/>
                  </a:lnTo>
                  <a:lnTo>
                    <a:pt x="1220" y="1"/>
                  </a:lnTo>
                  <a:lnTo>
                    <a:pt x="1114" y="107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4" name="Google Shape;4104;p82"/>
            <p:cNvSpPr/>
            <p:nvPr/>
          </p:nvSpPr>
          <p:spPr>
            <a:xfrm>
              <a:off x="7071725" y="1622250"/>
              <a:ext cx="5325" cy="9300"/>
            </a:xfrm>
            <a:custGeom>
              <a:rect b="b" l="l" r="r" t="t"/>
              <a:pathLst>
                <a:path extrusionOk="0" h="372" w="213">
                  <a:moveTo>
                    <a:pt x="1" y="0"/>
                  </a:moveTo>
                  <a:lnTo>
                    <a:pt x="54" y="159"/>
                  </a:lnTo>
                  <a:lnTo>
                    <a:pt x="54" y="371"/>
                  </a:lnTo>
                  <a:lnTo>
                    <a:pt x="213" y="371"/>
                  </a:lnTo>
                  <a:lnTo>
                    <a:pt x="107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5" name="Google Shape;4105;p82"/>
            <p:cNvSpPr/>
            <p:nvPr/>
          </p:nvSpPr>
          <p:spPr>
            <a:xfrm>
              <a:off x="6827850" y="1603675"/>
              <a:ext cx="31850" cy="27875"/>
            </a:xfrm>
            <a:custGeom>
              <a:rect b="b" l="l" r="r" t="t"/>
              <a:pathLst>
                <a:path extrusionOk="0" h="1115" w="1274">
                  <a:moveTo>
                    <a:pt x="690" y="1"/>
                  </a:moveTo>
                  <a:lnTo>
                    <a:pt x="637" y="531"/>
                  </a:lnTo>
                  <a:lnTo>
                    <a:pt x="531" y="955"/>
                  </a:lnTo>
                  <a:lnTo>
                    <a:pt x="478" y="1008"/>
                  </a:lnTo>
                  <a:lnTo>
                    <a:pt x="425" y="955"/>
                  </a:lnTo>
                  <a:lnTo>
                    <a:pt x="372" y="743"/>
                  </a:lnTo>
                  <a:lnTo>
                    <a:pt x="266" y="478"/>
                  </a:lnTo>
                  <a:lnTo>
                    <a:pt x="160" y="266"/>
                  </a:lnTo>
                  <a:lnTo>
                    <a:pt x="54" y="213"/>
                  </a:lnTo>
                  <a:lnTo>
                    <a:pt x="1" y="213"/>
                  </a:lnTo>
                  <a:lnTo>
                    <a:pt x="1" y="372"/>
                  </a:lnTo>
                  <a:lnTo>
                    <a:pt x="1" y="584"/>
                  </a:lnTo>
                  <a:lnTo>
                    <a:pt x="107" y="1114"/>
                  </a:lnTo>
                  <a:lnTo>
                    <a:pt x="1008" y="1114"/>
                  </a:lnTo>
                  <a:lnTo>
                    <a:pt x="1114" y="584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6" name="Google Shape;4106;p82"/>
            <p:cNvSpPr/>
            <p:nvPr/>
          </p:nvSpPr>
          <p:spPr>
            <a:xfrm>
              <a:off x="7141975" y="1628875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06" y="0"/>
                  </a:moveTo>
                  <a:lnTo>
                    <a:pt x="0" y="106"/>
                  </a:lnTo>
                  <a:lnTo>
                    <a:pt x="106" y="10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7" name="Google Shape;4107;p82"/>
            <p:cNvSpPr/>
            <p:nvPr/>
          </p:nvSpPr>
          <p:spPr>
            <a:xfrm>
              <a:off x="6872925" y="1630200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0" y="0"/>
                  </a:moveTo>
                  <a:lnTo>
                    <a:pt x="53" y="53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8" name="Google Shape;4108;p82"/>
            <p:cNvSpPr/>
            <p:nvPr/>
          </p:nvSpPr>
          <p:spPr>
            <a:xfrm>
              <a:off x="7176425" y="1623575"/>
              <a:ext cx="5325" cy="7975"/>
            </a:xfrm>
            <a:custGeom>
              <a:rect b="b" l="l" r="r" t="t"/>
              <a:pathLst>
                <a:path extrusionOk="0" h="319" w="213">
                  <a:moveTo>
                    <a:pt x="160" y="0"/>
                  </a:moveTo>
                  <a:lnTo>
                    <a:pt x="107" y="53"/>
                  </a:lnTo>
                  <a:lnTo>
                    <a:pt x="54" y="106"/>
                  </a:lnTo>
                  <a:lnTo>
                    <a:pt x="1" y="318"/>
                  </a:lnTo>
                  <a:lnTo>
                    <a:pt x="213" y="318"/>
                  </a:lnTo>
                  <a:lnTo>
                    <a:pt x="213" y="10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9" name="Google Shape;4109;p82"/>
            <p:cNvSpPr/>
            <p:nvPr/>
          </p:nvSpPr>
          <p:spPr>
            <a:xfrm>
              <a:off x="7078350" y="1603675"/>
              <a:ext cx="33150" cy="27875"/>
            </a:xfrm>
            <a:custGeom>
              <a:rect b="b" l="l" r="r" t="t"/>
              <a:pathLst>
                <a:path extrusionOk="0" h="1115" w="1326">
                  <a:moveTo>
                    <a:pt x="849" y="1"/>
                  </a:moveTo>
                  <a:lnTo>
                    <a:pt x="849" y="107"/>
                  </a:lnTo>
                  <a:lnTo>
                    <a:pt x="796" y="213"/>
                  </a:lnTo>
                  <a:lnTo>
                    <a:pt x="637" y="425"/>
                  </a:lnTo>
                  <a:lnTo>
                    <a:pt x="584" y="425"/>
                  </a:lnTo>
                  <a:lnTo>
                    <a:pt x="531" y="266"/>
                  </a:lnTo>
                  <a:lnTo>
                    <a:pt x="478" y="160"/>
                  </a:lnTo>
                  <a:lnTo>
                    <a:pt x="478" y="319"/>
                  </a:lnTo>
                  <a:lnTo>
                    <a:pt x="425" y="531"/>
                  </a:lnTo>
                  <a:lnTo>
                    <a:pt x="266" y="849"/>
                  </a:lnTo>
                  <a:lnTo>
                    <a:pt x="213" y="849"/>
                  </a:lnTo>
                  <a:lnTo>
                    <a:pt x="213" y="584"/>
                  </a:lnTo>
                  <a:lnTo>
                    <a:pt x="160" y="478"/>
                  </a:lnTo>
                  <a:lnTo>
                    <a:pt x="107" y="425"/>
                  </a:lnTo>
                  <a:lnTo>
                    <a:pt x="54" y="584"/>
                  </a:lnTo>
                  <a:lnTo>
                    <a:pt x="54" y="743"/>
                  </a:lnTo>
                  <a:lnTo>
                    <a:pt x="1" y="1114"/>
                  </a:lnTo>
                  <a:lnTo>
                    <a:pt x="584" y="1114"/>
                  </a:lnTo>
                  <a:lnTo>
                    <a:pt x="1326" y="1"/>
                  </a:lnTo>
                  <a:lnTo>
                    <a:pt x="1220" y="1"/>
                  </a:lnTo>
                  <a:lnTo>
                    <a:pt x="955" y="160"/>
                  </a:lnTo>
                  <a:lnTo>
                    <a:pt x="902" y="54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0" name="Google Shape;4110;p82"/>
            <p:cNvSpPr/>
            <p:nvPr/>
          </p:nvSpPr>
          <p:spPr>
            <a:xfrm>
              <a:off x="7107500" y="1603675"/>
              <a:ext cx="31850" cy="27875"/>
            </a:xfrm>
            <a:custGeom>
              <a:rect b="b" l="l" r="r" t="t"/>
              <a:pathLst>
                <a:path extrusionOk="0" h="1115" w="1274">
                  <a:moveTo>
                    <a:pt x="584" y="1"/>
                  </a:moveTo>
                  <a:lnTo>
                    <a:pt x="1" y="1114"/>
                  </a:lnTo>
                  <a:lnTo>
                    <a:pt x="1273" y="1114"/>
                  </a:lnTo>
                  <a:lnTo>
                    <a:pt x="1273" y="955"/>
                  </a:lnTo>
                  <a:lnTo>
                    <a:pt x="1167" y="690"/>
                  </a:lnTo>
                  <a:lnTo>
                    <a:pt x="1008" y="425"/>
                  </a:lnTo>
                  <a:lnTo>
                    <a:pt x="796" y="160"/>
                  </a:lnTo>
                  <a:lnTo>
                    <a:pt x="796" y="213"/>
                  </a:lnTo>
                  <a:lnTo>
                    <a:pt x="690" y="5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1" name="Google Shape;4111;p82"/>
            <p:cNvSpPr/>
            <p:nvPr/>
          </p:nvSpPr>
          <p:spPr>
            <a:xfrm>
              <a:off x="6655550" y="1603675"/>
              <a:ext cx="145825" cy="27875"/>
            </a:xfrm>
            <a:custGeom>
              <a:rect b="b" l="l" r="r" t="t"/>
              <a:pathLst>
                <a:path extrusionOk="0" h="1115" w="5833">
                  <a:moveTo>
                    <a:pt x="1220" y="1"/>
                  </a:moveTo>
                  <a:lnTo>
                    <a:pt x="1114" y="160"/>
                  </a:lnTo>
                  <a:lnTo>
                    <a:pt x="955" y="372"/>
                  </a:lnTo>
                  <a:lnTo>
                    <a:pt x="531" y="743"/>
                  </a:lnTo>
                  <a:lnTo>
                    <a:pt x="1" y="1114"/>
                  </a:lnTo>
                  <a:lnTo>
                    <a:pt x="5514" y="1114"/>
                  </a:lnTo>
                  <a:lnTo>
                    <a:pt x="5620" y="531"/>
                  </a:lnTo>
                  <a:lnTo>
                    <a:pt x="5833" y="1"/>
                  </a:lnTo>
                  <a:lnTo>
                    <a:pt x="4613" y="1"/>
                  </a:lnTo>
                  <a:lnTo>
                    <a:pt x="4507" y="107"/>
                  </a:lnTo>
                  <a:lnTo>
                    <a:pt x="4401" y="319"/>
                  </a:lnTo>
                  <a:lnTo>
                    <a:pt x="4295" y="637"/>
                  </a:lnTo>
                  <a:lnTo>
                    <a:pt x="4242" y="955"/>
                  </a:lnTo>
                  <a:lnTo>
                    <a:pt x="4030" y="743"/>
                  </a:lnTo>
                  <a:lnTo>
                    <a:pt x="3924" y="531"/>
                  </a:lnTo>
                  <a:lnTo>
                    <a:pt x="3818" y="266"/>
                  </a:lnTo>
                  <a:lnTo>
                    <a:pt x="3818" y="1"/>
                  </a:lnTo>
                  <a:lnTo>
                    <a:pt x="3235" y="1"/>
                  </a:lnTo>
                  <a:lnTo>
                    <a:pt x="3288" y="107"/>
                  </a:lnTo>
                  <a:lnTo>
                    <a:pt x="3341" y="213"/>
                  </a:lnTo>
                  <a:lnTo>
                    <a:pt x="3288" y="425"/>
                  </a:lnTo>
                  <a:lnTo>
                    <a:pt x="3182" y="584"/>
                  </a:lnTo>
                  <a:lnTo>
                    <a:pt x="3023" y="690"/>
                  </a:lnTo>
                  <a:lnTo>
                    <a:pt x="2811" y="743"/>
                  </a:lnTo>
                  <a:lnTo>
                    <a:pt x="2652" y="690"/>
                  </a:lnTo>
                  <a:lnTo>
                    <a:pt x="2493" y="584"/>
                  </a:lnTo>
                  <a:lnTo>
                    <a:pt x="2387" y="425"/>
                  </a:lnTo>
                  <a:lnTo>
                    <a:pt x="2334" y="213"/>
                  </a:lnTo>
                  <a:lnTo>
                    <a:pt x="2334" y="107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2" name="Google Shape;4112;p82"/>
            <p:cNvSpPr/>
            <p:nvPr/>
          </p:nvSpPr>
          <p:spPr>
            <a:xfrm>
              <a:off x="7136675" y="1603675"/>
              <a:ext cx="33150" cy="27875"/>
            </a:xfrm>
            <a:custGeom>
              <a:rect b="b" l="l" r="r" t="t"/>
              <a:pathLst>
                <a:path extrusionOk="0" h="1115" w="1326">
                  <a:moveTo>
                    <a:pt x="0" y="1"/>
                  </a:moveTo>
                  <a:lnTo>
                    <a:pt x="265" y="266"/>
                  </a:lnTo>
                  <a:lnTo>
                    <a:pt x="530" y="531"/>
                  </a:lnTo>
                  <a:lnTo>
                    <a:pt x="795" y="849"/>
                  </a:lnTo>
                  <a:lnTo>
                    <a:pt x="955" y="1114"/>
                  </a:lnTo>
                  <a:lnTo>
                    <a:pt x="1326" y="1114"/>
                  </a:lnTo>
                  <a:lnTo>
                    <a:pt x="1220" y="690"/>
                  </a:lnTo>
                  <a:lnTo>
                    <a:pt x="1220" y="478"/>
                  </a:lnTo>
                  <a:lnTo>
                    <a:pt x="1220" y="319"/>
                  </a:lnTo>
                  <a:lnTo>
                    <a:pt x="1167" y="372"/>
                  </a:lnTo>
                  <a:lnTo>
                    <a:pt x="1114" y="478"/>
                  </a:lnTo>
                  <a:lnTo>
                    <a:pt x="1008" y="690"/>
                  </a:lnTo>
                  <a:lnTo>
                    <a:pt x="1008" y="743"/>
                  </a:lnTo>
                  <a:lnTo>
                    <a:pt x="955" y="743"/>
                  </a:lnTo>
                  <a:lnTo>
                    <a:pt x="742" y="372"/>
                  </a:lnTo>
                  <a:lnTo>
                    <a:pt x="689" y="160"/>
                  </a:lnTo>
                  <a:lnTo>
                    <a:pt x="689" y="1"/>
                  </a:lnTo>
                  <a:lnTo>
                    <a:pt x="583" y="107"/>
                  </a:lnTo>
                  <a:lnTo>
                    <a:pt x="530" y="266"/>
                  </a:lnTo>
                  <a:lnTo>
                    <a:pt x="477" y="266"/>
                  </a:lnTo>
                  <a:lnTo>
                    <a:pt x="318" y="1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3" name="Google Shape;4113;p82"/>
            <p:cNvSpPr/>
            <p:nvPr/>
          </p:nvSpPr>
          <p:spPr>
            <a:xfrm>
              <a:off x="6875575" y="1603675"/>
              <a:ext cx="79550" cy="27875"/>
            </a:xfrm>
            <a:custGeom>
              <a:rect b="b" l="l" r="r" t="t"/>
              <a:pathLst>
                <a:path extrusionOk="0" h="1115" w="3182">
                  <a:moveTo>
                    <a:pt x="318" y="1"/>
                  </a:moveTo>
                  <a:lnTo>
                    <a:pt x="318" y="107"/>
                  </a:lnTo>
                  <a:lnTo>
                    <a:pt x="212" y="107"/>
                  </a:lnTo>
                  <a:lnTo>
                    <a:pt x="159" y="54"/>
                  </a:lnTo>
                  <a:lnTo>
                    <a:pt x="53" y="1"/>
                  </a:lnTo>
                  <a:lnTo>
                    <a:pt x="106" y="213"/>
                  </a:lnTo>
                  <a:lnTo>
                    <a:pt x="212" y="372"/>
                  </a:lnTo>
                  <a:lnTo>
                    <a:pt x="318" y="584"/>
                  </a:lnTo>
                  <a:lnTo>
                    <a:pt x="212" y="584"/>
                  </a:lnTo>
                  <a:lnTo>
                    <a:pt x="106" y="478"/>
                  </a:lnTo>
                  <a:lnTo>
                    <a:pt x="53" y="372"/>
                  </a:lnTo>
                  <a:lnTo>
                    <a:pt x="0" y="478"/>
                  </a:lnTo>
                  <a:lnTo>
                    <a:pt x="53" y="584"/>
                  </a:lnTo>
                  <a:lnTo>
                    <a:pt x="159" y="796"/>
                  </a:lnTo>
                  <a:lnTo>
                    <a:pt x="265" y="1008"/>
                  </a:lnTo>
                  <a:lnTo>
                    <a:pt x="318" y="1114"/>
                  </a:lnTo>
                  <a:lnTo>
                    <a:pt x="3181" y="1114"/>
                  </a:lnTo>
                  <a:lnTo>
                    <a:pt x="2757" y="478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4" name="Google Shape;4114;p82"/>
            <p:cNvSpPr/>
            <p:nvPr/>
          </p:nvSpPr>
          <p:spPr>
            <a:xfrm>
              <a:off x="6959075" y="1603675"/>
              <a:ext cx="66275" cy="27875"/>
            </a:xfrm>
            <a:custGeom>
              <a:rect b="b" l="l" r="r" t="t"/>
              <a:pathLst>
                <a:path extrusionOk="0" h="1115" w="2651">
                  <a:moveTo>
                    <a:pt x="0" y="1"/>
                  </a:moveTo>
                  <a:lnTo>
                    <a:pt x="955" y="1114"/>
                  </a:lnTo>
                  <a:lnTo>
                    <a:pt x="2227" y="1114"/>
                  </a:lnTo>
                  <a:lnTo>
                    <a:pt x="2280" y="849"/>
                  </a:lnTo>
                  <a:lnTo>
                    <a:pt x="2333" y="531"/>
                  </a:lnTo>
                  <a:lnTo>
                    <a:pt x="2492" y="266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5" name="Google Shape;4115;p82"/>
            <p:cNvSpPr/>
            <p:nvPr/>
          </p:nvSpPr>
          <p:spPr>
            <a:xfrm>
              <a:off x="7029325" y="1603675"/>
              <a:ext cx="46400" cy="27875"/>
            </a:xfrm>
            <a:custGeom>
              <a:rect b="b" l="l" r="r" t="t"/>
              <a:pathLst>
                <a:path extrusionOk="0" h="1115" w="1856">
                  <a:moveTo>
                    <a:pt x="954" y="1"/>
                  </a:moveTo>
                  <a:lnTo>
                    <a:pt x="848" y="107"/>
                  </a:lnTo>
                  <a:lnTo>
                    <a:pt x="795" y="266"/>
                  </a:lnTo>
                  <a:lnTo>
                    <a:pt x="742" y="372"/>
                  </a:lnTo>
                  <a:lnTo>
                    <a:pt x="689" y="425"/>
                  </a:lnTo>
                  <a:lnTo>
                    <a:pt x="636" y="425"/>
                  </a:lnTo>
                  <a:lnTo>
                    <a:pt x="530" y="319"/>
                  </a:lnTo>
                  <a:lnTo>
                    <a:pt x="424" y="266"/>
                  </a:lnTo>
                  <a:lnTo>
                    <a:pt x="477" y="478"/>
                  </a:lnTo>
                  <a:lnTo>
                    <a:pt x="477" y="637"/>
                  </a:lnTo>
                  <a:lnTo>
                    <a:pt x="477" y="796"/>
                  </a:lnTo>
                  <a:lnTo>
                    <a:pt x="371" y="690"/>
                  </a:lnTo>
                  <a:lnTo>
                    <a:pt x="265" y="637"/>
                  </a:lnTo>
                  <a:lnTo>
                    <a:pt x="106" y="584"/>
                  </a:lnTo>
                  <a:lnTo>
                    <a:pt x="212" y="690"/>
                  </a:lnTo>
                  <a:lnTo>
                    <a:pt x="265" y="796"/>
                  </a:lnTo>
                  <a:lnTo>
                    <a:pt x="265" y="955"/>
                  </a:lnTo>
                  <a:lnTo>
                    <a:pt x="0" y="743"/>
                  </a:lnTo>
                  <a:lnTo>
                    <a:pt x="53" y="1061"/>
                  </a:lnTo>
                  <a:lnTo>
                    <a:pt x="0" y="1114"/>
                  </a:lnTo>
                  <a:lnTo>
                    <a:pt x="1166" y="1114"/>
                  </a:lnTo>
                  <a:lnTo>
                    <a:pt x="1272" y="796"/>
                  </a:lnTo>
                  <a:lnTo>
                    <a:pt x="1431" y="478"/>
                  </a:lnTo>
                  <a:lnTo>
                    <a:pt x="1591" y="213"/>
                  </a:lnTo>
                  <a:lnTo>
                    <a:pt x="1856" y="1"/>
                  </a:lnTo>
                  <a:lnTo>
                    <a:pt x="1591" y="1"/>
                  </a:lnTo>
                  <a:lnTo>
                    <a:pt x="1484" y="160"/>
                  </a:lnTo>
                  <a:lnTo>
                    <a:pt x="1431" y="107"/>
                  </a:lnTo>
                  <a:lnTo>
                    <a:pt x="1484" y="1"/>
                  </a:lnTo>
                  <a:lnTo>
                    <a:pt x="1325" y="1"/>
                  </a:lnTo>
                  <a:lnTo>
                    <a:pt x="1166" y="213"/>
                  </a:lnTo>
                  <a:lnTo>
                    <a:pt x="1060" y="372"/>
                  </a:lnTo>
                  <a:lnTo>
                    <a:pt x="1007" y="319"/>
                  </a:lnTo>
                  <a:lnTo>
                    <a:pt x="954" y="213"/>
                  </a:lnTo>
                  <a:lnTo>
                    <a:pt x="954" y="107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6" name="Google Shape;4116;p82"/>
            <p:cNvSpPr/>
            <p:nvPr/>
          </p:nvSpPr>
          <p:spPr>
            <a:xfrm>
              <a:off x="6328200" y="1553325"/>
              <a:ext cx="64950" cy="33150"/>
            </a:xfrm>
            <a:custGeom>
              <a:rect b="b" l="l" r="r" t="t"/>
              <a:pathLst>
                <a:path extrusionOk="0" h="1326" w="2598">
                  <a:moveTo>
                    <a:pt x="901" y="0"/>
                  </a:moveTo>
                  <a:lnTo>
                    <a:pt x="0" y="1326"/>
                  </a:lnTo>
                  <a:lnTo>
                    <a:pt x="1379" y="1326"/>
                  </a:lnTo>
                  <a:lnTo>
                    <a:pt x="1962" y="637"/>
                  </a:lnTo>
                  <a:lnTo>
                    <a:pt x="2598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7" name="Google Shape;4117;p82"/>
            <p:cNvSpPr/>
            <p:nvPr/>
          </p:nvSpPr>
          <p:spPr>
            <a:xfrm>
              <a:off x="6981600" y="158512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8" name="Google Shape;4118;p82"/>
            <p:cNvSpPr/>
            <p:nvPr/>
          </p:nvSpPr>
          <p:spPr>
            <a:xfrm>
              <a:off x="7103525" y="1553325"/>
              <a:ext cx="38475" cy="30500"/>
            </a:xfrm>
            <a:custGeom>
              <a:rect b="b" l="l" r="r" t="t"/>
              <a:pathLst>
                <a:path extrusionOk="0" h="1220" w="1539">
                  <a:moveTo>
                    <a:pt x="1" y="0"/>
                  </a:moveTo>
                  <a:lnTo>
                    <a:pt x="213" y="265"/>
                  </a:lnTo>
                  <a:lnTo>
                    <a:pt x="425" y="531"/>
                  </a:lnTo>
                  <a:lnTo>
                    <a:pt x="584" y="849"/>
                  </a:lnTo>
                  <a:lnTo>
                    <a:pt x="743" y="1220"/>
                  </a:lnTo>
                  <a:lnTo>
                    <a:pt x="902" y="849"/>
                  </a:lnTo>
                  <a:lnTo>
                    <a:pt x="1061" y="478"/>
                  </a:lnTo>
                  <a:lnTo>
                    <a:pt x="1326" y="212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9" name="Google Shape;4119;p82"/>
            <p:cNvSpPr/>
            <p:nvPr/>
          </p:nvSpPr>
          <p:spPr>
            <a:xfrm>
              <a:off x="6676775" y="1553325"/>
              <a:ext cx="94125" cy="33150"/>
            </a:xfrm>
            <a:custGeom>
              <a:rect b="b" l="l" r="r" t="t"/>
              <a:pathLst>
                <a:path extrusionOk="0" h="1326" w="3765">
                  <a:moveTo>
                    <a:pt x="0" y="0"/>
                  </a:moveTo>
                  <a:lnTo>
                    <a:pt x="265" y="265"/>
                  </a:lnTo>
                  <a:lnTo>
                    <a:pt x="424" y="637"/>
                  </a:lnTo>
                  <a:lnTo>
                    <a:pt x="477" y="955"/>
                  </a:lnTo>
                  <a:lnTo>
                    <a:pt x="530" y="1326"/>
                  </a:lnTo>
                  <a:lnTo>
                    <a:pt x="3022" y="1326"/>
                  </a:lnTo>
                  <a:lnTo>
                    <a:pt x="3128" y="955"/>
                  </a:lnTo>
                  <a:lnTo>
                    <a:pt x="3340" y="584"/>
                  </a:lnTo>
                  <a:lnTo>
                    <a:pt x="3552" y="265"/>
                  </a:lnTo>
                  <a:lnTo>
                    <a:pt x="3764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0" name="Google Shape;4120;p82"/>
            <p:cNvSpPr/>
            <p:nvPr/>
          </p:nvSpPr>
          <p:spPr>
            <a:xfrm>
              <a:off x="6965700" y="1570550"/>
              <a:ext cx="6650" cy="15925"/>
            </a:xfrm>
            <a:custGeom>
              <a:rect b="b" l="l" r="r" t="t"/>
              <a:pathLst>
                <a:path extrusionOk="0" h="637" w="266">
                  <a:moveTo>
                    <a:pt x="159" y="1"/>
                  </a:moveTo>
                  <a:lnTo>
                    <a:pt x="106" y="107"/>
                  </a:lnTo>
                  <a:lnTo>
                    <a:pt x="106" y="266"/>
                  </a:lnTo>
                  <a:lnTo>
                    <a:pt x="53" y="478"/>
                  </a:lnTo>
                  <a:lnTo>
                    <a:pt x="0" y="637"/>
                  </a:lnTo>
                  <a:lnTo>
                    <a:pt x="265" y="637"/>
                  </a:lnTo>
                  <a:lnTo>
                    <a:pt x="212" y="266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1" name="Google Shape;4121;p82"/>
            <p:cNvSpPr/>
            <p:nvPr/>
          </p:nvSpPr>
          <p:spPr>
            <a:xfrm>
              <a:off x="6969675" y="1553325"/>
              <a:ext cx="75575" cy="33150"/>
            </a:xfrm>
            <a:custGeom>
              <a:rect b="b" l="l" r="r" t="t"/>
              <a:pathLst>
                <a:path extrusionOk="0" h="1326" w="3023">
                  <a:moveTo>
                    <a:pt x="0" y="0"/>
                  </a:moveTo>
                  <a:lnTo>
                    <a:pt x="318" y="265"/>
                  </a:lnTo>
                  <a:lnTo>
                    <a:pt x="637" y="531"/>
                  </a:lnTo>
                  <a:lnTo>
                    <a:pt x="849" y="902"/>
                  </a:lnTo>
                  <a:lnTo>
                    <a:pt x="1008" y="1326"/>
                  </a:lnTo>
                  <a:lnTo>
                    <a:pt x="3022" y="1326"/>
                  </a:lnTo>
                  <a:lnTo>
                    <a:pt x="2916" y="1114"/>
                  </a:lnTo>
                  <a:lnTo>
                    <a:pt x="2810" y="955"/>
                  </a:lnTo>
                  <a:lnTo>
                    <a:pt x="2598" y="743"/>
                  </a:lnTo>
                  <a:lnTo>
                    <a:pt x="2280" y="531"/>
                  </a:lnTo>
                  <a:lnTo>
                    <a:pt x="2280" y="106"/>
                  </a:lnTo>
                  <a:lnTo>
                    <a:pt x="1962" y="478"/>
                  </a:lnTo>
                  <a:lnTo>
                    <a:pt x="1962" y="319"/>
                  </a:lnTo>
                  <a:lnTo>
                    <a:pt x="2015" y="53"/>
                  </a:lnTo>
                  <a:lnTo>
                    <a:pt x="1909" y="106"/>
                  </a:lnTo>
                  <a:lnTo>
                    <a:pt x="1856" y="106"/>
                  </a:lnTo>
                  <a:lnTo>
                    <a:pt x="1856" y="53"/>
                  </a:lnTo>
                  <a:lnTo>
                    <a:pt x="1856" y="0"/>
                  </a:lnTo>
                  <a:lnTo>
                    <a:pt x="1750" y="212"/>
                  </a:lnTo>
                  <a:lnTo>
                    <a:pt x="1697" y="319"/>
                  </a:lnTo>
                  <a:lnTo>
                    <a:pt x="1644" y="212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2" name="Google Shape;4122;p82"/>
            <p:cNvSpPr/>
            <p:nvPr/>
          </p:nvSpPr>
          <p:spPr>
            <a:xfrm>
              <a:off x="6910025" y="1554650"/>
              <a:ext cx="54375" cy="31825"/>
            </a:xfrm>
            <a:custGeom>
              <a:rect b="b" l="l" r="r" t="t"/>
              <a:pathLst>
                <a:path extrusionOk="0" h="1273" w="2175">
                  <a:moveTo>
                    <a:pt x="1220" y="106"/>
                  </a:moveTo>
                  <a:lnTo>
                    <a:pt x="1220" y="106"/>
                  </a:lnTo>
                  <a:lnTo>
                    <a:pt x="1220" y="106"/>
                  </a:lnTo>
                  <a:close/>
                  <a:moveTo>
                    <a:pt x="690" y="0"/>
                  </a:moveTo>
                  <a:lnTo>
                    <a:pt x="637" y="106"/>
                  </a:lnTo>
                  <a:lnTo>
                    <a:pt x="637" y="266"/>
                  </a:lnTo>
                  <a:lnTo>
                    <a:pt x="584" y="266"/>
                  </a:lnTo>
                  <a:lnTo>
                    <a:pt x="319" y="159"/>
                  </a:lnTo>
                  <a:lnTo>
                    <a:pt x="1" y="106"/>
                  </a:lnTo>
                  <a:lnTo>
                    <a:pt x="1" y="106"/>
                  </a:lnTo>
                  <a:lnTo>
                    <a:pt x="637" y="690"/>
                  </a:lnTo>
                  <a:lnTo>
                    <a:pt x="1273" y="1273"/>
                  </a:lnTo>
                  <a:lnTo>
                    <a:pt x="2174" y="1273"/>
                  </a:lnTo>
                  <a:lnTo>
                    <a:pt x="2015" y="743"/>
                  </a:lnTo>
                  <a:lnTo>
                    <a:pt x="1909" y="478"/>
                  </a:lnTo>
                  <a:lnTo>
                    <a:pt x="1803" y="319"/>
                  </a:lnTo>
                  <a:lnTo>
                    <a:pt x="1750" y="425"/>
                  </a:lnTo>
                  <a:lnTo>
                    <a:pt x="1750" y="584"/>
                  </a:lnTo>
                  <a:lnTo>
                    <a:pt x="1803" y="902"/>
                  </a:lnTo>
                  <a:lnTo>
                    <a:pt x="1803" y="955"/>
                  </a:lnTo>
                  <a:lnTo>
                    <a:pt x="1591" y="796"/>
                  </a:lnTo>
                  <a:lnTo>
                    <a:pt x="1432" y="584"/>
                  </a:lnTo>
                  <a:lnTo>
                    <a:pt x="1273" y="319"/>
                  </a:lnTo>
                  <a:lnTo>
                    <a:pt x="1220" y="106"/>
                  </a:lnTo>
                  <a:lnTo>
                    <a:pt x="1167" y="266"/>
                  </a:lnTo>
                  <a:lnTo>
                    <a:pt x="1167" y="478"/>
                  </a:lnTo>
                  <a:lnTo>
                    <a:pt x="1167" y="531"/>
                  </a:lnTo>
                  <a:lnTo>
                    <a:pt x="1114" y="531"/>
                  </a:lnTo>
                  <a:lnTo>
                    <a:pt x="849" y="266"/>
                  </a:lnTo>
                  <a:lnTo>
                    <a:pt x="743" y="159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3" name="Google Shape;4123;p82"/>
            <p:cNvSpPr/>
            <p:nvPr/>
          </p:nvSpPr>
          <p:spPr>
            <a:xfrm>
              <a:off x="6781475" y="1553325"/>
              <a:ext cx="82200" cy="33150"/>
            </a:xfrm>
            <a:custGeom>
              <a:rect b="b" l="l" r="r" t="t"/>
              <a:pathLst>
                <a:path extrusionOk="0" h="1326" w="3288">
                  <a:moveTo>
                    <a:pt x="1856" y="0"/>
                  </a:moveTo>
                  <a:lnTo>
                    <a:pt x="1644" y="159"/>
                  </a:lnTo>
                  <a:lnTo>
                    <a:pt x="1538" y="319"/>
                  </a:lnTo>
                  <a:lnTo>
                    <a:pt x="1432" y="584"/>
                  </a:lnTo>
                  <a:lnTo>
                    <a:pt x="1379" y="425"/>
                  </a:lnTo>
                  <a:lnTo>
                    <a:pt x="1379" y="319"/>
                  </a:lnTo>
                  <a:lnTo>
                    <a:pt x="1432" y="159"/>
                  </a:lnTo>
                  <a:lnTo>
                    <a:pt x="1326" y="212"/>
                  </a:lnTo>
                  <a:lnTo>
                    <a:pt x="1220" y="265"/>
                  </a:lnTo>
                  <a:lnTo>
                    <a:pt x="1061" y="531"/>
                  </a:lnTo>
                  <a:lnTo>
                    <a:pt x="955" y="743"/>
                  </a:lnTo>
                  <a:lnTo>
                    <a:pt x="849" y="849"/>
                  </a:lnTo>
                  <a:lnTo>
                    <a:pt x="796" y="796"/>
                  </a:lnTo>
                  <a:lnTo>
                    <a:pt x="689" y="690"/>
                  </a:lnTo>
                  <a:lnTo>
                    <a:pt x="689" y="531"/>
                  </a:lnTo>
                  <a:lnTo>
                    <a:pt x="689" y="425"/>
                  </a:lnTo>
                  <a:lnTo>
                    <a:pt x="583" y="478"/>
                  </a:lnTo>
                  <a:lnTo>
                    <a:pt x="530" y="584"/>
                  </a:lnTo>
                  <a:lnTo>
                    <a:pt x="477" y="796"/>
                  </a:lnTo>
                  <a:lnTo>
                    <a:pt x="477" y="955"/>
                  </a:lnTo>
                  <a:lnTo>
                    <a:pt x="477" y="1008"/>
                  </a:lnTo>
                  <a:lnTo>
                    <a:pt x="424" y="1061"/>
                  </a:lnTo>
                  <a:lnTo>
                    <a:pt x="318" y="1008"/>
                  </a:lnTo>
                  <a:lnTo>
                    <a:pt x="159" y="902"/>
                  </a:lnTo>
                  <a:lnTo>
                    <a:pt x="53" y="849"/>
                  </a:lnTo>
                  <a:lnTo>
                    <a:pt x="0" y="849"/>
                  </a:lnTo>
                  <a:lnTo>
                    <a:pt x="106" y="1114"/>
                  </a:lnTo>
                  <a:lnTo>
                    <a:pt x="159" y="1326"/>
                  </a:lnTo>
                  <a:lnTo>
                    <a:pt x="1220" y="1326"/>
                  </a:lnTo>
                  <a:lnTo>
                    <a:pt x="1591" y="955"/>
                  </a:lnTo>
                  <a:lnTo>
                    <a:pt x="2068" y="584"/>
                  </a:lnTo>
                  <a:lnTo>
                    <a:pt x="2651" y="265"/>
                  </a:lnTo>
                  <a:lnTo>
                    <a:pt x="3287" y="0"/>
                  </a:lnTo>
                  <a:lnTo>
                    <a:pt x="2545" y="0"/>
                  </a:lnTo>
                  <a:lnTo>
                    <a:pt x="2121" y="159"/>
                  </a:lnTo>
                  <a:lnTo>
                    <a:pt x="1962" y="212"/>
                  </a:lnTo>
                  <a:lnTo>
                    <a:pt x="1909" y="319"/>
                  </a:lnTo>
                  <a:lnTo>
                    <a:pt x="1856" y="212"/>
                  </a:lnTo>
                  <a:lnTo>
                    <a:pt x="1856" y="10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4" name="Google Shape;4124;p82"/>
            <p:cNvSpPr/>
            <p:nvPr/>
          </p:nvSpPr>
          <p:spPr>
            <a:xfrm>
              <a:off x="7169800" y="1583800"/>
              <a:ext cx="5325" cy="2675"/>
            </a:xfrm>
            <a:custGeom>
              <a:rect b="b" l="l" r="r" t="t"/>
              <a:pathLst>
                <a:path extrusionOk="0" h="107" w="213">
                  <a:moveTo>
                    <a:pt x="1" y="1"/>
                  </a:moveTo>
                  <a:lnTo>
                    <a:pt x="54" y="107"/>
                  </a:lnTo>
                  <a:lnTo>
                    <a:pt x="213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5" name="Google Shape;4125;p82"/>
            <p:cNvSpPr/>
            <p:nvPr/>
          </p:nvSpPr>
          <p:spPr>
            <a:xfrm>
              <a:off x="6477950" y="1553325"/>
              <a:ext cx="76900" cy="29175"/>
            </a:xfrm>
            <a:custGeom>
              <a:rect b="b" l="l" r="r" t="t"/>
              <a:pathLst>
                <a:path extrusionOk="0" h="1167" w="3076">
                  <a:moveTo>
                    <a:pt x="107" y="0"/>
                  </a:moveTo>
                  <a:lnTo>
                    <a:pt x="1" y="372"/>
                  </a:lnTo>
                  <a:lnTo>
                    <a:pt x="1" y="690"/>
                  </a:lnTo>
                  <a:lnTo>
                    <a:pt x="54" y="849"/>
                  </a:lnTo>
                  <a:lnTo>
                    <a:pt x="107" y="1008"/>
                  </a:lnTo>
                  <a:lnTo>
                    <a:pt x="213" y="1061"/>
                  </a:lnTo>
                  <a:lnTo>
                    <a:pt x="425" y="1167"/>
                  </a:lnTo>
                  <a:lnTo>
                    <a:pt x="1008" y="1167"/>
                  </a:lnTo>
                  <a:lnTo>
                    <a:pt x="1326" y="1061"/>
                  </a:lnTo>
                  <a:lnTo>
                    <a:pt x="1644" y="849"/>
                  </a:lnTo>
                  <a:lnTo>
                    <a:pt x="2281" y="478"/>
                  </a:lnTo>
                  <a:lnTo>
                    <a:pt x="3076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6" name="Google Shape;4126;p82"/>
            <p:cNvSpPr/>
            <p:nvPr/>
          </p:nvSpPr>
          <p:spPr>
            <a:xfrm>
              <a:off x="6772200" y="1585125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0" y="1"/>
                  </a:moveTo>
                  <a:lnTo>
                    <a:pt x="53" y="54"/>
                  </a:lnTo>
                  <a:lnTo>
                    <a:pt x="159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7" name="Google Shape;4127;p82"/>
            <p:cNvSpPr/>
            <p:nvPr/>
          </p:nvSpPr>
          <p:spPr>
            <a:xfrm>
              <a:off x="7046550" y="1553325"/>
              <a:ext cx="7975" cy="7975"/>
            </a:xfrm>
            <a:custGeom>
              <a:rect b="b" l="l" r="r" t="t"/>
              <a:pathLst>
                <a:path extrusionOk="0" h="319" w="319">
                  <a:moveTo>
                    <a:pt x="159" y="0"/>
                  </a:moveTo>
                  <a:lnTo>
                    <a:pt x="0" y="53"/>
                  </a:lnTo>
                  <a:lnTo>
                    <a:pt x="53" y="319"/>
                  </a:lnTo>
                  <a:lnTo>
                    <a:pt x="212" y="159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8" name="Google Shape;4128;p82"/>
            <p:cNvSpPr/>
            <p:nvPr/>
          </p:nvSpPr>
          <p:spPr>
            <a:xfrm>
              <a:off x="7046550" y="1555975"/>
              <a:ext cx="62300" cy="30500"/>
            </a:xfrm>
            <a:custGeom>
              <a:rect b="b" l="l" r="r" t="t"/>
              <a:pathLst>
                <a:path extrusionOk="0" h="1220" w="2492">
                  <a:moveTo>
                    <a:pt x="955" y="0"/>
                  </a:moveTo>
                  <a:lnTo>
                    <a:pt x="636" y="53"/>
                  </a:lnTo>
                  <a:lnTo>
                    <a:pt x="106" y="319"/>
                  </a:lnTo>
                  <a:lnTo>
                    <a:pt x="106" y="531"/>
                  </a:lnTo>
                  <a:lnTo>
                    <a:pt x="106" y="743"/>
                  </a:lnTo>
                  <a:lnTo>
                    <a:pt x="53" y="1008"/>
                  </a:lnTo>
                  <a:lnTo>
                    <a:pt x="0" y="1220"/>
                  </a:lnTo>
                  <a:lnTo>
                    <a:pt x="159" y="1220"/>
                  </a:lnTo>
                  <a:lnTo>
                    <a:pt x="636" y="1114"/>
                  </a:lnTo>
                  <a:lnTo>
                    <a:pt x="1167" y="1061"/>
                  </a:lnTo>
                  <a:lnTo>
                    <a:pt x="1697" y="1114"/>
                  </a:lnTo>
                  <a:lnTo>
                    <a:pt x="2280" y="1220"/>
                  </a:lnTo>
                  <a:lnTo>
                    <a:pt x="2492" y="1220"/>
                  </a:lnTo>
                  <a:lnTo>
                    <a:pt x="2333" y="1061"/>
                  </a:lnTo>
                  <a:lnTo>
                    <a:pt x="2121" y="1008"/>
                  </a:lnTo>
                  <a:lnTo>
                    <a:pt x="2068" y="955"/>
                  </a:lnTo>
                  <a:lnTo>
                    <a:pt x="2227" y="849"/>
                  </a:lnTo>
                  <a:lnTo>
                    <a:pt x="2280" y="690"/>
                  </a:lnTo>
                  <a:lnTo>
                    <a:pt x="2280" y="690"/>
                  </a:lnTo>
                  <a:lnTo>
                    <a:pt x="2121" y="743"/>
                  </a:lnTo>
                  <a:lnTo>
                    <a:pt x="1909" y="743"/>
                  </a:lnTo>
                  <a:lnTo>
                    <a:pt x="1485" y="690"/>
                  </a:lnTo>
                  <a:lnTo>
                    <a:pt x="1485" y="637"/>
                  </a:lnTo>
                  <a:lnTo>
                    <a:pt x="1697" y="478"/>
                  </a:lnTo>
                  <a:lnTo>
                    <a:pt x="1750" y="372"/>
                  </a:lnTo>
                  <a:lnTo>
                    <a:pt x="1803" y="319"/>
                  </a:lnTo>
                  <a:lnTo>
                    <a:pt x="1538" y="425"/>
                  </a:lnTo>
                  <a:lnTo>
                    <a:pt x="1220" y="478"/>
                  </a:lnTo>
                  <a:lnTo>
                    <a:pt x="902" y="478"/>
                  </a:lnTo>
                  <a:lnTo>
                    <a:pt x="689" y="425"/>
                  </a:lnTo>
                  <a:lnTo>
                    <a:pt x="636" y="372"/>
                  </a:lnTo>
                  <a:lnTo>
                    <a:pt x="1008" y="213"/>
                  </a:lnTo>
                  <a:lnTo>
                    <a:pt x="1114" y="106"/>
                  </a:lnTo>
                  <a:lnTo>
                    <a:pt x="1167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9" name="Google Shape;4129;p82"/>
            <p:cNvSpPr/>
            <p:nvPr/>
          </p:nvSpPr>
          <p:spPr>
            <a:xfrm>
              <a:off x="7192325" y="158512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0" name="Google Shape;4130;p82"/>
            <p:cNvSpPr/>
            <p:nvPr/>
          </p:nvSpPr>
          <p:spPr>
            <a:xfrm>
              <a:off x="7128725" y="1553325"/>
              <a:ext cx="106050" cy="33150"/>
            </a:xfrm>
            <a:custGeom>
              <a:rect b="b" l="l" r="r" t="t"/>
              <a:pathLst>
                <a:path extrusionOk="0" h="1326" w="4242">
                  <a:moveTo>
                    <a:pt x="2492" y="0"/>
                  </a:moveTo>
                  <a:lnTo>
                    <a:pt x="2704" y="159"/>
                  </a:lnTo>
                  <a:lnTo>
                    <a:pt x="2651" y="212"/>
                  </a:lnTo>
                  <a:lnTo>
                    <a:pt x="2439" y="106"/>
                  </a:lnTo>
                  <a:lnTo>
                    <a:pt x="2545" y="265"/>
                  </a:lnTo>
                  <a:lnTo>
                    <a:pt x="2545" y="319"/>
                  </a:lnTo>
                  <a:lnTo>
                    <a:pt x="2280" y="159"/>
                  </a:lnTo>
                  <a:lnTo>
                    <a:pt x="2015" y="106"/>
                  </a:lnTo>
                  <a:lnTo>
                    <a:pt x="2121" y="159"/>
                  </a:lnTo>
                  <a:lnTo>
                    <a:pt x="2174" y="319"/>
                  </a:lnTo>
                  <a:lnTo>
                    <a:pt x="2227" y="425"/>
                  </a:lnTo>
                  <a:lnTo>
                    <a:pt x="1856" y="319"/>
                  </a:lnTo>
                  <a:lnTo>
                    <a:pt x="1644" y="159"/>
                  </a:lnTo>
                  <a:lnTo>
                    <a:pt x="1485" y="53"/>
                  </a:lnTo>
                  <a:lnTo>
                    <a:pt x="1591" y="265"/>
                  </a:lnTo>
                  <a:lnTo>
                    <a:pt x="1750" y="478"/>
                  </a:lnTo>
                  <a:lnTo>
                    <a:pt x="1697" y="478"/>
                  </a:lnTo>
                  <a:lnTo>
                    <a:pt x="1379" y="319"/>
                  </a:lnTo>
                  <a:lnTo>
                    <a:pt x="1167" y="265"/>
                  </a:lnTo>
                  <a:lnTo>
                    <a:pt x="1007" y="265"/>
                  </a:lnTo>
                  <a:lnTo>
                    <a:pt x="1060" y="319"/>
                  </a:lnTo>
                  <a:lnTo>
                    <a:pt x="1113" y="425"/>
                  </a:lnTo>
                  <a:lnTo>
                    <a:pt x="1326" y="531"/>
                  </a:lnTo>
                  <a:lnTo>
                    <a:pt x="1379" y="531"/>
                  </a:lnTo>
                  <a:lnTo>
                    <a:pt x="1326" y="584"/>
                  </a:lnTo>
                  <a:lnTo>
                    <a:pt x="954" y="584"/>
                  </a:lnTo>
                  <a:lnTo>
                    <a:pt x="795" y="531"/>
                  </a:lnTo>
                  <a:lnTo>
                    <a:pt x="636" y="478"/>
                  </a:lnTo>
                  <a:lnTo>
                    <a:pt x="689" y="584"/>
                  </a:lnTo>
                  <a:lnTo>
                    <a:pt x="795" y="690"/>
                  </a:lnTo>
                  <a:lnTo>
                    <a:pt x="530" y="743"/>
                  </a:lnTo>
                  <a:lnTo>
                    <a:pt x="424" y="743"/>
                  </a:lnTo>
                  <a:lnTo>
                    <a:pt x="318" y="690"/>
                  </a:lnTo>
                  <a:lnTo>
                    <a:pt x="318" y="796"/>
                  </a:lnTo>
                  <a:lnTo>
                    <a:pt x="424" y="849"/>
                  </a:lnTo>
                  <a:lnTo>
                    <a:pt x="424" y="902"/>
                  </a:lnTo>
                  <a:lnTo>
                    <a:pt x="159" y="1008"/>
                  </a:lnTo>
                  <a:lnTo>
                    <a:pt x="0" y="1167"/>
                  </a:lnTo>
                  <a:lnTo>
                    <a:pt x="424" y="955"/>
                  </a:lnTo>
                  <a:lnTo>
                    <a:pt x="901" y="743"/>
                  </a:lnTo>
                  <a:lnTo>
                    <a:pt x="1379" y="637"/>
                  </a:lnTo>
                  <a:lnTo>
                    <a:pt x="1803" y="584"/>
                  </a:lnTo>
                  <a:lnTo>
                    <a:pt x="2598" y="584"/>
                  </a:lnTo>
                  <a:lnTo>
                    <a:pt x="2916" y="637"/>
                  </a:lnTo>
                  <a:lnTo>
                    <a:pt x="3181" y="743"/>
                  </a:lnTo>
                  <a:lnTo>
                    <a:pt x="3499" y="955"/>
                  </a:lnTo>
                  <a:lnTo>
                    <a:pt x="3817" y="1326"/>
                  </a:lnTo>
                  <a:lnTo>
                    <a:pt x="4241" y="1326"/>
                  </a:lnTo>
                  <a:lnTo>
                    <a:pt x="334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82"/>
            <p:cNvSpPr/>
            <p:nvPr/>
          </p:nvSpPr>
          <p:spPr>
            <a:xfrm>
              <a:off x="6855700" y="1561275"/>
              <a:ext cx="27850" cy="25200"/>
            </a:xfrm>
            <a:custGeom>
              <a:rect b="b" l="l" r="r" t="t"/>
              <a:pathLst>
                <a:path extrusionOk="0" h="1008" w="1114">
                  <a:moveTo>
                    <a:pt x="1007" y="1"/>
                  </a:moveTo>
                  <a:lnTo>
                    <a:pt x="636" y="319"/>
                  </a:lnTo>
                  <a:lnTo>
                    <a:pt x="530" y="531"/>
                  </a:lnTo>
                  <a:lnTo>
                    <a:pt x="371" y="796"/>
                  </a:lnTo>
                  <a:lnTo>
                    <a:pt x="265" y="796"/>
                  </a:lnTo>
                  <a:lnTo>
                    <a:pt x="159" y="584"/>
                  </a:lnTo>
                  <a:lnTo>
                    <a:pt x="0" y="478"/>
                  </a:lnTo>
                  <a:lnTo>
                    <a:pt x="53" y="743"/>
                  </a:lnTo>
                  <a:lnTo>
                    <a:pt x="53" y="1008"/>
                  </a:lnTo>
                  <a:lnTo>
                    <a:pt x="477" y="1008"/>
                  </a:lnTo>
                  <a:lnTo>
                    <a:pt x="742" y="478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82"/>
            <p:cNvSpPr/>
            <p:nvPr/>
          </p:nvSpPr>
          <p:spPr>
            <a:xfrm>
              <a:off x="6886175" y="1561275"/>
              <a:ext cx="33150" cy="25200"/>
            </a:xfrm>
            <a:custGeom>
              <a:rect b="b" l="l" r="r" t="t"/>
              <a:pathLst>
                <a:path extrusionOk="0" h="1008" w="1326">
                  <a:moveTo>
                    <a:pt x="425" y="1"/>
                  </a:moveTo>
                  <a:lnTo>
                    <a:pt x="319" y="160"/>
                  </a:lnTo>
                  <a:lnTo>
                    <a:pt x="266" y="372"/>
                  </a:lnTo>
                  <a:lnTo>
                    <a:pt x="213" y="425"/>
                  </a:lnTo>
                  <a:lnTo>
                    <a:pt x="213" y="372"/>
                  </a:lnTo>
                  <a:lnTo>
                    <a:pt x="0" y="1008"/>
                  </a:lnTo>
                  <a:lnTo>
                    <a:pt x="1326" y="1008"/>
                  </a:lnTo>
                  <a:lnTo>
                    <a:pt x="42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82"/>
            <p:cNvSpPr/>
            <p:nvPr/>
          </p:nvSpPr>
          <p:spPr>
            <a:xfrm>
              <a:off x="7177750" y="1585125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1" y="1"/>
                  </a:moveTo>
                  <a:lnTo>
                    <a:pt x="54" y="54"/>
                  </a:lnTo>
                  <a:lnTo>
                    <a:pt x="160" y="54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82"/>
            <p:cNvSpPr/>
            <p:nvPr/>
          </p:nvSpPr>
          <p:spPr>
            <a:xfrm>
              <a:off x="6968350" y="1538750"/>
              <a:ext cx="5325" cy="1350"/>
            </a:xfrm>
            <a:custGeom>
              <a:rect b="b" l="l" r="r" t="t"/>
              <a:pathLst>
                <a:path extrusionOk="0" h="54" w="213">
                  <a:moveTo>
                    <a:pt x="0" y="0"/>
                  </a:moveTo>
                  <a:lnTo>
                    <a:pt x="53" y="53"/>
                  </a:lnTo>
                  <a:lnTo>
                    <a:pt x="212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5" name="Google Shape;4135;p82"/>
            <p:cNvSpPr/>
            <p:nvPr/>
          </p:nvSpPr>
          <p:spPr>
            <a:xfrm>
              <a:off x="6989550" y="1538750"/>
              <a:ext cx="2675" cy="1350"/>
            </a:xfrm>
            <a:custGeom>
              <a:rect b="b" l="l" r="r" t="t"/>
              <a:pathLst>
                <a:path extrusionOk="0" h="54" w="107">
                  <a:moveTo>
                    <a:pt x="1" y="0"/>
                  </a:moveTo>
                  <a:lnTo>
                    <a:pt x="1" y="53"/>
                  </a:lnTo>
                  <a:lnTo>
                    <a:pt x="107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6" name="Google Shape;4136;p82"/>
            <p:cNvSpPr/>
            <p:nvPr/>
          </p:nvSpPr>
          <p:spPr>
            <a:xfrm>
              <a:off x="6957750" y="1538750"/>
              <a:ext cx="4000" cy="1350"/>
            </a:xfrm>
            <a:custGeom>
              <a:rect b="b" l="l" r="r" t="t"/>
              <a:pathLst>
                <a:path extrusionOk="0" h="54" w="160">
                  <a:moveTo>
                    <a:pt x="0" y="0"/>
                  </a:moveTo>
                  <a:lnTo>
                    <a:pt x="0" y="53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7" name="Google Shape;4137;p82"/>
            <p:cNvSpPr/>
            <p:nvPr/>
          </p:nvSpPr>
          <p:spPr>
            <a:xfrm>
              <a:off x="6854375" y="1502950"/>
              <a:ext cx="45075" cy="34500"/>
            </a:xfrm>
            <a:custGeom>
              <a:rect b="b" l="l" r="r" t="t"/>
              <a:pathLst>
                <a:path extrusionOk="0" h="1380" w="1803">
                  <a:moveTo>
                    <a:pt x="0" y="1"/>
                  </a:moveTo>
                  <a:lnTo>
                    <a:pt x="371" y="213"/>
                  </a:lnTo>
                  <a:lnTo>
                    <a:pt x="742" y="478"/>
                  </a:lnTo>
                  <a:lnTo>
                    <a:pt x="1166" y="902"/>
                  </a:lnTo>
                  <a:lnTo>
                    <a:pt x="1485" y="1379"/>
                  </a:lnTo>
                  <a:lnTo>
                    <a:pt x="1591" y="637"/>
                  </a:lnTo>
                  <a:lnTo>
                    <a:pt x="1803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82"/>
            <p:cNvSpPr/>
            <p:nvPr/>
          </p:nvSpPr>
          <p:spPr>
            <a:xfrm>
              <a:off x="6361325" y="1502950"/>
              <a:ext cx="520900" cy="37150"/>
            </a:xfrm>
            <a:custGeom>
              <a:rect b="b" l="l" r="r" t="t"/>
              <a:pathLst>
                <a:path extrusionOk="0" h="1486" w="20836">
                  <a:moveTo>
                    <a:pt x="19722" y="637"/>
                  </a:moveTo>
                  <a:lnTo>
                    <a:pt x="19722" y="637"/>
                  </a:lnTo>
                  <a:lnTo>
                    <a:pt x="19722" y="637"/>
                  </a:lnTo>
                  <a:close/>
                  <a:moveTo>
                    <a:pt x="7211" y="319"/>
                  </a:moveTo>
                  <a:lnTo>
                    <a:pt x="7317" y="372"/>
                  </a:lnTo>
                  <a:lnTo>
                    <a:pt x="7423" y="425"/>
                  </a:lnTo>
                  <a:lnTo>
                    <a:pt x="7476" y="531"/>
                  </a:lnTo>
                  <a:lnTo>
                    <a:pt x="7476" y="637"/>
                  </a:lnTo>
                  <a:lnTo>
                    <a:pt x="7476" y="743"/>
                  </a:lnTo>
                  <a:lnTo>
                    <a:pt x="7423" y="849"/>
                  </a:lnTo>
                  <a:lnTo>
                    <a:pt x="7317" y="902"/>
                  </a:lnTo>
                  <a:lnTo>
                    <a:pt x="7105" y="902"/>
                  </a:lnTo>
                  <a:lnTo>
                    <a:pt x="6999" y="849"/>
                  </a:lnTo>
                  <a:lnTo>
                    <a:pt x="6946" y="743"/>
                  </a:lnTo>
                  <a:lnTo>
                    <a:pt x="6893" y="637"/>
                  </a:lnTo>
                  <a:lnTo>
                    <a:pt x="6946" y="531"/>
                  </a:lnTo>
                  <a:lnTo>
                    <a:pt x="6999" y="425"/>
                  </a:lnTo>
                  <a:lnTo>
                    <a:pt x="7105" y="372"/>
                  </a:lnTo>
                  <a:lnTo>
                    <a:pt x="7211" y="319"/>
                  </a:lnTo>
                  <a:close/>
                  <a:moveTo>
                    <a:pt x="1326" y="1"/>
                  </a:moveTo>
                  <a:lnTo>
                    <a:pt x="637" y="743"/>
                  </a:lnTo>
                  <a:lnTo>
                    <a:pt x="1" y="1485"/>
                  </a:lnTo>
                  <a:lnTo>
                    <a:pt x="1856" y="1485"/>
                  </a:lnTo>
                  <a:lnTo>
                    <a:pt x="2598" y="1008"/>
                  </a:lnTo>
                  <a:lnTo>
                    <a:pt x="2916" y="796"/>
                  </a:lnTo>
                  <a:lnTo>
                    <a:pt x="3287" y="637"/>
                  </a:lnTo>
                  <a:lnTo>
                    <a:pt x="3553" y="584"/>
                  </a:lnTo>
                  <a:lnTo>
                    <a:pt x="3818" y="531"/>
                  </a:lnTo>
                  <a:lnTo>
                    <a:pt x="4030" y="531"/>
                  </a:lnTo>
                  <a:lnTo>
                    <a:pt x="4295" y="584"/>
                  </a:lnTo>
                  <a:lnTo>
                    <a:pt x="4454" y="637"/>
                  </a:lnTo>
                  <a:lnTo>
                    <a:pt x="4613" y="743"/>
                  </a:lnTo>
                  <a:lnTo>
                    <a:pt x="4772" y="849"/>
                  </a:lnTo>
                  <a:lnTo>
                    <a:pt x="4825" y="955"/>
                  </a:lnTo>
                  <a:lnTo>
                    <a:pt x="4931" y="1220"/>
                  </a:lnTo>
                  <a:lnTo>
                    <a:pt x="4931" y="1485"/>
                  </a:lnTo>
                  <a:lnTo>
                    <a:pt x="9119" y="1485"/>
                  </a:lnTo>
                  <a:lnTo>
                    <a:pt x="9649" y="1379"/>
                  </a:lnTo>
                  <a:lnTo>
                    <a:pt x="10232" y="1326"/>
                  </a:lnTo>
                  <a:lnTo>
                    <a:pt x="11081" y="1326"/>
                  </a:lnTo>
                  <a:lnTo>
                    <a:pt x="11452" y="1379"/>
                  </a:lnTo>
                  <a:lnTo>
                    <a:pt x="11770" y="1485"/>
                  </a:lnTo>
                  <a:lnTo>
                    <a:pt x="17283" y="1485"/>
                  </a:lnTo>
                  <a:lnTo>
                    <a:pt x="18026" y="1273"/>
                  </a:lnTo>
                  <a:lnTo>
                    <a:pt x="18450" y="1220"/>
                  </a:lnTo>
                  <a:lnTo>
                    <a:pt x="18874" y="1167"/>
                  </a:lnTo>
                  <a:lnTo>
                    <a:pt x="19828" y="1167"/>
                  </a:lnTo>
                  <a:lnTo>
                    <a:pt x="20358" y="1220"/>
                  </a:lnTo>
                  <a:lnTo>
                    <a:pt x="20835" y="1326"/>
                  </a:lnTo>
                  <a:lnTo>
                    <a:pt x="20517" y="1220"/>
                  </a:lnTo>
                  <a:lnTo>
                    <a:pt x="20199" y="1167"/>
                  </a:lnTo>
                  <a:lnTo>
                    <a:pt x="20146" y="1114"/>
                  </a:lnTo>
                  <a:lnTo>
                    <a:pt x="20252" y="955"/>
                  </a:lnTo>
                  <a:lnTo>
                    <a:pt x="20252" y="849"/>
                  </a:lnTo>
                  <a:lnTo>
                    <a:pt x="20146" y="955"/>
                  </a:lnTo>
                  <a:lnTo>
                    <a:pt x="19934" y="1008"/>
                  </a:lnTo>
                  <a:lnTo>
                    <a:pt x="19616" y="1061"/>
                  </a:lnTo>
                  <a:lnTo>
                    <a:pt x="19563" y="1008"/>
                  </a:lnTo>
                  <a:lnTo>
                    <a:pt x="19722" y="796"/>
                  </a:lnTo>
                  <a:lnTo>
                    <a:pt x="19722" y="637"/>
                  </a:lnTo>
                  <a:lnTo>
                    <a:pt x="19563" y="796"/>
                  </a:lnTo>
                  <a:lnTo>
                    <a:pt x="19298" y="902"/>
                  </a:lnTo>
                  <a:lnTo>
                    <a:pt x="19033" y="1008"/>
                  </a:lnTo>
                  <a:lnTo>
                    <a:pt x="18821" y="1008"/>
                  </a:lnTo>
                  <a:lnTo>
                    <a:pt x="18821" y="955"/>
                  </a:lnTo>
                  <a:lnTo>
                    <a:pt x="19033" y="743"/>
                  </a:lnTo>
                  <a:lnTo>
                    <a:pt x="19139" y="637"/>
                  </a:lnTo>
                  <a:lnTo>
                    <a:pt x="19139" y="531"/>
                  </a:lnTo>
                  <a:lnTo>
                    <a:pt x="18980" y="584"/>
                  </a:lnTo>
                  <a:lnTo>
                    <a:pt x="18715" y="743"/>
                  </a:lnTo>
                  <a:lnTo>
                    <a:pt x="18344" y="1061"/>
                  </a:lnTo>
                  <a:lnTo>
                    <a:pt x="18291" y="1061"/>
                  </a:lnTo>
                  <a:lnTo>
                    <a:pt x="18238" y="1008"/>
                  </a:lnTo>
                  <a:lnTo>
                    <a:pt x="18291" y="849"/>
                  </a:lnTo>
                  <a:lnTo>
                    <a:pt x="18397" y="690"/>
                  </a:lnTo>
                  <a:lnTo>
                    <a:pt x="18450" y="584"/>
                  </a:lnTo>
                  <a:lnTo>
                    <a:pt x="18503" y="425"/>
                  </a:lnTo>
                  <a:lnTo>
                    <a:pt x="18344" y="637"/>
                  </a:lnTo>
                  <a:lnTo>
                    <a:pt x="18079" y="849"/>
                  </a:lnTo>
                  <a:lnTo>
                    <a:pt x="17655" y="1167"/>
                  </a:lnTo>
                  <a:lnTo>
                    <a:pt x="17602" y="1114"/>
                  </a:lnTo>
                  <a:lnTo>
                    <a:pt x="17602" y="955"/>
                  </a:lnTo>
                  <a:lnTo>
                    <a:pt x="17655" y="796"/>
                  </a:lnTo>
                  <a:lnTo>
                    <a:pt x="17761" y="637"/>
                  </a:lnTo>
                  <a:lnTo>
                    <a:pt x="17495" y="796"/>
                  </a:lnTo>
                  <a:lnTo>
                    <a:pt x="17177" y="1114"/>
                  </a:lnTo>
                  <a:lnTo>
                    <a:pt x="17124" y="1114"/>
                  </a:lnTo>
                  <a:lnTo>
                    <a:pt x="17230" y="796"/>
                  </a:lnTo>
                  <a:lnTo>
                    <a:pt x="17071" y="902"/>
                  </a:lnTo>
                  <a:lnTo>
                    <a:pt x="16965" y="1008"/>
                  </a:lnTo>
                  <a:lnTo>
                    <a:pt x="16912" y="955"/>
                  </a:lnTo>
                  <a:lnTo>
                    <a:pt x="17124" y="637"/>
                  </a:lnTo>
                  <a:lnTo>
                    <a:pt x="17389" y="372"/>
                  </a:lnTo>
                  <a:lnTo>
                    <a:pt x="17655" y="160"/>
                  </a:lnTo>
                  <a:lnTo>
                    <a:pt x="17973" y="1"/>
                  </a:lnTo>
                  <a:lnTo>
                    <a:pt x="12088" y="1"/>
                  </a:lnTo>
                  <a:lnTo>
                    <a:pt x="12035" y="160"/>
                  </a:lnTo>
                  <a:lnTo>
                    <a:pt x="11929" y="319"/>
                  </a:lnTo>
                  <a:lnTo>
                    <a:pt x="11770" y="425"/>
                  </a:lnTo>
                  <a:lnTo>
                    <a:pt x="11611" y="478"/>
                  </a:lnTo>
                  <a:lnTo>
                    <a:pt x="11399" y="425"/>
                  </a:lnTo>
                  <a:lnTo>
                    <a:pt x="11240" y="319"/>
                  </a:lnTo>
                  <a:lnTo>
                    <a:pt x="11134" y="160"/>
                  </a:lnTo>
                  <a:lnTo>
                    <a:pt x="11134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82"/>
            <p:cNvSpPr/>
            <p:nvPr/>
          </p:nvSpPr>
          <p:spPr>
            <a:xfrm>
              <a:off x="6906050" y="1502950"/>
              <a:ext cx="296900" cy="37150"/>
            </a:xfrm>
            <a:custGeom>
              <a:rect b="b" l="l" r="r" t="t"/>
              <a:pathLst>
                <a:path extrusionOk="0" h="1486" w="11876">
                  <a:moveTo>
                    <a:pt x="902" y="1"/>
                  </a:moveTo>
                  <a:lnTo>
                    <a:pt x="1220" y="160"/>
                  </a:lnTo>
                  <a:lnTo>
                    <a:pt x="1273" y="213"/>
                  </a:lnTo>
                  <a:lnTo>
                    <a:pt x="1273" y="266"/>
                  </a:lnTo>
                  <a:lnTo>
                    <a:pt x="1008" y="372"/>
                  </a:lnTo>
                  <a:lnTo>
                    <a:pt x="743" y="478"/>
                  </a:lnTo>
                  <a:lnTo>
                    <a:pt x="478" y="584"/>
                  </a:lnTo>
                  <a:lnTo>
                    <a:pt x="213" y="531"/>
                  </a:lnTo>
                  <a:lnTo>
                    <a:pt x="213" y="531"/>
                  </a:lnTo>
                  <a:lnTo>
                    <a:pt x="372" y="690"/>
                  </a:lnTo>
                  <a:lnTo>
                    <a:pt x="584" y="796"/>
                  </a:lnTo>
                  <a:lnTo>
                    <a:pt x="584" y="849"/>
                  </a:lnTo>
                  <a:lnTo>
                    <a:pt x="266" y="1114"/>
                  </a:lnTo>
                  <a:lnTo>
                    <a:pt x="1" y="1432"/>
                  </a:lnTo>
                  <a:lnTo>
                    <a:pt x="1" y="1432"/>
                  </a:lnTo>
                  <a:lnTo>
                    <a:pt x="584" y="1114"/>
                  </a:lnTo>
                  <a:lnTo>
                    <a:pt x="1167" y="849"/>
                  </a:lnTo>
                  <a:lnTo>
                    <a:pt x="1750" y="690"/>
                  </a:lnTo>
                  <a:lnTo>
                    <a:pt x="2333" y="584"/>
                  </a:lnTo>
                  <a:lnTo>
                    <a:pt x="2863" y="478"/>
                  </a:lnTo>
                  <a:lnTo>
                    <a:pt x="3341" y="478"/>
                  </a:lnTo>
                  <a:lnTo>
                    <a:pt x="3765" y="531"/>
                  </a:lnTo>
                  <a:lnTo>
                    <a:pt x="4083" y="637"/>
                  </a:lnTo>
                  <a:lnTo>
                    <a:pt x="4348" y="743"/>
                  </a:lnTo>
                  <a:lnTo>
                    <a:pt x="4560" y="902"/>
                  </a:lnTo>
                  <a:lnTo>
                    <a:pt x="5037" y="1273"/>
                  </a:lnTo>
                  <a:lnTo>
                    <a:pt x="5302" y="1220"/>
                  </a:lnTo>
                  <a:lnTo>
                    <a:pt x="5620" y="1167"/>
                  </a:lnTo>
                  <a:lnTo>
                    <a:pt x="6203" y="1167"/>
                  </a:lnTo>
                  <a:lnTo>
                    <a:pt x="6734" y="1273"/>
                  </a:lnTo>
                  <a:lnTo>
                    <a:pt x="7211" y="1485"/>
                  </a:lnTo>
                  <a:lnTo>
                    <a:pt x="11876" y="1485"/>
                  </a:lnTo>
                  <a:lnTo>
                    <a:pt x="11240" y="743"/>
                  </a:lnTo>
                  <a:lnTo>
                    <a:pt x="10551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82"/>
            <p:cNvSpPr/>
            <p:nvPr/>
          </p:nvSpPr>
          <p:spPr>
            <a:xfrm>
              <a:off x="6941850" y="1452600"/>
              <a:ext cx="220025" cy="41100"/>
            </a:xfrm>
            <a:custGeom>
              <a:rect b="b" l="l" r="r" t="t"/>
              <a:pathLst>
                <a:path extrusionOk="0" h="1644" w="8801">
                  <a:moveTo>
                    <a:pt x="3234" y="0"/>
                  </a:moveTo>
                  <a:lnTo>
                    <a:pt x="3287" y="53"/>
                  </a:lnTo>
                  <a:lnTo>
                    <a:pt x="3340" y="106"/>
                  </a:lnTo>
                  <a:lnTo>
                    <a:pt x="3287" y="106"/>
                  </a:lnTo>
                  <a:lnTo>
                    <a:pt x="3022" y="53"/>
                  </a:lnTo>
                  <a:lnTo>
                    <a:pt x="2757" y="53"/>
                  </a:lnTo>
                  <a:lnTo>
                    <a:pt x="2969" y="159"/>
                  </a:lnTo>
                  <a:lnTo>
                    <a:pt x="3181" y="318"/>
                  </a:lnTo>
                  <a:lnTo>
                    <a:pt x="3181" y="424"/>
                  </a:lnTo>
                  <a:lnTo>
                    <a:pt x="3128" y="424"/>
                  </a:lnTo>
                  <a:lnTo>
                    <a:pt x="2810" y="318"/>
                  </a:lnTo>
                  <a:lnTo>
                    <a:pt x="2439" y="265"/>
                  </a:lnTo>
                  <a:lnTo>
                    <a:pt x="1909" y="265"/>
                  </a:lnTo>
                  <a:lnTo>
                    <a:pt x="2068" y="318"/>
                  </a:lnTo>
                  <a:lnTo>
                    <a:pt x="2174" y="371"/>
                  </a:lnTo>
                  <a:lnTo>
                    <a:pt x="2386" y="583"/>
                  </a:lnTo>
                  <a:lnTo>
                    <a:pt x="2545" y="796"/>
                  </a:lnTo>
                  <a:lnTo>
                    <a:pt x="2545" y="849"/>
                  </a:lnTo>
                  <a:lnTo>
                    <a:pt x="2545" y="902"/>
                  </a:lnTo>
                  <a:lnTo>
                    <a:pt x="2227" y="902"/>
                  </a:lnTo>
                  <a:lnTo>
                    <a:pt x="1697" y="796"/>
                  </a:lnTo>
                  <a:lnTo>
                    <a:pt x="1166" y="689"/>
                  </a:lnTo>
                  <a:lnTo>
                    <a:pt x="954" y="636"/>
                  </a:lnTo>
                  <a:lnTo>
                    <a:pt x="795" y="583"/>
                  </a:lnTo>
                  <a:lnTo>
                    <a:pt x="795" y="583"/>
                  </a:lnTo>
                  <a:lnTo>
                    <a:pt x="954" y="742"/>
                  </a:lnTo>
                  <a:lnTo>
                    <a:pt x="1166" y="849"/>
                  </a:lnTo>
                  <a:lnTo>
                    <a:pt x="1378" y="1008"/>
                  </a:lnTo>
                  <a:lnTo>
                    <a:pt x="1591" y="1167"/>
                  </a:lnTo>
                  <a:lnTo>
                    <a:pt x="1591" y="1220"/>
                  </a:lnTo>
                  <a:lnTo>
                    <a:pt x="1538" y="1273"/>
                  </a:lnTo>
                  <a:lnTo>
                    <a:pt x="742" y="1167"/>
                  </a:lnTo>
                  <a:lnTo>
                    <a:pt x="318" y="1167"/>
                  </a:lnTo>
                  <a:lnTo>
                    <a:pt x="0" y="1220"/>
                  </a:lnTo>
                  <a:lnTo>
                    <a:pt x="53" y="1273"/>
                  </a:lnTo>
                  <a:lnTo>
                    <a:pt x="106" y="1379"/>
                  </a:lnTo>
                  <a:lnTo>
                    <a:pt x="318" y="1432"/>
                  </a:lnTo>
                  <a:lnTo>
                    <a:pt x="583" y="1538"/>
                  </a:lnTo>
                  <a:lnTo>
                    <a:pt x="795" y="1538"/>
                  </a:lnTo>
                  <a:lnTo>
                    <a:pt x="848" y="1591"/>
                  </a:lnTo>
                  <a:lnTo>
                    <a:pt x="848" y="1644"/>
                  </a:lnTo>
                  <a:lnTo>
                    <a:pt x="8801" y="1644"/>
                  </a:lnTo>
                  <a:lnTo>
                    <a:pt x="7846" y="796"/>
                  </a:lnTo>
                  <a:lnTo>
                    <a:pt x="6892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82"/>
            <p:cNvSpPr/>
            <p:nvPr/>
          </p:nvSpPr>
          <p:spPr>
            <a:xfrm>
              <a:off x="6402425" y="1452600"/>
              <a:ext cx="539450" cy="41100"/>
            </a:xfrm>
            <a:custGeom>
              <a:rect b="b" l="l" r="r" t="t"/>
              <a:pathLst>
                <a:path extrusionOk="0" h="1644" w="21578">
                  <a:moveTo>
                    <a:pt x="1856" y="0"/>
                  </a:moveTo>
                  <a:lnTo>
                    <a:pt x="901" y="796"/>
                  </a:lnTo>
                  <a:lnTo>
                    <a:pt x="0" y="1644"/>
                  </a:lnTo>
                  <a:lnTo>
                    <a:pt x="6839" y="1644"/>
                  </a:lnTo>
                  <a:lnTo>
                    <a:pt x="6733" y="1432"/>
                  </a:lnTo>
                  <a:lnTo>
                    <a:pt x="6680" y="1167"/>
                  </a:lnTo>
                  <a:lnTo>
                    <a:pt x="6680" y="1008"/>
                  </a:lnTo>
                  <a:lnTo>
                    <a:pt x="6733" y="849"/>
                  </a:lnTo>
                  <a:lnTo>
                    <a:pt x="6892" y="636"/>
                  </a:lnTo>
                  <a:lnTo>
                    <a:pt x="7157" y="477"/>
                  </a:lnTo>
                  <a:lnTo>
                    <a:pt x="7316" y="424"/>
                  </a:lnTo>
                  <a:lnTo>
                    <a:pt x="7475" y="371"/>
                  </a:lnTo>
                  <a:lnTo>
                    <a:pt x="7634" y="424"/>
                  </a:lnTo>
                  <a:lnTo>
                    <a:pt x="7793" y="477"/>
                  </a:lnTo>
                  <a:lnTo>
                    <a:pt x="8005" y="636"/>
                  </a:lnTo>
                  <a:lnTo>
                    <a:pt x="8217" y="849"/>
                  </a:lnTo>
                  <a:lnTo>
                    <a:pt x="8270" y="1008"/>
                  </a:lnTo>
                  <a:lnTo>
                    <a:pt x="8270" y="1167"/>
                  </a:lnTo>
                  <a:lnTo>
                    <a:pt x="8217" y="1432"/>
                  </a:lnTo>
                  <a:lnTo>
                    <a:pt x="8111" y="1644"/>
                  </a:lnTo>
                  <a:lnTo>
                    <a:pt x="9596" y="1644"/>
                  </a:lnTo>
                  <a:lnTo>
                    <a:pt x="9755" y="1538"/>
                  </a:lnTo>
                  <a:lnTo>
                    <a:pt x="10126" y="1538"/>
                  </a:lnTo>
                  <a:lnTo>
                    <a:pt x="10285" y="1644"/>
                  </a:lnTo>
                  <a:lnTo>
                    <a:pt x="19987" y="1644"/>
                  </a:lnTo>
                  <a:lnTo>
                    <a:pt x="20199" y="1326"/>
                  </a:lnTo>
                  <a:lnTo>
                    <a:pt x="20358" y="1008"/>
                  </a:lnTo>
                  <a:lnTo>
                    <a:pt x="20570" y="742"/>
                  </a:lnTo>
                  <a:lnTo>
                    <a:pt x="20782" y="530"/>
                  </a:lnTo>
                  <a:lnTo>
                    <a:pt x="21153" y="265"/>
                  </a:lnTo>
                  <a:lnTo>
                    <a:pt x="21577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82"/>
            <p:cNvSpPr/>
            <p:nvPr/>
          </p:nvSpPr>
          <p:spPr>
            <a:xfrm>
              <a:off x="6454100" y="1337300"/>
              <a:ext cx="654750" cy="111350"/>
            </a:xfrm>
            <a:custGeom>
              <a:rect b="b" l="l" r="r" t="t"/>
              <a:pathLst>
                <a:path extrusionOk="0" h="4454" w="26190">
                  <a:moveTo>
                    <a:pt x="13095" y="0"/>
                  </a:moveTo>
                  <a:lnTo>
                    <a:pt x="11823" y="53"/>
                  </a:lnTo>
                  <a:lnTo>
                    <a:pt x="10551" y="159"/>
                  </a:lnTo>
                  <a:lnTo>
                    <a:pt x="9278" y="318"/>
                  </a:lnTo>
                  <a:lnTo>
                    <a:pt x="8059" y="583"/>
                  </a:lnTo>
                  <a:lnTo>
                    <a:pt x="7370" y="795"/>
                  </a:lnTo>
                  <a:lnTo>
                    <a:pt x="6203" y="1113"/>
                  </a:lnTo>
                  <a:lnTo>
                    <a:pt x="5037" y="1537"/>
                  </a:lnTo>
                  <a:lnTo>
                    <a:pt x="3924" y="2068"/>
                  </a:lnTo>
                  <a:lnTo>
                    <a:pt x="2863" y="2598"/>
                  </a:lnTo>
                  <a:lnTo>
                    <a:pt x="2121" y="3022"/>
                  </a:lnTo>
                  <a:lnTo>
                    <a:pt x="1379" y="3446"/>
                  </a:lnTo>
                  <a:lnTo>
                    <a:pt x="690" y="3923"/>
                  </a:lnTo>
                  <a:lnTo>
                    <a:pt x="1" y="4453"/>
                  </a:lnTo>
                  <a:lnTo>
                    <a:pt x="19881" y="4453"/>
                  </a:lnTo>
                  <a:lnTo>
                    <a:pt x="20517" y="4241"/>
                  </a:lnTo>
                  <a:lnTo>
                    <a:pt x="20835" y="4188"/>
                  </a:lnTo>
                  <a:lnTo>
                    <a:pt x="21207" y="4135"/>
                  </a:lnTo>
                  <a:lnTo>
                    <a:pt x="21525" y="4135"/>
                  </a:lnTo>
                  <a:lnTo>
                    <a:pt x="21843" y="4188"/>
                  </a:lnTo>
                  <a:lnTo>
                    <a:pt x="22161" y="4294"/>
                  </a:lnTo>
                  <a:lnTo>
                    <a:pt x="22479" y="4453"/>
                  </a:lnTo>
                  <a:lnTo>
                    <a:pt x="26190" y="4453"/>
                  </a:lnTo>
                  <a:lnTo>
                    <a:pt x="25501" y="3923"/>
                  </a:lnTo>
                  <a:lnTo>
                    <a:pt x="24812" y="3446"/>
                  </a:lnTo>
                  <a:lnTo>
                    <a:pt x="24122" y="3022"/>
                  </a:lnTo>
                  <a:lnTo>
                    <a:pt x="23380" y="2598"/>
                  </a:lnTo>
                  <a:lnTo>
                    <a:pt x="22744" y="2280"/>
                  </a:lnTo>
                  <a:lnTo>
                    <a:pt x="21790" y="1856"/>
                  </a:lnTo>
                  <a:lnTo>
                    <a:pt x="20835" y="1431"/>
                  </a:lnTo>
                  <a:lnTo>
                    <a:pt x="19881" y="1060"/>
                  </a:lnTo>
                  <a:lnTo>
                    <a:pt x="18874" y="795"/>
                  </a:lnTo>
                  <a:lnTo>
                    <a:pt x="18132" y="583"/>
                  </a:lnTo>
                  <a:lnTo>
                    <a:pt x="16912" y="318"/>
                  </a:lnTo>
                  <a:lnTo>
                    <a:pt x="15693" y="159"/>
                  </a:lnTo>
                  <a:lnTo>
                    <a:pt x="14421" y="53"/>
                  </a:lnTo>
                  <a:lnTo>
                    <a:pt x="13095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82"/>
            <p:cNvSpPr/>
            <p:nvPr/>
          </p:nvSpPr>
          <p:spPr>
            <a:xfrm>
              <a:off x="6654225" y="181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82"/>
            <p:cNvSpPr/>
            <p:nvPr/>
          </p:nvSpPr>
          <p:spPr>
            <a:xfrm>
              <a:off x="6247350" y="1516225"/>
              <a:ext cx="467875" cy="359200"/>
            </a:xfrm>
            <a:custGeom>
              <a:rect b="b" l="l" r="r" t="t"/>
              <a:pathLst>
                <a:path extrusionOk="0" h="14368" w="18715">
                  <a:moveTo>
                    <a:pt x="8377" y="0"/>
                  </a:moveTo>
                  <a:lnTo>
                    <a:pt x="8112" y="53"/>
                  </a:lnTo>
                  <a:lnTo>
                    <a:pt x="7846" y="106"/>
                  </a:lnTo>
                  <a:lnTo>
                    <a:pt x="7475" y="265"/>
                  </a:lnTo>
                  <a:lnTo>
                    <a:pt x="7157" y="477"/>
                  </a:lnTo>
                  <a:lnTo>
                    <a:pt x="6415" y="954"/>
                  </a:lnTo>
                  <a:lnTo>
                    <a:pt x="5832" y="1484"/>
                  </a:lnTo>
                  <a:lnTo>
                    <a:pt x="5196" y="2121"/>
                  </a:lnTo>
                  <a:lnTo>
                    <a:pt x="4613" y="2810"/>
                  </a:lnTo>
                  <a:lnTo>
                    <a:pt x="4135" y="3499"/>
                  </a:lnTo>
                  <a:lnTo>
                    <a:pt x="3711" y="4188"/>
                  </a:lnTo>
                  <a:lnTo>
                    <a:pt x="3552" y="4453"/>
                  </a:lnTo>
                  <a:lnTo>
                    <a:pt x="3446" y="4612"/>
                  </a:lnTo>
                  <a:lnTo>
                    <a:pt x="3287" y="4771"/>
                  </a:lnTo>
                  <a:lnTo>
                    <a:pt x="3128" y="4824"/>
                  </a:lnTo>
                  <a:lnTo>
                    <a:pt x="3022" y="4877"/>
                  </a:lnTo>
                  <a:lnTo>
                    <a:pt x="2757" y="4877"/>
                  </a:lnTo>
                  <a:lnTo>
                    <a:pt x="2598" y="4824"/>
                  </a:lnTo>
                  <a:lnTo>
                    <a:pt x="2386" y="4612"/>
                  </a:lnTo>
                  <a:lnTo>
                    <a:pt x="2280" y="4506"/>
                  </a:lnTo>
                  <a:lnTo>
                    <a:pt x="2227" y="4612"/>
                  </a:lnTo>
                  <a:lnTo>
                    <a:pt x="1909" y="5301"/>
                  </a:lnTo>
                  <a:lnTo>
                    <a:pt x="1803" y="5461"/>
                  </a:lnTo>
                  <a:lnTo>
                    <a:pt x="1803" y="5514"/>
                  </a:lnTo>
                  <a:lnTo>
                    <a:pt x="1485" y="6256"/>
                  </a:lnTo>
                  <a:lnTo>
                    <a:pt x="1432" y="6362"/>
                  </a:lnTo>
                  <a:lnTo>
                    <a:pt x="1379" y="6468"/>
                  </a:lnTo>
                  <a:lnTo>
                    <a:pt x="1114" y="7157"/>
                  </a:lnTo>
                  <a:lnTo>
                    <a:pt x="1114" y="7263"/>
                  </a:lnTo>
                  <a:lnTo>
                    <a:pt x="1008" y="7475"/>
                  </a:lnTo>
                  <a:lnTo>
                    <a:pt x="796" y="8111"/>
                  </a:lnTo>
                  <a:lnTo>
                    <a:pt x="796" y="8217"/>
                  </a:lnTo>
                  <a:lnTo>
                    <a:pt x="743" y="8323"/>
                  </a:lnTo>
                  <a:lnTo>
                    <a:pt x="424" y="9543"/>
                  </a:lnTo>
                  <a:lnTo>
                    <a:pt x="318" y="10073"/>
                  </a:lnTo>
                  <a:lnTo>
                    <a:pt x="318" y="10126"/>
                  </a:lnTo>
                  <a:lnTo>
                    <a:pt x="106" y="11504"/>
                  </a:lnTo>
                  <a:lnTo>
                    <a:pt x="53" y="11981"/>
                  </a:lnTo>
                  <a:lnTo>
                    <a:pt x="0" y="12087"/>
                  </a:lnTo>
                  <a:lnTo>
                    <a:pt x="106" y="11981"/>
                  </a:lnTo>
                  <a:lnTo>
                    <a:pt x="318" y="11504"/>
                  </a:lnTo>
                  <a:lnTo>
                    <a:pt x="636" y="10868"/>
                  </a:lnTo>
                  <a:lnTo>
                    <a:pt x="902" y="10126"/>
                  </a:lnTo>
                  <a:lnTo>
                    <a:pt x="1114" y="9543"/>
                  </a:lnTo>
                  <a:lnTo>
                    <a:pt x="1591" y="8323"/>
                  </a:lnTo>
                  <a:lnTo>
                    <a:pt x="1803" y="7899"/>
                  </a:lnTo>
                  <a:lnTo>
                    <a:pt x="2015" y="7475"/>
                  </a:lnTo>
                  <a:lnTo>
                    <a:pt x="2227" y="7210"/>
                  </a:lnTo>
                  <a:lnTo>
                    <a:pt x="2492" y="6945"/>
                  </a:lnTo>
                  <a:lnTo>
                    <a:pt x="2810" y="6733"/>
                  </a:lnTo>
                  <a:lnTo>
                    <a:pt x="3128" y="6574"/>
                  </a:lnTo>
                  <a:lnTo>
                    <a:pt x="3552" y="6521"/>
                  </a:lnTo>
                  <a:lnTo>
                    <a:pt x="4082" y="6521"/>
                  </a:lnTo>
                  <a:lnTo>
                    <a:pt x="4401" y="6468"/>
                  </a:lnTo>
                  <a:lnTo>
                    <a:pt x="4666" y="6362"/>
                  </a:lnTo>
                  <a:lnTo>
                    <a:pt x="4825" y="6256"/>
                  </a:lnTo>
                  <a:lnTo>
                    <a:pt x="5090" y="6044"/>
                  </a:lnTo>
                  <a:lnTo>
                    <a:pt x="5514" y="5514"/>
                  </a:lnTo>
                  <a:lnTo>
                    <a:pt x="5938" y="5036"/>
                  </a:lnTo>
                  <a:lnTo>
                    <a:pt x="6309" y="4612"/>
                  </a:lnTo>
                  <a:lnTo>
                    <a:pt x="6627" y="4400"/>
                  </a:lnTo>
                  <a:lnTo>
                    <a:pt x="6786" y="4347"/>
                  </a:lnTo>
                  <a:lnTo>
                    <a:pt x="6945" y="4294"/>
                  </a:lnTo>
                  <a:lnTo>
                    <a:pt x="7104" y="4347"/>
                  </a:lnTo>
                  <a:lnTo>
                    <a:pt x="7210" y="4400"/>
                  </a:lnTo>
                  <a:lnTo>
                    <a:pt x="7316" y="4506"/>
                  </a:lnTo>
                  <a:lnTo>
                    <a:pt x="7369" y="4612"/>
                  </a:lnTo>
                  <a:lnTo>
                    <a:pt x="7475" y="4877"/>
                  </a:lnTo>
                  <a:lnTo>
                    <a:pt x="7634" y="5142"/>
                  </a:lnTo>
                  <a:lnTo>
                    <a:pt x="7846" y="5355"/>
                  </a:lnTo>
                  <a:lnTo>
                    <a:pt x="7953" y="5461"/>
                  </a:lnTo>
                  <a:lnTo>
                    <a:pt x="8112" y="5514"/>
                  </a:lnTo>
                  <a:lnTo>
                    <a:pt x="8642" y="5514"/>
                  </a:lnTo>
                  <a:lnTo>
                    <a:pt x="9066" y="5301"/>
                  </a:lnTo>
                  <a:lnTo>
                    <a:pt x="9490" y="5036"/>
                  </a:lnTo>
                  <a:lnTo>
                    <a:pt x="10020" y="4771"/>
                  </a:lnTo>
                  <a:lnTo>
                    <a:pt x="10285" y="4665"/>
                  </a:lnTo>
                  <a:lnTo>
                    <a:pt x="10603" y="4612"/>
                  </a:lnTo>
                  <a:lnTo>
                    <a:pt x="11027" y="4612"/>
                  </a:lnTo>
                  <a:lnTo>
                    <a:pt x="11186" y="4665"/>
                  </a:lnTo>
                  <a:lnTo>
                    <a:pt x="11292" y="4771"/>
                  </a:lnTo>
                  <a:lnTo>
                    <a:pt x="11452" y="4983"/>
                  </a:lnTo>
                  <a:lnTo>
                    <a:pt x="11505" y="5195"/>
                  </a:lnTo>
                  <a:lnTo>
                    <a:pt x="11611" y="5514"/>
                  </a:lnTo>
                  <a:lnTo>
                    <a:pt x="11664" y="5726"/>
                  </a:lnTo>
                  <a:lnTo>
                    <a:pt x="11823" y="5885"/>
                  </a:lnTo>
                  <a:lnTo>
                    <a:pt x="11982" y="6044"/>
                  </a:lnTo>
                  <a:lnTo>
                    <a:pt x="12247" y="6150"/>
                  </a:lnTo>
                  <a:lnTo>
                    <a:pt x="12512" y="6309"/>
                  </a:lnTo>
                  <a:lnTo>
                    <a:pt x="12671" y="6468"/>
                  </a:lnTo>
                  <a:lnTo>
                    <a:pt x="12724" y="6574"/>
                  </a:lnTo>
                  <a:lnTo>
                    <a:pt x="12777" y="6733"/>
                  </a:lnTo>
                  <a:lnTo>
                    <a:pt x="12724" y="6892"/>
                  </a:lnTo>
                  <a:lnTo>
                    <a:pt x="12671" y="7104"/>
                  </a:lnTo>
                  <a:lnTo>
                    <a:pt x="12671" y="7263"/>
                  </a:lnTo>
                  <a:lnTo>
                    <a:pt x="12618" y="7475"/>
                  </a:lnTo>
                  <a:lnTo>
                    <a:pt x="12618" y="7528"/>
                  </a:lnTo>
                  <a:lnTo>
                    <a:pt x="12618" y="7793"/>
                  </a:lnTo>
                  <a:lnTo>
                    <a:pt x="12671" y="7952"/>
                  </a:lnTo>
                  <a:lnTo>
                    <a:pt x="12777" y="8164"/>
                  </a:lnTo>
                  <a:lnTo>
                    <a:pt x="12883" y="8323"/>
                  </a:lnTo>
                  <a:lnTo>
                    <a:pt x="13042" y="8429"/>
                  </a:lnTo>
                  <a:lnTo>
                    <a:pt x="13201" y="8535"/>
                  </a:lnTo>
                  <a:lnTo>
                    <a:pt x="13572" y="8694"/>
                  </a:lnTo>
                  <a:lnTo>
                    <a:pt x="13996" y="8800"/>
                  </a:lnTo>
                  <a:lnTo>
                    <a:pt x="14473" y="8906"/>
                  </a:lnTo>
                  <a:lnTo>
                    <a:pt x="14950" y="9013"/>
                  </a:lnTo>
                  <a:lnTo>
                    <a:pt x="15375" y="9119"/>
                  </a:lnTo>
                  <a:lnTo>
                    <a:pt x="15799" y="9278"/>
                  </a:lnTo>
                  <a:lnTo>
                    <a:pt x="15958" y="9384"/>
                  </a:lnTo>
                  <a:lnTo>
                    <a:pt x="16117" y="9543"/>
                  </a:lnTo>
                  <a:lnTo>
                    <a:pt x="16329" y="9808"/>
                  </a:lnTo>
                  <a:lnTo>
                    <a:pt x="16435" y="10126"/>
                  </a:lnTo>
                  <a:lnTo>
                    <a:pt x="16435" y="10179"/>
                  </a:lnTo>
                  <a:lnTo>
                    <a:pt x="16382" y="10868"/>
                  </a:lnTo>
                  <a:lnTo>
                    <a:pt x="16276" y="11504"/>
                  </a:lnTo>
                  <a:lnTo>
                    <a:pt x="16276" y="11769"/>
                  </a:lnTo>
                  <a:lnTo>
                    <a:pt x="16276" y="11981"/>
                  </a:lnTo>
                  <a:lnTo>
                    <a:pt x="16329" y="12405"/>
                  </a:lnTo>
                  <a:lnTo>
                    <a:pt x="16435" y="12830"/>
                  </a:lnTo>
                  <a:lnTo>
                    <a:pt x="16647" y="13201"/>
                  </a:lnTo>
                  <a:lnTo>
                    <a:pt x="16912" y="13519"/>
                  </a:lnTo>
                  <a:lnTo>
                    <a:pt x="17230" y="13784"/>
                  </a:lnTo>
                  <a:lnTo>
                    <a:pt x="17442" y="13996"/>
                  </a:lnTo>
                  <a:lnTo>
                    <a:pt x="17760" y="14102"/>
                  </a:lnTo>
                  <a:lnTo>
                    <a:pt x="18502" y="14367"/>
                  </a:lnTo>
                  <a:lnTo>
                    <a:pt x="18290" y="14155"/>
                  </a:lnTo>
                  <a:lnTo>
                    <a:pt x="18184" y="14049"/>
                  </a:lnTo>
                  <a:lnTo>
                    <a:pt x="18078" y="13890"/>
                  </a:lnTo>
                  <a:lnTo>
                    <a:pt x="18025" y="13784"/>
                  </a:lnTo>
                  <a:lnTo>
                    <a:pt x="17813" y="13519"/>
                  </a:lnTo>
                  <a:lnTo>
                    <a:pt x="17601" y="13095"/>
                  </a:lnTo>
                  <a:lnTo>
                    <a:pt x="17495" y="12671"/>
                  </a:lnTo>
                  <a:lnTo>
                    <a:pt x="17495" y="12618"/>
                  </a:lnTo>
                  <a:lnTo>
                    <a:pt x="17442" y="12193"/>
                  </a:lnTo>
                  <a:lnTo>
                    <a:pt x="17442" y="12140"/>
                  </a:lnTo>
                  <a:lnTo>
                    <a:pt x="17442" y="11981"/>
                  </a:lnTo>
                  <a:lnTo>
                    <a:pt x="17442" y="11716"/>
                  </a:lnTo>
                  <a:lnTo>
                    <a:pt x="17442" y="11663"/>
                  </a:lnTo>
                  <a:lnTo>
                    <a:pt x="17495" y="11504"/>
                  </a:lnTo>
                  <a:lnTo>
                    <a:pt x="17495" y="11451"/>
                  </a:lnTo>
                  <a:lnTo>
                    <a:pt x="17548" y="11292"/>
                  </a:lnTo>
                  <a:lnTo>
                    <a:pt x="17548" y="11239"/>
                  </a:lnTo>
                  <a:lnTo>
                    <a:pt x="17601" y="11080"/>
                  </a:lnTo>
                  <a:lnTo>
                    <a:pt x="17707" y="10921"/>
                  </a:lnTo>
                  <a:lnTo>
                    <a:pt x="17707" y="10868"/>
                  </a:lnTo>
                  <a:lnTo>
                    <a:pt x="17813" y="10709"/>
                  </a:lnTo>
                  <a:lnTo>
                    <a:pt x="18184" y="10126"/>
                  </a:lnTo>
                  <a:lnTo>
                    <a:pt x="18449" y="9543"/>
                  </a:lnTo>
                  <a:lnTo>
                    <a:pt x="18662" y="8853"/>
                  </a:lnTo>
                  <a:lnTo>
                    <a:pt x="18715" y="8323"/>
                  </a:lnTo>
                  <a:lnTo>
                    <a:pt x="18662" y="7846"/>
                  </a:lnTo>
                  <a:lnTo>
                    <a:pt x="18502" y="7475"/>
                  </a:lnTo>
                  <a:lnTo>
                    <a:pt x="18343" y="7210"/>
                  </a:lnTo>
                  <a:lnTo>
                    <a:pt x="18078" y="6998"/>
                  </a:lnTo>
                  <a:lnTo>
                    <a:pt x="17813" y="6786"/>
                  </a:lnTo>
                  <a:lnTo>
                    <a:pt x="17495" y="6680"/>
                  </a:lnTo>
                  <a:lnTo>
                    <a:pt x="17283" y="6627"/>
                  </a:lnTo>
                  <a:lnTo>
                    <a:pt x="17071" y="6574"/>
                  </a:lnTo>
                  <a:lnTo>
                    <a:pt x="16647" y="6627"/>
                  </a:lnTo>
                  <a:lnTo>
                    <a:pt x="16276" y="6733"/>
                  </a:lnTo>
                  <a:lnTo>
                    <a:pt x="15958" y="6839"/>
                  </a:lnTo>
                  <a:lnTo>
                    <a:pt x="15640" y="6998"/>
                  </a:lnTo>
                  <a:lnTo>
                    <a:pt x="15269" y="7051"/>
                  </a:lnTo>
                  <a:lnTo>
                    <a:pt x="14950" y="6998"/>
                  </a:lnTo>
                  <a:lnTo>
                    <a:pt x="14791" y="6945"/>
                  </a:lnTo>
                  <a:lnTo>
                    <a:pt x="14579" y="6839"/>
                  </a:lnTo>
                  <a:lnTo>
                    <a:pt x="14473" y="6786"/>
                  </a:lnTo>
                  <a:lnTo>
                    <a:pt x="14420" y="6680"/>
                  </a:lnTo>
                  <a:lnTo>
                    <a:pt x="14420" y="6574"/>
                  </a:lnTo>
                  <a:lnTo>
                    <a:pt x="14420" y="6468"/>
                  </a:lnTo>
                  <a:lnTo>
                    <a:pt x="14473" y="6256"/>
                  </a:lnTo>
                  <a:lnTo>
                    <a:pt x="14685" y="5991"/>
                  </a:lnTo>
                  <a:lnTo>
                    <a:pt x="14897" y="5779"/>
                  </a:lnTo>
                  <a:lnTo>
                    <a:pt x="15216" y="5514"/>
                  </a:lnTo>
                  <a:lnTo>
                    <a:pt x="16329" y="4612"/>
                  </a:lnTo>
                  <a:lnTo>
                    <a:pt x="16859" y="4241"/>
                  </a:lnTo>
                  <a:lnTo>
                    <a:pt x="17283" y="3870"/>
                  </a:lnTo>
                  <a:lnTo>
                    <a:pt x="17442" y="3658"/>
                  </a:lnTo>
                  <a:lnTo>
                    <a:pt x="17548" y="3499"/>
                  </a:lnTo>
                  <a:lnTo>
                    <a:pt x="17654" y="3128"/>
                  </a:lnTo>
                  <a:lnTo>
                    <a:pt x="17707" y="2810"/>
                  </a:lnTo>
                  <a:lnTo>
                    <a:pt x="17654" y="2439"/>
                  </a:lnTo>
                  <a:lnTo>
                    <a:pt x="17601" y="2121"/>
                  </a:lnTo>
                  <a:lnTo>
                    <a:pt x="17442" y="1749"/>
                  </a:lnTo>
                  <a:lnTo>
                    <a:pt x="17177" y="1484"/>
                  </a:lnTo>
                  <a:lnTo>
                    <a:pt x="16806" y="1166"/>
                  </a:lnTo>
                  <a:lnTo>
                    <a:pt x="16329" y="954"/>
                  </a:lnTo>
                  <a:lnTo>
                    <a:pt x="16011" y="848"/>
                  </a:lnTo>
                  <a:lnTo>
                    <a:pt x="15640" y="795"/>
                  </a:lnTo>
                  <a:lnTo>
                    <a:pt x="14791" y="795"/>
                  </a:lnTo>
                  <a:lnTo>
                    <a:pt x="14208" y="848"/>
                  </a:lnTo>
                  <a:lnTo>
                    <a:pt x="13678" y="954"/>
                  </a:lnTo>
                  <a:lnTo>
                    <a:pt x="12936" y="1166"/>
                  </a:lnTo>
                  <a:lnTo>
                    <a:pt x="12300" y="1484"/>
                  </a:lnTo>
                  <a:lnTo>
                    <a:pt x="11505" y="1962"/>
                  </a:lnTo>
                  <a:lnTo>
                    <a:pt x="10868" y="2333"/>
                  </a:lnTo>
                  <a:lnTo>
                    <a:pt x="10550" y="2545"/>
                  </a:lnTo>
                  <a:lnTo>
                    <a:pt x="10232" y="2651"/>
                  </a:lnTo>
                  <a:lnTo>
                    <a:pt x="9649" y="2651"/>
                  </a:lnTo>
                  <a:lnTo>
                    <a:pt x="9437" y="2545"/>
                  </a:lnTo>
                  <a:lnTo>
                    <a:pt x="9331" y="2492"/>
                  </a:lnTo>
                  <a:lnTo>
                    <a:pt x="9278" y="2333"/>
                  </a:lnTo>
                  <a:lnTo>
                    <a:pt x="9225" y="2174"/>
                  </a:lnTo>
                  <a:lnTo>
                    <a:pt x="9225" y="1856"/>
                  </a:lnTo>
                  <a:lnTo>
                    <a:pt x="9331" y="1484"/>
                  </a:lnTo>
                  <a:lnTo>
                    <a:pt x="9490" y="954"/>
                  </a:lnTo>
                  <a:lnTo>
                    <a:pt x="9490" y="689"/>
                  </a:lnTo>
                  <a:lnTo>
                    <a:pt x="9384" y="424"/>
                  </a:lnTo>
                  <a:lnTo>
                    <a:pt x="9331" y="318"/>
                  </a:lnTo>
                  <a:lnTo>
                    <a:pt x="9172" y="212"/>
                  </a:lnTo>
                  <a:lnTo>
                    <a:pt x="9013" y="106"/>
                  </a:lnTo>
                  <a:lnTo>
                    <a:pt x="8854" y="53"/>
                  </a:lnTo>
                  <a:lnTo>
                    <a:pt x="8589" y="0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82"/>
            <p:cNvSpPr/>
            <p:nvPr/>
          </p:nvSpPr>
          <p:spPr>
            <a:xfrm>
              <a:off x="6713875" y="1597050"/>
              <a:ext cx="25200" cy="25225"/>
            </a:xfrm>
            <a:custGeom>
              <a:rect b="b" l="l" r="r" t="t"/>
              <a:pathLst>
                <a:path extrusionOk="0" h="1009" w="1008">
                  <a:moveTo>
                    <a:pt x="372" y="1"/>
                  </a:moveTo>
                  <a:lnTo>
                    <a:pt x="266" y="54"/>
                  </a:lnTo>
                  <a:lnTo>
                    <a:pt x="160" y="160"/>
                  </a:lnTo>
                  <a:lnTo>
                    <a:pt x="54" y="266"/>
                  </a:lnTo>
                  <a:lnTo>
                    <a:pt x="1" y="372"/>
                  </a:lnTo>
                  <a:lnTo>
                    <a:pt x="1" y="478"/>
                  </a:lnTo>
                  <a:lnTo>
                    <a:pt x="54" y="690"/>
                  </a:lnTo>
                  <a:lnTo>
                    <a:pt x="160" y="849"/>
                  </a:lnTo>
                  <a:lnTo>
                    <a:pt x="319" y="955"/>
                  </a:lnTo>
                  <a:lnTo>
                    <a:pt x="478" y="1008"/>
                  </a:lnTo>
                  <a:lnTo>
                    <a:pt x="690" y="955"/>
                  </a:lnTo>
                  <a:lnTo>
                    <a:pt x="849" y="849"/>
                  </a:lnTo>
                  <a:lnTo>
                    <a:pt x="955" y="690"/>
                  </a:lnTo>
                  <a:lnTo>
                    <a:pt x="1008" y="478"/>
                  </a:lnTo>
                  <a:lnTo>
                    <a:pt x="955" y="372"/>
                  </a:lnTo>
                  <a:lnTo>
                    <a:pt x="902" y="266"/>
                  </a:lnTo>
                  <a:lnTo>
                    <a:pt x="849" y="160"/>
                  </a:lnTo>
                  <a:lnTo>
                    <a:pt x="743" y="54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82"/>
            <p:cNvSpPr/>
            <p:nvPr/>
          </p:nvSpPr>
          <p:spPr>
            <a:xfrm>
              <a:off x="6703275" y="1651400"/>
              <a:ext cx="10625" cy="10625"/>
            </a:xfrm>
            <a:custGeom>
              <a:rect b="b" l="l" r="r" t="t"/>
              <a:pathLst>
                <a:path extrusionOk="0" h="425" w="425">
                  <a:moveTo>
                    <a:pt x="106" y="1"/>
                  </a:moveTo>
                  <a:lnTo>
                    <a:pt x="53" y="107"/>
                  </a:lnTo>
                  <a:lnTo>
                    <a:pt x="0" y="213"/>
                  </a:lnTo>
                  <a:lnTo>
                    <a:pt x="0" y="266"/>
                  </a:lnTo>
                  <a:lnTo>
                    <a:pt x="53" y="372"/>
                  </a:lnTo>
                  <a:lnTo>
                    <a:pt x="106" y="372"/>
                  </a:lnTo>
                  <a:lnTo>
                    <a:pt x="212" y="425"/>
                  </a:lnTo>
                  <a:lnTo>
                    <a:pt x="265" y="372"/>
                  </a:lnTo>
                  <a:lnTo>
                    <a:pt x="372" y="372"/>
                  </a:lnTo>
                  <a:lnTo>
                    <a:pt x="425" y="266"/>
                  </a:lnTo>
                  <a:lnTo>
                    <a:pt x="425" y="213"/>
                  </a:lnTo>
                  <a:lnTo>
                    <a:pt x="372" y="107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82"/>
            <p:cNvSpPr/>
            <p:nvPr/>
          </p:nvSpPr>
          <p:spPr>
            <a:xfrm>
              <a:off x="6639650" y="1491025"/>
              <a:ext cx="23875" cy="23875"/>
            </a:xfrm>
            <a:custGeom>
              <a:rect b="b" l="l" r="r" t="t"/>
              <a:pathLst>
                <a:path extrusionOk="0" h="955" w="955">
                  <a:moveTo>
                    <a:pt x="266" y="1"/>
                  </a:moveTo>
                  <a:lnTo>
                    <a:pt x="107" y="107"/>
                  </a:lnTo>
                  <a:lnTo>
                    <a:pt x="1" y="266"/>
                  </a:lnTo>
                  <a:lnTo>
                    <a:pt x="1" y="478"/>
                  </a:lnTo>
                  <a:lnTo>
                    <a:pt x="1" y="637"/>
                  </a:lnTo>
                  <a:lnTo>
                    <a:pt x="107" y="796"/>
                  </a:lnTo>
                  <a:lnTo>
                    <a:pt x="266" y="902"/>
                  </a:lnTo>
                  <a:lnTo>
                    <a:pt x="478" y="955"/>
                  </a:lnTo>
                  <a:lnTo>
                    <a:pt x="637" y="902"/>
                  </a:lnTo>
                  <a:lnTo>
                    <a:pt x="796" y="796"/>
                  </a:lnTo>
                  <a:lnTo>
                    <a:pt x="902" y="637"/>
                  </a:lnTo>
                  <a:lnTo>
                    <a:pt x="955" y="478"/>
                  </a:lnTo>
                  <a:lnTo>
                    <a:pt x="902" y="266"/>
                  </a:lnTo>
                  <a:lnTo>
                    <a:pt x="796" y="107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82"/>
            <p:cNvSpPr/>
            <p:nvPr/>
          </p:nvSpPr>
          <p:spPr>
            <a:xfrm>
              <a:off x="6533625" y="1510900"/>
              <a:ext cx="14600" cy="14625"/>
            </a:xfrm>
            <a:custGeom>
              <a:rect b="b" l="l" r="r" t="t"/>
              <a:pathLst>
                <a:path extrusionOk="0" h="585" w="584">
                  <a:moveTo>
                    <a:pt x="319" y="1"/>
                  </a:moveTo>
                  <a:lnTo>
                    <a:pt x="213" y="54"/>
                  </a:lnTo>
                  <a:lnTo>
                    <a:pt x="107" y="107"/>
                  </a:lnTo>
                  <a:lnTo>
                    <a:pt x="54" y="213"/>
                  </a:lnTo>
                  <a:lnTo>
                    <a:pt x="1" y="319"/>
                  </a:lnTo>
                  <a:lnTo>
                    <a:pt x="54" y="425"/>
                  </a:lnTo>
                  <a:lnTo>
                    <a:pt x="107" y="531"/>
                  </a:lnTo>
                  <a:lnTo>
                    <a:pt x="213" y="584"/>
                  </a:lnTo>
                  <a:lnTo>
                    <a:pt x="425" y="584"/>
                  </a:lnTo>
                  <a:lnTo>
                    <a:pt x="531" y="531"/>
                  </a:lnTo>
                  <a:lnTo>
                    <a:pt x="584" y="425"/>
                  </a:lnTo>
                  <a:lnTo>
                    <a:pt x="584" y="319"/>
                  </a:lnTo>
                  <a:lnTo>
                    <a:pt x="584" y="213"/>
                  </a:lnTo>
                  <a:lnTo>
                    <a:pt x="531" y="107"/>
                  </a:lnTo>
                  <a:lnTo>
                    <a:pt x="425" y="54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82"/>
            <p:cNvSpPr/>
            <p:nvPr/>
          </p:nvSpPr>
          <p:spPr>
            <a:xfrm>
              <a:off x="6569400" y="1461875"/>
              <a:ext cx="39800" cy="39775"/>
            </a:xfrm>
            <a:custGeom>
              <a:rect b="b" l="l" r="r" t="t"/>
              <a:pathLst>
                <a:path extrusionOk="0" h="1591" w="1592">
                  <a:moveTo>
                    <a:pt x="796" y="0"/>
                  </a:moveTo>
                  <a:lnTo>
                    <a:pt x="637" y="53"/>
                  </a:lnTo>
                  <a:lnTo>
                    <a:pt x="478" y="106"/>
                  </a:lnTo>
                  <a:lnTo>
                    <a:pt x="213" y="265"/>
                  </a:lnTo>
                  <a:lnTo>
                    <a:pt x="54" y="478"/>
                  </a:lnTo>
                  <a:lnTo>
                    <a:pt x="1" y="637"/>
                  </a:lnTo>
                  <a:lnTo>
                    <a:pt x="1" y="796"/>
                  </a:lnTo>
                  <a:lnTo>
                    <a:pt x="54" y="1061"/>
                  </a:lnTo>
                  <a:lnTo>
                    <a:pt x="160" y="1273"/>
                  </a:lnTo>
                  <a:lnTo>
                    <a:pt x="266" y="1432"/>
                  </a:lnTo>
                  <a:lnTo>
                    <a:pt x="425" y="1538"/>
                  </a:lnTo>
                  <a:lnTo>
                    <a:pt x="584" y="1591"/>
                  </a:lnTo>
                  <a:lnTo>
                    <a:pt x="955" y="1591"/>
                  </a:lnTo>
                  <a:lnTo>
                    <a:pt x="1167" y="1538"/>
                  </a:lnTo>
                  <a:lnTo>
                    <a:pt x="1273" y="1432"/>
                  </a:lnTo>
                  <a:lnTo>
                    <a:pt x="1432" y="1273"/>
                  </a:lnTo>
                  <a:lnTo>
                    <a:pt x="1538" y="1061"/>
                  </a:lnTo>
                  <a:lnTo>
                    <a:pt x="1591" y="796"/>
                  </a:lnTo>
                  <a:lnTo>
                    <a:pt x="1591" y="637"/>
                  </a:lnTo>
                  <a:lnTo>
                    <a:pt x="1538" y="478"/>
                  </a:lnTo>
                  <a:lnTo>
                    <a:pt x="1326" y="265"/>
                  </a:lnTo>
                  <a:lnTo>
                    <a:pt x="1114" y="106"/>
                  </a:lnTo>
                  <a:lnTo>
                    <a:pt x="955" y="53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82"/>
            <p:cNvSpPr/>
            <p:nvPr/>
          </p:nvSpPr>
          <p:spPr>
            <a:xfrm>
              <a:off x="6244700" y="1440675"/>
              <a:ext cx="1073575" cy="970200"/>
            </a:xfrm>
            <a:custGeom>
              <a:rect b="b" l="l" r="r" t="t"/>
              <a:pathLst>
                <a:path extrusionOk="0" h="38808" w="42943">
                  <a:moveTo>
                    <a:pt x="32551" y="4294"/>
                  </a:moveTo>
                  <a:lnTo>
                    <a:pt x="32498" y="4400"/>
                  </a:lnTo>
                  <a:lnTo>
                    <a:pt x="32392" y="4506"/>
                  </a:lnTo>
                  <a:lnTo>
                    <a:pt x="32286" y="4665"/>
                  </a:lnTo>
                  <a:lnTo>
                    <a:pt x="32127" y="4825"/>
                  </a:lnTo>
                  <a:lnTo>
                    <a:pt x="32074" y="4559"/>
                  </a:lnTo>
                  <a:lnTo>
                    <a:pt x="32233" y="4506"/>
                  </a:lnTo>
                  <a:lnTo>
                    <a:pt x="32445" y="4400"/>
                  </a:lnTo>
                  <a:lnTo>
                    <a:pt x="32551" y="4294"/>
                  </a:lnTo>
                  <a:close/>
                  <a:moveTo>
                    <a:pt x="29795" y="3923"/>
                  </a:moveTo>
                  <a:lnTo>
                    <a:pt x="29901" y="3976"/>
                  </a:lnTo>
                  <a:lnTo>
                    <a:pt x="30007" y="4135"/>
                  </a:lnTo>
                  <a:lnTo>
                    <a:pt x="30113" y="4294"/>
                  </a:lnTo>
                  <a:lnTo>
                    <a:pt x="30166" y="4400"/>
                  </a:lnTo>
                  <a:lnTo>
                    <a:pt x="30219" y="4453"/>
                  </a:lnTo>
                  <a:lnTo>
                    <a:pt x="30325" y="4347"/>
                  </a:lnTo>
                  <a:lnTo>
                    <a:pt x="30431" y="4241"/>
                  </a:lnTo>
                  <a:lnTo>
                    <a:pt x="30537" y="4135"/>
                  </a:lnTo>
                  <a:lnTo>
                    <a:pt x="30537" y="4082"/>
                  </a:lnTo>
                  <a:lnTo>
                    <a:pt x="30590" y="4135"/>
                  </a:lnTo>
                  <a:lnTo>
                    <a:pt x="30537" y="4294"/>
                  </a:lnTo>
                  <a:lnTo>
                    <a:pt x="30590" y="4506"/>
                  </a:lnTo>
                  <a:lnTo>
                    <a:pt x="30643" y="4718"/>
                  </a:lnTo>
                  <a:lnTo>
                    <a:pt x="30696" y="4825"/>
                  </a:lnTo>
                  <a:lnTo>
                    <a:pt x="30749" y="4718"/>
                  </a:lnTo>
                  <a:lnTo>
                    <a:pt x="30855" y="4506"/>
                  </a:lnTo>
                  <a:lnTo>
                    <a:pt x="30855" y="4559"/>
                  </a:lnTo>
                  <a:lnTo>
                    <a:pt x="30855" y="4612"/>
                  </a:lnTo>
                  <a:lnTo>
                    <a:pt x="30908" y="4612"/>
                  </a:lnTo>
                  <a:lnTo>
                    <a:pt x="31014" y="4559"/>
                  </a:lnTo>
                  <a:lnTo>
                    <a:pt x="30961" y="4825"/>
                  </a:lnTo>
                  <a:lnTo>
                    <a:pt x="30961" y="4984"/>
                  </a:lnTo>
                  <a:lnTo>
                    <a:pt x="31279" y="4612"/>
                  </a:lnTo>
                  <a:lnTo>
                    <a:pt x="31279" y="5037"/>
                  </a:lnTo>
                  <a:lnTo>
                    <a:pt x="31597" y="5249"/>
                  </a:lnTo>
                  <a:lnTo>
                    <a:pt x="31809" y="5461"/>
                  </a:lnTo>
                  <a:lnTo>
                    <a:pt x="31915" y="5620"/>
                  </a:lnTo>
                  <a:lnTo>
                    <a:pt x="32021" y="5832"/>
                  </a:lnTo>
                  <a:lnTo>
                    <a:pt x="32074" y="5832"/>
                  </a:lnTo>
                  <a:lnTo>
                    <a:pt x="32127" y="5620"/>
                  </a:lnTo>
                  <a:lnTo>
                    <a:pt x="32180" y="5355"/>
                  </a:lnTo>
                  <a:lnTo>
                    <a:pt x="32180" y="5143"/>
                  </a:lnTo>
                  <a:lnTo>
                    <a:pt x="32180" y="4931"/>
                  </a:lnTo>
                  <a:lnTo>
                    <a:pt x="32710" y="4665"/>
                  </a:lnTo>
                  <a:lnTo>
                    <a:pt x="33029" y="4612"/>
                  </a:lnTo>
                  <a:lnTo>
                    <a:pt x="33241" y="4612"/>
                  </a:lnTo>
                  <a:lnTo>
                    <a:pt x="33188" y="4718"/>
                  </a:lnTo>
                  <a:lnTo>
                    <a:pt x="33082" y="4825"/>
                  </a:lnTo>
                  <a:lnTo>
                    <a:pt x="32710" y="4984"/>
                  </a:lnTo>
                  <a:lnTo>
                    <a:pt x="32763" y="5037"/>
                  </a:lnTo>
                  <a:lnTo>
                    <a:pt x="32976" y="5090"/>
                  </a:lnTo>
                  <a:lnTo>
                    <a:pt x="33294" y="5090"/>
                  </a:lnTo>
                  <a:lnTo>
                    <a:pt x="33612" y="5037"/>
                  </a:lnTo>
                  <a:lnTo>
                    <a:pt x="33877" y="4931"/>
                  </a:lnTo>
                  <a:lnTo>
                    <a:pt x="33824" y="4984"/>
                  </a:lnTo>
                  <a:lnTo>
                    <a:pt x="33771" y="5090"/>
                  </a:lnTo>
                  <a:lnTo>
                    <a:pt x="33559" y="5249"/>
                  </a:lnTo>
                  <a:lnTo>
                    <a:pt x="33559" y="5302"/>
                  </a:lnTo>
                  <a:lnTo>
                    <a:pt x="33983" y="5355"/>
                  </a:lnTo>
                  <a:lnTo>
                    <a:pt x="34195" y="5355"/>
                  </a:lnTo>
                  <a:lnTo>
                    <a:pt x="34354" y="5302"/>
                  </a:lnTo>
                  <a:lnTo>
                    <a:pt x="34354" y="5302"/>
                  </a:lnTo>
                  <a:lnTo>
                    <a:pt x="34301" y="5461"/>
                  </a:lnTo>
                  <a:lnTo>
                    <a:pt x="34142" y="5567"/>
                  </a:lnTo>
                  <a:lnTo>
                    <a:pt x="34195" y="5620"/>
                  </a:lnTo>
                  <a:lnTo>
                    <a:pt x="34407" y="5673"/>
                  </a:lnTo>
                  <a:lnTo>
                    <a:pt x="34566" y="5832"/>
                  </a:lnTo>
                  <a:lnTo>
                    <a:pt x="34672" y="5885"/>
                  </a:lnTo>
                  <a:lnTo>
                    <a:pt x="34672" y="5885"/>
                  </a:lnTo>
                  <a:lnTo>
                    <a:pt x="34354" y="5832"/>
                  </a:lnTo>
                  <a:lnTo>
                    <a:pt x="33771" y="5726"/>
                  </a:lnTo>
                  <a:lnTo>
                    <a:pt x="33241" y="5673"/>
                  </a:lnTo>
                  <a:lnTo>
                    <a:pt x="32710" y="5726"/>
                  </a:lnTo>
                  <a:lnTo>
                    <a:pt x="32233" y="5832"/>
                  </a:lnTo>
                  <a:lnTo>
                    <a:pt x="31915" y="5938"/>
                  </a:lnTo>
                  <a:lnTo>
                    <a:pt x="31650" y="6097"/>
                  </a:lnTo>
                  <a:lnTo>
                    <a:pt x="31438" y="6256"/>
                  </a:lnTo>
                  <a:lnTo>
                    <a:pt x="31226" y="6521"/>
                  </a:lnTo>
                  <a:lnTo>
                    <a:pt x="31067" y="6786"/>
                  </a:lnTo>
                  <a:lnTo>
                    <a:pt x="30908" y="7051"/>
                  </a:lnTo>
                  <a:lnTo>
                    <a:pt x="30855" y="7369"/>
                  </a:lnTo>
                  <a:lnTo>
                    <a:pt x="30802" y="7634"/>
                  </a:lnTo>
                  <a:lnTo>
                    <a:pt x="30908" y="8005"/>
                  </a:lnTo>
                  <a:lnTo>
                    <a:pt x="30961" y="8164"/>
                  </a:lnTo>
                  <a:lnTo>
                    <a:pt x="31067" y="8323"/>
                  </a:lnTo>
                  <a:lnTo>
                    <a:pt x="31120" y="8111"/>
                  </a:lnTo>
                  <a:lnTo>
                    <a:pt x="31226" y="7899"/>
                  </a:lnTo>
                  <a:lnTo>
                    <a:pt x="31385" y="7634"/>
                  </a:lnTo>
                  <a:lnTo>
                    <a:pt x="31438" y="7581"/>
                  </a:lnTo>
                  <a:lnTo>
                    <a:pt x="31385" y="7263"/>
                  </a:lnTo>
                  <a:lnTo>
                    <a:pt x="31650" y="7475"/>
                  </a:lnTo>
                  <a:lnTo>
                    <a:pt x="31650" y="7316"/>
                  </a:lnTo>
                  <a:lnTo>
                    <a:pt x="31597" y="7210"/>
                  </a:lnTo>
                  <a:lnTo>
                    <a:pt x="31491" y="7104"/>
                  </a:lnTo>
                  <a:lnTo>
                    <a:pt x="31650" y="7157"/>
                  </a:lnTo>
                  <a:lnTo>
                    <a:pt x="31756" y="7210"/>
                  </a:lnTo>
                  <a:lnTo>
                    <a:pt x="31862" y="7316"/>
                  </a:lnTo>
                  <a:lnTo>
                    <a:pt x="31862" y="7157"/>
                  </a:lnTo>
                  <a:lnTo>
                    <a:pt x="31862" y="6998"/>
                  </a:lnTo>
                  <a:lnTo>
                    <a:pt x="31809" y="6786"/>
                  </a:lnTo>
                  <a:lnTo>
                    <a:pt x="31915" y="6839"/>
                  </a:lnTo>
                  <a:lnTo>
                    <a:pt x="32021" y="6945"/>
                  </a:lnTo>
                  <a:lnTo>
                    <a:pt x="32074" y="6945"/>
                  </a:lnTo>
                  <a:lnTo>
                    <a:pt x="32127" y="6892"/>
                  </a:lnTo>
                  <a:lnTo>
                    <a:pt x="32180" y="6786"/>
                  </a:lnTo>
                  <a:lnTo>
                    <a:pt x="32233" y="6627"/>
                  </a:lnTo>
                  <a:lnTo>
                    <a:pt x="32339" y="6521"/>
                  </a:lnTo>
                  <a:lnTo>
                    <a:pt x="32339" y="6627"/>
                  </a:lnTo>
                  <a:lnTo>
                    <a:pt x="32339" y="6733"/>
                  </a:lnTo>
                  <a:lnTo>
                    <a:pt x="32392" y="6839"/>
                  </a:lnTo>
                  <a:lnTo>
                    <a:pt x="32445" y="6892"/>
                  </a:lnTo>
                  <a:lnTo>
                    <a:pt x="32551" y="6733"/>
                  </a:lnTo>
                  <a:lnTo>
                    <a:pt x="32710" y="6521"/>
                  </a:lnTo>
                  <a:lnTo>
                    <a:pt x="32816" y="6415"/>
                  </a:lnTo>
                  <a:lnTo>
                    <a:pt x="32922" y="6362"/>
                  </a:lnTo>
                  <a:lnTo>
                    <a:pt x="32869" y="6521"/>
                  </a:lnTo>
                  <a:lnTo>
                    <a:pt x="32816" y="6627"/>
                  </a:lnTo>
                  <a:lnTo>
                    <a:pt x="32869" y="6680"/>
                  </a:lnTo>
                  <a:lnTo>
                    <a:pt x="32976" y="6521"/>
                  </a:lnTo>
                  <a:lnTo>
                    <a:pt x="33082" y="6362"/>
                  </a:lnTo>
                  <a:lnTo>
                    <a:pt x="33241" y="6309"/>
                  </a:lnTo>
                  <a:lnTo>
                    <a:pt x="33188" y="6415"/>
                  </a:lnTo>
                  <a:lnTo>
                    <a:pt x="33241" y="6521"/>
                  </a:lnTo>
                  <a:lnTo>
                    <a:pt x="33347" y="6468"/>
                  </a:lnTo>
                  <a:lnTo>
                    <a:pt x="33294" y="6521"/>
                  </a:lnTo>
                  <a:lnTo>
                    <a:pt x="33241" y="6521"/>
                  </a:lnTo>
                  <a:lnTo>
                    <a:pt x="32976" y="6733"/>
                  </a:lnTo>
                  <a:lnTo>
                    <a:pt x="32816" y="6998"/>
                  </a:lnTo>
                  <a:lnTo>
                    <a:pt x="32657" y="7316"/>
                  </a:lnTo>
                  <a:lnTo>
                    <a:pt x="32551" y="7634"/>
                  </a:lnTo>
                  <a:lnTo>
                    <a:pt x="32551" y="8005"/>
                  </a:lnTo>
                  <a:lnTo>
                    <a:pt x="32551" y="8217"/>
                  </a:lnTo>
                  <a:lnTo>
                    <a:pt x="32657" y="8377"/>
                  </a:lnTo>
                  <a:lnTo>
                    <a:pt x="32710" y="8377"/>
                  </a:lnTo>
                  <a:lnTo>
                    <a:pt x="32710" y="8111"/>
                  </a:lnTo>
                  <a:lnTo>
                    <a:pt x="32816" y="8323"/>
                  </a:lnTo>
                  <a:lnTo>
                    <a:pt x="32816" y="8377"/>
                  </a:lnTo>
                  <a:lnTo>
                    <a:pt x="32869" y="8323"/>
                  </a:lnTo>
                  <a:lnTo>
                    <a:pt x="32816" y="8005"/>
                  </a:lnTo>
                  <a:lnTo>
                    <a:pt x="32869" y="7740"/>
                  </a:lnTo>
                  <a:lnTo>
                    <a:pt x="32922" y="7899"/>
                  </a:lnTo>
                  <a:lnTo>
                    <a:pt x="32976" y="8005"/>
                  </a:lnTo>
                  <a:lnTo>
                    <a:pt x="33082" y="8111"/>
                  </a:lnTo>
                  <a:lnTo>
                    <a:pt x="33135" y="7634"/>
                  </a:lnTo>
                  <a:lnTo>
                    <a:pt x="33135" y="7422"/>
                  </a:lnTo>
                  <a:lnTo>
                    <a:pt x="33082" y="7263"/>
                  </a:lnTo>
                  <a:lnTo>
                    <a:pt x="33188" y="7422"/>
                  </a:lnTo>
                  <a:lnTo>
                    <a:pt x="33294" y="7634"/>
                  </a:lnTo>
                  <a:lnTo>
                    <a:pt x="33347" y="7687"/>
                  </a:lnTo>
                  <a:lnTo>
                    <a:pt x="33347" y="7634"/>
                  </a:lnTo>
                  <a:lnTo>
                    <a:pt x="33400" y="7263"/>
                  </a:lnTo>
                  <a:lnTo>
                    <a:pt x="33400" y="7104"/>
                  </a:lnTo>
                  <a:lnTo>
                    <a:pt x="33453" y="6945"/>
                  </a:lnTo>
                  <a:lnTo>
                    <a:pt x="33506" y="6998"/>
                  </a:lnTo>
                  <a:lnTo>
                    <a:pt x="33559" y="7104"/>
                  </a:lnTo>
                  <a:lnTo>
                    <a:pt x="33559" y="7369"/>
                  </a:lnTo>
                  <a:lnTo>
                    <a:pt x="33612" y="7369"/>
                  </a:lnTo>
                  <a:lnTo>
                    <a:pt x="33771" y="7051"/>
                  </a:lnTo>
                  <a:lnTo>
                    <a:pt x="33824" y="6839"/>
                  </a:lnTo>
                  <a:lnTo>
                    <a:pt x="33824" y="6680"/>
                  </a:lnTo>
                  <a:lnTo>
                    <a:pt x="33877" y="6786"/>
                  </a:lnTo>
                  <a:lnTo>
                    <a:pt x="33930" y="6945"/>
                  </a:lnTo>
                  <a:lnTo>
                    <a:pt x="33983" y="6945"/>
                  </a:lnTo>
                  <a:lnTo>
                    <a:pt x="34142" y="6733"/>
                  </a:lnTo>
                  <a:lnTo>
                    <a:pt x="34195" y="6627"/>
                  </a:lnTo>
                  <a:lnTo>
                    <a:pt x="34195" y="6521"/>
                  </a:lnTo>
                  <a:lnTo>
                    <a:pt x="34248" y="6574"/>
                  </a:lnTo>
                  <a:lnTo>
                    <a:pt x="34301" y="6680"/>
                  </a:lnTo>
                  <a:lnTo>
                    <a:pt x="34566" y="6521"/>
                  </a:lnTo>
                  <a:lnTo>
                    <a:pt x="34672" y="6468"/>
                  </a:lnTo>
                  <a:lnTo>
                    <a:pt x="34672" y="6521"/>
                  </a:lnTo>
                  <a:lnTo>
                    <a:pt x="33930" y="7634"/>
                  </a:lnTo>
                  <a:lnTo>
                    <a:pt x="33665" y="8164"/>
                  </a:lnTo>
                  <a:lnTo>
                    <a:pt x="33506" y="8536"/>
                  </a:lnTo>
                  <a:lnTo>
                    <a:pt x="33029" y="9490"/>
                  </a:lnTo>
                  <a:lnTo>
                    <a:pt x="32657" y="10497"/>
                  </a:lnTo>
                  <a:lnTo>
                    <a:pt x="32657" y="10603"/>
                  </a:lnTo>
                  <a:lnTo>
                    <a:pt x="32445" y="11345"/>
                  </a:lnTo>
                  <a:lnTo>
                    <a:pt x="32286" y="11875"/>
                  </a:lnTo>
                  <a:lnTo>
                    <a:pt x="32233" y="12247"/>
                  </a:lnTo>
                  <a:lnTo>
                    <a:pt x="31809" y="11345"/>
                  </a:lnTo>
                  <a:lnTo>
                    <a:pt x="31703" y="11027"/>
                  </a:lnTo>
                  <a:lnTo>
                    <a:pt x="31438" y="10497"/>
                  </a:lnTo>
                  <a:lnTo>
                    <a:pt x="30802" y="9490"/>
                  </a:lnTo>
                  <a:lnTo>
                    <a:pt x="30802" y="9437"/>
                  </a:lnTo>
                  <a:lnTo>
                    <a:pt x="30166" y="8536"/>
                  </a:lnTo>
                  <a:lnTo>
                    <a:pt x="29530" y="7634"/>
                  </a:lnTo>
                  <a:lnTo>
                    <a:pt x="28575" y="6521"/>
                  </a:lnTo>
                  <a:lnTo>
                    <a:pt x="28522" y="6521"/>
                  </a:lnTo>
                  <a:lnTo>
                    <a:pt x="27886" y="5832"/>
                  </a:lnTo>
                  <a:lnTo>
                    <a:pt x="27250" y="5249"/>
                  </a:lnTo>
                  <a:lnTo>
                    <a:pt x="26614" y="4665"/>
                  </a:lnTo>
                  <a:lnTo>
                    <a:pt x="26614" y="4665"/>
                  </a:lnTo>
                  <a:lnTo>
                    <a:pt x="26932" y="4718"/>
                  </a:lnTo>
                  <a:lnTo>
                    <a:pt x="27197" y="4825"/>
                  </a:lnTo>
                  <a:lnTo>
                    <a:pt x="27250" y="4825"/>
                  </a:lnTo>
                  <a:lnTo>
                    <a:pt x="27250" y="4665"/>
                  </a:lnTo>
                  <a:lnTo>
                    <a:pt x="27303" y="4559"/>
                  </a:lnTo>
                  <a:lnTo>
                    <a:pt x="27356" y="4718"/>
                  </a:lnTo>
                  <a:lnTo>
                    <a:pt x="27462" y="4825"/>
                  </a:lnTo>
                  <a:lnTo>
                    <a:pt x="27727" y="5090"/>
                  </a:lnTo>
                  <a:lnTo>
                    <a:pt x="27780" y="5090"/>
                  </a:lnTo>
                  <a:lnTo>
                    <a:pt x="27780" y="5037"/>
                  </a:lnTo>
                  <a:lnTo>
                    <a:pt x="27780" y="4825"/>
                  </a:lnTo>
                  <a:lnTo>
                    <a:pt x="27833" y="4665"/>
                  </a:lnTo>
                  <a:lnTo>
                    <a:pt x="27886" y="4878"/>
                  </a:lnTo>
                  <a:lnTo>
                    <a:pt x="28045" y="5143"/>
                  </a:lnTo>
                  <a:lnTo>
                    <a:pt x="28204" y="5355"/>
                  </a:lnTo>
                  <a:lnTo>
                    <a:pt x="28416" y="5514"/>
                  </a:lnTo>
                  <a:lnTo>
                    <a:pt x="28416" y="5461"/>
                  </a:lnTo>
                  <a:lnTo>
                    <a:pt x="28363" y="5143"/>
                  </a:lnTo>
                  <a:lnTo>
                    <a:pt x="28363" y="4984"/>
                  </a:lnTo>
                  <a:lnTo>
                    <a:pt x="28416" y="4878"/>
                  </a:lnTo>
                  <a:lnTo>
                    <a:pt x="28522" y="5037"/>
                  </a:lnTo>
                  <a:lnTo>
                    <a:pt x="28628" y="5302"/>
                  </a:lnTo>
                  <a:lnTo>
                    <a:pt x="28787" y="5832"/>
                  </a:lnTo>
                  <a:lnTo>
                    <a:pt x="28840" y="5832"/>
                  </a:lnTo>
                  <a:lnTo>
                    <a:pt x="28893" y="5673"/>
                  </a:lnTo>
                  <a:lnTo>
                    <a:pt x="28946" y="5461"/>
                  </a:lnTo>
                  <a:lnTo>
                    <a:pt x="28946" y="5302"/>
                  </a:lnTo>
                  <a:lnTo>
                    <a:pt x="28999" y="5196"/>
                  </a:lnTo>
                  <a:lnTo>
                    <a:pt x="29052" y="5461"/>
                  </a:lnTo>
                  <a:lnTo>
                    <a:pt x="29105" y="5832"/>
                  </a:lnTo>
                  <a:lnTo>
                    <a:pt x="29317" y="6309"/>
                  </a:lnTo>
                  <a:lnTo>
                    <a:pt x="29317" y="6256"/>
                  </a:lnTo>
                  <a:lnTo>
                    <a:pt x="29424" y="6150"/>
                  </a:lnTo>
                  <a:lnTo>
                    <a:pt x="29477" y="5991"/>
                  </a:lnTo>
                  <a:lnTo>
                    <a:pt x="29477" y="5832"/>
                  </a:lnTo>
                  <a:lnTo>
                    <a:pt x="29477" y="5779"/>
                  </a:lnTo>
                  <a:lnTo>
                    <a:pt x="29530" y="5832"/>
                  </a:lnTo>
                  <a:lnTo>
                    <a:pt x="29636" y="6150"/>
                  </a:lnTo>
                  <a:lnTo>
                    <a:pt x="29742" y="6521"/>
                  </a:lnTo>
                  <a:lnTo>
                    <a:pt x="29795" y="6521"/>
                  </a:lnTo>
                  <a:lnTo>
                    <a:pt x="29848" y="6203"/>
                  </a:lnTo>
                  <a:lnTo>
                    <a:pt x="29901" y="6362"/>
                  </a:lnTo>
                  <a:lnTo>
                    <a:pt x="29954" y="6521"/>
                  </a:lnTo>
                  <a:lnTo>
                    <a:pt x="30007" y="6521"/>
                  </a:lnTo>
                  <a:lnTo>
                    <a:pt x="30060" y="6150"/>
                  </a:lnTo>
                  <a:lnTo>
                    <a:pt x="30007" y="5832"/>
                  </a:lnTo>
                  <a:lnTo>
                    <a:pt x="29848" y="5408"/>
                  </a:lnTo>
                  <a:lnTo>
                    <a:pt x="29636" y="5037"/>
                  </a:lnTo>
                  <a:lnTo>
                    <a:pt x="29317" y="4771"/>
                  </a:lnTo>
                  <a:lnTo>
                    <a:pt x="28999" y="4506"/>
                  </a:lnTo>
                  <a:lnTo>
                    <a:pt x="28575" y="4241"/>
                  </a:lnTo>
                  <a:lnTo>
                    <a:pt x="28363" y="4188"/>
                  </a:lnTo>
                  <a:lnTo>
                    <a:pt x="28522" y="4188"/>
                  </a:lnTo>
                  <a:lnTo>
                    <a:pt x="28575" y="4241"/>
                  </a:lnTo>
                  <a:lnTo>
                    <a:pt x="28575" y="4135"/>
                  </a:lnTo>
                  <a:lnTo>
                    <a:pt x="28522" y="3976"/>
                  </a:lnTo>
                  <a:lnTo>
                    <a:pt x="28522" y="3923"/>
                  </a:lnTo>
                  <a:lnTo>
                    <a:pt x="28681" y="3976"/>
                  </a:lnTo>
                  <a:lnTo>
                    <a:pt x="28893" y="4082"/>
                  </a:lnTo>
                  <a:lnTo>
                    <a:pt x="28999" y="4188"/>
                  </a:lnTo>
                  <a:lnTo>
                    <a:pt x="29158" y="4347"/>
                  </a:lnTo>
                  <a:lnTo>
                    <a:pt x="29158" y="4241"/>
                  </a:lnTo>
                  <a:lnTo>
                    <a:pt x="29105" y="4082"/>
                  </a:lnTo>
                  <a:lnTo>
                    <a:pt x="28999" y="3976"/>
                  </a:lnTo>
                  <a:lnTo>
                    <a:pt x="28946" y="3923"/>
                  </a:lnTo>
                  <a:lnTo>
                    <a:pt x="29158" y="3976"/>
                  </a:lnTo>
                  <a:lnTo>
                    <a:pt x="29371" y="4082"/>
                  </a:lnTo>
                  <a:lnTo>
                    <a:pt x="29530" y="4241"/>
                  </a:lnTo>
                  <a:lnTo>
                    <a:pt x="29689" y="4347"/>
                  </a:lnTo>
                  <a:lnTo>
                    <a:pt x="29742" y="4400"/>
                  </a:lnTo>
                  <a:lnTo>
                    <a:pt x="29795" y="4347"/>
                  </a:lnTo>
                  <a:lnTo>
                    <a:pt x="29848" y="4241"/>
                  </a:lnTo>
                  <a:lnTo>
                    <a:pt x="29848" y="4082"/>
                  </a:lnTo>
                  <a:lnTo>
                    <a:pt x="29795" y="3976"/>
                  </a:lnTo>
                  <a:lnTo>
                    <a:pt x="29795" y="3923"/>
                  </a:lnTo>
                  <a:close/>
                  <a:moveTo>
                    <a:pt x="212" y="14526"/>
                  </a:moveTo>
                  <a:lnTo>
                    <a:pt x="159" y="14738"/>
                  </a:lnTo>
                  <a:lnTo>
                    <a:pt x="159" y="14791"/>
                  </a:lnTo>
                  <a:lnTo>
                    <a:pt x="159" y="15003"/>
                  </a:lnTo>
                  <a:lnTo>
                    <a:pt x="212" y="14526"/>
                  </a:lnTo>
                  <a:close/>
                  <a:moveTo>
                    <a:pt x="159" y="15003"/>
                  </a:moveTo>
                  <a:lnTo>
                    <a:pt x="106" y="15109"/>
                  </a:lnTo>
                  <a:lnTo>
                    <a:pt x="149" y="15067"/>
                  </a:lnTo>
                  <a:lnTo>
                    <a:pt x="159" y="15003"/>
                  </a:lnTo>
                  <a:close/>
                  <a:moveTo>
                    <a:pt x="29583" y="0"/>
                  </a:moveTo>
                  <a:lnTo>
                    <a:pt x="29211" y="53"/>
                  </a:lnTo>
                  <a:lnTo>
                    <a:pt x="28893" y="106"/>
                  </a:lnTo>
                  <a:lnTo>
                    <a:pt x="28257" y="318"/>
                  </a:lnTo>
                  <a:lnTo>
                    <a:pt x="27886" y="477"/>
                  </a:lnTo>
                  <a:lnTo>
                    <a:pt x="27462" y="742"/>
                  </a:lnTo>
                  <a:lnTo>
                    <a:pt x="27091" y="1007"/>
                  </a:lnTo>
                  <a:lnTo>
                    <a:pt x="26879" y="1219"/>
                  </a:lnTo>
                  <a:lnTo>
                    <a:pt x="26667" y="1485"/>
                  </a:lnTo>
                  <a:lnTo>
                    <a:pt x="26508" y="1803"/>
                  </a:lnTo>
                  <a:lnTo>
                    <a:pt x="26296" y="2121"/>
                  </a:lnTo>
                  <a:lnTo>
                    <a:pt x="26190" y="2492"/>
                  </a:lnTo>
                  <a:lnTo>
                    <a:pt x="25978" y="3128"/>
                  </a:lnTo>
                  <a:lnTo>
                    <a:pt x="25872" y="3870"/>
                  </a:lnTo>
                  <a:lnTo>
                    <a:pt x="25553" y="3393"/>
                  </a:lnTo>
                  <a:lnTo>
                    <a:pt x="25129" y="2969"/>
                  </a:lnTo>
                  <a:lnTo>
                    <a:pt x="24758" y="2704"/>
                  </a:lnTo>
                  <a:lnTo>
                    <a:pt x="24387" y="2492"/>
                  </a:lnTo>
                  <a:lnTo>
                    <a:pt x="24016" y="2386"/>
                  </a:lnTo>
                  <a:lnTo>
                    <a:pt x="23698" y="2333"/>
                  </a:lnTo>
                  <a:lnTo>
                    <a:pt x="23380" y="2333"/>
                  </a:lnTo>
                  <a:lnTo>
                    <a:pt x="23009" y="2386"/>
                  </a:lnTo>
                  <a:lnTo>
                    <a:pt x="22638" y="2492"/>
                  </a:lnTo>
                  <a:lnTo>
                    <a:pt x="22320" y="2651"/>
                  </a:lnTo>
                  <a:lnTo>
                    <a:pt x="22054" y="2863"/>
                  </a:lnTo>
                  <a:lnTo>
                    <a:pt x="21789" y="3128"/>
                  </a:lnTo>
                  <a:lnTo>
                    <a:pt x="21577" y="3446"/>
                  </a:lnTo>
                  <a:lnTo>
                    <a:pt x="21630" y="3499"/>
                  </a:lnTo>
                  <a:lnTo>
                    <a:pt x="21736" y="3393"/>
                  </a:lnTo>
                  <a:lnTo>
                    <a:pt x="21895" y="3287"/>
                  </a:lnTo>
                  <a:lnTo>
                    <a:pt x="21789" y="3605"/>
                  </a:lnTo>
                  <a:lnTo>
                    <a:pt x="21842" y="3605"/>
                  </a:lnTo>
                  <a:lnTo>
                    <a:pt x="22160" y="3287"/>
                  </a:lnTo>
                  <a:lnTo>
                    <a:pt x="22426" y="3128"/>
                  </a:lnTo>
                  <a:lnTo>
                    <a:pt x="22320" y="3287"/>
                  </a:lnTo>
                  <a:lnTo>
                    <a:pt x="22267" y="3446"/>
                  </a:lnTo>
                  <a:lnTo>
                    <a:pt x="22267" y="3605"/>
                  </a:lnTo>
                  <a:lnTo>
                    <a:pt x="22320" y="3658"/>
                  </a:lnTo>
                  <a:lnTo>
                    <a:pt x="22744" y="3340"/>
                  </a:lnTo>
                  <a:lnTo>
                    <a:pt x="23009" y="3128"/>
                  </a:lnTo>
                  <a:lnTo>
                    <a:pt x="23168" y="2916"/>
                  </a:lnTo>
                  <a:lnTo>
                    <a:pt x="23115" y="3075"/>
                  </a:lnTo>
                  <a:lnTo>
                    <a:pt x="23062" y="3181"/>
                  </a:lnTo>
                  <a:lnTo>
                    <a:pt x="22956" y="3340"/>
                  </a:lnTo>
                  <a:lnTo>
                    <a:pt x="22903" y="3499"/>
                  </a:lnTo>
                  <a:lnTo>
                    <a:pt x="22956" y="3552"/>
                  </a:lnTo>
                  <a:lnTo>
                    <a:pt x="23009" y="3552"/>
                  </a:lnTo>
                  <a:lnTo>
                    <a:pt x="23380" y="3234"/>
                  </a:lnTo>
                  <a:lnTo>
                    <a:pt x="23645" y="3075"/>
                  </a:lnTo>
                  <a:lnTo>
                    <a:pt x="23804" y="3022"/>
                  </a:lnTo>
                  <a:lnTo>
                    <a:pt x="23804" y="3128"/>
                  </a:lnTo>
                  <a:lnTo>
                    <a:pt x="23698" y="3234"/>
                  </a:lnTo>
                  <a:lnTo>
                    <a:pt x="23486" y="3446"/>
                  </a:lnTo>
                  <a:lnTo>
                    <a:pt x="23486" y="3499"/>
                  </a:lnTo>
                  <a:lnTo>
                    <a:pt x="23698" y="3499"/>
                  </a:lnTo>
                  <a:lnTo>
                    <a:pt x="23963" y="3393"/>
                  </a:lnTo>
                  <a:lnTo>
                    <a:pt x="24228" y="3287"/>
                  </a:lnTo>
                  <a:lnTo>
                    <a:pt x="24387" y="3128"/>
                  </a:lnTo>
                  <a:lnTo>
                    <a:pt x="24387" y="3287"/>
                  </a:lnTo>
                  <a:lnTo>
                    <a:pt x="24228" y="3499"/>
                  </a:lnTo>
                  <a:lnTo>
                    <a:pt x="24281" y="3552"/>
                  </a:lnTo>
                  <a:lnTo>
                    <a:pt x="24599" y="3499"/>
                  </a:lnTo>
                  <a:lnTo>
                    <a:pt x="24811" y="3446"/>
                  </a:lnTo>
                  <a:lnTo>
                    <a:pt x="24917" y="3340"/>
                  </a:lnTo>
                  <a:lnTo>
                    <a:pt x="24917" y="3446"/>
                  </a:lnTo>
                  <a:lnTo>
                    <a:pt x="24811" y="3605"/>
                  </a:lnTo>
                  <a:lnTo>
                    <a:pt x="24864" y="3658"/>
                  </a:lnTo>
                  <a:lnTo>
                    <a:pt x="25182" y="3711"/>
                  </a:lnTo>
                  <a:lnTo>
                    <a:pt x="25500" y="3817"/>
                  </a:lnTo>
                  <a:lnTo>
                    <a:pt x="25023" y="3711"/>
                  </a:lnTo>
                  <a:lnTo>
                    <a:pt x="24493" y="3658"/>
                  </a:lnTo>
                  <a:lnTo>
                    <a:pt x="23539" y="3658"/>
                  </a:lnTo>
                  <a:lnTo>
                    <a:pt x="23115" y="3711"/>
                  </a:lnTo>
                  <a:lnTo>
                    <a:pt x="22691" y="3764"/>
                  </a:lnTo>
                  <a:lnTo>
                    <a:pt x="21948" y="3976"/>
                  </a:lnTo>
                  <a:lnTo>
                    <a:pt x="21471" y="4188"/>
                  </a:lnTo>
                  <a:lnTo>
                    <a:pt x="21153" y="4400"/>
                  </a:lnTo>
                  <a:lnTo>
                    <a:pt x="21047" y="4506"/>
                  </a:lnTo>
                  <a:lnTo>
                    <a:pt x="20835" y="4771"/>
                  </a:lnTo>
                  <a:lnTo>
                    <a:pt x="20623" y="5090"/>
                  </a:lnTo>
                  <a:lnTo>
                    <a:pt x="20411" y="5461"/>
                  </a:lnTo>
                  <a:lnTo>
                    <a:pt x="20305" y="5832"/>
                  </a:lnTo>
                  <a:lnTo>
                    <a:pt x="20252" y="6150"/>
                  </a:lnTo>
                  <a:lnTo>
                    <a:pt x="20252" y="6521"/>
                  </a:lnTo>
                  <a:lnTo>
                    <a:pt x="20252" y="6786"/>
                  </a:lnTo>
                  <a:lnTo>
                    <a:pt x="20358" y="7051"/>
                  </a:lnTo>
                  <a:lnTo>
                    <a:pt x="20464" y="7263"/>
                  </a:lnTo>
                  <a:lnTo>
                    <a:pt x="20676" y="7475"/>
                  </a:lnTo>
                  <a:lnTo>
                    <a:pt x="20729" y="7157"/>
                  </a:lnTo>
                  <a:lnTo>
                    <a:pt x="20835" y="6839"/>
                  </a:lnTo>
                  <a:lnTo>
                    <a:pt x="20941" y="6627"/>
                  </a:lnTo>
                  <a:lnTo>
                    <a:pt x="21047" y="6521"/>
                  </a:lnTo>
                  <a:lnTo>
                    <a:pt x="21100" y="6468"/>
                  </a:lnTo>
                  <a:lnTo>
                    <a:pt x="20994" y="6044"/>
                  </a:lnTo>
                  <a:lnTo>
                    <a:pt x="21365" y="6309"/>
                  </a:lnTo>
                  <a:lnTo>
                    <a:pt x="21312" y="6097"/>
                  </a:lnTo>
                  <a:lnTo>
                    <a:pt x="21259" y="5938"/>
                  </a:lnTo>
                  <a:lnTo>
                    <a:pt x="21153" y="5832"/>
                  </a:lnTo>
                  <a:lnTo>
                    <a:pt x="21100" y="5779"/>
                  </a:lnTo>
                  <a:lnTo>
                    <a:pt x="21259" y="5832"/>
                  </a:lnTo>
                  <a:lnTo>
                    <a:pt x="21524" y="5938"/>
                  </a:lnTo>
                  <a:lnTo>
                    <a:pt x="21577" y="6044"/>
                  </a:lnTo>
                  <a:lnTo>
                    <a:pt x="21630" y="5832"/>
                  </a:lnTo>
                  <a:lnTo>
                    <a:pt x="21577" y="5620"/>
                  </a:lnTo>
                  <a:lnTo>
                    <a:pt x="21471" y="5355"/>
                  </a:lnTo>
                  <a:lnTo>
                    <a:pt x="21524" y="5355"/>
                  </a:lnTo>
                  <a:lnTo>
                    <a:pt x="21630" y="5408"/>
                  </a:lnTo>
                  <a:lnTo>
                    <a:pt x="21789" y="5514"/>
                  </a:lnTo>
                  <a:lnTo>
                    <a:pt x="21895" y="5567"/>
                  </a:lnTo>
                  <a:lnTo>
                    <a:pt x="21948" y="5514"/>
                  </a:lnTo>
                  <a:lnTo>
                    <a:pt x="21948" y="5461"/>
                  </a:lnTo>
                  <a:lnTo>
                    <a:pt x="21948" y="5302"/>
                  </a:lnTo>
                  <a:lnTo>
                    <a:pt x="22001" y="5090"/>
                  </a:lnTo>
                  <a:lnTo>
                    <a:pt x="22054" y="4984"/>
                  </a:lnTo>
                  <a:lnTo>
                    <a:pt x="22160" y="4931"/>
                  </a:lnTo>
                  <a:lnTo>
                    <a:pt x="22160" y="5037"/>
                  </a:lnTo>
                  <a:lnTo>
                    <a:pt x="22160" y="5196"/>
                  </a:lnTo>
                  <a:lnTo>
                    <a:pt x="22267" y="5302"/>
                  </a:lnTo>
                  <a:lnTo>
                    <a:pt x="22320" y="5355"/>
                  </a:lnTo>
                  <a:lnTo>
                    <a:pt x="22426" y="5249"/>
                  </a:lnTo>
                  <a:lnTo>
                    <a:pt x="22532" y="5037"/>
                  </a:lnTo>
                  <a:lnTo>
                    <a:pt x="22691" y="4771"/>
                  </a:lnTo>
                  <a:lnTo>
                    <a:pt x="22797" y="4718"/>
                  </a:lnTo>
                  <a:lnTo>
                    <a:pt x="22903" y="4665"/>
                  </a:lnTo>
                  <a:lnTo>
                    <a:pt x="22850" y="4825"/>
                  </a:lnTo>
                  <a:lnTo>
                    <a:pt x="22850" y="4931"/>
                  </a:lnTo>
                  <a:lnTo>
                    <a:pt x="22903" y="5090"/>
                  </a:lnTo>
                  <a:lnTo>
                    <a:pt x="23009" y="4825"/>
                  </a:lnTo>
                  <a:lnTo>
                    <a:pt x="23115" y="4665"/>
                  </a:lnTo>
                  <a:lnTo>
                    <a:pt x="23327" y="4506"/>
                  </a:lnTo>
                  <a:lnTo>
                    <a:pt x="23327" y="4612"/>
                  </a:lnTo>
                  <a:lnTo>
                    <a:pt x="23327" y="4718"/>
                  </a:lnTo>
                  <a:lnTo>
                    <a:pt x="23380" y="4825"/>
                  </a:lnTo>
                  <a:lnTo>
                    <a:pt x="23433" y="4718"/>
                  </a:lnTo>
                  <a:lnTo>
                    <a:pt x="23592" y="4665"/>
                  </a:lnTo>
                  <a:lnTo>
                    <a:pt x="24016" y="4506"/>
                  </a:lnTo>
                  <a:lnTo>
                    <a:pt x="24599" y="4347"/>
                  </a:lnTo>
                  <a:lnTo>
                    <a:pt x="25076" y="4294"/>
                  </a:lnTo>
                  <a:lnTo>
                    <a:pt x="25447" y="4294"/>
                  </a:lnTo>
                  <a:lnTo>
                    <a:pt x="24758" y="4506"/>
                  </a:lnTo>
                  <a:lnTo>
                    <a:pt x="24122" y="4771"/>
                  </a:lnTo>
                  <a:lnTo>
                    <a:pt x="23539" y="5090"/>
                  </a:lnTo>
                  <a:lnTo>
                    <a:pt x="23062" y="5461"/>
                  </a:lnTo>
                  <a:lnTo>
                    <a:pt x="22691" y="5832"/>
                  </a:lnTo>
                  <a:lnTo>
                    <a:pt x="22532" y="6044"/>
                  </a:lnTo>
                  <a:lnTo>
                    <a:pt x="22267" y="6521"/>
                  </a:lnTo>
                  <a:lnTo>
                    <a:pt x="22054" y="7051"/>
                  </a:lnTo>
                  <a:lnTo>
                    <a:pt x="21948" y="7634"/>
                  </a:lnTo>
                  <a:lnTo>
                    <a:pt x="21895" y="8058"/>
                  </a:lnTo>
                  <a:lnTo>
                    <a:pt x="21895" y="8536"/>
                  </a:lnTo>
                  <a:lnTo>
                    <a:pt x="22001" y="9013"/>
                  </a:lnTo>
                  <a:lnTo>
                    <a:pt x="22160" y="9490"/>
                  </a:lnTo>
                  <a:lnTo>
                    <a:pt x="22373" y="9861"/>
                  </a:lnTo>
                  <a:lnTo>
                    <a:pt x="22691" y="10179"/>
                  </a:lnTo>
                  <a:lnTo>
                    <a:pt x="22744" y="10179"/>
                  </a:lnTo>
                  <a:lnTo>
                    <a:pt x="22744" y="10126"/>
                  </a:lnTo>
                  <a:lnTo>
                    <a:pt x="22638" y="9914"/>
                  </a:lnTo>
                  <a:lnTo>
                    <a:pt x="22585" y="9596"/>
                  </a:lnTo>
                  <a:lnTo>
                    <a:pt x="22744" y="9808"/>
                  </a:lnTo>
                  <a:lnTo>
                    <a:pt x="22956" y="9967"/>
                  </a:lnTo>
                  <a:lnTo>
                    <a:pt x="23009" y="9967"/>
                  </a:lnTo>
                  <a:lnTo>
                    <a:pt x="23009" y="9914"/>
                  </a:lnTo>
                  <a:lnTo>
                    <a:pt x="22850" y="9490"/>
                  </a:lnTo>
                  <a:lnTo>
                    <a:pt x="22744" y="9066"/>
                  </a:lnTo>
                  <a:lnTo>
                    <a:pt x="22691" y="8748"/>
                  </a:lnTo>
                  <a:lnTo>
                    <a:pt x="22744" y="8907"/>
                  </a:lnTo>
                  <a:lnTo>
                    <a:pt x="22850" y="9013"/>
                  </a:lnTo>
                  <a:lnTo>
                    <a:pt x="23062" y="9172"/>
                  </a:lnTo>
                  <a:lnTo>
                    <a:pt x="23274" y="9278"/>
                  </a:lnTo>
                  <a:lnTo>
                    <a:pt x="23380" y="9278"/>
                  </a:lnTo>
                  <a:lnTo>
                    <a:pt x="23327" y="9013"/>
                  </a:lnTo>
                  <a:lnTo>
                    <a:pt x="23221" y="8536"/>
                  </a:lnTo>
                  <a:lnTo>
                    <a:pt x="23009" y="8005"/>
                  </a:lnTo>
                  <a:lnTo>
                    <a:pt x="22797" y="7634"/>
                  </a:lnTo>
                  <a:lnTo>
                    <a:pt x="22850" y="7634"/>
                  </a:lnTo>
                  <a:lnTo>
                    <a:pt x="23009" y="7793"/>
                  </a:lnTo>
                  <a:lnTo>
                    <a:pt x="23168" y="7952"/>
                  </a:lnTo>
                  <a:lnTo>
                    <a:pt x="23327" y="8111"/>
                  </a:lnTo>
                  <a:lnTo>
                    <a:pt x="23539" y="8323"/>
                  </a:lnTo>
                  <a:lnTo>
                    <a:pt x="23592" y="8270"/>
                  </a:lnTo>
                  <a:lnTo>
                    <a:pt x="23592" y="8217"/>
                  </a:lnTo>
                  <a:lnTo>
                    <a:pt x="23433" y="7634"/>
                  </a:lnTo>
                  <a:lnTo>
                    <a:pt x="23327" y="7104"/>
                  </a:lnTo>
                  <a:lnTo>
                    <a:pt x="23327" y="6892"/>
                  </a:lnTo>
                  <a:lnTo>
                    <a:pt x="23327" y="6733"/>
                  </a:lnTo>
                  <a:lnTo>
                    <a:pt x="23380" y="6733"/>
                  </a:lnTo>
                  <a:lnTo>
                    <a:pt x="23486" y="6786"/>
                  </a:lnTo>
                  <a:lnTo>
                    <a:pt x="23592" y="6998"/>
                  </a:lnTo>
                  <a:lnTo>
                    <a:pt x="23698" y="7263"/>
                  </a:lnTo>
                  <a:lnTo>
                    <a:pt x="23751" y="7475"/>
                  </a:lnTo>
                  <a:lnTo>
                    <a:pt x="23804" y="7528"/>
                  </a:lnTo>
                  <a:lnTo>
                    <a:pt x="23857" y="7475"/>
                  </a:lnTo>
                  <a:lnTo>
                    <a:pt x="23963" y="7051"/>
                  </a:lnTo>
                  <a:lnTo>
                    <a:pt x="24016" y="6521"/>
                  </a:lnTo>
                  <a:lnTo>
                    <a:pt x="23963" y="6203"/>
                  </a:lnTo>
                  <a:lnTo>
                    <a:pt x="23857" y="5938"/>
                  </a:lnTo>
                  <a:lnTo>
                    <a:pt x="23910" y="5991"/>
                  </a:lnTo>
                  <a:lnTo>
                    <a:pt x="24069" y="6097"/>
                  </a:lnTo>
                  <a:lnTo>
                    <a:pt x="24228" y="6362"/>
                  </a:lnTo>
                  <a:lnTo>
                    <a:pt x="24281" y="6415"/>
                  </a:lnTo>
                  <a:lnTo>
                    <a:pt x="24334" y="6362"/>
                  </a:lnTo>
                  <a:lnTo>
                    <a:pt x="24387" y="6097"/>
                  </a:lnTo>
                  <a:lnTo>
                    <a:pt x="24493" y="5832"/>
                  </a:lnTo>
                  <a:lnTo>
                    <a:pt x="24493" y="5567"/>
                  </a:lnTo>
                  <a:lnTo>
                    <a:pt x="24440" y="5302"/>
                  </a:lnTo>
                  <a:lnTo>
                    <a:pt x="24599" y="5408"/>
                  </a:lnTo>
                  <a:lnTo>
                    <a:pt x="24705" y="5620"/>
                  </a:lnTo>
                  <a:lnTo>
                    <a:pt x="24811" y="5620"/>
                  </a:lnTo>
                  <a:lnTo>
                    <a:pt x="24970" y="5355"/>
                  </a:lnTo>
                  <a:lnTo>
                    <a:pt x="25076" y="5143"/>
                  </a:lnTo>
                  <a:lnTo>
                    <a:pt x="25447" y="4825"/>
                  </a:lnTo>
                  <a:lnTo>
                    <a:pt x="25553" y="4825"/>
                  </a:lnTo>
                  <a:lnTo>
                    <a:pt x="25182" y="5302"/>
                  </a:lnTo>
                  <a:lnTo>
                    <a:pt x="24917" y="5832"/>
                  </a:lnTo>
                  <a:lnTo>
                    <a:pt x="24599" y="6521"/>
                  </a:lnTo>
                  <a:lnTo>
                    <a:pt x="24440" y="7104"/>
                  </a:lnTo>
                  <a:lnTo>
                    <a:pt x="24334" y="7634"/>
                  </a:lnTo>
                  <a:lnTo>
                    <a:pt x="24334" y="7899"/>
                  </a:lnTo>
                  <a:lnTo>
                    <a:pt x="24387" y="8111"/>
                  </a:lnTo>
                  <a:lnTo>
                    <a:pt x="24493" y="8536"/>
                  </a:lnTo>
                  <a:lnTo>
                    <a:pt x="24652" y="8801"/>
                  </a:lnTo>
                  <a:lnTo>
                    <a:pt x="24811" y="9066"/>
                  </a:lnTo>
                  <a:lnTo>
                    <a:pt x="25023" y="9278"/>
                  </a:lnTo>
                  <a:lnTo>
                    <a:pt x="25288" y="9490"/>
                  </a:lnTo>
                  <a:lnTo>
                    <a:pt x="25553" y="9649"/>
                  </a:lnTo>
                  <a:lnTo>
                    <a:pt x="25872" y="9755"/>
                  </a:lnTo>
                  <a:lnTo>
                    <a:pt x="26137" y="9808"/>
                  </a:lnTo>
                  <a:lnTo>
                    <a:pt x="26455" y="9702"/>
                  </a:lnTo>
                  <a:lnTo>
                    <a:pt x="26296" y="9596"/>
                  </a:lnTo>
                  <a:lnTo>
                    <a:pt x="26190" y="9490"/>
                  </a:lnTo>
                  <a:lnTo>
                    <a:pt x="26031" y="9331"/>
                  </a:lnTo>
                  <a:lnTo>
                    <a:pt x="25925" y="9172"/>
                  </a:lnTo>
                  <a:lnTo>
                    <a:pt x="25872" y="9013"/>
                  </a:lnTo>
                  <a:lnTo>
                    <a:pt x="25500" y="8907"/>
                  </a:lnTo>
                  <a:lnTo>
                    <a:pt x="25872" y="8748"/>
                  </a:lnTo>
                  <a:lnTo>
                    <a:pt x="25659" y="8695"/>
                  </a:lnTo>
                  <a:lnTo>
                    <a:pt x="25394" y="8695"/>
                  </a:lnTo>
                  <a:lnTo>
                    <a:pt x="25500" y="8589"/>
                  </a:lnTo>
                  <a:lnTo>
                    <a:pt x="25606" y="8536"/>
                  </a:lnTo>
                  <a:lnTo>
                    <a:pt x="25765" y="8430"/>
                  </a:lnTo>
                  <a:lnTo>
                    <a:pt x="25606" y="8377"/>
                  </a:lnTo>
                  <a:lnTo>
                    <a:pt x="25447" y="8323"/>
                  </a:lnTo>
                  <a:lnTo>
                    <a:pt x="25182" y="8270"/>
                  </a:lnTo>
                  <a:lnTo>
                    <a:pt x="25235" y="8217"/>
                  </a:lnTo>
                  <a:lnTo>
                    <a:pt x="25341" y="8164"/>
                  </a:lnTo>
                  <a:lnTo>
                    <a:pt x="25447" y="8111"/>
                  </a:lnTo>
                  <a:lnTo>
                    <a:pt x="25500" y="8058"/>
                  </a:lnTo>
                  <a:lnTo>
                    <a:pt x="25500" y="7952"/>
                  </a:lnTo>
                  <a:lnTo>
                    <a:pt x="25394" y="7899"/>
                  </a:lnTo>
                  <a:lnTo>
                    <a:pt x="25235" y="7793"/>
                  </a:lnTo>
                  <a:lnTo>
                    <a:pt x="25182" y="7634"/>
                  </a:lnTo>
                  <a:lnTo>
                    <a:pt x="25129" y="7581"/>
                  </a:lnTo>
                  <a:lnTo>
                    <a:pt x="25288" y="7634"/>
                  </a:lnTo>
                  <a:lnTo>
                    <a:pt x="25447" y="7687"/>
                  </a:lnTo>
                  <a:lnTo>
                    <a:pt x="25553" y="7634"/>
                  </a:lnTo>
                  <a:lnTo>
                    <a:pt x="25500" y="7528"/>
                  </a:lnTo>
                  <a:lnTo>
                    <a:pt x="25394" y="7316"/>
                  </a:lnTo>
                  <a:lnTo>
                    <a:pt x="25288" y="7104"/>
                  </a:lnTo>
                  <a:lnTo>
                    <a:pt x="25235" y="6998"/>
                  </a:lnTo>
                  <a:lnTo>
                    <a:pt x="25288" y="6892"/>
                  </a:lnTo>
                  <a:lnTo>
                    <a:pt x="25341" y="6998"/>
                  </a:lnTo>
                  <a:lnTo>
                    <a:pt x="25447" y="7104"/>
                  </a:lnTo>
                  <a:lnTo>
                    <a:pt x="25553" y="7104"/>
                  </a:lnTo>
                  <a:lnTo>
                    <a:pt x="25447" y="6892"/>
                  </a:lnTo>
                  <a:lnTo>
                    <a:pt x="25341" y="6733"/>
                  </a:lnTo>
                  <a:lnTo>
                    <a:pt x="25288" y="6521"/>
                  </a:lnTo>
                  <a:lnTo>
                    <a:pt x="25394" y="6574"/>
                  </a:lnTo>
                  <a:lnTo>
                    <a:pt x="25447" y="6627"/>
                  </a:lnTo>
                  <a:lnTo>
                    <a:pt x="25553" y="6627"/>
                  </a:lnTo>
                  <a:lnTo>
                    <a:pt x="25553" y="6521"/>
                  </a:lnTo>
                  <a:lnTo>
                    <a:pt x="25553" y="6203"/>
                  </a:lnTo>
                  <a:lnTo>
                    <a:pt x="25659" y="5832"/>
                  </a:lnTo>
                  <a:lnTo>
                    <a:pt x="25872" y="5196"/>
                  </a:lnTo>
                  <a:lnTo>
                    <a:pt x="25872" y="5249"/>
                  </a:lnTo>
                  <a:lnTo>
                    <a:pt x="25925" y="5196"/>
                  </a:lnTo>
                  <a:lnTo>
                    <a:pt x="25978" y="4984"/>
                  </a:lnTo>
                  <a:lnTo>
                    <a:pt x="26084" y="4825"/>
                  </a:lnTo>
                  <a:lnTo>
                    <a:pt x="26985" y="5832"/>
                  </a:lnTo>
                  <a:lnTo>
                    <a:pt x="27568" y="6521"/>
                  </a:lnTo>
                  <a:lnTo>
                    <a:pt x="27992" y="6998"/>
                  </a:lnTo>
                  <a:lnTo>
                    <a:pt x="28416" y="7634"/>
                  </a:lnTo>
                  <a:lnTo>
                    <a:pt x="28999" y="8536"/>
                  </a:lnTo>
                  <a:lnTo>
                    <a:pt x="29583" y="9490"/>
                  </a:lnTo>
                  <a:lnTo>
                    <a:pt x="29795" y="9967"/>
                  </a:lnTo>
                  <a:lnTo>
                    <a:pt x="30113" y="10497"/>
                  </a:lnTo>
                  <a:lnTo>
                    <a:pt x="30431" y="11345"/>
                  </a:lnTo>
                  <a:lnTo>
                    <a:pt x="30537" y="11504"/>
                  </a:lnTo>
                  <a:lnTo>
                    <a:pt x="30855" y="12565"/>
                  </a:lnTo>
                  <a:lnTo>
                    <a:pt x="31014" y="13148"/>
                  </a:lnTo>
                  <a:lnTo>
                    <a:pt x="31173" y="13837"/>
                  </a:lnTo>
                  <a:lnTo>
                    <a:pt x="31279" y="14526"/>
                  </a:lnTo>
                  <a:lnTo>
                    <a:pt x="31332" y="14897"/>
                  </a:lnTo>
                  <a:lnTo>
                    <a:pt x="30908" y="15003"/>
                  </a:lnTo>
                  <a:lnTo>
                    <a:pt x="30272" y="15215"/>
                  </a:lnTo>
                  <a:lnTo>
                    <a:pt x="29689" y="15480"/>
                  </a:lnTo>
                  <a:lnTo>
                    <a:pt x="29211" y="15746"/>
                  </a:lnTo>
                  <a:lnTo>
                    <a:pt x="28787" y="16064"/>
                  </a:lnTo>
                  <a:lnTo>
                    <a:pt x="28204" y="16541"/>
                  </a:lnTo>
                  <a:lnTo>
                    <a:pt x="27886" y="16806"/>
                  </a:lnTo>
                  <a:lnTo>
                    <a:pt x="26879" y="17813"/>
                  </a:lnTo>
                  <a:lnTo>
                    <a:pt x="26508" y="18184"/>
                  </a:lnTo>
                  <a:lnTo>
                    <a:pt x="26084" y="18555"/>
                  </a:lnTo>
                  <a:lnTo>
                    <a:pt x="25925" y="18661"/>
                  </a:lnTo>
                  <a:lnTo>
                    <a:pt x="25341" y="19032"/>
                  </a:lnTo>
                  <a:lnTo>
                    <a:pt x="24546" y="19404"/>
                  </a:lnTo>
                  <a:lnTo>
                    <a:pt x="23486" y="19298"/>
                  </a:lnTo>
                  <a:lnTo>
                    <a:pt x="22479" y="19139"/>
                  </a:lnTo>
                  <a:lnTo>
                    <a:pt x="21630" y="18926"/>
                  </a:lnTo>
                  <a:lnTo>
                    <a:pt x="20835" y="18661"/>
                  </a:lnTo>
                  <a:lnTo>
                    <a:pt x="20570" y="18555"/>
                  </a:lnTo>
                  <a:lnTo>
                    <a:pt x="19987" y="18290"/>
                  </a:lnTo>
                  <a:lnTo>
                    <a:pt x="19457" y="18025"/>
                  </a:lnTo>
                  <a:lnTo>
                    <a:pt x="19033" y="17707"/>
                  </a:lnTo>
                  <a:lnTo>
                    <a:pt x="18608" y="17389"/>
                  </a:lnTo>
                  <a:lnTo>
                    <a:pt x="17866" y="17124"/>
                  </a:lnTo>
                  <a:lnTo>
                    <a:pt x="17548" y="17018"/>
                  </a:lnTo>
                  <a:lnTo>
                    <a:pt x="17336" y="16806"/>
                  </a:lnTo>
                  <a:lnTo>
                    <a:pt x="17018" y="16541"/>
                  </a:lnTo>
                  <a:lnTo>
                    <a:pt x="16753" y="16223"/>
                  </a:lnTo>
                  <a:lnTo>
                    <a:pt x="16541" y="15852"/>
                  </a:lnTo>
                  <a:lnTo>
                    <a:pt x="16435" y="15427"/>
                  </a:lnTo>
                  <a:lnTo>
                    <a:pt x="16382" y="15003"/>
                  </a:lnTo>
                  <a:lnTo>
                    <a:pt x="16382" y="14791"/>
                  </a:lnTo>
                  <a:lnTo>
                    <a:pt x="16382" y="14526"/>
                  </a:lnTo>
                  <a:lnTo>
                    <a:pt x="16488" y="13890"/>
                  </a:lnTo>
                  <a:lnTo>
                    <a:pt x="16541" y="13201"/>
                  </a:lnTo>
                  <a:lnTo>
                    <a:pt x="16541" y="13148"/>
                  </a:lnTo>
                  <a:lnTo>
                    <a:pt x="16435" y="12830"/>
                  </a:lnTo>
                  <a:lnTo>
                    <a:pt x="16223" y="12565"/>
                  </a:lnTo>
                  <a:lnTo>
                    <a:pt x="16064" y="12406"/>
                  </a:lnTo>
                  <a:lnTo>
                    <a:pt x="15905" y="12300"/>
                  </a:lnTo>
                  <a:lnTo>
                    <a:pt x="15481" y="12141"/>
                  </a:lnTo>
                  <a:lnTo>
                    <a:pt x="15056" y="12035"/>
                  </a:lnTo>
                  <a:lnTo>
                    <a:pt x="14579" y="11928"/>
                  </a:lnTo>
                  <a:lnTo>
                    <a:pt x="14102" y="11822"/>
                  </a:lnTo>
                  <a:lnTo>
                    <a:pt x="13678" y="11716"/>
                  </a:lnTo>
                  <a:lnTo>
                    <a:pt x="13307" y="11557"/>
                  </a:lnTo>
                  <a:lnTo>
                    <a:pt x="13148" y="11451"/>
                  </a:lnTo>
                  <a:lnTo>
                    <a:pt x="12989" y="11345"/>
                  </a:lnTo>
                  <a:lnTo>
                    <a:pt x="12883" y="11186"/>
                  </a:lnTo>
                  <a:lnTo>
                    <a:pt x="12777" y="10974"/>
                  </a:lnTo>
                  <a:lnTo>
                    <a:pt x="12724" y="10815"/>
                  </a:lnTo>
                  <a:lnTo>
                    <a:pt x="12724" y="10550"/>
                  </a:lnTo>
                  <a:lnTo>
                    <a:pt x="12724" y="10497"/>
                  </a:lnTo>
                  <a:lnTo>
                    <a:pt x="12777" y="10285"/>
                  </a:lnTo>
                  <a:lnTo>
                    <a:pt x="12777" y="10126"/>
                  </a:lnTo>
                  <a:lnTo>
                    <a:pt x="12830" y="9914"/>
                  </a:lnTo>
                  <a:lnTo>
                    <a:pt x="12883" y="9755"/>
                  </a:lnTo>
                  <a:lnTo>
                    <a:pt x="12830" y="9596"/>
                  </a:lnTo>
                  <a:lnTo>
                    <a:pt x="12777" y="9490"/>
                  </a:lnTo>
                  <a:lnTo>
                    <a:pt x="12618" y="9331"/>
                  </a:lnTo>
                  <a:lnTo>
                    <a:pt x="12353" y="9172"/>
                  </a:lnTo>
                  <a:lnTo>
                    <a:pt x="12088" y="9066"/>
                  </a:lnTo>
                  <a:lnTo>
                    <a:pt x="11929" y="8907"/>
                  </a:lnTo>
                  <a:lnTo>
                    <a:pt x="11770" y="8748"/>
                  </a:lnTo>
                  <a:lnTo>
                    <a:pt x="11717" y="8536"/>
                  </a:lnTo>
                  <a:lnTo>
                    <a:pt x="11611" y="8217"/>
                  </a:lnTo>
                  <a:lnTo>
                    <a:pt x="11558" y="8005"/>
                  </a:lnTo>
                  <a:lnTo>
                    <a:pt x="11398" y="7793"/>
                  </a:lnTo>
                  <a:lnTo>
                    <a:pt x="11292" y="7687"/>
                  </a:lnTo>
                  <a:lnTo>
                    <a:pt x="11133" y="7634"/>
                  </a:lnTo>
                  <a:lnTo>
                    <a:pt x="10709" y="7634"/>
                  </a:lnTo>
                  <a:lnTo>
                    <a:pt x="10391" y="7687"/>
                  </a:lnTo>
                  <a:lnTo>
                    <a:pt x="10126" y="7793"/>
                  </a:lnTo>
                  <a:lnTo>
                    <a:pt x="9596" y="8058"/>
                  </a:lnTo>
                  <a:lnTo>
                    <a:pt x="9172" y="8323"/>
                  </a:lnTo>
                  <a:lnTo>
                    <a:pt x="8748" y="8536"/>
                  </a:lnTo>
                  <a:lnTo>
                    <a:pt x="8218" y="8536"/>
                  </a:lnTo>
                  <a:lnTo>
                    <a:pt x="8059" y="8483"/>
                  </a:lnTo>
                  <a:lnTo>
                    <a:pt x="7952" y="8377"/>
                  </a:lnTo>
                  <a:lnTo>
                    <a:pt x="7740" y="8164"/>
                  </a:lnTo>
                  <a:lnTo>
                    <a:pt x="7581" y="7899"/>
                  </a:lnTo>
                  <a:lnTo>
                    <a:pt x="7475" y="7634"/>
                  </a:lnTo>
                  <a:lnTo>
                    <a:pt x="7422" y="7528"/>
                  </a:lnTo>
                  <a:lnTo>
                    <a:pt x="7316" y="7422"/>
                  </a:lnTo>
                  <a:lnTo>
                    <a:pt x="7210" y="7369"/>
                  </a:lnTo>
                  <a:lnTo>
                    <a:pt x="7051" y="7316"/>
                  </a:lnTo>
                  <a:lnTo>
                    <a:pt x="6892" y="7369"/>
                  </a:lnTo>
                  <a:lnTo>
                    <a:pt x="6733" y="7422"/>
                  </a:lnTo>
                  <a:lnTo>
                    <a:pt x="6415" y="7634"/>
                  </a:lnTo>
                  <a:lnTo>
                    <a:pt x="6044" y="8058"/>
                  </a:lnTo>
                  <a:lnTo>
                    <a:pt x="5620" y="8536"/>
                  </a:lnTo>
                  <a:lnTo>
                    <a:pt x="5196" y="9066"/>
                  </a:lnTo>
                  <a:lnTo>
                    <a:pt x="4931" y="9278"/>
                  </a:lnTo>
                  <a:lnTo>
                    <a:pt x="4772" y="9384"/>
                  </a:lnTo>
                  <a:lnTo>
                    <a:pt x="4507" y="9490"/>
                  </a:lnTo>
                  <a:lnTo>
                    <a:pt x="4188" y="9543"/>
                  </a:lnTo>
                  <a:lnTo>
                    <a:pt x="3658" y="9543"/>
                  </a:lnTo>
                  <a:lnTo>
                    <a:pt x="3234" y="9596"/>
                  </a:lnTo>
                  <a:lnTo>
                    <a:pt x="2916" y="9755"/>
                  </a:lnTo>
                  <a:lnTo>
                    <a:pt x="2598" y="9967"/>
                  </a:lnTo>
                  <a:lnTo>
                    <a:pt x="2333" y="10232"/>
                  </a:lnTo>
                  <a:lnTo>
                    <a:pt x="2121" y="10497"/>
                  </a:lnTo>
                  <a:lnTo>
                    <a:pt x="1909" y="10921"/>
                  </a:lnTo>
                  <a:lnTo>
                    <a:pt x="1697" y="11345"/>
                  </a:lnTo>
                  <a:lnTo>
                    <a:pt x="1220" y="12565"/>
                  </a:lnTo>
                  <a:lnTo>
                    <a:pt x="1008" y="13148"/>
                  </a:lnTo>
                  <a:lnTo>
                    <a:pt x="742" y="13890"/>
                  </a:lnTo>
                  <a:lnTo>
                    <a:pt x="424" y="14526"/>
                  </a:lnTo>
                  <a:lnTo>
                    <a:pt x="212" y="15003"/>
                  </a:lnTo>
                  <a:lnTo>
                    <a:pt x="149" y="15067"/>
                  </a:lnTo>
                  <a:lnTo>
                    <a:pt x="106" y="15321"/>
                  </a:lnTo>
                  <a:lnTo>
                    <a:pt x="106" y="15480"/>
                  </a:lnTo>
                  <a:lnTo>
                    <a:pt x="53" y="15905"/>
                  </a:lnTo>
                  <a:lnTo>
                    <a:pt x="53" y="16117"/>
                  </a:lnTo>
                  <a:lnTo>
                    <a:pt x="0" y="16541"/>
                  </a:lnTo>
                  <a:lnTo>
                    <a:pt x="0" y="16700"/>
                  </a:lnTo>
                  <a:lnTo>
                    <a:pt x="0" y="16806"/>
                  </a:lnTo>
                  <a:lnTo>
                    <a:pt x="0" y="17336"/>
                  </a:lnTo>
                  <a:lnTo>
                    <a:pt x="53" y="18555"/>
                  </a:lnTo>
                  <a:lnTo>
                    <a:pt x="53" y="18661"/>
                  </a:lnTo>
                  <a:lnTo>
                    <a:pt x="159" y="19775"/>
                  </a:lnTo>
                  <a:lnTo>
                    <a:pt x="318" y="20888"/>
                  </a:lnTo>
                  <a:lnTo>
                    <a:pt x="477" y="21948"/>
                  </a:lnTo>
                  <a:lnTo>
                    <a:pt x="742" y="23009"/>
                  </a:lnTo>
                  <a:lnTo>
                    <a:pt x="1061" y="24016"/>
                  </a:lnTo>
                  <a:lnTo>
                    <a:pt x="1432" y="25023"/>
                  </a:lnTo>
                  <a:lnTo>
                    <a:pt x="1856" y="26030"/>
                  </a:lnTo>
                  <a:lnTo>
                    <a:pt x="2280" y="26985"/>
                  </a:lnTo>
                  <a:lnTo>
                    <a:pt x="2969" y="28257"/>
                  </a:lnTo>
                  <a:lnTo>
                    <a:pt x="3764" y="29529"/>
                  </a:lnTo>
                  <a:lnTo>
                    <a:pt x="4666" y="30696"/>
                  </a:lnTo>
                  <a:lnTo>
                    <a:pt x="5620" y="31809"/>
                  </a:lnTo>
                  <a:lnTo>
                    <a:pt x="6627" y="32816"/>
                  </a:lnTo>
                  <a:lnTo>
                    <a:pt x="7687" y="33824"/>
                  </a:lnTo>
                  <a:lnTo>
                    <a:pt x="8854" y="34725"/>
                  </a:lnTo>
                  <a:lnTo>
                    <a:pt x="10073" y="35520"/>
                  </a:lnTo>
                  <a:lnTo>
                    <a:pt x="11345" y="36262"/>
                  </a:lnTo>
                  <a:lnTo>
                    <a:pt x="12671" y="36898"/>
                  </a:lnTo>
                  <a:lnTo>
                    <a:pt x="14049" y="37482"/>
                  </a:lnTo>
                  <a:lnTo>
                    <a:pt x="15428" y="37959"/>
                  </a:lnTo>
                  <a:lnTo>
                    <a:pt x="16912" y="38330"/>
                  </a:lnTo>
                  <a:lnTo>
                    <a:pt x="18396" y="38595"/>
                  </a:lnTo>
                  <a:lnTo>
                    <a:pt x="19934" y="38754"/>
                  </a:lnTo>
                  <a:lnTo>
                    <a:pt x="21471" y="38807"/>
                  </a:lnTo>
                  <a:lnTo>
                    <a:pt x="22532" y="38807"/>
                  </a:lnTo>
                  <a:lnTo>
                    <a:pt x="23592" y="38701"/>
                  </a:lnTo>
                  <a:lnTo>
                    <a:pt x="24599" y="38595"/>
                  </a:lnTo>
                  <a:lnTo>
                    <a:pt x="25606" y="38436"/>
                  </a:lnTo>
                  <a:lnTo>
                    <a:pt x="26614" y="38171"/>
                  </a:lnTo>
                  <a:lnTo>
                    <a:pt x="27621" y="37906"/>
                  </a:lnTo>
                  <a:lnTo>
                    <a:pt x="28575" y="37641"/>
                  </a:lnTo>
                  <a:lnTo>
                    <a:pt x="29530" y="37270"/>
                  </a:lnTo>
                  <a:lnTo>
                    <a:pt x="30431" y="36845"/>
                  </a:lnTo>
                  <a:lnTo>
                    <a:pt x="31332" y="36421"/>
                  </a:lnTo>
                  <a:lnTo>
                    <a:pt x="32180" y="35944"/>
                  </a:lnTo>
                  <a:lnTo>
                    <a:pt x="33029" y="35467"/>
                  </a:lnTo>
                  <a:lnTo>
                    <a:pt x="33877" y="34884"/>
                  </a:lnTo>
                  <a:lnTo>
                    <a:pt x="34672" y="34301"/>
                  </a:lnTo>
                  <a:lnTo>
                    <a:pt x="35414" y="33665"/>
                  </a:lnTo>
                  <a:lnTo>
                    <a:pt x="36156" y="33028"/>
                  </a:lnTo>
                  <a:lnTo>
                    <a:pt x="36846" y="32339"/>
                  </a:lnTo>
                  <a:lnTo>
                    <a:pt x="37535" y="31597"/>
                  </a:lnTo>
                  <a:lnTo>
                    <a:pt x="38171" y="30855"/>
                  </a:lnTo>
                  <a:lnTo>
                    <a:pt x="38754" y="30060"/>
                  </a:lnTo>
                  <a:lnTo>
                    <a:pt x="39337" y="29264"/>
                  </a:lnTo>
                  <a:lnTo>
                    <a:pt x="39867" y="28416"/>
                  </a:lnTo>
                  <a:lnTo>
                    <a:pt x="40398" y="27568"/>
                  </a:lnTo>
                  <a:lnTo>
                    <a:pt x="40822" y="26667"/>
                  </a:lnTo>
                  <a:lnTo>
                    <a:pt x="41246" y="25765"/>
                  </a:lnTo>
                  <a:lnTo>
                    <a:pt x="41617" y="24864"/>
                  </a:lnTo>
                  <a:lnTo>
                    <a:pt x="41935" y="23910"/>
                  </a:lnTo>
                  <a:lnTo>
                    <a:pt x="42253" y="22903"/>
                  </a:lnTo>
                  <a:lnTo>
                    <a:pt x="42465" y="21948"/>
                  </a:lnTo>
                  <a:lnTo>
                    <a:pt x="42677" y="20941"/>
                  </a:lnTo>
                  <a:lnTo>
                    <a:pt x="42836" y="19881"/>
                  </a:lnTo>
                  <a:lnTo>
                    <a:pt x="42889" y="18873"/>
                  </a:lnTo>
                  <a:lnTo>
                    <a:pt x="42942" y="18661"/>
                  </a:lnTo>
                  <a:lnTo>
                    <a:pt x="42942" y="18555"/>
                  </a:lnTo>
                  <a:lnTo>
                    <a:pt x="42942" y="17336"/>
                  </a:lnTo>
                  <a:lnTo>
                    <a:pt x="42942" y="16806"/>
                  </a:lnTo>
                  <a:lnTo>
                    <a:pt x="42942" y="16541"/>
                  </a:lnTo>
                  <a:lnTo>
                    <a:pt x="42942" y="16117"/>
                  </a:lnTo>
                  <a:lnTo>
                    <a:pt x="42253" y="15799"/>
                  </a:lnTo>
                  <a:lnTo>
                    <a:pt x="41511" y="15480"/>
                  </a:lnTo>
                  <a:lnTo>
                    <a:pt x="40769" y="15215"/>
                  </a:lnTo>
                  <a:lnTo>
                    <a:pt x="40026" y="15003"/>
                  </a:lnTo>
                  <a:lnTo>
                    <a:pt x="38913" y="14738"/>
                  </a:lnTo>
                  <a:lnTo>
                    <a:pt x="37853" y="14526"/>
                  </a:lnTo>
                  <a:lnTo>
                    <a:pt x="36634" y="14420"/>
                  </a:lnTo>
                  <a:lnTo>
                    <a:pt x="35467" y="14367"/>
                  </a:lnTo>
                  <a:lnTo>
                    <a:pt x="34354" y="14420"/>
                  </a:lnTo>
                  <a:lnTo>
                    <a:pt x="33241" y="14526"/>
                  </a:lnTo>
                  <a:lnTo>
                    <a:pt x="33188" y="13890"/>
                  </a:lnTo>
                  <a:lnTo>
                    <a:pt x="33135" y="13307"/>
                  </a:lnTo>
                  <a:lnTo>
                    <a:pt x="33135" y="13148"/>
                  </a:lnTo>
                  <a:lnTo>
                    <a:pt x="33188" y="12565"/>
                  </a:lnTo>
                  <a:lnTo>
                    <a:pt x="33188" y="12035"/>
                  </a:lnTo>
                  <a:lnTo>
                    <a:pt x="33294" y="11345"/>
                  </a:lnTo>
                  <a:lnTo>
                    <a:pt x="33400" y="10815"/>
                  </a:lnTo>
                  <a:lnTo>
                    <a:pt x="33453" y="10497"/>
                  </a:lnTo>
                  <a:lnTo>
                    <a:pt x="33771" y="9490"/>
                  </a:lnTo>
                  <a:lnTo>
                    <a:pt x="34142" y="8536"/>
                  </a:lnTo>
                  <a:lnTo>
                    <a:pt x="34195" y="8377"/>
                  </a:lnTo>
                  <a:lnTo>
                    <a:pt x="34513" y="7634"/>
                  </a:lnTo>
                  <a:lnTo>
                    <a:pt x="35096" y="6521"/>
                  </a:lnTo>
                  <a:lnTo>
                    <a:pt x="35096" y="6468"/>
                  </a:lnTo>
                  <a:lnTo>
                    <a:pt x="35149" y="6521"/>
                  </a:lnTo>
                  <a:lnTo>
                    <a:pt x="35202" y="6574"/>
                  </a:lnTo>
                  <a:lnTo>
                    <a:pt x="35308" y="6733"/>
                  </a:lnTo>
                  <a:lnTo>
                    <a:pt x="35308" y="6680"/>
                  </a:lnTo>
                  <a:lnTo>
                    <a:pt x="35520" y="6945"/>
                  </a:lnTo>
                  <a:lnTo>
                    <a:pt x="35679" y="7210"/>
                  </a:lnTo>
                  <a:lnTo>
                    <a:pt x="35785" y="7475"/>
                  </a:lnTo>
                  <a:lnTo>
                    <a:pt x="35785" y="7634"/>
                  </a:lnTo>
                  <a:lnTo>
                    <a:pt x="35891" y="7634"/>
                  </a:lnTo>
                  <a:lnTo>
                    <a:pt x="35997" y="7528"/>
                  </a:lnTo>
                  <a:lnTo>
                    <a:pt x="35997" y="7634"/>
                  </a:lnTo>
                  <a:lnTo>
                    <a:pt x="35944" y="7899"/>
                  </a:lnTo>
                  <a:lnTo>
                    <a:pt x="35891" y="8005"/>
                  </a:lnTo>
                  <a:lnTo>
                    <a:pt x="35944" y="7952"/>
                  </a:lnTo>
                  <a:lnTo>
                    <a:pt x="36050" y="7899"/>
                  </a:lnTo>
                  <a:lnTo>
                    <a:pt x="36050" y="7793"/>
                  </a:lnTo>
                  <a:lnTo>
                    <a:pt x="36103" y="7952"/>
                  </a:lnTo>
                  <a:lnTo>
                    <a:pt x="36050" y="8111"/>
                  </a:lnTo>
                  <a:lnTo>
                    <a:pt x="35997" y="8270"/>
                  </a:lnTo>
                  <a:lnTo>
                    <a:pt x="35997" y="8377"/>
                  </a:lnTo>
                  <a:lnTo>
                    <a:pt x="36156" y="8377"/>
                  </a:lnTo>
                  <a:lnTo>
                    <a:pt x="36262" y="8270"/>
                  </a:lnTo>
                  <a:lnTo>
                    <a:pt x="36262" y="8430"/>
                  </a:lnTo>
                  <a:lnTo>
                    <a:pt x="36156" y="8536"/>
                  </a:lnTo>
                  <a:lnTo>
                    <a:pt x="36103" y="8589"/>
                  </a:lnTo>
                  <a:lnTo>
                    <a:pt x="36103" y="8642"/>
                  </a:lnTo>
                  <a:lnTo>
                    <a:pt x="36262" y="8695"/>
                  </a:lnTo>
                  <a:lnTo>
                    <a:pt x="36368" y="8748"/>
                  </a:lnTo>
                  <a:lnTo>
                    <a:pt x="36209" y="8801"/>
                  </a:lnTo>
                  <a:lnTo>
                    <a:pt x="36103" y="8907"/>
                  </a:lnTo>
                  <a:lnTo>
                    <a:pt x="35997" y="8960"/>
                  </a:lnTo>
                  <a:lnTo>
                    <a:pt x="36103" y="9013"/>
                  </a:lnTo>
                  <a:lnTo>
                    <a:pt x="36209" y="9013"/>
                  </a:lnTo>
                  <a:lnTo>
                    <a:pt x="36315" y="9119"/>
                  </a:lnTo>
                  <a:lnTo>
                    <a:pt x="36103" y="9119"/>
                  </a:lnTo>
                  <a:lnTo>
                    <a:pt x="35997" y="9225"/>
                  </a:lnTo>
                  <a:lnTo>
                    <a:pt x="36262" y="9278"/>
                  </a:lnTo>
                  <a:lnTo>
                    <a:pt x="36050" y="9384"/>
                  </a:lnTo>
                  <a:lnTo>
                    <a:pt x="35997" y="9490"/>
                  </a:lnTo>
                  <a:lnTo>
                    <a:pt x="35944" y="9755"/>
                  </a:lnTo>
                  <a:lnTo>
                    <a:pt x="35838" y="9861"/>
                  </a:lnTo>
                  <a:lnTo>
                    <a:pt x="35732" y="10020"/>
                  </a:lnTo>
                  <a:lnTo>
                    <a:pt x="35997" y="10020"/>
                  </a:lnTo>
                  <a:lnTo>
                    <a:pt x="36262" y="9861"/>
                  </a:lnTo>
                  <a:lnTo>
                    <a:pt x="36474" y="9702"/>
                  </a:lnTo>
                  <a:lnTo>
                    <a:pt x="36634" y="9490"/>
                  </a:lnTo>
                  <a:lnTo>
                    <a:pt x="36793" y="9225"/>
                  </a:lnTo>
                  <a:lnTo>
                    <a:pt x="36846" y="9013"/>
                  </a:lnTo>
                  <a:lnTo>
                    <a:pt x="36899" y="8748"/>
                  </a:lnTo>
                  <a:lnTo>
                    <a:pt x="36952" y="8536"/>
                  </a:lnTo>
                  <a:lnTo>
                    <a:pt x="36952" y="8483"/>
                  </a:lnTo>
                  <a:lnTo>
                    <a:pt x="36846" y="8111"/>
                  </a:lnTo>
                  <a:lnTo>
                    <a:pt x="36634" y="7634"/>
                  </a:lnTo>
                  <a:lnTo>
                    <a:pt x="36474" y="7369"/>
                  </a:lnTo>
                  <a:lnTo>
                    <a:pt x="36209" y="7051"/>
                  </a:lnTo>
                  <a:lnTo>
                    <a:pt x="35944" y="6786"/>
                  </a:lnTo>
                  <a:lnTo>
                    <a:pt x="35679" y="6521"/>
                  </a:lnTo>
                  <a:lnTo>
                    <a:pt x="35467" y="6362"/>
                  </a:lnTo>
                  <a:lnTo>
                    <a:pt x="35573" y="6362"/>
                  </a:lnTo>
                  <a:lnTo>
                    <a:pt x="35838" y="6521"/>
                  </a:lnTo>
                  <a:lnTo>
                    <a:pt x="35997" y="6627"/>
                  </a:lnTo>
                  <a:lnTo>
                    <a:pt x="36156" y="6786"/>
                  </a:lnTo>
                  <a:lnTo>
                    <a:pt x="36209" y="6786"/>
                  </a:lnTo>
                  <a:lnTo>
                    <a:pt x="36262" y="6627"/>
                  </a:lnTo>
                  <a:lnTo>
                    <a:pt x="36368" y="6521"/>
                  </a:lnTo>
                  <a:lnTo>
                    <a:pt x="36368" y="6680"/>
                  </a:lnTo>
                  <a:lnTo>
                    <a:pt x="36421" y="6892"/>
                  </a:lnTo>
                  <a:lnTo>
                    <a:pt x="36634" y="7263"/>
                  </a:lnTo>
                  <a:lnTo>
                    <a:pt x="36687" y="7263"/>
                  </a:lnTo>
                  <a:lnTo>
                    <a:pt x="36687" y="7210"/>
                  </a:lnTo>
                  <a:lnTo>
                    <a:pt x="36793" y="6998"/>
                  </a:lnTo>
                  <a:lnTo>
                    <a:pt x="36846" y="6892"/>
                  </a:lnTo>
                  <a:lnTo>
                    <a:pt x="36899" y="6839"/>
                  </a:lnTo>
                  <a:lnTo>
                    <a:pt x="36899" y="6998"/>
                  </a:lnTo>
                  <a:lnTo>
                    <a:pt x="36899" y="7210"/>
                  </a:lnTo>
                  <a:lnTo>
                    <a:pt x="37005" y="7634"/>
                  </a:lnTo>
                  <a:lnTo>
                    <a:pt x="37164" y="7952"/>
                  </a:lnTo>
                  <a:lnTo>
                    <a:pt x="37217" y="7952"/>
                  </a:lnTo>
                  <a:lnTo>
                    <a:pt x="37270" y="7899"/>
                  </a:lnTo>
                  <a:lnTo>
                    <a:pt x="37270" y="7634"/>
                  </a:lnTo>
                  <a:lnTo>
                    <a:pt x="37323" y="7422"/>
                  </a:lnTo>
                  <a:lnTo>
                    <a:pt x="37376" y="7369"/>
                  </a:lnTo>
                  <a:lnTo>
                    <a:pt x="37429" y="7316"/>
                  </a:lnTo>
                  <a:lnTo>
                    <a:pt x="37482" y="7422"/>
                  </a:lnTo>
                  <a:lnTo>
                    <a:pt x="37482" y="7634"/>
                  </a:lnTo>
                  <a:lnTo>
                    <a:pt x="37535" y="8058"/>
                  </a:lnTo>
                  <a:lnTo>
                    <a:pt x="37482" y="8430"/>
                  </a:lnTo>
                  <a:lnTo>
                    <a:pt x="37535" y="8483"/>
                  </a:lnTo>
                  <a:lnTo>
                    <a:pt x="37694" y="8323"/>
                  </a:lnTo>
                  <a:lnTo>
                    <a:pt x="37747" y="8111"/>
                  </a:lnTo>
                  <a:lnTo>
                    <a:pt x="37853" y="7952"/>
                  </a:lnTo>
                  <a:lnTo>
                    <a:pt x="37959" y="7846"/>
                  </a:lnTo>
                  <a:lnTo>
                    <a:pt x="37906" y="8111"/>
                  </a:lnTo>
                  <a:lnTo>
                    <a:pt x="37853" y="8536"/>
                  </a:lnTo>
                  <a:lnTo>
                    <a:pt x="37853" y="9119"/>
                  </a:lnTo>
                  <a:lnTo>
                    <a:pt x="37906" y="9119"/>
                  </a:lnTo>
                  <a:lnTo>
                    <a:pt x="38065" y="9013"/>
                  </a:lnTo>
                  <a:lnTo>
                    <a:pt x="38171" y="8854"/>
                  </a:lnTo>
                  <a:lnTo>
                    <a:pt x="38277" y="8642"/>
                  </a:lnTo>
                  <a:lnTo>
                    <a:pt x="38277" y="9013"/>
                  </a:lnTo>
                  <a:lnTo>
                    <a:pt x="38224" y="9490"/>
                  </a:lnTo>
                  <a:lnTo>
                    <a:pt x="38224" y="9543"/>
                  </a:lnTo>
                  <a:lnTo>
                    <a:pt x="38277" y="9543"/>
                  </a:lnTo>
                  <a:lnTo>
                    <a:pt x="38330" y="9490"/>
                  </a:lnTo>
                  <a:lnTo>
                    <a:pt x="38489" y="9225"/>
                  </a:lnTo>
                  <a:lnTo>
                    <a:pt x="38489" y="9490"/>
                  </a:lnTo>
                  <a:lnTo>
                    <a:pt x="38436" y="9596"/>
                  </a:lnTo>
                  <a:lnTo>
                    <a:pt x="38489" y="9649"/>
                  </a:lnTo>
                  <a:lnTo>
                    <a:pt x="38542" y="9649"/>
                  </a:lnTo>
                  <a:lnTo>
                    <a:pt x="38595" y="9490"/>
                  </a:lnTo>
                  <a:lnTo>
                    <a:pt x="38701" y="9225"/>
                  </a:lnTo>
                  <a:lnTo>
                    <a:pt x="38754" y="9013"/>
                  </a:lnTo>
                  <a:lnTo>
                    <a:pt x="38807" y="8748"/>
                  </a:lnTo>
                  <a:lnTo>
                    <a:pt x="38807" y="8536"/>
                  </a:lnTo>
                  <a:lnTo>
                    <a:pt x="38701" y="8058"/>
                  </a:lnTo>
                  <a:lnTo>
                    <a:pt x="38542" y="7634"/>
                  </a:lnTo>
                  <a:lnTo>
                    <a:pt x="38224" y="7104"/>
                  </a:lnTo>
                  <a:lnTo>
                    <a:pt x="37853" y="6680"/>
                  </a:lnTo>
                  <a:lnTo>
                    <a:pt x="37641" y="6521"/>
                  </a:lnTo>
                  <a:lnTo>
                    <a:pt x="37217" y="6256"/>
                  </a:lnTo>
                  <a:lnTo>
                    <a:pt x="36687" y="6097"/>
                  </a:lnTo>
                  <a:lnTo>
                    <a:pt x="36103" y="5991"/>
                  </a:lnTo>
                  <a:lnTo>
                    <a:pt x="35467" y="5991"/>
                  </a:lnTo>
                  <a:lnTo>
                    <a:pt x="35732" y="5938"/>
                  </a:lnTo>
                  <a:lnTo>
                    <a:pt x="36050" y="5885"/>
                  </a:lnTo>
                  <a:lnTo>
                    <a:pt x="36474" y="5832"/>
                  </a:lnTo>
                  <a:lnTo>
                    <a:pt x="36846" y="5885"/>
                  </a:lnTo>
                  <a:lnTo>
                    <a:pt x="37005" y="5938"/>
                  </a:lnTo>
                  <a:lnTo>
                    <a:pt x="37058" y="5832"/>
                  </a:lnTo>
                  <a:lnTo>
                    <a:pt x="37005" y="5726"/>
                  </a:lnTo>
                  <a:lnTo>
                    <a:pt x="37111" y="5726"/>
                  </a:lnTo>
                  <a:lnTo>
                    <a:pt x="37217" y="5832"/>
                  </a:lnTo>
                  <a:lnTo>
                    <a:pt x="37376" y="5991"/>
                  </a:lnTo>
                  <a:lnTo>
                    <a:pt x="37429" y="6044"/>
                  </a:lnTo>
                  <a:lnTo>
                    <a:pt x="37429" y="5991"/>
                  </a:lnTo>
                  <a:lnTo>
                    <a:pt x="37376" y="5832"/>
                  </a:lnTo>
                  <a:lnTo>
                    <a:pt x="37323" y="5779"/>
                  </a:lnTo>
                  <a:lnTo>
                    <a:pt x="37429" y="5779"/>
                  </a:lnTo>
                  <a:lnTo>
                    <a:pt x="37482" y="5832"/>
                  </a:lnTo>
                  <a:lnTo>
                    <a:pt x="37747" y="6044"/>
                  </a:lnTo>
                  <a:lnTo>
                    <a:pt x="37853" y="6150"/>
                  </a:lnTo>
                  <a:lnTo>
                    <a:pt x="37906" y="6097"/>
                  </a:lnTo>
                  <a:lnTo>
                    <a:pt x="37959" y="6044"/>
                  </a:lnTo>
                  <a:lnTo>
                    <a:pt x="37906" y="5832"/>
                  </a:lnTo>
                  <a:lnTo>
                    <a:pt x="37906" y="5779"/>
                  </a:lnTo>
                  <a:lnTo>
                    <a:pt x="37959" y="5832"/>
                  </a:lnTo>
                  <a:lnTo>
                    <a:pt x="38065" y="5938"/>
                  </a:lnTo>
                  <a:lnTo>
                    <a:pt x="38118" y="6044"/>
                  </a:lnTo>
                  <a:lnTo>
                    <a:pt x="38171" y="6150"/>
                  </a:lnTo>
                  <a:lnTo>
                    <a:pt x="38224" y="6203"/>
                  </a:lnTo>
                  <a:lnTo>
                    <a:pt x="38277" y="6150"/>
                  </a:lnTo>
                  <a:lnTo>
                    <a:pt x="38383" y="6044"/>
                  </a:lnTo>
                  <a:lnTo>
                    <a:pt x="38436" y="5991"/>
                  </a:lnTo>
                  <a:lnTo>
                    <a:pt x="38489" y="5991"/>
                  </a:lnTo>
                  <a:lnTo>
                    <a:pt x="38436" y="6203"/>
                  </a:lnTo>
                  <a:lnTo>
                    <a:pt x="38489" y="6362"/>
                  </a:lnTo>
                  <a:lnTo>
                    <a:pt x="38489" y="6521"/>
                  </a:lnTo>
                  <a:lnTo>
                    <a:pt x="38595" y="6415"/>
                  </a:lnTo>
                  <a:lnTo>
                    <a:pt x="38701" y="6309"/>
                  </a:lnTo>
                  <a:lnTo>
                    <a:pt x="38807" y="6203"/>
                  </a:lnTo>
                  <a:lnTo>
                    <a:pt x="38754" y="6362"/>
                  </a:lnTo>
                  <a:lnTo>
                    <a:pt x="38754" y="6521"/>
                  </a:lnTo>
                  <a:lnTo>
                    <a:pt x="38754" y="6627"/>
                  </a:lnTo>
                  <a:lnTo>
                    <a:pt x="38860" y="6521"/>
                  </a:lnTo>
                  <a:lnTo>
                    <a:pt x="38966" y="6362"/>
                  </a:lnTo>
                  <a:lnTo>
                    <a:pt x="38966" y="6521"/>
                  </a:lnTo>
                  <a:lnTo>
                    <a:pt x="38966" y="6733"/>
                  </a:lnTo>
                  <a:lnTo>
                    <a:pt x="39178" y="6892"/>
                  </a:lnTo>
                  <a:lnTo>
                    <a:pt x="39337" y="7104"/>
                  </a:lnTo>
                  <a:lnTo>
                    <a:pt x="39443" y="7369"/>
                  </a:lnTo>
                  <a:lnTo>
                    <a:pt x="39549" y="7157"/>
                  </a:lnTo>
                  <a:lnTo>
                    <a:pt x="39602" y="6945"/>
                  </a:lnTo>
                  <a:lnTo>
                    <a:pt x="39602" y="6733"/>
                  </a:lnTo>
                  <a:lnTo>
                    <a:pt x="39549" y="6521"/>
                  </a:lnTo>
                  <a:lnTo>
                    <a:pt x="39390" y="6150"/>
                  </a:lnTo>
                  <a:lnTo>
                    <a:pt x="39178" y="5832"/>
                  </a:lnTo>
                  <a:lnTo>
                    <a:pt x="38860" y="5461"/>
                  </a:lnTo>
                  <a:lnTo>
                    <a:pt x="38542" y="5249"/>
                  </a:lnTo>
                  <a:lnTo>
                    <a:pt x="38277" y="5143"/>
                  </a:lnTo>
                  <a:lnTo>
                    <a:pt x="37959" y="5090"/>
                  </a:lnTo>
                  <a:lnTo>
                    <a:pt x="37164" y="5090"/>
                  </a:lnTo>
                  <a:lnTo>
                    <a:pt x="36740" y="5143"/>
                  </a:lnTo>
                  <a:lnTo>
                    <a:pt x="36262" y="5249"/>
                  </a:lnTo>
                  <a:lnTo>
                    <a:pt x="35785" y="5461"/>
                  </a:lnTo>
                  <a:lnTo>
                    <a:pt x="35361" y="5673"/>
                  </a:lnTo>
                  <a:lnTo>
                    <a:pt x="35520" y="5514"/>
                  </a:lnTo>
                  <a:lnTo>
                    <a:pt x="35785" y="5408"/>
                  </a:lnTo>
                  <a:lnTo>
                    <a:pt x="35785" y="5355"/>
                  </a:lnTo>
                  <a:lnTo>
                    <a:pt x="35679" y="5302"/>
                  </a:lnTo>
                  <a:lnTo>
                    <a:pt x="35679" y="5196"/>
                  </a:lnTo>
                  <a:lnTo>
                    <a:pt x="35785" y="5249"/>
                  </a:lnTo>
                  <a:lnTo>
                    <a:pt x="35891" y="5249"/>
                  </a:lnTo>
                  <a:lnTo>
                    <a:pt x="36156" y="5196"/>
                  </a:lnTo>
                  <a:lnTo>
                    <a:pt x="36050" y="5090"/>
                  </a:lnTo>
                  <a:lnTo>
                    <a:pt x="35997" y="4984"/>
                  </a:lnTo>
                  <a:lnTo>
                    <a:pt x="36156" y="5037"/>
                  </a:lnTo>
                  <a:lnTo>
                    <a:pt x="36315" y="5090"/>
                  </a:lnTo>
                  <a:lnTo>
                    <a:pt x="36687" y="5090"/>
                  </a:lnTo>
                  <a:lnTo>
                    <a:pt x="36740" y="5037"/>
                  </a:lnTo>
                  <a:lnTo>
                    <a:pt x="36687" y="5037"/>
                  </a:lnTo>
                  <a:lnTo>
                    <a:pt x="36474" y="4931"/>
                  </a:lnTo>
                  <a:lnTo>
                    <a:pt x="36421" y="4825"/>
                  </a:lnTo>
                  <a:lnTo>
                    <a:pt x="36368" y="4771"/>
                  </a:lnTo>
                  <a:lnTo>
                    <a:pt x="36528" y="4771"/>
                  </a:lnTo>
                  <a:lnTo>
                    <a:pt x="36740" y="4825"/>
                  </a:lnTo>
                  <a:lnTo>
                    <a:pt x="37058" y="4984"/>
                  </a:lnTo>
                  <a:lnTo>
                    <a:pt x="37111" y="4984"/>
                  </a:lnTo>
                  <a:lnTo>
                    <a:pt x="36952" y="4771"/>
                  </a:lnTo>
                  <a:lnTo>
                    <a:pt x="36846" y="4559"/>
                  </a:lnTo>
                  <a:lnTo>
                    <a:pt x="37005" y="4665"/>
                  </a:lnTo>
                  <a:lnTo>
                    <a:pt x="37217" y="4825"/>
                  </a:lnTo>
                  <a:lnTo>
                    <a:pt x="37588" y="4931"/>
                  </a:lnTo>
                  <a:lnTo>
                    <a:pt x="37535" y="4825"/>
                  </a:lnTo>
                  <a:lnTo>
                    <a:pt x="37482" y="4665"/>
                  </a:lnTo>
                  <a:lnTo>
                    <a:pt x="37376" y="4612"/>
                  </a:lnTo>
                  <a:lnTo>
                    <a:pt x="37641" y="4665"/>
                  </a:lnTo>
                  <a:lnTo>
                    <a:pt x="37906" y="4825"/>
                  </a:lnTo>
                  <a:lnTo>
                    <a:pt x="37906" y="4771"/>
                  </a:lnTo>
                  <a:lnTo>
                    <a:pt x="37800" y="4612"/>
                  </a:lnTo>
                  <a:lnTo>
                    <a:pt x="38012" y="4718"/>
                  </a:lnTo>
                  <a:lnTo>
                    <a:pt x="38065" y="4665"/>
                  </a:lnTo>
                  <a:lnTo>
                    <a:pt x="37853" y="4506"/>
                  </a:lnTo>
                  <a:lnTo>
                    <a:pt x="37694" y="4347"/>
                  </a:lnTo>
                  <a:lnTo>
                    <a:pt x="37482" y="4241"/>
                  </a:lnTo>
                  <a:lnTo>
                    <a:pt x="37217" y="4188"/>
                  </a:lnTo>
                  <a:lnTo>
                    <a:pt x="37005" y="4188"/>
                  </a:lnTo>
                  <a:lnTo>
                    <a:pt x="36528" y="4241"/>
                  </a:lnTo>
                  <a:lnTo>
                    <a:pt x="36103" y="4347"/>
                  </a:lnTo>
                  <a:lnTo>
                    <a:pt x="35891" y="4506"/>
                  </a:lnTo>
                  <a:lnTo>
                    <a:pt x="35679" y="4718"/>
                  </a:lnTo>
                  <a:lnTo>
                    <a:pt x="35414" y="4984"/>
                  </a:lnTo>
                  <a:lnTo>
                    <a:pt x="35255" y="5355"/>
                  </a:lnTo>
                  <a:lnTo>
                    <a:pt x="35096" y="5726"/>
                  </a:lnTo>
                  <a:lnTo>
                    <a:pt x="34937" y="5355"/>
                  </a:lnTo>
                  <a:lnTo>
                    <a:pt x="34778" y="5037"/>
                  </a:lnTo>
                  <a:lnTo>
                    <a:pt x="34566" y="4771"/>
                  </a:lnTo>
                  <a:lnTo>
                    <a:pt x="34354" y="4506"/>
                  </a:lnTo>
                  <a:lnTo>
                    <a:pt x="34036" y="4188"/>
                  </a:lnTo>
                  <a:lnTo>
                    <a:pt x="33718" y="3976"/>
                  </a:lnTo>
                  <a:lnTo>
                    <a:pt x="33665" y="3976"/>
                  </a:lnTo>
                  <a:lnTo>
                    <a:pt x="33188" y="3764"/>
                  </a:lnTo>
                  <a:lnTo>
                    <a:pt x="32657" y="3658"/>
                  </a:lnTo>
                  <a:lnTo>
                    <a:pt x="32074" y="3658"/>
                  </a:lnTo>
                  <a:lnTo>
                    <a:pt x="31756" y="3711"/>
                  </a:lnTo>
                  <a:lnTo>
                    <a:pt x="31491" y="3764"/>
                  </a:lnTo>
                  <a:lnTo>
                    <a:pt x="31014" y="3393"/>
                  </a:lnTo>
                  <a:lnTo>
                    <a:pt x="30802" y="3234"/>
                  </a:lnTo>
                  <a:lnTo>
                    <a:pt x="30537" y="3128"/>
                  </a:lnTo>
                  <a:lnTo>
                    <a:pt x="30219" y="3022"/>
                  </a:lnTo>
                  <a:lnTo>
                    <a:pt x="29795" y="2969"/>
                  </a:lnTo>
                  <a:lnTo>
                    <a:pt x="29317" y="2969"/>
                  </a:lnTo>
                  <a:lnTo>
                    <a:pt x="28787" y="3075"/>
                  </a:lnTo>
                  <a:lnTo>
                    <a:pt x="28204" y="3181"/>
                  </a:lnTo>
                  <a:lnTo>
                    <a:pt x="27621" y="3340"/>
                  </a:lnTo>
                  <a:lnTo>
                    <a:pt x="27038" y="3605"/>
                  </a:lnTo>
                  <a:lnTo>
                    <a:pt x="26455" y="3923"/>
                  </a:lnTo>
                  <a:lnTo>
                    <a:pt x="26455" y="3923"/>
                  </a:lnTo>
                  <a:lnTo>
                    <a:pt x="26720" y="3605"/>
                  </a:lnTo>
                  <a:lnTo>
                    <a:pt x="27038" y="3340"/>
                  </a:lnTo>
                  <a:lnTo>
                    <a:pt x="27038" y="3287"/>
                  </a:lnTo>
                  <a:lnTo>
                    <a:pt x="26826" y="3181"/>
                  </a:lnTo>
                  <a:lnTo>
                    <a:pt x="26667" y="3022"/>
                  </a:lnTo>
                  <a:lnTo>
                    <a:pt x="26667" y="3022"/>
                  </a:lnTo>
                  <a:lnTo>
                    <a:pt x="26932" y="3075"/>
                  </a:lnTo>
                  <a:lnTo>
                    <a:pt x="27197" y="2969"/>
                  </a:lnTo>
                  <a:lnTo>
                    <a:pt x="27462" y="2863"/>
                  </a:lnTo>
                  <a:lnTo>
                    <a:pt x="27727" y="2757"/>
                  </a:lnTo>
                  <a:lnTo>
                    <a:pt x="27727" y="2704"/>
                  </a:lnTo>
                  <a:lnTo>
                    <a:pt x="27674" y="2651"/>
                  </a:lnTo>
                  <a:lnTo>
                    <a:pt x="27356" y="2492"/>
                  </a:lnTo>
                  <a:lnTo>
                    <a:pt x="27250" y="2386"/>
                  </a:lnTo>
                  <a:lnTo>
                    <a:pt x="27197" y="2333"/>
                  </a:lnTo>
                  <a:lnTo>
                    <a:pt x="27356" y="2386"/>
                  </a:lnTo>
                  <a:lnTo>
                    <a:pt x="27939" y="2386"/>
                  </a:lnTo>
                  <a:lnTo>
                    <a:pt x="28363" y="2280"/>
                  </a:lnTo>
                  <a:lnTo>
                    <a:pt x="28681" y="2121"/>
                  </a:lnTo>
                  <a:lnTo>
                    <a:pt x="28734" y="2121"/>
                  </a:lnTo>
                  <a:lnTo>
                    <a:pt x="28734" y="2068"/>
                  </a:lnTo>
                  <a:lnTo>
                    <a:pt x="28681" y="2015"/>
                  </a:lnTo>
                  <a:lnTo>
                    <a:pt x="28469" y="2015"/>
                  </a:lnTo>
                  <a:lnTo>
                    <a:pt x="28204" y="1909"/>
                  </a:lnTo>
                  <a:lnTo>
                    <a:pt x="27992" y="1856"/>
                  </a:lnTo>
                  <a:lnTo>
                    <a:pt x="27939" y="1750"/>
                  </a:lnTo>
                  <a:lnTo>
                    <a:pt x="27886" y="1697"/>
                  </a:lnTo>
                  <a:lnTo>
                    <a:pt x="28204" y="1644"/>
                  </a:lnTo>
                  <a:lnTo>
                    <a:pt x="28628" y="1644"/>
                  </a:lnTo>
                  <a:lnTo>
                    <a:pt x="29424" y="1750"/>
                  </a:lnTo>
                  <a:lnTo>
                    <a:pt x="29477" y="1697"/>
                  </a:lnTo>
                  <a:lnTo>
                    <a:pt x="29477" y="1644"/>
                  </a:lnTo>
                  <a:lnTo>
                    <a:pt x="29264" y="1485"/>
                  </a:lnTo>
                  <a:lnTo>
                    <a:pt x="29052" y="1326"/>
                  </a:lnTo>
                  <a:lnTo>
                    <a:pt x="28840" y="1219"/>
                  </a:lnTo>
                  <a:lnTo>
                    <a:pt x="28681" y="1060"/>
                  </a:lnTo>
                  <a:lnTo>
                    <a:pt x="28681" y="1060"/>
                  </a:lnTo>
                  <a:lnTo>
                    <a:pt x="28840" y="1113"/>
                  </a:lnTo>
                  <a:lnTo>
                    <a:pt x="29052" y="1166"/>
                  </a:lnTo>
                  <a:lnTo>
                    <a:pt x="29583" y="1273"/>
                  </a:lnTo>
                  <a:lnTo>
                    <a:pt x="30113" y="1379"/>
                  </a:lnTo>
                  <a:lnTo>
                    <a:pt x="30431" y="1379"/>
                  </a:lnTo>
                  <a:lnTo>
                    <a:pt x="30431" y="1326"/>
                  </a:lnTo>
                  <a:lnTo>
                    <a:pt x="30431" y="1273"/>
                  </a:lnTo>
                  <a:lnTo>
                    <a:pt x="30272" y="1060"/>
                  </a:lnTo>
                  <a:lnTo>
                    <a:pt x="30060" y="848"/>
                  </a:lnTo>
                  <a:lnTo>
                    <a:pt x="29954" y="795"/>
                  </a:lnTo>
                  <a:lnTo>
                    <a:pt x="29795" y="742"/>
                  </a:lnTo>
                  <a:lnTo>
                    <a:pt x="30325" y="742"/>
                  </a:lnTo>
                  <a:lnTo>
                    <a:pt x="30696" y="795"/>
                  </a:lnTo>
                  <a:lnTo>
                    <a:pt x="31014" y="901"/>
                  </a:lnTo>
                  <a:lnTo>
                    <a:pt x="31067" y="901"/>
                  </a:lnTo>
                  <a:lnTo>
                    <a:pt x="31067" y="795"/>
                  </a:lnTo>
                  <a:lnTo>
                    <a:pt x="30855" y="636"/>
                  </a:lnTo>
                  <a:lnTo>
                    <a:pt x="30643" y="530"/>
                  </a:lnTo>
                  <a:lnTo>
                    <a:pt x="30908" y="530"/>
                  </a:lnTo>
                  <a:lnTo>
                    <a:pt x="31173" y="583"/>
                  </a:lnTo>
                  <a:lnTo>
                    <a:pt x="31226" y="583"/>
                  </a:lnTo>
                  <a:lnTo>
                    <a:pt x="31173" y="530"/>
                  </a:lnTo>
                  <a:lnTo>
                    <a:pt x="31120" y="477"/>
                  </a:lnTo>
                  <a:lnTo>
                    <a:pt x="30855" y="318"/>
                  </a:lnTo>
                  <a:lnTo>
                    <a:pt x="30537" y="159"/>
                  </a:lnTo>
                  <a:lnTo>
                    <a:pt x="30219" y="53"/>
                  </a:lnTo>
                  <a:lnTo>
                    <a:pt x="29901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82"/>
            <p:cNvSpPr/>
            <p:nvPr/>
          </p:nvSpPr>
          <p:spPr>
            <a:xfrm>
              <a:off x="6267225" y="1697800"/>
              <a:ext cx="7975" cy="21225"/>
            </a:xfrm>
            <a:custGeom>
              <a:rect b="b" l="l" r="r" t="t"/>
              <a:pathLst>
                <a:path extrusionOk="0" h="849" w="319">
                  <a:moveTo>
                    <a:pt x="319" y="0"/>
                  </a:moveTo>
                  <a:lnTo>
                    <a:pt x="319" y="0"/>
                  </a:lnTo>
                  <a:lnTo>
                    <a:pt x="213" y="212"/>
                  </a:lnTo>
                  <a:lnTo>
                    <a:pt x="213" y="212"/>
                  </a:lnTo>
                  <a:lnTo>
                    <a:pt x="1" y="848"/>
                  </a:lnTo>
                  <a:lnTo>
                    <a:pt x="1" y="848"/>
                  </a:lnTo>
                  <a:lnTo>
                    <a:pt x="213" y="212"/>
                  </a:lnTo>
                  <a:lnTo>
                    <a:pt x="213" y="212"/>
                  </a:lnTo>
                  <a:lnTo>
                    <a:pt x="319" y="0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82"/>
            <p:cNvSpPr/>
            <p:nvPr/>
          </p:nvSpPr>
          <p:spPr>
            <a:xfrm>
              <a:off x="6284450" y="1652725"/>
              <a:ext cx="7975" cy="19900"/>
            </a:xfrm>
            <a:custGeom>
              <a:rect b="b" l="l" r="r" t="t"/>
              <a:pathLst>
                <a:path extrusionOk="0" h="796" w="319">
                  <a:moveTo>
                    <a:pt x="319" y="1"/>
                  </a:moveTo>
                  <a:lnTo>
                    <a:pt x="319" y="1"/>
                  </a:lnTo>
                  <a:lnTo>
                    <a:pt x="319" y="54"/>
                  </a:lnTo>
                  <a:lnTo>
                    <a:pt x="319" y="54"/>
                  </a:lnTo>
                  <a:lnTo>
                    <a:pt x="1" y="796"/>
                  </a:lnTo>
                  <a:lnTo>
                    <a:pt x="1" y="796"/>
                  </a:lnTo>
                  <a:lnTo>
                    <a:pt x="319" y="54"/>
                  </a:lnTo>
                  <a:lnTo>
                    <a:pt x="319" y="54"/>
                  </a:lnTo>
                  <a:lnTo>
                    <a:pt x="319" y="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82"/>
            <p:cNvSpPr/>
            <p:nvPr/>
          </p:nvSpPr>
          <p:spPr>
            <a:xfrm>
              <a:off x="6255300" y="1721650"/>
              <a:ext cx="11950" cy="46400"/>
            </a:xfrm>
            <a:custGeom>
              <a:rect b="b" l="l" r="r" t="t"/>
              <a:pathLst>
                <a:path extrusionOk="0" h="1856" w="478">
                  <a:moveTo>
                    <a:pt x="425" y="106"/>
                  </a:moveTo>
                  <a:lnTo>
                    <a:pt x="425" y="106"/>
                  </a:lnTo>
                  <a:lnTo>
                    <a:pt x="478" y="0"/>
                  </a:lnTo>
                  <a:lnTo>
                    <a:pt x="478" y="0"/>
                  </a:lnTo>
                  <a:lnTo>
                    <a:pt x="425" y="106"/>
                  </a:lnTo>
                  <a:lnTo>
                    <a:pt x="425" y="106"/>
                  </a:lnTo>
                  <a:lnTo>
                    <a:pt x="106" y="1326"/>
                  </a:lnTo>
                  <a:lnTo>
                    <a:pt x="106" y="1326"/>
                  </a:lnTo>
                  <a:lnTo>
                    <a:pt x="0" y="1856"/>
                  </a:lnTo>
                  <a:lnTo>
                    <a:pt x="0" y="1856"/>
                  </a:lnTo>
                  <a:lnTo>
                    <a:pt x="106" y="1326"/>
                  </a:lnTo>
                  <a:lnTo>
                    <a:pt x="106" y="1326"/>
                  </a:lnTo>
                  <a:lnTo>
                    <a:pt x="425" y="106"/>
                  </a:lnTo>
                  <a:lnTo>
                    <a:pt x="425" y="106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82"/>
            <p:cNvSpPr/>
            <p:nvPr/>
          </p:nvSpPr>
          <p:spPr>
            <a:xfrm>
              <a:off x="6275175" y="1675250"/>
              <a:ext cx="7975" cy="19900"/>
            </a:xfrm>
            <a:custGeom>
              <a:rect b="b" l="l" r="r" t="t"/>
              <a:pathLst>
                <a:path extrusionOk="0" h="796" w="319">
                  <a:moveTo>
                    <a:pt x="319" y="1"/>
                  </a:moveTo>
                  <a:lnTo>
                    <a:pt x="319" y="1"/>
                  </a:lnTo>
                  <a:lnTo>
                    <a:pt x="266" y="107"/>
                  </a:lnTo>
                  <a:lnTo>
                    <a:pt x="266" y="107"/>
                  </a:lnTo>
                  <a:lnTo>
                    <a:pt x="1" y="796"/>
                  </a:lnTo>
                  <a:lnTo>
                    <a:pt x="1" y="796"/>
                  </a:lnTo>
                  <a:lnTo>
                    <a:pt x="266" y="107"/>
                  </a:lnTo>
                  <a:lnTo>
                    <a:pt x="266" y="107"/>
                  </a:lnTo>
                  <a:lnTo>
                    <a:pt x="319" y="1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82"/>
            <p:cNvSpPr/>
            <p:nvPr/>
          </p:nvSpPr>
          <p:spPr>
            <a:xfrm>
              <a:off x="6295050" y="1628875"/>
              <a:ext cx="9300" cy="19900"/>
            </a:xfrm>
            <a:custGeom>
              <a:rect b="b" l="l" r="r" t="t"/>
              <a:pathLst>
                <a:path extrusionOk="0" h="796" w="372">
                  <a:moveTo>
                    <a:pt x="372" y="0"/>
                  </a:moveTo>
                  <a:lnTo>
                    <a:pt x="372" y="0"/>
                  </a:lnTo>
                  <a:lnTo>
                    <a:pt x="319" y="106"/>
                  </a:lnTo>
                  <a:lnTo>
                    <a:pt x="319" y="106"/>
                  </a:lnTo>
                  <a:lnTo>
                    <a:pt x="1" y="795"/>
                  </a:lnTo>
                  <a:lnTo>
                    <a:pt x="1" y="795"/>
                  </a:lnTo>
                  <a:lnTo>
                    <a:pt x="319" y="106"/>
                  </a:lnTo>
                  <a:lnTo>
                    <a:pt x="319" y="106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6" name="Google Shape;4156;p82"/>
          <p:cNvGrpSpPr/>
          <p:nvPr/>
        </p:nvGrpSpPr>
        <p:grpSpPr>
          <a:xfrm>
            <a:off x="6689463" y="3199375"/>
            <a:ext cx="1060325" cy="1135875"/>
            <a:chOff x="6239400" y="3188825"/>
            <a:chExt cx="1060325" cy="1135875"/>
          </a:xfrm>
        </p:grpSpPr>
        <p:sp>
          <p:nvSpPr>
            <p:cNvPr id="4157" name="Google Shape;4157;p82"/>
            <p:cNvSpPr/>
            <p:nvPr/>
          </p:nvSpPr>
          <p:spPr>
            <a:xfrm>
              <a:off x="6273850" y="3218000"/>
              <a:ext cx="1025875" cy="1106700"/>
            </a:xfrm>
            <a:custGeom>
              <a:rect b="b" l="l" r="r" t="t"/>
              <a:pathLst>
                <a:path extrusionOk="0" h="44268" w="41035">
                  <a:moveTo>
                    <a:pt x="20517" y="0"/>
                  </a:moveTo>
                  <a:lnTo>
                    <a:pt x="16700" y="53"/>
                  </a:lnTo>
                  <a:lnTo>
                    <a:pt x="13201" y="106"/>
                  </a:lnTo>
                  <a:lnTo>
                    <a:pt x="10020" y="212"/>
                  </a:lnTo>
                  <a:lnTo>
                    <a:pt x="7264" y="371"/>
                  </a:lnTo>
                  <a:lnTo>
                    <a:pt x="4878" y="530"/>
                  </a:lnTo>
                  <a:lnTo>
                    <a:pt x="2863" y="742"/>
                  </a:lnTo>
                  <a:lnTo>
                    <a:pt x="1220" y="901"/>
                  </a:lnTo>
                  <a:lnTo>
                    <a:pt x="1" y="1113"/>
                  </a:lnTo>
                  <a:lnTo>
                    <a:pt x="1" y="23963"/>
                  </a:lnTo>
                  <a:lnTo>
                    <a:pt x="54" y="25023"/>
                  </a:lnTo>
                  <a:lnTo>
                    <a:pt x="107" y="26030"/>
                  </a:lnTo>
                  <a:lnTo>
                    <a:pt x="266" y="27038"/>
                  </a:lnTo>
                  <a:lnTo>
                    <a:pt x="425" y="28045"/>
                  </a:lnTo>
                  <a:lnTo>
                    <a:pt x="637" y="28999"/>
                  </a:lnTo>
                  <a:lnTo>
                    <a:pt x="902" y="30006"/>
                  </a:lnTo>
                  <a:lnTo>
                    <a:pt x="1273" y="30908"/>
                  </a:lnTo>
                  <a:lnTo>
                    <a:pt x="1591" y="31862"/>
                  </a:lnTo>
                  <a:lnTo>
                    <a:pt x="2015" y="32763"/>
                  </a:lnTo>
                  <a:lnTo>
                    <a:pt x="2492" y="33611"/>
                  </a:lnTo>
                  <a:lnTo>
                    <a:pt x="2969" y="34460"/>
                  </a:lnTo>
                  <a:lnTo>
                    <a:pt x="3500" y="35308"/>
                  </a:lnTo>
                  <a:lnTo>
                    <a:pt x="4030" y="36103"/>
                  </a:lnTo>
                  <a:lnTo>
                    <a:pt x="4666" y="36845"/>
                  </a:lnTo>
                  <a:lnTo>
                    <a:pt x="5302" y="37588"/>
                  </a:lnTo>
                  <a:lnTo>
                    <a:pt x="5991" y="38330"/>
                  </a:lnTo>
                  <a:lnTo>
                    <a:pt x="6680" y="38966"/>
                  </a:lnTo>
                  <a:lnTo>
                    <a:pt x="7423" y="39602"/>
                  </a:lnTo>
                  <a:lnTo>
                    <a:pt x="8165" y="40238"/>
                  </a:lnTo>
                  <a:lnTo>
                    <a:pt x="8960" y="40768"/>
                  </a:lnTo>
                  <a:lnTo>
                    <a:pt x="9808" y="41299"/>
                  </a:lnTo>
                  <a:lnTo>
                    <a:pt x="10657" y="41829"/>
                  </a:lnTo>
                  <a:lnTo>
                    <a:pt x="11505" y="42253"/>
                  </a:lnTo>
                  <a:lnTo>
                    <a:pt x="12406" y="42677"/>
                  </a:lnTo>
                  <a:lnTo>
                    <a:pt x="13360" y="43048"/>
                  </a:lnTo>
                  <a:lnTo>
                    <a:pt x="14262" y="43366"/>
                  </a:lnTo>
                  <a:lnTo>
                    <a:pt x="15269" y="43631"/>
                  </a:lnTo>
                  <a:lnTo>
                    <a:pt x="16223" y="43843"/>
                  </a:lnTo>
                  <a:lnTo>
                    <a:pt x="17230" y="44002"/>
                  </a:lnTo>
                  <a:lnTo>
                    <a:pt x="18238" y="44161"/>
                  </a:lnTo>
                  <a:lnTo>
                    <a:pt x="19298" y="44214"/>
                  </a:lnTo>
                  <a:lnTo>
                    <a:pt x="20305" y="44267"/>
                  </a:lnTo>
                  <a:lnTo>
                    <a:pt x="20729" y="44267"/>
                  </a:lnTo>
                  <a:lnTo>
                    <a:pt x="21790" y="44214"/>
                  </a:lnTo>
                  <a:lnTo>
                    <a:pt x="22797" y="44161"/>
                  </a:lnTo>
                  <a:lnTo>
                    <a:pt x="23857" y="44002"/>
                  </a:lnTo>
                  <a:lnTo>
                    <a:pt x="24812" y="43843"/>
                  </a:lnTo>
                  <a:lnTo>
                    <a:pt x="25819" y="43631"/>
                  </a:lnTo>
                  <a:lnTo>
                    <a:pt x="26773" y="43366"/>
                  </a:lnTo>
                  <a:lnTo>
                    <a:pt x="27727" y="43048"/>
                  </a:lnTo>
                  <a:lnTo>
                    <a:pt x="28629" y="42677"/>
                  </a:lnTo>
                  <a:lnTo>
                    <a:pt x="29530" y="42253"/>
                  </a:lnTo>
                  <a:lnTo>
                    <a:pt x="30431" y="41829"/>
                  </a:lnTo>
                  <a:lnTo>
                    <a:pt x="31279" y="41299"/>
                  </a:lnTo>
                  <a:lnTo>
                    <a:pt x="32075" y="40768"/>
                  </a:lnTo>
                  <a:lnTo>
                    <a:pt x="32870" y="40238"/>
                  </a:lnTo>
                  <a:lnTo>
                    <a:pt x="33665" y="39602"/>
                  </a:lnTo>
                  <a:lnTo>
                    <a:pt x="34407" y="38966"/>
                  </a:lnTo>
                  <a:lnTo>
                    <a:pt x="35096" y="38330"/>
                  </a:lnTo>
                  <a:lnTo>
                    <a:pt x="35786" y="37588"/>
                  </a:lnTo>
                  <a:lnTo>
                    <a:pt x="36422" y="36845"/>
                  </a:lnTo>
                  <a:lnTo>
                    <a:pt x="37005" y="36103"/>
                  </a:lnTo>
                  <a:lnTo>
                    <a:pt x="37588" y="35308"/>
                  </a:lnTo>
                  <a:lnTo>
                    <a:pt x="38118" y="34460"/>
                  </a:lnTo>
                  <a:lnTo>
                    <a:pt x="38595" y="33611"/>
                  </a:lnTo>
                  <a:lnTo>
                    <a:pt x="39020" y="32763"/>
                  </a:lnTo>
                  <a:lnTo>
                    <a:pt x="39444" y="31862"/>
                  </a:lnTo>
                  <a:lnTo>
                    <a:pt x="39815" y="30908"/>
                  </a:lnTo>
                  <a:lnTo>
                    <a:pt x="40133" y="30006"/>
                  </a:lnTo>
                  <a:lnTo>
                    <a:pt x="40398" y="28999"/>
                  </a:lnTo>
                  <a:lnTo>
                    <a:pt x="40610" y="28045"/>
                  </a:lnTo>
                  <a:lnTo>
                    <a:pt x="40822" y="27038"/>
                  </a:lnTo>
                  <a:lnTo>
                    <a:pt x="40928" y="26030"/>
                  </a:lnTo>
                  <a:lnTo>
                    <a:pt x="41034" y="25023"/>
                  </a:lnTo>
                  <a:lnTo>
                    <a:pt x="41034" y="23963"/>
                  </a:lnTo>
                  <a:lnTo>
                    <a:pt x="41034" y="1113"/>
                  </a:lnTo>
                  <a:lnTo>
                    <a:pt x="39815" y="901"/>
                  </a:lnTo>
                  <a:lnTo>
                    <a:pt x="38171" y="742"/>
                  </a:lnTo>
                  <a:lnTo>
                    <a:pt x="36157" y="530"/>
                  </a:lnTo>
                  <a:lnTo>
                    <a:pt x="33771" y="371"/>
                  </a:lnTo>
                  <a:lnTo>
                    <a:pt x="31014" y="212"/>
                  </a:lnTo>
                  <a:lnTo>
                    <a:pt x="27886" y="106"/>
                  </a:lnTo>
                  <a:lnTo>
                    <a:pt x="24387" y="53"/>
                  </a:lnTo>
                  <a:lnTo>
                    <a:pt x="20517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82"/>
            <p:cNvSpPr/>
            <p:nvPr/>
          </p:nvSpPr>
          <p:spPr>
            <a:xfrm>
              <a:off x="6264575" y="3676575"/>
              <a:ext cx="18575" cy="2675"/>
            </a:xfrm>
            <a:custGeom>
              <a:rect b="b" l="l" r="r" t="t"/>
              <a:pathLst>
                <a:path extrusionOk="0" h="107" w="743">
                  <a:moveTo>
                    <a:pt x="0" y="0"/>
                  </a:moveTo>
                  <a:lnTo>
                    <a:pt x="0" y="106"/>
                  </a:lnTo>
                  <a:lnTo>
                    <a:pt x="743" y="106"/>
                  </a:lnTo>
                  <a:lnTo>
                    <a:pt x="743" y="53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82"/>
            <p:cNvSpPr/>
            <p:nvPr/>
          </p:nvSpPr>
          <p:spPr>
            <a:xfrm>
              <a:off x="7083650" y="3676575"/>
              <a:ext cx="11950" cy="2675"/>
            </a:xfrm>
            <a:custGeom>
              <a:rect b="b" l="l" r="r" t="t"/>
              <a:pathLst>
                <a:path extrusionOk="0" h="107" w="478">
                  <a:moveTo>
                    <a:pt x="54" y="0"/>
                  </a:moveTo>
                  <a:lnTo>
                    <a:pt x="1" y="106"/>
                  </a:lnTo>
                  <a:lnTo>
                    <a:pt x="478" y="106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82"/>
            <p:cNvSpPr/>
            <p:nvPr/>
          </p:nvSpPr>
          <p:spPr>
            <a:xfrm>
              <a:off x="6700625" y="3676575"/>
              <a:ext cx="67625" cy="2675"/>
            </a:xfrm>
            <a:custGeom>
              <a:rect b="b" l="l" r="r" t="t"/>
              <a:pathLst>
                <a:path extrusionOk="0" h="107" w="2705">
                  <a:moveTo>
                    <a:pt x="371" y="0"/>
                  </a:moveTo>
                  <a:lnTo>
                    <a:pt x="0" y="53"/>
                  </a:lnTo>
                  <a:lnTo>
                    <a:pt x="0" y="106"/>
                  </a:lnTo>
                  <a:lnTo>
                    <a:pt x="2704" y="106"/>
                  </a:lnTo>
                  <a:lnTo>
                    <a:pt x="254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82"/>
            <p:cNvSpPr/>
            <p:nvPr/>
          </p:nvSpPr>
          <p:spPr>
            <a:xfrm>
              <a:off x="6431575" y="3676575"/>
              <a:ext cx="13275" cy="2675"/>
            </a:xfrm>
            <a:custGeom>
              <a:rect b="b" l="l" r="r" t="t"/>
              <a:pathLst>
                <a:path extrusionOk="0" h="107" w="531">
                  <a:moveTo>
                    <a:pt x="106" y="0"/>
                  </a:moveTo>
                  <a:lnTo>
                    <a:pt x="0" y="106"/>
                  </a:lnTo>
                  <a:lnTo>
                    <a:pt x="531" y="10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82"/>
            <p:cNvSpPr/>
            <p:nvPr/>
          </p:nvSpPr>
          <p:spPr>
            <a:xfrm>
              <a:off x="7244025" y="3676575"/>
              <a:ext cx="19900" cy="2675"/>
            </a:xfrm>
            <a:custGeom>
              <a:rect b="b" l="l" r="r" t="t"/>
              <a:pathLst>
                <a:path extrusionOk="0" h="107" w="796">
                  <a:moveTo>
                    <a:pt x="160" y="0"/>
                  </a:moveTo>
                  <a:lnTo>
                    <a:pt x="0" y="106"/>
                  </a:lnTo>
                  <a:lnTo>
                    <a:pt x="796" y="106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82"/>
            <p:cNvSpPr/>
            <p:nvPr/>
          </p:nvSpPr>
          <p:spPr>
            <a:xfrm>
              <a:off x="6350725" y="3676575"/>
              <a:ext cx="15925" cy="2675"/>
            </a:xfrm>
            <a:custGeom>
              <a:rect b="b" l="l" r="r" t="t"/>
              <a:pathLst>
                <a:path extrusionOk="0" h="107" w="637">
                  <a:moveTo>
                    <a:pt x="160" y="0"/>
                  </a:moveTo>
                  <a:lnTo>
                    <a:pt x="0" y="106"/>
                  </a:lnTo>
                  <a:lnTo>
                    <a:pt x="637" y="106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82"/>
            <p:cNvSpPr/>
            <p:nvPr/>
          </p:nvSpPr>
          <p:spPr>
            <a:xfrm>
              <a:off x="7161850" y="3676575"/>
              <a:ext cx="14600" cy="2675"/>
            </a:xfrm>
            <a:custGeom>
              <a:rect b="b" l="l" r="r" t="t"/>
              <a:pathLst>
                <a:path extrusionOk="0" h="107" w="584">
                  <a:moveTo>
                    <a:pt x="107" y="0"/>
                  </a:moveTo>
                  <a:lnTo>
                    <a:pt x="1" y="106"/>
                  </a:lnTo>
                  <a:lnTo>
                    <a:pt x="584" y="106"/>
                  </a:lnTo>
                  <a:lnTo>
                    <a:pt x="42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82"/>
            <p:cNvSpPr/>
            <p:nvPr/>
          </p:nvSpPr>
          <p:spPr>
            <a:xfrm>
              <a:off x="6476625" y="3525475"/>
              <a:ext cx="11950" cy="4000"/>
            </a:xfrm>
            <a:custGeom>
              <a:rect b="b" l="l" r="r" t="t"/>
              <a:pathLst>
                <a:path extrusionOk="0" h="160" w="478">
                  <a:moveTo>
                    <a:pt x="1" y="0"/>
                  </a:moveTo>
                  <a:lnTo>
                    <a:pt x="213" y="53"/>
                  </a:lnTo>
                  <a:lnTo>
                    <a:pt x="425" y="16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82"/>
            <p:cNvSpPr/>
            <p:nvPr/>
          </p:nvSpPr>
          <p:spPr>
            <a:xfrm>
              <a:off x="6436875" y="3525475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0" y="0"/>
                  </a:moveTo>
                  <a:lnTo>
                    <a:pt x="53" y="160"/>
                  </a:lnTo>
                  <a:lnTo>
                    <a:pt x="265" y="213"/>
                  </a:lnTo>
                  <a:lnTo>
                    <a:pt x="159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82"/>
            <p:cNvSpPr/>
            <p:nvPr/>
          </p:nvSpPr>
          <p:spPr>
            <a:xfrm>
              <a:off x="7069075" y="3525475"/>
              <a:ext cx="21225" cy="10625"/>
            </a:xfrm>
            <a:custGeom>
              <a:rect b="b" l="l" r="r" t="t"/>
              <a:pathLst>
                <a:path extrusionOk="0" h="425" w="849">
                  <a:moveTo>
                    <a:pt x="1" y="0"/>
                  </a:moveTo>
                  <a:lnTo>
                    <a:pt x="213" y="53"/>
                  </a:lnTo>
                  <a:lnTo>
                    <a:pt x="372" y="160"/>
                  </a:lnTo>
                  <a:lnTo>
                    <a:pt x="743" y="425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82"/>
            <p:cNvSpPr/>
            <p:nvPr/>
          </p:nvSpPr>
          <p:spPr>
            <a:xfrm>
              <a:off x="6439525" y="35347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53" y="1"/>
                  </a:moveTo>
                  <a:lnTo>
                    <a:pt x="5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53" y="1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82"/>
            <p:cNvSpPr/>
            <p:nvPr/>
          </p:nvSpPr>
          <p:spPr>
            <a:xfrm>
              <a:off x="6495200" y="3532100"/>
              <a:ext cx="4000" cy="6650"/>
            </a:xfrm>
            <a:custGeom>
              <a:rect b="b" l="l" r="r" t="t"/>
              <a:pathLst>
                <a:path extrusionOk="0" h="266" w="160">
                  <a:moveTo>
                    <a:pt x="159" y="1"/>
                  </a:moveTo>
                  <a:lnTo>
                    <a:pt x="0" y="213"/>
                  </a:lnTo>
                  <a:lnTo>
                    <a:pt x="106" y="266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82"/>
            <p:cNvSpPr/>
            <p:nvPr/>
          </p:nvSpPr>
          <p:spPr>
            <a:xfrm>
              <a:off x="6614475" y="3525475"/>
              <a:ext cx="27850" cy="15925"/>
            </a:xfrm>
            <a:custGeom>
              <a:rect b="b" l="l" r="r" t="t"/>
              <a:pathLst>
                <a:path extrusionOk="0" h="637" w="1114">
                  <a:moveTo>
                    <a:pt x="53" y="0"/>
                  </a:moveTo>
                  <a:lnTo>
                    <a:pt x="0" y="637"/>
                  </a:lnTo>
                  <a:lnTo>
                    <a:pt x="1008" y="637"/>
                  </a:lnTo>
                  <a:lnTo>
                    <a:pt x="1008" y="584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82"/>
            <p:cNvSpPr/>
            <p:nvPr/>
          </p:nvSpPr>
          <p:spPr>
            <a:xfrm>
              <a:off x="6512425" y="3525475"/>
              <a:ext cx="15925" cy="13275"/>
            </a:xfrm>
            <a:custGeom>
              <a:rect b="b" l="l" r="r" t="t"/>
              <a:pathLst>
                <a:path extrusionOk="0" h="531" w="637">
                  <a:moveTo>
                    <a:pt x="106" y="0"/>
                  </a:moveTo>
                  <a:lnTo>
                    <a:pt x="0" y="531"/>
                  </a:lnTo>
                  <a:lnTo>
                    <a:pt x="265" y="478"/>
                  </a:lnTo>
                  <a:lnTo>
                    <a:pt x="530" y="531"/>
                  </a:lnTo>
                  <a:lnTo>
                    <a:pt x="63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82"/>
            <p:cNvSpPr/>
            <p:nvPr/>
          </p:nvSpPr>
          <p:spPr>
            <a:xfrm>
              <a:off x="7022675" y="3525475"/>
              <a:ext cx="27875" cy="9300"/>
            </a:xfrm>
            <a:custGeom>
              <a:rect b="b" l="l" r="r" t="t"/>
              <a:pathLst>
                <a:path extrusionOk="0" h="372" w="1115">
                  <a:moveTo>
                    <a:pt x="1" y="0"/>
                  </a:moveTo>
                  <a:lnTo>
                    <a:pt x="160" y="213"/>
                  </a:lnTo>
                  <a:lnTo>
                    <a:pt x="425" y="372"/>
                  </a:lnTo>
                  <a:lnTo>
                    <a:pt x="743" y="16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82"/>
            <p:cNvSpPr/>
            <p:nvPr/>
          </p:nvSpPr>
          <p:spPr>
            <a:xfrm>
              <a:off x="6446150" y="3493675"/>
              <a:ext cx="25" cy="1350"/>
            </a:xfrm>
            <a:custGeom>
              <a:rect b="b" l="l" r="r" t="t"/>
              <a:pathLst>
                <a:path extrusionOk="0" h="54" w="1">
                  <a:moveTo>
                    <a:pt x="1" y="53"/>
                  </a:moveTo>
                  <a:lnTo>
                    <a:pt x="1" y="53"/>
                  </a:lnTo>
                  <a:lnTo>
                    <a:pt x="1" y="5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53"/>
                  </a:lnTo>
                  <a:lnTo>
                    <a:pt x="1" y="53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82"/>
            <p:cNvSpPr/>
            <p:nvPr/>
          </p:nvSpPr>
          <p:spPr>
            <a:xfrm>
              <a:off x="6500500" y="3475100"/>
              <a:ext cx="37125" cy="19925"/>
            </a:xfrm>
            <a:custGeom>
              <a:rect b="b" l="l" r="r" t="t"/>
              <a:pathLst>
                <a:path extrusionOk="0" h="797" w="1485">
                  <a:moveTo>
                    <a:pt x="0" y="1"/>
                  </a:moveTo>
                  <a:lnTo>
                    <a:pt x="106" y="107"/>
                  </a:lnTo>
                  <a:lnTo>
                    <a:pt x="265" y="425"/>
                  </a:lnTo>
                  <a:lnTo>
                    <a:pt x="424" y="796"/>
                  </a:lnTo>
                  <a:lnTo>
                    <a:pt x="1485" y="796"/>
                  </a:lnTo>
                  <a:lnTo>
                    <a:pt x="1326" y="531"/>
                  </a:lnTo>
                  <a:lnTo>
                    <a:pt x="1272" y="425"/>
                  </a:lnTo>
                  <a:lnTo>
                    <a:pt x="1379" y="107"/>
                  </a:lnTo>
                  <a:lnTo>
                    <a:pt x="1007" y="319"/>
                  </a:lnTo>
                  <a:lnTo>
                    <a:pt x="1007" y="319"/>
                  </a:lnTo>
                  <a:lnTo>
                    <a:pt x="1060" y="213"/>
                  </a:lnTo>
                  <a:lnTo>
                    <a:pt x="1166" y="1"/>
                  </a:lnTo>
                  <a:lnTo>
                    <a:pt x="954" y="1"/>
                  </a:lnTo>
                  <a:lnTo>
                    <a:pt x="848" y="107"/>
                  </a:lnTo>
                  <a:lnTo>
                    <a:pt x="84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82"/>
            <p:cNvSpPr/>
            <p:nvPr/>
          </p:nvSpPr>
          <p:spPr>
            <a:xfrm>
              <a:off x="6456750" y="3475100"/>
              <a:ext cx="18575" cy="19925"/>
            </a:xfrm>
            <a:custGeom>
              <a:rect b="b" l="l" r="r" t="t"/>
              <a:pathLst>
                <a:path extrusionOk="0" h="797" w="743">
                  <a:moveTo>
                    <a:pt x="1" y="1"/>
                  </a:moveTo>
                  <a:lnTo>
                    <a:pt x="160" y="425"/>
                  </a:lnTo>
                  <a:lnTo>
                    <a:pt x="266" y="796"/>
                  </a:lnTo>
                  <a:lnTo>
                    <a:pt x="637" y="796"/>
                  </a:lnTo>
                  <a:lnTo>
                    <a:pt x="637" y="372"/>
                  </a:lnTo>
                  <a:lnTo>
                    <a:pt x="690" y="160"/>
                  </a:lnTo>
                  <a:lnTo>
                    <a:pt x="743" y="1"/>
                  </a:lnTo>
                  <a:lnTo>
                    <a:pt x="743" y="1"/>
                  </a:lnTo>
                  <a:lnTo>
                    <a:pt x="584" y="160"/>
                  </a:lnTo>
                  <a:lnTo>
                    <a:pt x="425" y="319"/>
                  </a:lnTo>
                  <a:lnTo>
                    <a:pt x="425" y="372"/>
                  </a:lnTo>
                  <a:lnTo>
                    <a:pt x="372" y="319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6" name="Google Shape;4176;p82"/>
            <p:cNvSpPr/>
            <p:nvPr/>
          </p:nvSpPr>
          <p:spPr>
            <a:xfrm>
              <a:off x="6548200" y="3475100"/>
              <a:ext cx="2675" cy="2675"/>
            </a:xfrm>
            <a:custGeom>
              <a:rect b="b" l="l" r="r" t="t"/>
              <a:pathLst>
                <a:path extrusionOk="0" h="107" w="107">
                  <a:moveTo>
                    <a:pt x="1" y="1"/>
                  </a:moveTo>
                  <a:lnTo>
                    <a:pt x="1" y="107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7" name="Google Shape;4177;p82"/>
            <p:cNvSpPr/>
            <p:nvPr/>
          </p:nvSpPr>
          <p:spPr>
            <a:xfrm>
              <a:off x="6391800" y="3475100"/>
              <a:ext cx="54375" cy="19925"/>
            </a:xfrm>
            <a:custGeom>
              <a:rect b="b" l="l" r="r" t="t"/>
              <a:pathLst>
                <a:path extrusionOk="0" h="797" w="2175">
                  <a:moveTo>
                    <a:pt x="637" y="1"/>
                  </a:moveTo>
                  <a:lnTo>
                    <a:pt x="1" y="796"/>
                  </a:lnTo>
                  <a:lnTo>
                    <a:pt x="2015" y="796"/>
                  </a:lnTo>
                  <a:lnTo>
                    <a:pt x="2122" y="637"/>
                  </a:lnTo>
                  <a:lnTo>
                    <a:pt x="2175" y="425"/>
                  </a:lnTo>
                  <a:lnTo>
                    <a:pt x="2015" y="531"/>
                  </a:lnTo>
                  <a:lnTo>
                    <a:pt x="1962" y="531"/>
                  </a:lnTo>
                  <a:lnTo>
                    <a:pt x="1962" y="319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8" name="Google Shape;4178;p82"/>
            <p:cNvSpPr/>
            <p:nvPr/>
          </p:nvSpPr>
          <p:spPr>
            <a:xfrm>
              <a:off x="6264575" y="3475100"/>
              <a:ext cx="124600" cy="19925"/>
            </a:xfrm>
            <a:custGeom>
              <a:rect b="b" l="l" r="r" t="t"/>
              <a:pathLst>
                <a:path extrusionOk="0" h="797" w="4984">
                  <a:moveTo>
                    <a:pt x="0" y="1"/>
                  </a:moveTo>
                  <a:lnTo>
                    <a:pt x="0" y="160"/>
                  </a:lnTo>
                  <a:lnTo>
                    <a:pt x="319" y="54"/>
                  </a:lnTo>
                  <a:lnTo>
                    <a:pt x="584" y="54"/>
                  </a:lnTo>
                  <a:lnTo>
                    <a:pt x="849" y="107"/>
                  </a:lnTo>
                  <a:lnTo>
                    <a:pt x="1114" y="213"/>
                  </a:lnTo>
                  <a:lnTo>
                    <a:pt x="1326" y="372"/>
                  </a:lnTo>
                  <a:lnTo>
                    <a:pt x="1538" y="584"/>
                  </a:lnTo>
                  <a:lnTo>
                    <a:pt x="1750" y="796"/>
                  </a:lnTo>
                  <a:lnTo>
                    <a:pt x="4242" y="796"/>
                  </a:lnTo>
                  <a:lnTo>
                    <a:pt x="4613" y="425"/>
                  </a:lnTo>
                  <a:lnTo>
                    <a:pt x="4984" y="1"/>
                  </a:lnTo>
                  <a:lnTo>
                    <a:pt x="4083" y="1"/>
                  </a:lnTo>
                  <a:lnTo>
                    <a:pt x="4030" y="160"/>
                  </a:lnTo>
                  <a:lnTo>
                    <a:pt x="3977" y="160"/>
                  </a:lnTo>
                  <a:lnTo>
                    <a:pt x="3871" y="1"/>
                  </a:lnTo>
                  <a:lnTo>
                    <a:pt x="3765" y="1"/>
                  </a:lnTo>
                  <a:lnTo>
                    <a:pt x="3659" y="372"/>
                  </a:lnTo>
                  <a:lnTo>
                    <a:pt x="3606" y="372"/>
                  </a:lnTo>
                  <a:lnTo>
                    <a:pt x="3552" y="107"/>
                  </a:lnTo>
                  <a:lnTo>
                    <a:pt x="3499" y="213"/>
                  </a:lnTo>
                  <a:lnTo>
                    <a:pt x="3499" y="372"/>
                  </a:lnTo>
                  <a:lnTo>
                    <a:pt x="3446" y="372"/>
                  </a:lnTo>
                  <a:lnTo>
                    <a:pt x="33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9" name="Google Shape;4179;p82"/>
            <p:cNvSpPr/>
            <p:nvPr/>
          </p:nvSpPr>
          <p:spPr>
            <a:xfrm>
              <a:off x="6971000" y="3475100"/>
              <a:ext cx="30500" cy="19925"/>
            </a:xfrm>
            <a:custGeom>
              <a:rect b="b" l="l" r="r" t="t"/>
              <a:pathLst>
                <a:path extrusionOk="0" h="797" w="1220">
                  <a:moveTo>
                    <a:pt x="0" y="1"/>
                  </a:moveTo>
                  <a:lnTo>
                    <a:pt x="584" y="372"/>
                  </a:lnTo>
                  <a:lnTo>
                    <a:pt x="1061" y="796"/>
                  </a:lnTo>
                  <a:lnTo>
                    <a:pt x="1220" y="796"/>
                  </a:lnTo>
                  <a:lnTo>
                    <a:pt x="1008" y="425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0" name="Google Shape;4180;p82"/>
            <p:cNvSpPr/>
            <p:nvPr/>
          </p:nvSpPr>
          <p:spPr>
            <a:xfrm>
              <a:off x="7082325" y="3475100"/>
              <a:ext cx="104725" cy="19925"/>
            </a:xfrm>
            <a:custGeom>
              <a:rect b="b" l="l" r="r" t="t"/>
              <a:pathLst>
                <a:path extrusionOk="0" h="797" w="4189">
                  <a:moveTo>
                    <a:pt x="1" y="1"/>
                  </a:moveTo>
                  <a:lnTo>
                    <a:pt x="372" y="54"/>
                  </a:lnTo>
                  <a:lnTo>
                    <a:pt x="478" y="372"/>
                  </a:lnTo>
                  <a:lnTo>
                    <a:pt x="690" y="584"/>
                  </a:lnTo>
                  <a:lnTo>
                    <a:pt x="955" y="796"/>
                  </a:lnTo>
                  <a:lnTo>
                    <a:pt x="4189" y="796"/>
                  </a:lnTo>
                  <a:lnTo>
                    <a:pt x="371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1" name="Google Shape;4181;p82"/>
            <p:cNvSpPr/>
            <p:nvPr/>
          </p:nvSpPr>
          <p:spPr>
            <a:xfrm>
              <a:off x="6481925" y="3491025"/>
              <a:ext cx="5325" cy="4000"/>
            </a:xfrm>
            <a:custGeom>
              <a:rect b="b" l="l" r="r" t="t"/>
              <a:pathLst>
                <a:path extrusionOk="0" h="160" w="213">
                  <a:moveTo>
                    <a:pt x="160" y="0"/>
                  </a:moveTo>
                  <a:lnTo>
                    <a:pt x="54" y="53"/>
                  </a:lnTo>
                  <a:lnTo>
                    <a:pt x="1" y="159"/>
                  </a:lnTo>
                  <a:lnTo>
                    <a:pt x="213" y="159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2" name="Google Shape;4182;p82"/>
            <p:cNvSpPr/>
            <p:nvPr/>
          </p:nvSpPr>
          <p:spPr>
            <a:xfrm>
              <a:off x="6630375" y="3475100"/>
              <a:ext cx="38450" cy="19925"/>
            </a:xfrm>
            <a:custGeom>
              <a:rect b="b" l="l" r="r" t="t"/>
              <a:pathLst>
                <a:path extrusionOk="0" h="797" w="1538">
                  <a:moveTo>
                    <a:pt x="849" y="1"/>
                  </a:moveTo>
                  <a:lnTo>
                    <a:pt x="372" y="372"/>
                  </a:lnTo>
                  <a:lnTo>
                    <a:pt x="1" y="796"/>
                  </a:lnTo>
                  <a:lnTo>
                    <a:pt x="955" y="796"/>
                  </a:lnTo>
                  <a:lnTo>
                    <a:pt x="1220" y="372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3" name="Google Shape;4183;p82"/>
            <p:cNvSpPr/>
            <p:nvPr/>
          </p:nvSpPr>
          <p:spPr>
            <a:xfrm>
              <a:off x="7009425" y="3492350"/>
              <a:ext cx="1350" cy="2675"/>
            </a:xfrm>
            <a:custGeom>
              <a:rect b="b" l="l" r="r" t="t"/>
              <a:pathLst>
                <a:path extrusionOk="0" h="107" w="54">
                  <a:moveTo>
                    <a:pt x="1" y="0"/>
                  </a:moveTo>
                  <a:lnTo>
                    <a:pt x="1" y="106"/>
                  </a:lnTo>
                  <a:lnTo>
                    <a:pt x="54" y="10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4" name="Google Shape;4184;p82"/>
            <p:cNvSpPr/>
            <p:nvPr/>
          </p:nvSpPr>
          <p:spPr>
            <a:xfrm>
              <a:off x="7205600" y="3475100"/>
              <a:ext cx="58325" cy="19925"/>
            </a:xfrm>
            <a:custGeom>
              <a:rect b="b" l="l" r="r" t="t"/>
              <a:pathLst>
                <a:path extrusionOk="0" h="797" w="2333">
                  <a:moveTo>
                    <a:pt x="0" y="1"/>
                  </a:moveTo>
                  <a:lnTo>
                    <a:pt x="318" y="478"/>
                  </a:lnTo>
                  <a:lnTo>
                    <a:pt x="530" y="796"/>
                  </a:lnTo>
                  <a:lnTo>
                    <a:pt x="583" y="796"/>
                  </a:lnTo>
                  <a:lnTo>
                    <a:pt x="795" y="478"/>
                  </a:lnTo>
                  <a:lnTo>
                    <a:pt x="1166" y="213"/>
                  </a:lnTo>
                  <a:lnTo>
                    <a:pt x="1537" y="107"/>
                  </a:lnTo>
                  <a:lnTo>
                    <a:pt x="1750" y="54"/>
                  </a:lnTo>
                  <a:lnTo>
                    <a:pt x="2015" y="54"/>
                  </a:lnTo>
                  <a:lnTo>
                    <a:pt x="2333" y="160"/>
                  </a:lnTo>
                  <a:lnTo>
                    <a:pt x="233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5" name="Google Shape;4185;p82"/>
            <p:cNvSpPr/>
            <p:nvPr/>
          </p:nvSpPr>
          <p:spPr>
            <a:xfrm>
              <a:off x="7012075" y="3475100"/>
              <a:ext cx="75575" cy="19925"/>
            </a:xfrm>
            <a:custGeom>
              <a:rect b="b" l="l" r="r" t="t"/>
              <a:pathLst>
                <a:path extrusionOk="0" h="797" w="3023">
                  <a:moveTo>
                    <a:pt x="1" y="1"/>
                  </a:moveTo>
                  <a:lnTo>
                    <a:pt x="107" y="372"/>
                  </a:lnTo>
                  <a:lnTo>
                    <a:pt x="213" y="796"/>
                  </a:lnTo>
                  <a:lnTo>
                    <a:pt x="3023" y="796"/>
                  </a:lnTo>
                  <a:lnTo>
                    <a:pt x="2758" y="690"/>
                  </a:lnTo>
                  <a:lnTo>
                    <a:pt x="2493" y="478"/>
                  </a:lnTo>
                  <a:lnTo>
                    <a:pt x="2227" y="266"/>
                  </a:lnTo>
                  <a:lnTo>
                    <a:pt x="2015" y="1"/>
                  </a:lnTo>
                  <a:lnTo>
                    <a:pt x="637" y="1"/>
                  </a:lnTo>
                  <a:lnTo>
                    <a:pt x="690" y="372"/>
                  </a:lnTo>
                  <a:lnTo>
                    <a:pt x="584" y="372"/>
                  </a:lnTo>
                  <a:lnTo>
                    <a:pt x="425" y="319"/>
                  </a:lnTo>
                  <a:lnTo>
                    <a:pt x="266" y="160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6" name="Google Shape;4186;p82"/>
            <p:cNvSpPr/>
            <p:nvPr/>
          </p:nvSpPr>
          <p:spPr>
            <a:xfrm>
              <a:off x="7167150" y="3424750"/>
              <a:ext cx="96775" cy="23875"/>
            </a:xfrm>
            <a:custGeom>
              <a:rect b="b" l="l" r="r" t="t"/>
              <a:pathLst>
                <a:path extrusionOk="0" h="955" w="3871">
                  <a:moveTo>
                    <a:pt x="1" y="0"/>
                  </a:moveTo>
                  <a:lnTo>
                    <a:pt x="796" y="955"/>
                  </a:lnTo>
                  <a:lnTo>
                    <a:pt x="3871" y="955"/>
                  </a:lnTo>
                  <a:lnTo>
                    <a:pt x="387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7" name="Google Shape;4187;p82"/>
            <p:cNvSpPr/>
            <p:nvPr/>
          </p:nvSpPr>
          <p:spPr>
            <a:xfrm>
              <a:off x="6337475" y="3431375"/>
              <a:ext cx="46400" cy="17250"/>
            </a:xfrm>
            <a:custGeom>
              <a:rect b="b" l="l" r="r" t="t"/>
              <a:pathLst>
                <a:path extrusionOk="0" h="690" w="1856">
                  <a:moveTo>
                    <a:pt x="743" y="0"/>
                  </a:moveTo>
                  <a:lnTo>
                    <a:pt x="636" y="53"/>
                  </a:lnTo>
                  <a:lnTo>
                    <a:pt x="583" y="106"/>
                  </a:lnTo>
                  <a:lnTo>
                    <a:pt x="477" y="265"/>
                  </a:lnTo>
                  <a:lnTo>
                    <a:pt x="424" y="372"/>
                  </a:lnTo>
                  <a:lnTo>
                    <a:pt x="371" y="425"/>
                  </a:lnTo>
                  <a:lnTo>
                    <a:pt x="265" y="372"/>
                  </a:lnTo>
                  <a:lnTo>
                    <a:pt x="212" y="265"/>
                  </a:lnTo>
                  <a:lnTo>
                    <a:pt x="106" y="159"/>
                  </a:lnTo>
                  <a:lnTo>
                    <a:pt x="53" y="159"/>
                  </a:lnTo>
                  <a:lnTo>
                    <a:pt x="106" y="372"/>
                  </a:lnTo>
                  <a:lnTo>
                    <a:pt x="53" y="531"/>
                  </a:lnTo>
                  <a:lnTo>
                    <a:pt x="0" y="690"/>
                  </a:lnTo>
                  <a:lnTo>
                    <a:pt x="1061" y="690"/>
                  </a:lnTo>
                  <a:lnTo>
                    <a:pt x="1379" y="478"/>
                  </a:lnTo>
                  <a:lnTo>
                    <a:pt x="1697" y="319"/>
                  </a:lnTo>
                  <a:lnTo>
                    <a:pt x="1856" y="212"/>
                  </a:lnTo>
                  <a:lnTo>
                    <a:pt x="1697" y="265"/>
                  </a:lnTo>
                  <a:lnTo>
                    <a:pt x="1697" y="212"/>
                  </a:lnTo>
                  <a:lnTo>
                    <a:pt x="1750" y="106"/>
                  </a:lnTo>
                  <a:lnTo>
                    <a:pt x="1750" y="53"/>
                  </a:lnTo>
                  <a:lnTo>
                    <a:pt x="1591" y="106"/>
                  </a:lnTo>
                  <a:lnTo>
                    <a:pt x="1432" y="212"/>
                  </a:lnTo>
                  <a:lnTo>
                    <a:pt x="1273" y="372"/>
                  </a:lnTo>
                  <a:lnTo>
                    <a:pt x="1273" y="265"/>
                  </a:lnTo>
                  <a:lnTo>
                    <a:pt x="1326" y="159"/>
                  </a:lnTo>
                  <a:lnTo>
                    <a:pt x="1379" y="53"/>
                  </a:lnTo>
                  <a:lnTo>
                    <a:pt x="1220" y="53"/>
                  </a:lnTo>
                  <a:lnTo>
                    <a:pt x="1008" y="212"/>
                  </a:lnTo>
                  <a:lnTo>
                    <a:pt x="849" y="372"/>
                  </a:lnTo>
                  <a:lnTo>
                    <a:pt x="743" y="425"/>
                  </a:lnTo>
                  <a:lnTo>
                    <a:pt x="690" y="372"/>
                  </a:lnTo>
                  <a:lnTo>
                    <a:pt x="690" y="265"/>
                  </a:lnTo>
                  <a:lnTo>
                    <a:pt x="690" y="106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8" name="Google Shape;4188;p82"/>
            <p:cNvSpPr/>
            <p:nvPr/>
          </p:nvSpPr>
          <p:spPr>
            <a:xfrm>
              <a:off x="6325550" y="3444625"/>
              <a:ext cx="2675" cy="4000"/>
            </a:xfrm>
            <a:custGeom>
              <a:rect b="b" l="l" r="r" t="t"/>
              <a:pathLst>
                <a:path extrusionOk="0" h="160" w="107">
                  <a:moveTo>
                    <a:pt x="0" y="1"/>
                  </a:moveTo>
                  <a:lnTo>
                    <a:pt x="0" y="160"/>
                  </a:lnTo>
                  <a:lnTo>
                    <a:pt x="106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9" name="Google Shape;4189;p82"/>
            <p:cNvSpPr/>
            <p:nvPr/>
          </p:nvSpPr>
          <p:spPr>
            <a:xfrm>
              <a:off x="6409050" y="3424750"/>
              <a:ext cx="14600" cy="7975"/>
            </a:xfrm>
            <a:custGeom>
              <a:rect b="b" l="l" r="r" t="t"/>
              <a:pathLst>
                <a:path extrusionOk="0" h="319" w="584">
                  <a:moveTo>
                    <a:pt x="0" y="0"/>
                  </a:moveTo>
                  <a:lnTo>
                    <a:pt x="583" y="318"/>
                  </a:lnTo>
                  <a:lnTo>
                    <a:pt x="583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82"/>
            <p:cNvSpPr/>
            <p:nvPr/>
          </p:nvSpPr>
          <p:spPr>
            <a:xfrm>
              <a:off x="6443500" y="3424750"/>
              <a:ext cx="153775" cy="23875"/>
            </a:xfrm>
            <a:custGeom>
              <a:rect b="b" l="l" r="r" t="t"/>
              <a:pathLst>
                <a:path extrusionOk="0" h="955" w="6151">
                  <a:moveTo>
                    <a:pt x="478" y="0"/>
                  </a:moveTo>
                  <a:lnTo>
                    <a:pt x="531" y="53"/>
                  </a:lnTo>
                  <a:lnTo>
                    <a:pt x="531" y="106"/>
                  </a:lnTo>
                  <a:lnTo>
                    <a:pt x="213" y="159"/>
                  </a:lnTo>
                  <a:lnTo>
                    <a:pt x="0" y="265"/>
                  </a:lnTo>
                  <a:lnTo>
                    <a:pt x="0" y="265"/>
                  </a:lnTo>
                  <a:lnTo>
                    <a:pt x="531" y="159"/>
                  </a:lnTo>
                  <a:lnTo>
                    <a:pt x="1061" y="106"/>
                  </a:lnTo>
                  <a:lnTo>
                    <a:pt x="1591" y="159"/>
                  </a:lnTo>
                  <a:lnTo>
                    <a:pt x="2121" y="212"/>
                  </a:lnTo>
                  <a:lnTo>
                    <a:pt x="2598" y="318"/>
                  </a:lnTo>
                  <a:lnTo>
                    <a:pt x="2969" y="477"/>
                  </a:lnTo>
                  <a:lnTo>
                    <a:pt x="3287" y="637"/>
                  </a:lnTo>
                  <a:lnTo>
                    <a:pt x="3499" y="796"/>
                  </a:lnTo>
                  <a:lnTo>
                    <a:pt x="3712" y="955"/>
                  </a:lnTo>
                  <a:lnTo>
                    <a:pt x="5090" y="955"/>
                  </a:lnTo>
                  <a:lnTo>
                    <a:pt x="5620" y="477"/>
                  </a:lnTo>
                  <a:lnTo>
                    <a:pt x="6150" y="0"/>
                  </a:lnTo>
                  <a:lnTo>
                    <a:pt x="3181" y="0"/>
                  </a:lnTo>
                  <a:lnTo>
                    <a:pt x="3128" y="53"/>
                  </a:lnTo>
                  <a:lnTo>
                    <a:pt x="3075" y="0"/>
                  </a:lnTo>
                  <a:lnTo>
                    <a:pt x="2969" y="0"/>
                  </a:lnTo>
                  <a:lnTo>
                    <a:pt x="3022" y="106"/>
                  </a:lnTo>
                  <a:lnTo>
                    <a:pt x="3022" y="159"/>
                  </a:lnTo>
                  <a:lnTo>
                    <a:pt x="2969" y="106"/>
                  </a:lnTo>
                  <a:lnTo>
                    <a:pt x="2863" y="0"/>
                  </a:lnTo>
                  <a:lnTo>
                    <a:pt x="2598" y="0"/>
                  </a:lnTo>
                  <a:lnTo>
                    <a:pt x="2598" y="106"/>
                  </a:lnTo>
                  <a:lnTo>
                    <a:pt x="2598" y="159"/>
                  </a:lnTo>
                  <a:lnTo>
                    <a:pt x="2333" y="0"/>
                  </a:lnTo>
                  <a:lnTo>
                    <a:pt x="2068" y="0"/>
                  </a:lnTo>
                  <a:lnTo>
                    <a:pt x="2068" y="53"/>
                  </a:lnTo>
                  <a:lnTo>
                    <a:pt x="2015" y="53"/>
                  </a:lnTo>
                  <a:lnTo>
                    <a:pt x="1962" y="0"/>
                  </a:lnTo>
                  <a:lnTo>
                    <a:pt x="1644" y="0"/>
                  </a:lnTo>
                  <a:lnTo>
                    <a:pt x="1591" y="53"/>
                  </a:lnTo>
                  <a:lnTo>
                    <a:pt x="148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82"/>
            <p:cNvSpPr/>
            <p:nvPr/>
          </p:nvSpPr>
          <p:spPr>
            <a:xfrm>
              <a:off x="6394450" y="3447275"/>
              <a:ext cx="1350" cy="1350"/>
            </a:xfrm>
            <a:custGeom>
              <a:rect b="b" l="l" r="r" t="t"/>
              <a:pathLst>
                <a:path extrusionOk="0" h="54" w="54">
                  <a:moveTo>
                    <a:pt x="1" y="1"/>
                  </a:moveTo>
                  <a:lnTo>
                    <a:pt x="1" y="54"/>
                  </a:lnTo>
                  <a:lnTo>
                    <a:pt x="54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82"/>
            <p:cNvSpPr/>
            <p:nvPr/>
          </p:nvSpPr>
          <p:spPr>
            <a:xfrm>
              <a:off x="6443500" y="3440650"/>
              <a:ext cx="39775" cy="7975"/>
            </a:xfrm>
            <a:custGeom>
              <a:rect b="b" l="l" r="r" t="t"/>
              <a:pathLst>
                <a:path extrusionOk="0" h="319" w="1591">
                  <a:moveTo>
                    <a:pt x="0" y="1"/>
                  </a:moveTo>
                  <a:lnTo>
                    <a:pt x="531" y="160"/>
                  </a:lnTo>
                  <a:lnTo>
                    <a:pt x="1008" y="319"/>
                  </a:lnTo>
                  <a:lnTo>
                    <a:pt x="1591" y="319"/>
                  </a:lnTo>
                  <a:lnTo>
                    <a:pt x="1326" y="213"/>
                  </a:lnTo>
                  <a:lnTo>
                    <a:pt x="955" y="107"/>
                  </a:lnTo>
                  <a:lnTo>
                    <a:pt x="584" y="54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82"/>
            <p:cNvSpPr/>
            <p:nvPr/>
          </p:nvSpPr>
          <p:spPr>
            <a:xfrm>
              <a:off x="6413025" y="3447275"/>
              <a:ext cx="6650" cy="1350"/>
            </a:xfrm>
            <a:custGeom>
              <a:rect b="b" l="l" r="r" t="t"/>
              <a:pathLst>
                <a:path extrusionOk="0" h="54" w="266">
                  <a:moveTo>
                    <a:pt x="265" y="1"/>
                  </a:moveTo>
                  <a:lnTo>
                    <a:pt x="0" y="54"/>
                  </a:lnTo>
                  <a:lnTo>
                    <a:pt x="212" y="54"/>
                  </a:lnTo>
                  <a:lnTo>
                    <a:pt x="265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4" name="Google Shape;4194;p82"/>
            <p:cNvSpPr/>
            <p:nvPr/>
          </p:nvSpPr>
          <p:spPr>
            <a:xfrm>
              <a:off x="6405075" y="3445950"/>
              <a:ext cx="1350" cy="2675"/>
            </a:xfrm>
            <a:custGeom>
              <a:rect b="b" l="l" r="r" t="t"/>
              <a:pathLst>
                <a:path extrusionOk="0" h="107" w="54">
                  <a:moveTo>
                    <a:pt x="53" y="1"/>
                  </a:moveTo>
                  <a:lnTo>
                    <a:pt x="0" y="107"/>
                  </a:lnTo>
                  <a:lnTo>
                    <a:pt x="53" y="107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5" name="Google Shape;4195;p82"/>
            <p:cNvSpPr/>
            <p:nvPr/>
          </p:nvSpPr>
          <p:spPr>
            <a:xfrm>
              <a:off x="6329525" y="3440650"/>
              <a:ext cx="7975" cy="7975"/>
            </a:xfrm>
            <a:custGeom>
              <a:rect b="b" l="l" r="r" t="t"/>
              <a:pathLst>
                <a:path extrusionOk="0" h="319" w="319">
                  <a:moveTo>
                    <a:pt x="0" y="1"/>
                  </a:moveTo>
                  <a:lnTo>
                    <a:pt x="53" y="160"/>
                  </a:lnTo>
                  <a:lnTo>
                    <a:pt x="53" y="319"/>
                  </a:lnTo>
                  <a:lnTo>
                    <a:pt x="318" y="319"/>
                  </a:lnTo>
                  <a:lnTo>
                    <a:pt x="212" y="160"/>
                  </a:lnTo>
                  <a:lnTo>
                    <a:pt x="159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82"/>
            <p:cNvSpPr/>
            <p:nvPr/>
          </p:nvSpPr>
          <p:spPr>
            <a:xfrm>
              <a:off x="7026675" y="3424750"/>
              <a:ext cx="29175" cy="23875"/>
            </a:xfrm>
            <a:custGeom>
              <a:rect b="b" l="l" r="r" t="t"/>
              <a:pathLst>
                <a:path extrusionOk="0" h="955" w="1167">
                  <a:moveTo>
                    <a:pt x="0" y="0"/>
                  </a:moveTo>
                  <a:lnTo>
                    <a:pt x="53" y="477"/>
                  </a:lnTo>
                  <a:lnTo>
                    <a:pt x="212" y="955"/>
                  </a:lnTo>
                  <a:lnTo>
                    <a:pt x="1060" y="955"/>
                  </a:lnTo>
                  <a:lnTo>
                    <a:pt x="1060" y="530"/>
                  </a:lnTo>
                  <a:lnTo>
                    <a:pt x="1166" y="0"/>
                  </a:lnTo>
                  <a:lnTo>
                    <a:pt x="689" y="0"/>
                  </a:lnTo>
                  <a:lnTo>
                    <a:pt x="636" y="318"/>
                  </a:lnTo>
                  <a:lnTo>
                    <a:pt x="583" y="584"/>
                  </a:lnTo>
                  <a:lnTo>
                    <a:pt x="477" y="584"/>
                  </a:lnTo>
                  <a:lnTo>
                    <a:pt x="371" y="265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82"/>
            <p:cNvSpPr/>
            <p:nvPr/>
          </p:nvSpPr>
          <p:spPr>
            <a:xfrm>
              <a:off x="6264575" y="3424750"/>
              <a:ext cx="59675" cy="23875"/>
            </a:xfrm>
            <a:custGeom>
              <a:rect b="b" l="l" r="r" t="t"/>
              <a:pathLst>
                <a:path extrusionOk="0" h="955" w="2387">
                  <a:moveTo>
                    <a:pt x="0" y="0"/>
                  </a:moveTo>
                  <a:lnTo>
                    <a:pt x="0" y="955"/>
                  </a:lnTo>
                  <a:lnTo>
                    <a:pt x="1697" y="955"/>
                  </a:lnTo>
                  <a:lnTo>
                    <a:pt x="1803" y="690"/>
                  </a:lnTo>
                  <a:lnTo>
                    <a:pt x="1962" y="477"/>
                  </a:lnTo>
                  <a:lnTo>
                    <a:pt x="2174" y="212"/>
                  </a:lnTo>
                  <a:lnTo>
                    <a:pt x="238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82"/>
            <p:cNvSpPr/>
            <p:nvPr/>
          </p:nvSpPr>
          <p:spPr>
            <a:xfrm>
              <a:off x="6707250" y="3424750"/>
              <a:ext cx="290275" cy="23875"/>
            </a:xfrm>
            <a:custGeom>
              <a:rect b="b" l="l" r="r" t="t"/>
              <a:pathLst>
                <a:path extrusionOk="0" h="955" w="11611">
                  <a:moveTo>
                    <a:pt x="1697" y="0"/>
                  </a:moveTo>
                  <a:lnTo>
                    <a:pt x="849" y="477"/>
                  </a:lnTo>
                  <a:lnTo>
                    <a:pt x="0" y="902"/>
                  </a:lnTo>
                  <a:lnTo>
                    <a:pt x="690" y="690"/>
                  </a:lnTo>
                  <a:lnTo>
                    <a:pt x="1538" y="477"/>
                  </a:lnTo>
                  <a:lnTo>
                    <a:pt x="2439" y="371"/>
                  </a:lnTo>
                  <a:lnTo>
                    <a:pt x="3499" y="318"/>
                  </a:lnTo>
                  <a:lnTo>
                    <a:pt x="4613" y="371"/>
                  </a:lnTo>
                  <a:lnTo>
                    <a:pt x="5779" y="477"/>
                  </a:lnTo>
                  <a:lnTo>
                    <a:pt x="7104" y="690"/>
                  </a:lnTo>
                  <a:lnTo>
                    <a:pt x="8271" y="955"/>
                  </a:lnTo>
                  <a:lnTo>
                    <a:pt x="11399" y="955"/>
                  </a:lnTo>
                  <a:lnTo>
                    <a:pt x="11452" y="477"/>
                  </a:lnTo>
                  <a:lnTo>
                    <a:pt x="11611" y="0"/>
                  </a:lnTo>
                  <a:lnTo>
                    <a:pt x="10285" y="0"/>
                  </a:lnTo>
                  <a:lnTo>
                    <a:pt x="10179" y="265"/>
                  </a:lnTo>
                  <a:lnTo>
                    <a:pt x="10179" y="584"/>
                  </a:lnTo>
                  <a:lnTo>
                    <a:pt x="9914" y="318"/>
                  </a:lnTo>
                  <a:lnTo>
                    <a:pt x="980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82"/>
            <p:cNvSpPr/>
            <p:nvPr/>
          </p:nvSpPr>
          <p:spPr>
            <a:xfrm>
              <a:off x="7073050" y="3424750"/>
              <a:ext cx="86175" cy="23875"/>
            </a:xfrm>
            <a:custGeom>
              <a:rect b="b" l="l" r="r" t="t"/>
              <a:pathLst>
                <a:path extrusionOk="0" h="955" w="3447">
                  <a:moveTo>
                    <a:pt x="107" y="0"/>
                  </a:moveTo>
                  <a:lnTo>
                    <a:pt x="107" y="106"/>
                  </a:lnTo>
                  <a:lnTo>
                    <a:pt x="160" y="212"/>
                  </a:lnTo>
                  <a:lnTo>
                    <a:pt x="266" y="424"/>
                  </a:lnTo>
                  <a:lnTo>
                    <a:pt x="372" y="584"/>
                  </a:lnTo>
                  <a:lnTo>
                    <a:pt x="425" y="743"/>
                  </a:lnTo>
                  <a:lnTo>
                    <a:pt x="107" y="743"/>
                  </a:lnTo>
                  <a:lnTo>
                    <a:pt x="1" y="690"/>
                  </a:lnTo>
                  <a:lnTo>
                    <a:pt x="1" y="796"/>
                  </a:lnTo>
                  <a:lnTo>
                    <a:pt x="54" y="849"/>
                  </a:lnTo>
                  <a:lnTo>
                    <a:pt x="213" y="955"/>
                  </a:lnTo>
                  <a:lnTo>
                    <a:pt x="3447" y="955"/>
                  </a:lnTo>
                  <a:lnTo>
                    <a:pt x="2810" y="106"/>
                  </a:lnTo>
                  <a:lnTo>
                    <a:pt x="2757" y="0"/>
                  </a:lnTo>
                  <a:lnTo>
                    <a:pt x="266" y="0"/>
                  </a:lnTo>
                  <a:lnTo>
                    <a:pt x="425" y="212"/>
                  </a:lnTo>
                  <a:lnTo>
                    <a:pt x="425" y="212"/>
                  </a:lnTo>
                  <a:lnTo>
                    <a:pt x="319" y="159"/>
                  </a:lnTo>
                  <a:lnTo>
                    <a:pt x="213" y="106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0" name="Google Shape;4200;p82"/>
            <p:cNvSpPr/>
            <p:nvPr/>
          </p:nvSpPr>
          <p:spPr>
            <a:xfrm>
              <a:off x="6495200" y="3448600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53" y="1"/>
                  </a:lnTo>
                  <a:lnTo>
                    <a:pt x="5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1" name="Google Shape;4201;p82"/>
            <p:cNvSpPr/>
            <p:nvPr/>
          </p:nvSpPr>
          <p:spPr>
            <a:xfrm>
              <a:off x="7014725" y="3443300"/>
              <a:ext cx="6650" cy="5325"/>
            </a:xfrm>
            <a:custGeom>
              <a:rect b="b" l="l" r="r" t="t"/>
              <a:pathLst>
                <a:path extrusionOk="0" h="213" w="266">
                  <a:moveTo>
                    <a:pt x="1" y="1"/>
                  </a:moveTo>
                  <a:lnTo>
                    <a:pt x="160" y="213"/>
                  </a:lnTo>
                  <a:lnTo>
                    <a:pt x="266" y="213"/>
                  </a:lnTo>
                  <a:lnTo>
                    <a:pt x="160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2" name="Google Shape;4202;p82"/>
            <p:cNvSpPr/>
            <p:nvPr/>
          </p:nvSpPr>
          <p:spPr>
            <a:xfrm>
              <a:off x="6487225" y="3444625"/>
              <a:ext cx="4025" cy="4000"/>
            </a:xfrm>
            <a:custGeom>
              <a:rect b="b" l="l" r="r" t="t"/>
              <a:pathLst>
                <a:path extrusionOk="0" h="160" w="161">
                  <a:moveTo>
                    <a:pt x="1" y="1"/>
                  </a:moveTo>
                  <a:lnTo>
                    <a:pt x="1" y="160"/>
                  </a:lnTo>
                  <a:lnTo>
                    <a:pt x="160" y="160"/>
                  </a:lnTo>
                  <a:lnTo>
                    <a:pt x="107" y="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3" name="Google Shape;4203;p82"/>
            <p:cNvSpPr/>
            <p:nvPr/>
          </p:nvSpPr>
          <p:spPr>
            <a:xfrm>
              <a:off x="6434225" y="3424750"/>
              <a:ext cx="5325" cy="6650"/>
            </a:xfrm>
            <a:custGeom>
              <a:rect b="b" l="l" r="r" t="t"/>
              <a:pathLst>
                <a:path extrusionOk="0" h="266" w="213">
                  <a:moveTo>
                    <a:pt x="0" y="0"/>
                  </a:moveTo>
                  <a:lnTo>
                    <a:pt x="53" y="265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4" name="Google Shape;4204;p82"/>
            <p:cNvSpPr/>
            <p:nvPr/>
          </p:nvSpPr>
          <p:spPr>
            <a:xfrm>
              <a:off x="7181725" y="3374375"/>
              <a:ext cx="82200" cy="29200"/>
            </a:xfrm>
            <a:custGeom>
              <a:rect b="b" l="l" r="r" t="t"/>
              <a:pathLst>
                <a:path extrusionOk="0" h="1168" w="3288">
                  <a:moveTo>
                    <a:pt x="1" y="1"/>
                  </a:moveTo>
                  <a:lnTo>
                    <a:pt x="213" y="266"/>
                  </a:lnTo>
                  <a:lnTo>
                    <a:pt x="372" y="531"/>
                  </a:lnTo>
                  <a:lnTo>
                    <a:pt x="478" y="849"/>
                  </a:lnTo>
                  <a:lnTo>
                    <a:pt x="531" y="1167"/>
                  </a:lnTo>
                  <a:lnTo>
                    <a:pt x="3288" y="1167"/>
                  </a:lnTo>
                  <a:lnTo>
                    <a:pt x="3288" y="1"/>
                  </a:lnTo>
                  <a:lnTo>
                    <a:pt x="2652" y="1"/>
                  </a:lnTo>
                  <a:lnTo>
                    <a:pt x="2705" y="266"/>
                  </a:lnTo>
                  <a:lnTo>
                    <a:pt x="2705" y="478"/>
                  </a:lnTo>
                  <a:lnTo>
                    <a:pt x="2652" y="743"/>
                  </a:lnTo>
                  <a:lnTo>
                    <a:pt x="2545" y="955"/>
                  </a:lnTo>
                  <a:lnTo>
                    <a:pt x="2439" y="743"/>
                  </a:lnTo>
                  <a:lnTo>
                    <a:pt x="2333" y="584"/>
                  </a:lnTo>
                  <a:lnTo>
                    <a:pt x="2121" y="319"/>
                  </a:lnTo>
                  <a:lnTo>
                    <a:pt x="1909" y="213"/>
                  </a:lnTo>
                  <a:lnTo>
                    <a:pt x="1803" y="160"/>
                  </a:lnTo>
                  <a:lnTo>
                    <a:pt x="1803" y="1"/>
                  </a:lnTo>
                  <a:lnTo>
                    <a:pt x="1538" y="1"/>
                  </a:lnTo>
                  <a:lnTo>
                    <a:pt x="1485" y="54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5" name="Google Shape;4205;p82"/>
            <p:cNvSpPr/>
            <p:nvPr/>
          </p:nvSpPr>
          <p:spPr>
            <a:xfrm>
              <a:off x="7116800" y="3374375"/>
              <a:ext cx="57000" cy="29200"/>
            </a:xfrm>
            <a:custGeom>
              <a:rect b="b" l="l" r="r" t="t"/>
              <a:pathLst>
                <a:path extrusionOk="0" h="1168" w="2280">
                  <a:moveTo>
                    <a:pt x="0" y="1"/>
                  </a:moveTo>
                  <a:lnTo>
                    <a:pt x="1219" y="1167"/>
                  </a:lnTo>
                  <a:lnTo>
                    <a:pt x="2280" y="1167"/>
                  </a:lnTo>
                  <a:lnTo>
                    <a:pt x="2174" y="690"/>
                  </a:lnTo>
                  <a:lnTo>
                    <a:pt x="2121" y="478"/>
                  </a:lnTo>
                  <a:lnTo>
                    <a:pt x="2121" y="319"/>
                  </a:lnTo>
                  <a:lnTo>
                    <a:pt x="2068" y="425"/>
                  </a:lnTo>
                  <a:lnTo>
                    <a:pt x="2015" y="584"/>
                  </a:lnTo>
                  <a:lnTo>
                    <a:pt x="2015" y="743"/>
                  </a:lnTo>
                  <a:lnTo>
                    <a:pt x="1962" y="902"/>
                  </a:lnTo>
                  <a:lnTo>
                    <a:pt x="1909" y="955"/>
                  </a:lnTo>
                  <a:lnTo>
                    <a:pt x="1909" y="902"/>
                  </a:lnTo>
                  <a:lnTo>
                    <a:pt x="1750" y="425"/>
                  </a:lnTo>
                  <a:lnTo>
                    <a:pt x="1644" y="160"/>
                  </a:lnTo>
                  <a:lnTo>
                    <a:pt x="1537" y="1"/>
                  </a:lnTo>
                  <a:lnTo>
                    <a:pt x="1484" y="1"/>
                  </a:lnTo>
                  <a:lnTo>
                    <a:pt x="1484" y="107"/>
                  </a:lnTo>
                  <a:lnTo>
                    <a:pt x="1484" y="266"/>
                  </a:lnTo>
                  <a:lnTo>
                    <a:pt x="1537" y="584"/>
                  </a:lnTo>
                  <a:lnTo>
                    <a:pt x="1484" y="584"/>
                  </a:lnTo>
                  <a:lnTo>
                    <a:pt x="1219" y="372"/>
                  </a:lnTo>
                  <a:lnTo>
                    <a:pt x="1007" y="1"/>
                  </a:lnTo>
                  <a:lnTo>
                    <a:pt x="901" y="1"/>
                  </a:lnTo>
                  <a:lnTo>
                    <a:pt x="901" y="160"/>
                  </a:lnTo>
                  <a:lnTo>
                    <a:pt x="848" y="16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82"/>
            <p:cNvSpPr/>
            <p:nvPr/>
          </p:nvSpPr>
          <p:spPr>
            <a:xfrm>
              <a:off x="7180400" y="3395600"/>
              <a:ext cx="4000" cy="7975"/>
            </a:xfrm>
            <a:custGeom>
              <a:rect b="b" l="l" r="r" t="t"/>
              <a:pathLst>
                <a:path extrusionOk="0" h="319" w="160">
                  <a:moveTo>
                    <a:pt x="54" y="0"/>
                  </a:moveTo>
                  <a:lnTo>
                    <a:pt x="54" y="159"/>
                  </a:lnTo>
                  <a:lnTo>
                    <a:pt x="1" y="318"/>
                  </a:lnTo>
                  <a:lnTo>
                    <a:pt x="160" y="318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82"/>
            <p:cNvSpPr/>
            <p:nvPr/>
          </p:nvSpPr>
          <p:spPr>
            <a:xfrm>
              <a:off x="6413025" y="3374375"/>
              <a:ext cx="279675" cy="29200"/>
            </a:xfrm>
            <a:custGeom>
              <a:rect b="b" l="l" r="r" t="t"/>
              <a:pathLst>
                <a:path extrusionOk="0" h="1168" w="11187">
                  <a:moveTo>
                    <a:pt x="0" y="1"/>
                  </a:moveTo>
                  <a:lnTo>
                    <a:pt x="159" y="213"/>
                  </a:lnTo>
                  <a:lnTo>
                    <a:pt x="371" y="478"/>
                  </a:lnTo>
                  <a:lnTo>
                    <a:pt x="530" y="796"/>
                  </a:lnTo>
                  <a:lnTo>
                    <a:pt x="689" y="1167"/>
                  </a:lnTo>
                  <a:lnTo>
                    <a:pt x="2227" y="1167"/>
                  </a:lnTo>
                  <a:lnTo>
                    <a:pt x="2439" y="1114"/>
                  </a:lnTo>
                  <a:lnTo>
                    <a:pt x="2863" y="1061"/>
                  </a:lnTo>
                  <a:lnTo>
                    <a:pt x="3340" y="1167"/>
                  </a:lnTo>
                  <a:lnTo>
                    <a:pt x="8907" y="1167"/>
                  </a:lnTo>
                  <a:lnTo>
                    <a:pt x="10179" y="531"/>
                  </a:lnTo>
                  <a:lnTo>
                    <a:pt x="11186" y="1"/>
                  </a:lnTo>
                  <a:lnTo>
                    <a:pt x="8483" y="1"/>
                  </a:lnTo>
                  <a:lnTo>
                    <a:pt x="8323" y="107"/>
                  </a:lnTo>
                  <a:lnTo>
                    <a:pt x="8164" y="213"/>
                  </a:lnTo>
                  <a:lnTo>
                    <a:pt x="8005" y="213"/>
                  </a:lnTo>
                  <a:lnTo>
                    <a:pt x="7846" y="160"/>
                  </a:lnTo>
                  <a:lnTo>
                    <a:pt x="7687" y="107"/>
                  </a:lnTo>
                  <a:lnTo>
                    <a:pt x="752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82"/>
            <p:cNvSpPr/>
            <p:nvPr/>
          </p:nvSpPr>
          <p:spPr>
            <a:xfrm>
              <a:off x="6264575" y="3374375"/>
              <a:ext cx="144500" cy="29200"/>
            </a:xfrm>
            <a:custGeom>
              <a:rect b="b" l="l" r="r" t="t"/>
              <a:pathLst>
                <a:path extrusionOk="0" h="1168" w="5780">
                  <a:moveTo>
                    <a:pt x="0" y="1"/>
                  </a:moveTo>
                  <a:lnTo>
                    <a:pt x="0" y="1167"/>
                  </a:lnTo>
                  <a:lnTo>
                    <a:pt x="5673" y="1167"/>
                  </a:lnTo>
                  <a:lnTo>
                    <a:pt x="5779" y="1008"/>
                  </a:lnTo>
                  <a:lnTo>
                    <a:pt x="5620" y="1061"/>
                  </a:lnTo>
                  <a:lnTo>
                    <a:pt x="5143" y="1061"/>
                  </a:lnTo>
                  <a:lnTo>
                    <a:pt x="4772" y="955"/>
                  </a:lnTo>
                  <a:lnTo>
                    <a:pt x="4560" y="849"/>
                  </a:lnTo>
                  <a:lnTo>
                    <a:pt x="4507" y="796"/>
                  </a:lnTo>
                  <a:lnTo>
                    <a:pt x="4560" y="743"/>
                  </a:lnTo>
                  <a:lnTo>
                    <a:pt x="4984" y="690"/>
                  </a:lnTo>
                  <a:lnTo>
                    <a:pt x="5143" y="637"/>
                  </a:lnTo>
                  <a:lnTo>
                    <a:pt x="5249" y="531"/>
                  </a:lnTo>
                  <a:lnTo>
                    <a:pt x="4984" y="425"/>
                  </a:lnTo>
                  <a:lnTo>
                    <a:pt x="4613" y="425"/>
                  </a:lnTo>
                  <a:lnTo>
                    <a:pt x="3977" y="531"/>
                  </a:lnTo>
                  <a:lnTo>
                    <a:pt x="3924" y="478"/>
                  </a:lnTo>
                  <a:lnTo>
                    <a:pt x="3924" y="425"/>
                  </a:lnTo>
                  <a:lnTo>
                    <a:pt x="4083" y="319"/>
                  </a:lnTo>
                  <a:lnTo>
                    <a:pt x="4242" y="213"/>
                  </a:lnTo>
                  <a:lnTo>
                    <a:pt x="4401" y="107"/>
                  </a:lnTo>
                  <a:lnTo>
                    <a:pt x="4507" y="1"/>
                  </a:lnTo>
                  <a:lnTo>
                    <a:pt x="4454" y="1"/>
                  </a:lnTo>
                  <a:lnTo>
                    <a:pt x="4136" y="107"/>
                  </a:lnTo>
                  <a:lnTo>
                    <a:pt x="3712" y="160"/>
                  </a:lnTo>
                  <a:lnTo>
                    <a:pt x="3181" y="213"/>
                  </a:lnTo>
                  <a:lnTo>
                    <a:pt x="3181" y="107"/>
                  </a:lnTo>
                  <a:lnTo>
                    <a:pt x="32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82"/>
            <p:cNvSpPr/>
            <p:nvPr/>
          </p:nvSpPr>
          <p:spPr>
            <a:xfrm>
              <a:off x="6968350" y="3403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0" name="Google Shape;4210;p82"/>
            <p:cNvSpPr/>
            <p:nvPr/>
          </p:nvSpPr>
          <p:spPr>
            <a:xfrm>
              <a:off x="7039925" y="3400900"/>
              <a:ext cx="4000" cy="2675"/>
            </a:xfrm>
            <a:custGeom>
              <a:rect b="b" l="l" r="r" t="t"/>
              <a:pathLst>
                <a:path extrusionOk="0" h="107" w="160">
                  <a:moveTo>
                    <a:pt x="0" y="0"/>
                  </a:moveTo>
                  <a:lnTo>
                    <a:pt x="53" y="106"/>
                  </a:lnTo>
                  <a:lnTo>
                    <a:pt x="159" y="10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1" name="Google Shape;4211;p82"/>
            <p:cNvSpPr/>
            <p:nvPr/>
          </p:nvSpPr>
          <p:spPr>
            <a:xfrm>
              <a:off x="6778825" y="3374375"/>
              <a:ext cx="182925" cy="29200"/>
            </a:xfrm>
            <a:custGeom>
              <a:rect b="b" l="l" r="r" t="t"/>
              <a:pathLst>
                <a:path extrusionOk="0" h="1168" w="7317">
                  <a:moveTo>
                    <a:pt x="902" y="1"/>
                  </a:moveTo>
                  <a:lnTo>
                    <a:pt x="689" y="319"/>
                  </a:lnTo>
                  <a:lnTo>
                    <a:pt x="477" y="637"/>
                  </a:lnTo>
                  <a:lnTo>
                    <a:pt x="0" y="1167"/>
                  </a:lnTo>
                  <a:lnTo>
                    <a:pt x="6892" y="1167"/>
                  </a:lnTo>
                  <a:lnTo>
                    <a:pt x="6945" y="849"/>
                  </a:lnTo>
                  <a:lnTo>
                    <a:pt x="7051" y="531"/>
                  </a:lnTo>
                  <a:lnTo>
                    <a:pt x="731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2" name="Google Shape;4212;p82"/>
            <p:cNvSpPr/>
            <p:nvPr/>
          </p:nvSpPr>
          <p:spPr>
            <a:xfrm>
              <a:off x="6972325" y="3374375"/>
              <a:ext cx="67625" cy="29200"/>
            </a:xfrm>
            <a:custGeom>
              <a:rect b="b" l="l" r="r" t="t"/>
              <a:pathLst>
                <a:path extrusionOk="0" h="1168" w="2705">
                  <a:moveTo>
                    <a:pt x="0" y="902"/>
                  </a:moveTo>
                  <a:lnTo>
                    <a:pt x="106" y="1008"/>
                  </a:lnTo>
                  <a:lnTo>
                    <a:pt x="159" y="1167"/>
                  </a:lnTo>
                  <a:lnTo>
                    <a:pt x="478" y="1167"/>
                  </a:lnTo>
                  <a:lnTo>
                    <a:pt x="319" y="1008"/>
                  </a:lnTo>
                  <a:lnTo>
                    <a:pt x="159" y="955"/>
                  </a:lnTo>
                  <a:lnTo>
                    <a:pt x="0" y="902"/>
                  </a:lnTo>
                  <a:close/>
                  <a:moveTo>
                    <a:pt x="1008" y="1"/>
                  </a:moveTo>
                  <a:lnTo>
                    <a:pt x="955" y="107"/>
                  </a:lnTo>
                  <a:lnTo>
                    <a:pt x="902" y="213"/>
                  </a:lnTo>
                  <a:lnTo>
                    <a:pt x="849" y="425"/>
                  </a:lnTo>
                  <a:lnTo>
                    <a:pt x="849" y="584"/>
                  </a:lnTo>
                  <a:lnTo>
                    <a:pt x="796" y="637"/>
                  </a:lnTo>
                  <a:lnTo>
                    <a:pt x="637" y="637"/>
                  </a:lnTo>
                  <a:lnTo>
                    <a:pt x="531" y="531"/>
                  </a:lnTo>
                  <a:lnTo>
                    <a:pt x="372" y="478"/>
                  </a:lnTo>
                  <a:lnTo>
                    <a:pt x="372" y="425"/>
                  </a:lnTo>
                  <a:lnTo>
                    <a:pt x="319" y="478"/>
                  </a:lnTo>
                  <a:lnTo>
                    <a:pt x="425" y="743"/>
                  </a:lnTo>
                  <a:lnTo>
                    <a:pt x="478" y="955"/>
                  </a:lnTo>
                  <a:lnTo>
                    <a:pt x="478" y="1167"/>
                  </a:lnTo>
                  <a:lnTo>
                    <a:pt x="1432" y="1167"/>
                  </a:lnTo>
                  <a:lnTo>
                    <a:pt x="1644" y="849"/>
                  </a:lnTo>
                  <a:lnTo>
                    <a:pt x="1909" y="584"/>
                  </a:lnTo>
                  <a:lnTo>
                    <a:pt x="2280" y="266"/>
                  </a:lnTo>
                  <a:lnTo>
                    <a:pt x="2704" y="1"/>
                  </a:lnTo>
                  <a:lnTo>
                    <a:pt x="1856" y="1"/>
                  </a:lnTo>
                  <a:lnTo>
                    <a:pt x="1750" y="160"/>
                  </a:lnTo>
                  <a:lnTo>
                    <a:pt x="1697" y="1"/>
                  </a:lnTo>
                  <a:lnTo>
                    <a:pt x="1485" y="1"/>
                  </a:lnTo>
                  <a:lnTo>
                    <a:pt x="1326" y="319"/>
                  </a:lnTo>
                  <a:lnTo>
                    <a:pt x="1220" y="478"/>
                  </a:lnTo>
                  <a:lnTo>
                    <a:pt x="1114" y="425"/>
                  </a:lnTo>
                  <a:lnTo>
                    <a:pt x="1061" y="319"/>
                  </a:lnTo>
                  <a:lnTo>
                    <a:pt x="1008" y="160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3" name="Google Shape;4213;p82"/>
            <p:cNvSpPr/>
            <p:nvPr/>
          </p:nvSpPr>
          <p:spPr>
            <a:xfrm>
              <a:off x="7055825" y="3374375"/>
              <a:ext cx="26525" cy="29200"/>
            </a:xfrm>
            <a:custGeom>
              <a:rect b="b" l="l" r="r" t="t"/>
              <a:pathLst>
                <a:path extrusionOk="0" h="1168" w="1061">
                  <a:moveTo>
                    <a:pt x="902" y="1"/>
                  </a:moveTo>
                  <a:lnTo>
                    <a:pt x="584" y="319"/>
                  </a:lnTo>
                  <a:lnTo>
                    <a:pt x="371" y="690"/>
                  </a:lnTo>
                  <a:lnTo>
                    <a:pt x="318" y="743"/>
                  </a:lnTo>
                  <a:lnTo>
                    <a:pt x="265" y="690"/>
                  </a:lnTo>
                  <a:lnTo>
                    <a:pt x="159" y="531"/>
                  </a:lnTo>
                  <a:lnTo>
                    <a:pt x="0" y="425"/>
                  </a:lnTo>
                  <a:lnTo>
                    <a:pt x="53" y="584"/>
                  </a:lnTo>
                  <a:lnTo>
                    <a:pt x="53" y="743"/>
                  </a:lnTo>
                  <a:lnTo>
                    <a:pt x="0" y="1167"/>
                  </a:lnTo>
                  <a:lnTo>
                    <a:pt x="318" y="1167"/>
                  </a:lnTo>
                  <a:lnTo>
                    <a:pt x="637" y="584"/>
                  </a:lnTo>
                  <a:lnTo>
                    <a:pt x="106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82"/>
            <p:cNvSpPr/>
            <p:nvPr/>
          </p:nvSpPr>
          <p:spPr>
            <a:xfrm>
              <a:off x="7084975" y="3374375"/>
              <a:ext cx="39800" cy="29200"/>
            </a:xfrm>
            <a:custGeom>
              <a:rect b="b" l="l" r="r" t="t"/>
              <a:pathLst>
                <a:path extrusionOk="0" h="1168" w="1592">
                  <a:moveTo>
                    <a:pt x="425" y="1"/>
                  </a:moveTo>
                  <a:lnTo>
                    <a:pt x="372" y="107"/>
                  </a:lnTo>
                  <a:lnTo>
                    <a:pt x="266" y="319"/>
                  </a:lnTo>
                  <a:lnTo>
                    <a:pt x="107" y="690"/>
                  </a:lnTo>
                  <a:lnTo>
                    <a:pt x="1" y="1167"/>
                  </a:lnTo>
                  <a:lnTo>
                    <a:pt x="1591" y="1167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82"/>
            <p:cNvSpPr/>
            <p:nvPr/>
          </p:nvSpPr>
          <p:spPr>
            <a:xfrm>
              <a:off x="6264575" y="3324025"/>
              <a:ext cx="316800" cy="33150"/>
            </a:xfrm>
            <a:custGeom>
              <a:rect b="b" l="l" r="r" t="t"/>
              <a:pathLst>
                <a:path extrusionOk="0" h="1326" w="12672">
                  <a:moveTo>
                    <a:pt x="0" y="0"/>
                  </a:moveTo>
                  <a:lnTo>
                    <a:pt x="0" y="1326"/>
                  </a:lnTo>
                  <a:lnTo>
                    <a:pt x="2810" y="1326"/>
                  </a:lnTo>
                  <a:lnTo>
                    <a:pt x="3075" y="1220"/>
                  </a:lnTo>
                  <a:lnTo>
                    <a:pt x="3340" y="1167"/>
                  </a:lnTo>
                  <a:lnTo>
                    <a:pt x="3552" y="1114"/>
                  </a:lnTo>
                  <a:lnTo>
                    <a:pt x="3818" y="1114"/>
                  </a:lnTo>
                  <a:lnTo>
                    <a:pt x="4348" y="1167"/>
                  </a:lnTo>
                  <a:lnTo>
                    <a:pt x="4825" y="1326"/>
                  </a:lnTo>
                  <a:lnTo>
                    <a:pt x="12671" y="1326"/>
                  </a:lnTo>
                  <a:lnTo>
                    <a:pt x="12300" y="901"/>
                  </a:lnTo>
                  <a:lnTo>
                    <a:pt x="12141" y="689"/>
                  </a:lnTo>
                  <a:lnTo>
                    <a:pt x="12035" y="424"/>
                  </a:lnTo>
                  <a:lnTo>
                    <a:pt x="11982" y="212"/>
                  </a:lnTo>
                  <a:lnTo>
                    <a:pt x="11982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82"/>
            <p:cNvSpPr/>
            <p:nvPr/>
          </p:nvSpPr>
          <p:spPr>
            <a:xfrm>
              <a:off x="6629050" y="3324025"/>
              <a:ext cx="111350" cy="33150"/>
            </a:xfrm>
            <a:custGeom>
              <a:rect b="b" l="l" r="r" t="t"/>
              <a:pathLst>
                <a:path extrusionOk="0" h="1326" w="4454">
                  <a:moveTo>
                    <a:pt x="1856" y="0"/>
                  </a:moveTo>
                  <a:lnTo>
                    <a:pt x="1220" y="159"/>
                  </a:lnTo>
                  <a:lnTo>
                    <a:pt x="637" y="265"/>
                  </a:lnTo>
                  <a:lnTo>
                    <a:pt x="266" y="212"/>
                  </a:lnTo>
                  <a:lnTo>
                    <a:pt x="107" y="424"/>
                  </a:lnTo>
                  <a:lnTo>
                    <a:pt x="54" y="742"/>
                  </a:lnTo>
                  <a:lnTo>
                    <a:pt x="1" y="1326"/>
                  </a:lnTo>
                  <a:lnTo>
                    <a:pt x="3606" y="1326"/>
                  </a:lnTo>
                  <a:lnTo>
                    <a:pt x="3977" y="954"/>
                  </a:lnTo>
                  <a:lnTo>
                    <a:pt x="4242" y="583"/>
                  </a:lnTo>
                  <a:lnTo>
                    <a:pt x="4401" y="265"/>
                  </a:lnTo>
                  <a:lnTo>
                    <a:pt x="445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82"/>
            <p:cNvSpPr/>
            <p:nvPr/>
          </p:nvSpPr>
          <p:spPr>
            <a:xfrm>
              <a:off x="7070400" y="3324025"/>
              <a:ext cx="25200" cy="23875"/>
            </a:xfrm>
            <a:custGeom>
              <a:rect b="b" l="l" r="r" t="t"/>
              <a:pathLst>
                <a:path extrusionOk="0" h="955" w="1008">
                  <a:moveTo>
                    <a:pt x="1" y="0"/>
                  </a:moveTo>
                  <a:lnTo>
                    <a:pt x="425" y="424"/>
                  </a:lnTo>
                  <a:lnTo>
                    <a:pt x="637" y="689"/>
                  </a:lnTo>
                  <a:lnTo>
                    <a:pt x="849" y="954"/>
                  </a:lnTo>
                  <a:lnTo>
                    <a:pt x="902" y="477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82"/>
            <p:cNvSpPr/>
            <p:nvPr/>
          </p:nvSpPr>
          <p:spPr>
            <a:xfrm>
              <a:off x="7106175" y="3324025"/>
              <a:ext cx="157750" cy="33150"/>
            </a:xfrm>
            <a:custGeom>
              <a:rect b="b" l="l" r="r" t="t"/>
              <a:pathLst>
                <a:path extrusionOk="0" h="1326" w="6310">
                  <a:moveTo>
                    <a:pt x="955" y="0"/>
                  </a:moveTo>
                  <a:lnTo>
                    <a:pt x="584" y="159"/>
                  </a:lnTo>
                  <a:lnTo>
                    <a:pt x="213" y="159"/>
                  </a:lnTo>
                  <a:lnTo>
                    <a:pt x="372" y="318"/>
                  </a:lnTo>
                  <a:lnTo>
                    <a:pt x="531" y="371"/>
                  </a:lnTo>
                  <a:lnTo>
                    <a:pt x="584" y="424"/>
                  </a:lnTo>
                  <a:lnTo>
                    <a:pt x="531" y="477"/>
                  </a:lnTo>
                  <a:lnTo>
                    <a:pt x="213" y="742"/>
                  </a:lnTo>
                  <a:lnTo>
                    <a:pt x="1" y="1061"/>
                  </a:lnTo>
                  <a:lnTo>
                    <a:pt x="584" y="742"/>
                  </a:lnTo>
                  <a:lnTo>
                    <a:pt x="1167" y="477"/>
                  </a:lnTo>
                  <a:lnTo>
                    <a:pt x="1750" y="318"/>
                  </a:lnTo>
                  <a:lnTo>
                    <a:pt x="2334" y="159"/>
                  </a:lnTo>
                  <a:lnTo>
                    <a:pt x="2864" y="106"/>
                  </a:lnTo>
                  <a:lnTo>
                    <a:pt x="3341" y="106"/>
                  </a:lnTo>
                  <a:lnTo>
                    <a:pt x="3765" y="159"/>
                  </a:lnTo>
                  <a:lnTo>
                    <a:pt x="4083" y="212"/>
                  </a:lnTo>
                  <a:lnTo>
                    <a:pt x="4401" y="424"/>
                  </a:lnTo>
                  <a:lnTo>
                    <a:pt x="4772" y="636"/>
                  </a:lnTo>
                  <a:lnTo>
                    <a:pt x="5090" y="954"/>
                  </a:lnTo>
                  <a:lnTo>
                    <a:pt x="5408" y="1326"/>
                  </a:lnTo>
                  <a:lnTo>
                    <a:pt x="6310" y="1326"/>
                  </a:lnTo>
                  <a:lnTo>
                    <a:pt x="6310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82"/>
            <p:cNvSpPr/>
            <p:nvPr/>
          </p:nvSpPr>
          <p:spPr>
            <a:xfrm>
              <a:off x="7205600" y="3354500"/>
              <a:ext cx="4000" cy="2675"/>
            </a:xfrm>
            <a:custGeom>
              <a:rect b="b" l="l" r="r" t="t"/>
              <a:pathLst>
                <a:path extrusionOk="0" h="107" w="160">
                  <a:moveTo>
                    <a:pt x="106" y="1"/>
                  </a:moveTo>
                  <a:lnTo>
                    <a:pt x="0" y="107"/>
                  </a:lnTo>
                  <a:lnTo>
                    <a:pt x="106" y="10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82"/>
            <p:cNvSpPr/>
            <p:nvPr/>
          </p:nvSpPr>
          <p:spPr>
            <a:xfrm>
              <a:off x="7153900" y="3357150"/>
              <a:ext cx="4000" cy="25"/>
            </a:xfrm>
            <a:custGeom>
              <a:rect b="b" l="l" r="r" t="t"/>
              <a:pathLst>
                <a:path extrusionOk="0" h="1" w="160">
                  <a:moveTo>
                    <a:pt x="106" y="1"/>
                  </a:moveTo>
                  <a:lnTo>
                    <a:pt x="160" y="1"/>
                  </a:lnTo>
                  <a:lnTo>
                    <a:pt x="16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06" y="1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82"/>
            <p:cNvSpPr/>
            <p:nvPr/>
          </p:nvSpPr>
          <p:spPr>
            <a:xfrm>
              <a:off x="6807975" y="3324025"/>
              <a:ext cx="274375" cy="33150"/>
            </a:xfrm>
            <a:custGeom>
              <a:rect b="b" l="l" r="r" t="t"/>
              <a:pathLst>
                <a:path extrusionOk="0" h="1326" w="10975">
                  <a:moveTo>
                    <a:pt x="266" y="0"/>
                  </a:moveTo>
                  <a:lnTo>
                    <a:pt x="213" y="689"/>
                  </a:lnTo>
                  <a:lnTo>
                    <a:pt x="1" y="1326"/>
                  </a:lnTo>
                  <a:lnTo>
                    <a:pt x="6840" y="1326"/>
                  </a:lnTo>
                  <a:lnTo>
                    <a:pt x="7211" y="1167"/>
                  </a:lnTo>
                  <a:lnTo>
                    <a:pt x="7635" y="1008"/>
                  </a:lnTo>
                  <a:lnTo>
                    <a:pt x="8112" y="901"/>
                  </a:lnTo>
                  <a:lnTo>
                    <a:pt x="8642" y="795"/>
                  </a:lnTo>
                  <a:lnTo>
                    <a:pt x="9172" y="742"/>
                  </a:lnTo>
                  <a:lnTo>
                    <a:pt x="9755" y="742"/>
                  </a:lnTo>
                  <a:lnTo>
                    <a:pt x="10338" y="848"/>
                  </a:lnTo>
                  <a:lnTo>
                    <a:pt x="10975" y="954"/>
                  </a:lnTo>
                  <a:lnTo>
                    <a:pt x="10657" y="848"/>
                  </a:lnTo>
                  <a:lnTo>
                    <a:pt x="10285" y="742"/>
                  </a:lnTo>
                  <a:lnTo>
                    <a:pt x="10285" y="689"/>
                  </a:lnTo>
                  <a:lnTo>
                    <a:pt x="10338" y="583"/>
                  </a:lnTo>
                  <a:lnTo>
                    <a:pt x="10391" y="477"/>
                  </a:lnTo>
                  <a:lnTo>
                    <a:pt x="10232" y="583"/>
                  </a:lnTo>
                  <a:lnTo>
                    <a:pt x="10073" y="636"/>
                  </a:lnTo>
                  <a:lnTo>
                    <a:pt x="9702" y="636"/>
                  </a:lnTo>
                  <a:lnTo>
                    <a:pt x="9702" y="583"/>
                  </a:lnTo>
                  <a:lnTo>
                    <a:pt x="9808" y="424"/>
                  </a:lnTo>
                  <a:lnTo>
                    <a:pt x="9861" y="265"/>
                  </a:lnTo>
                  <a:lnTo>
                    <a:pt x="9861" y="265"/>
                  </a:lnTo>
                  <a:lnTo>
                    <a:pt x="9702" y="424"/>
                  </a:lnTo>
                  <a:lnTo>
                    <a:pt x="9437" y="530"/>
                  </a:lnTo>
                  <a:lnTo>
                    <a:pt x="9172" y="583"/>
                  </a:lnTo>
                  <a:lnTo>
                    <a:pt x="8960" y="636"/>
                  </a:lnTo>
                  <a:lnTo>
                    <a:pt x="8907" y="636"/>
                  </a:lnTo>
                  <a:lnTo>
                    <a:pt x="8960" y="583"/>
                  </a:lnTo>
                  <a:lnTo>
                    <a:pt x="9172" y="371"/>
                  </a:lnTo>
                  <a:lnTo>
                    <a:pt x="9278" y="265"/>
                  </a:lnTo>
                  <a:lnTo>
                    <a:pt x="9278" y="159"/>
                  </a:lnTo>
                  <a:lnTo>
                    <a:pt x="9066" y="212"/>
                  </a:lnTo>
                  <a:lnTo>
                    <a:pt x="8854" y="318"/>
                  </a:lnTo>
                  <a:lnTo>
                    <a:pt x="8430" y="689"/>
                  </a:lnTo>
                  <a:lnTo>
                    <a:pt x="8377" y="689"/>
                  </a:lnTo>
                  <a:lnTo>
                    <a:pt x="8377" y="636"/>
                  </a:lnTo>
                  <a:lnTo>
                    <a:pt x="8430" y="477"/>
                  </a:lnTo>
                  <a:lnTo>
                    <a:pt x="8536" y="318"/>
                  </a:lnTo>
                  <a:lnTo>
                    <a:pt x="8589" y="159"/>
                  </a:lnTo>
                  <a:lnTo>
                    <a:pt x="8589" y="53"/>
                  </a:lnTo>
                  <a:lnTo>
                    <a:pt x="8430" y="212"/>
                  </a:lnTo>
                  <a:lnTo>
                    <a:pt x="8218" y="477"/>
                  </a:lnTo>
                  <a:lnTo>
                    <a:pt x="7741" y="795"/>
                  </a:lnTo>
                  <a:lnTo>
                    <a:pt x="7741" y="742"/>
                  </a:lnTo>
                  <a:lnTo>
                    <a:pt x="7741" y="583"/>
                  </a:lnTo>
                  <a:lnTo>
                    <a:pt x="7794" y="424"/>
                  </a:lnTo>
                  <a:lnTo>
                    <a:pt x="7900" y="265"/>
                  </a:lnTo>
                  <a:lnTo>
                    <a:pt x="7900" y="265"/>
                  </a:lnTo>
                  <a:lnTo>
                    <a:pt x="7635" y="424"/>
                  </a:lnTo>
                  <a:lnTo>
                    <a:pt x="7317" y="742"/>
                  </a:lnTo>
                  <a:lnTo>
                    <a:pt x="7264" y="742"/>
                  </a:lnTo>
                  <a:lnTo>
                    <a:pt x="7264" y="689"/>
                  </a:lnTo>
                  <a:lnTo>
                    <a:pt x="7370" y="371"/>
                  </a:lnTo>
                  <a:lnTo>
                    <a:pt x="7211" y="477"/>
                  </a:lnTo>
                  <a:lnTo>
                    <a:pt x="7105" y="636"/>
                  </a:lnTo>
                  <a:lnTo>
                    <a:pt x="7052" y="636"/>
                  </a:lnTo>
                  <a:lnTo>
                    <a:pt x="7052" y="583"/>
                  </a:lnTo>
                  <a:lnTo>
                    <a:pt x="7211" y="265"/>
                  </a:lnTo>
                  <a:lnTo>
                    <a:pt x="742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82"/>
            <p:cNvSpPr/>
            <p:nvPr/>
          </p:nvSpPr>
          <p:spPr>
            <a:xfrm>
              <a:off x="7188350" y="3350525"/>
              <a:ext cx="7975" cy="6650"/>
            </a:xfrm>
            <a:custGeom>
              <a:rect b="b" l="l" r="r" t="t"/>
              <a:pathLst>
                <a:path extrusionOk="0" h="266" w="319">
                  <a:moveTo>
                    <a:pt x="1" y="1"/>
                  </a:moveTo>
                  <a:lnTo>
                    <a:pt x="54" y="107"/>
                  </a:lnTo>
                  <a:lnTo>
                    <a:pt x="107" y="266"/>
                  </a:lnTo>
                  <a:lnTo>
                    <a:pt x="319" y="266"/>
                  </a:lnTo>
                  <a:lnTo>
                    <a:pt x="213" y="107"/>
                  </a:lnTo>
                  <a:lnTo>
                    <a:pt x="107" y="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82"/>
            <p:cNvSpPr/>
            <p:nvPr/>
          </p:nvSpPr>
          <p:spPr>
            <a:xfrm>
              <a:off x="7156550" y="3350525"/>
              <a:ext cx="13275" cy="6650"/>
            </a:xfrm>
            <a:custGeom>
              <a:rect b="b" l="l" r="r" t="t"/>
              <a:pathLst>
                <a:path extrusionOk="0" h="266" w="531">
                  <a:moveTo>
                    <a:pt x="0" y="1"/>
                  </a:moveTo>
                  <a:lnTo>
                    <a:pt x="107" y="160"/>
                  </a:lnTo>
                  <a:lnTo>
                    <a:pt x="107" y="266"/>
                  </a:lnTo>
                  <a:lnTo>
                    <a:pt x="531" y="266"/>
                  </a:lnTo>
                  <a:lnTo>
                    <a:pt x="319" y="107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82"/>
            <p:cNvSpPr/>
            <p:nvPr/>
          </p:nvSpPr>
          <p:spPr>
            <a:xfrm>
              <a:off x="7168475" y="3350525"/>
              <a:ext cx="13275" cy="6650"/>
            </a:xfrm>
            <a:custGeom>
              <a:rect b="b" l="l" r="r" t="t"/>
              <a:pathLst>
                <a:path extrusionOk="0" h="266" w="531">
                  <a:moveTo>
                    <a:pt x="1" y="1"/>
                  </a:moveTo>
                  <a:lnTo>
                    <a:pt x="107" y="160"/>
                  </a:lnTo>
                  <a:lnTo>
                    <a:pt x="160" y="266"/>
                  </a:lnTo>
                  <a:lnTo>
                    <a:pt x="531" y="266"/>
                  </a:lnTo>
                  <a:lnTo>
                    <a:pt x="266" y="54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82"/>
            <p:cNvSpPr/>
            <p:nvPr/>
          </p:nvSpPr>
          <p:spPr>
            <a:xfrm>
              <a:off x="6264575" y="3273650"/>
              <a:ext cx="323425" cy="37150"/>
            </a:xfrm>
            <a:custGeom>
              <a:rect b="b" l="l" r="r" t="t"/>
              <a:pathLst>
                <a:path extrusionOk="0" h="1486" w="12937">
                  <a:moveTo>
                    <a:pt x="0" y="1"/>
                  </a:moveTo>
                  <a:lnTo>
                    <a:pt x="0" y="1485"/>
                  </a:lnTo>
                  <a:lnTo>
                    <a:pt x="12035" y="1485"/>
                  </a:lnTo>
                  <a:lnTo>
                    <a:pt x="12141" y="1114"/>
                  </a:lnTo>
                  <a:lnTo>
                    <a:pt x="12353" y="743"/>
                  </a:lnTo>
                  <a:lnTo>
                    <a:pt x="12618" y="372"/>
                  </a:lnTo>
                  <a:lnTo>
                    <a:pt x="1293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82"/>
            <p:cNvSpPr/>
            <p:nvPr/>
          </p:nvSpPr>
          <p:spPr>
            <a:xfrm>
              <a:off x="7124750" y="3310775"/>
              <a:ext cx="2675" cy="25"/>
            </a:xfrm>
            <a:custGeom>
              <a:rect b="b" l="l" r="r" t="t"/>
              <a:pathLst>
                <a:path extrusionOk="0" h="1" w="107">
                  <a:moveTo>
                    <a:pt x="106" y="0"/>
                  </a:moveTo>
                  <a:lnTo>
                    <a:pt x="10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82"/>
            <p:cNvSpPr/>
            <p:nvPr/>
          </p:nvSpPr>
          <p:spPr>
            <a:xfrm>
              <a:off x="7141975" y="3273650"/>
              <a:ext cx="121950" cy="37150"/>
            </a:xfrm>
            <a:custGeom>
              <a:rect b="b" l="l" r="r" t="t"/>
              <a:pathLst>
                <a:path extrusionOk="0" h="1486" w="4878">
                  <a:moveTo>
                    <a:pt x="2174" y="1"/>
                  </a:moveTo>
                  <a:lnTo>
                    <a:pt x="2333" y="160"/>
                  </a:lnTo>
                  <a:lnTo>
                    <a:pt x="2439" y="319"/>
                  </a:lnTo>
                  <a:lnTo>
                    <a:pt x="2545" y="425"/>
                  </a:lnTo>
                  <a:lnTo>
                    <a:pt x="2492" y="478"/>
                  </a:lnTo>
                  <a:lnTo>
                    <a:pt x="2227" y="478"/>
                  </a:lnTo>
                  <a:lnTo>
                    <a:pt x="1697" y="425"/>
                  </a:lnTo>
                  <a:lnTo>
                    <a:pt x="1167" y="319"/>
                  </a:lnTo>
                  <a:lnTo>
                    <a:pt x="955" y="266"/>
                  </a:lnTo>
                  <a:lnTo>
                    <a:pt x="796" y="160"/>
                  </a:lnTo>
                  <a:lnTo>
                    <a:pt x="796" y="160"/>
                  </a:lnTo>
                  <a:lnTo>
                    <a:pt x="955" y="319"/>
                  </a:lnTo>
                  <a:lnTo>
                    <a:pt x="1167" y="478"/>
                  </a:lnTo>
                  <a:lnTo>
                    <a:pt x="1379" y="637"/>
                  </a:lnTo>
                  <a:lnTo>
                    <a:pt x="1591" y="796"/>
                  </a:lnTo>
                  <a:lnTo>
                    <a:pt x="1591" y="849"/>
                  </a:lnTo>
                  <a:lnTo>
                    <a:pt x="1538" y="902"/>
                  </a:lnTo>
                  <a:lnTo>
                    <a:pt x="690" y="796"/>
                  </a:lnTo>
                  <a:lnTo>
                    <a:pt x="265" y="796"/>
                  </a:lnTo>
                  <a:lnTo>
                    <a:pt x="0" y="849"/>
                  </a:lnTo>
                  <a:lnTo>
                    <a:pt x="0" y="902"/>
                  </a:lnTo>
                  <a:lnTo>
                    <a:pt x="106" y="955"/>
                  </a:lnTo>
                  <a:lnTo>
                    <a:pt x="318" y="1061"/>
                  </a:lnTo>
                  <a:lnTo>
                    <a:pt x="583" y="1114"/>
                  </a:lnTo>
                  <a:lnTo>
                    <a:pt x="796" y="1167"/>
                  </a:lnTo>
                  <a:lnTo>
                    <a:pt x="849" y="1220"/>
                  </a:lnTo>
                  <a:lnTo>
                    <a:pt x="796" y="1273"/>
                  </a:lnTo>
                  <a:lnTo>
                    <a:pt x="477" y="1379"/>
                  </a:lnTo>
                  <a:lnTo>
                    <a:pt x="53" y="1485"/>
                  </a:lnTo>
                  <a:lnTo>
                    <a:pt x="4878" y="1485"/>
                  </a:lnTo>
                  <a:lnTo>
                    <a:pt x="4878" y="1"/>
                  </a:lnTo>
                  <a:lnTo>
                    <a:pt x="3128" y="1"/>
                  </a:lnTo>
                  <a:lnTo>
                    <a:pt x="3075" y="54"/>
                  </a:lnTo>
                  <a:lnTo>
                    <a:pt x="302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82"/>
            <p:cNvSpPr/>
            <p:nvPr/>
          </p:nvSpPr>
          <p:spPr>
            <a:xfrm>
              <a:off x="6700625" y="3294850"/>
              <a:ext cx="41100" cy="15950"/>
            </a:xfrm>
            <a:custGeom>
              <a:rect b="b" l="l" r="r" t="t"/>
              <a:pathLst>
                <a:path extrusionOk="0" h="638" w="1644">
                  <a:moveTo>
                    <a:pt x="690" y="1"/>
                  </a:moveTo>
                  <a:lnTo>
                    <a:pt x="371" y="372"/>
                  </a:lnTo>
                  <a:lnTo>
                    <a:pt x="0" y="637"/>
                  </a:lnTo>
                  <a:lnTo>
                    <a:pt x="1644" y="637"/>
                  </a:lnTo>
                  <a:lnTo>
                    <a:pt x="1591" y="478"/>
                  </a:lnTo>
                  <a:lnTo>
                    <a:pt x="1485" y="319"/>
                  </a:lnTo>
                  <a:lnTo>
                    <a:pt x="1379" y="213"/>
                  </a:lnTo>
                  <a:lnTo>
                    <a:pt x="1167" y="107"/>
                  </a:lnTo>
                  <a:lnTo>
                    <a:pt x="955" y="54"/>
                  </a:lnTo>
                  <a:lnTo>
                    <a:pt x="69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82"/>
            <p:cNvSpPr/>
            <p:nvPr/>
          </p:nvSpPr>
          <p:spPr>
            <a:xfrm>
              <a:off x="6806650" y="3273650"/>
              <a:ext cx="319450" cy="37150"/>
            </a:xfrm>
            <a:custGeom>
              <a:rect b="b" l="l" r="r" t="t"/>
              <a:pathLst>
                <a:path extrusionOk="0" h="1486" w="12778">
                  <a:moveTo>
                    <a:pt x="1" y="1"/>
                  </a:moveTo>
                  <a:lnTo>
                    <a:pt x="107" y="319"/>
                  </a:lnTo>
                  <a:lnTo>
                    <a:pt x="266" y="902"/>
                  </a:lnTo>
                  <a:lnTo>
                    <a:pt x="319" y="1485"/>
                  </a:lnTo>
                  <a:lnTo>
                    <a:pt x="11717" y="1485"/>
                  </a:lnTo>
                  <a:lnTo>
                    <a:pt x="11929" y="1114"/>
                  </a:lnTo>
                  <a:lnTo>
                    <a:pt x="12141" y="743"/>
                  </a:lnTo>
                  <a:lnTo>
                    <a:pt x="12353" y="425"/>
                  </a:lnTo>
                  <a:lnTo>
                    <a:pt x="12618" y="160"/>
                  </a:lnTo>
                  <a:lnTo>
                    <a:pt x="1277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82"/>
            <p:cNvSpPr/>
            <p:nvPr/>
          </p:nvSpPr>
          <p:spPr>
            <a:xfrm>
              <a:off x="7209575" y="3264375"/>
              <a:ext cx="7975" cy="1350"/>
            </a:xfrm>
            <a:custGeom>
              <a:rect b="b" l="l" r="r" t="t"/>
              <a:pathLst>
                <a:path extrusionOk="0" h="54" w="319">
                  <a:moveTo>
                    <a:pt x="0" y="1"/>
                  </a:moveTo>
                  <a:lnTo>
                    <a:pt x="53" y="54"/>
                  </a:lnTo>
                  <a:lnTo>
                    <a:pt x="318" y="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82"/>
            <p:cNvSpPr/>
            <p:nvPr/>
          </p:nvSpPr>
          <p:spPr>
            <a:xfrm>
              <a:off x="6760275" y="3223300"/>
              <a:ext cx="503650" cy="42425"/>
            </a:xfrm>
            <a:custGeom>
              <a:rect b="b" l="l" r="r" t="t"/>
              <a:pathLst>
                <a:path extrusionOk="0" h="1697" w="20146">
                  <a:moveTo>
                    <a:pt x="0" y="0"/>
                  </a:moveTo>
                  <a:lnTo>
                    <a:pt x="530" y="371"/>
                  </a:lnTo>
                  <a:lnTo>
                    <a:pt x="954" y="742"/>
                  </a:lnTo>
                  <a:lnTo>
                    <a:pt x="1325" y="1219"/>
                  </a:lnTo>
                  <a:lnTo>
                    <a:pt x="1644" y="1697"/>
                  </a:lnTo>
                  <a:lnTo>
                    <a:pt x="15162" y="1697"/>
                  </a:lnTo>
                  <a:lnTo>
                    <a:pt x="15533" y="1485"/>
                  </a:lnTo>
                  <a:lnTo>
                    <a:pt x="15958" y="1325"/>
                  </a:lnTo>
                  <a:lnTo>
                    <a:pt x="16382" y="1219"/>
                  </a:lnTo>
                  <a:lnTo>
                    <a:pt x="16859" y="1166"/>
                  </a:lnTo>
                  <a:lnTo>
                    <a:pt x="17283" y="1166"/>
                  </a:lnTo>
                  <a:lnTo>
                    <a:pt x="17707" y="1219"/>
                  </a:lnTo>
                  <a:lnTo>
                    <a:pt x="18131" y="1378"/>
                  </a:lnTo>
                  <a:lnTo>
                    <a:pt x="18555" y="1644"/>
                  </a:lnTo>
                  <a:lnTo>
                    <a:pt x="18555" y="1697"/>
                  </a:lnTo>
                  <a:lnTo>
                    <a:pt x="20146" y="1697"/>
                  </a:lnTo>
                  <a:lnTo>
                    <a:pt x="20146" y="106"/>
                  </a:lnTo>
                  <a:lnTo>
                    <a:pt x="2014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82"/>
            <p:cNvSpPr/>
            <p:nvPr/>
          </p:nvSpPr>
          <p:spPr>
            <a:xfrm>
              <a:off x="6264575" y="3223300"/>
              <a:ext cx="363175" cy="42425"/>
            </a:xfrm>
            <a:custGeom>
              <a:rect b="b" l="l" r="r" t="t"/>
              <a:pathLst>
                <a:path extrusionOk="0" h="1697" w="14527">
                  <a:moveTo>
                    <a:pt x="0" y="0"/>
                  </a:moveTo>
                  <a:lnTo>
                    <a:pt x="0" y="1697"/>
                  </a:lnTo>
                  <a:lnTo>
                    <a:pt x="13307" y="1697"/>
                  </a:lnTo>
                  <a:lnTo>
                    <a:pt x="13413" y="1591"/>
                  </a:lnTo>
                  <a:lnTo>
                    <a:pt x="13572" y="1166"/>
                  </a:lnTo>
                  <a:lnTo>
                    <a:pt x="13837" y="742"/>
                  </a:lnTo>
                  <a:lnTo>
                    <a:pt x="14155" y="371"/>
                  </a:lnTo>
                  <a:lnTo>
                    <a:pt x="14527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82"/>
            <p:cNvSpPr/>
            <p:nvPr/>
          </p:nvSpPr>
          <p:spPr>
            <a:xfrm>
              <a:off x="6264575" y="3188825"/>
              <a:ext cx="999350" cy="30525"/>
            </a:xfrm>
            <a:custGeom>
              <a:rect b="b" l="l" r="r" t="t"/>
              <a:pathLst>
                <a:path extrusionOk="0" h="1221" w="39974">
                  <a:moveTo>
                    <a:pt x="16382" y="1"/>
                  </a:moveTo>
                  <a:lnTo>
                    <a:pt x="13095" y="54"/>
                  </a:lnTo>
                  <a:lnTo>
                    <a:pt x="10126" y="160"/>
                  </a:lnTo>
                  <a:lnTo>
                    <a:pt x="7423" y="266"/>
                  </a:lnTo>
                  <a:lnTo>
                    <a:pt x="5090" y="425"/>
                  </a:lnTo>
                  <a:lnTo>
                    <a:pt x="3075" y="584"/>
                  </a:lnTo>
                  <a:lnTo>
                    <a:pt x="1379" y="743"/>
                  </a:lnTo>
                  <a:lnTo>
                    <a:pt x="0" y="902"/>
                  </a:lnTo>
                  <a:lnTo>
                    <a:pt x="0" y="1220"/>
                  </a:lnTo>
                  <a:lnTo>
                    <a:pt x="14739" y="1220"/>
                  </a:lnTo>
                  <a:lnTo>
                    <a:pt x="15110" y="1061"/>
                  </a:lnTo>
                  <a:lnTo>
                    <a:pt x="15481" y="902"/>
                  </a:lnTo>
                  <a:lnTo>
                    <a:pt x="15852" y="796"/>
                  </a:lnTo>
                  <a:lnTo>
                    <a:pt x="16223" y="690"/>
                  </a:lnTo>
                  <a:lnTo>
                    <a:pt x="16594" y="637"/>
                  </a:lnTo>
                  <a:lnTo>
                    <a:pt x="17018" y="637"/>
                  </a:lnTo>
                  <a:lnTo>
                    <a:pt x="17760" y="690"/>
                  </a:lnTo>
                  <a:lnTo>
                    <a:pt x="18503" y="849"/>
                  </a:lnTo>
                  <a:lnTo>
                    <a:pt x="18980" y="1008"/>
                  </a:lnTo>
                  <a:lnTo>
                    <a:pt x="19457" y="1167"/>
                  </a:lnTo>
                  <a:lnTo>
                    <a:pt x="19510" y="1220"/>
                  </a:lnTo>
                  <a:lnTo>
                    <a:pt x="39974" y="1220"/>
                  </a:lnTo>
                  <a:lnTo>
                    <a:pt x="39974" y="902"/>
                  </a:lnTo>
                  <a:lnTo>
                    <a:pt x="38595" y="743"/>
                  </a:lnTo>
                  <a:lnTo>
                    <a:pt x="36846" y="584"/>
                  </a:lnTo>
                  <a:lnTo>
                    <a:pt x="34831" y="425"/>
                  </a:lnTo>
                  <a:lnTo>
                    <a:pt x="32499" y="266"/>
                  </a:lnTo>
                  <a:lnTo>
                    <a:pt x="29848" y="160"/>
                  </a:lnTo>
                  <a:lnTo>
                    <a:pt x="26826" y="54"/>
                  </a:lnTo>
                  <a:lnTo>
                    <a:pt x="2353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82"/>
            <p:cNvSpPr/>
            <p:nvPr/>
          </p:nvSpPr>
          <p:spPr>
            <a:xfrm>
              <a:off x="6239400" y="3476425"/>
              <a:ext cx="121950" cy="201500"/>
            </a:xfrm>
            <a:custGeom>
              <a:rect b="b" l="l" r="r" t="t"/>
              <a:pathLst>
                <a:path extrusionOk="0" h="8060" w="4878">
                  <a:moveTo>
                    <a:pt x="1326" y="1"/>
                  </a:moveTo>
                  <a:lnTo>
                    <a:pt x="1007" y="107"/>
                  </a:lnTo>
                  <a:lnTo>
                    <a:pt x="742" y="213"/>
                  </a:lnTo>
                  <a:lnTo>
                    <a:pt x="530" y="319"/>
                  </a:lnTo>
                  <a:lnTo>
                    <a:pt x="371" y="478"/>
                  </a:lnTo>
                  <a:lnTo>
                    <a:pt x="212" y="690"/>
                  </a:lnTo>
                  <a:lnTo>
                    <a:pt x="106" y="902"/>
                  </a:lnTo>
                  <a:lnTo>
                    <a:pt x="0" y="1167"/>
                  </a:lnTo>
                  <a:lnTo>
                    <a:pt x="0" y="1379"/>
                  </a:lnTo>
                  <a:lnTo>
                    <a:pt x="0" y="1644"/>
                  </a:lnTo>
                  <a:lnTo>
                    <a:pt x="106" y="2069"/>
                  </a:lnTo>
                  <a:lnTo>
                    <a:pt x="265" y="2387"/>
                  </a:lnTo>
                  <a:lnTo>
                    <a:pt x="159" y="2599"/>
                  </a:lnTo>
                  <a:lnTo>
                    <a:pt x="53" y="2811"/>
                  </a:lnTo>
                  <a:lnTo>
                    <a:pt x="53" y="3076"/>
                  </a:lnTo>
                  <a:lnTo>
                    <a:pt x="53" y="3341"/>
                  </a:lnTo>
                  <a:lnTo>
                    <a:pt x="106" y="3659"/>
                  </a:lnTo>
                  <a:lnTo>
                    <a:pt x="265" y="3977"/>
                  </a:lnTo>
                  <a:lnTo>
                    <a:pt x="477" y="4242"/>
                  </a:lnTo>
                  <a:lnTo>
                    <a:pt x="742" y="4454"/>
                  </a:lnTo>
                  <a:lnTo>
                    <a:pt x="583" y="4825"/>
                  </a:lnTo>
                  <a:lnTo>
                    <a:pt x="477" y="5196"/>
                  </a:lnTo>
                  <a:lnTo>
                    <a:pt x="424" y="5621"/>
                  </a:lnTo>
                  <a:lnTo>
                    <a:pt x="424" y="6045"/>
                  </a:lnTo>
                  <a:lnTo>
                    <a:pt x="530" y="6416"/>
                  </a:lnTo>
                  <a:lnTo>
                    <a:pt x="636" y="6787"/>
                  </a:lnTo>
                  <a:lnTo>
                    <a:pt x="795" y="7105"/>
                  </a:lnTo>
                  <a:lnTo>
                    <a:pt x="1007" y="7423"/>
                  </a:lnTo>
                  <a:lnTo>
                    <a:pt x="1273" y="7741"/>
                  </a:lnTo>
                  <a:lnTo>
                    <a:pt x="1591" y="8006"/>
                  </a:lnTo>
                  <a:lnTo>
                    <a:pt x="1750" y="8059"/>
                  </a:lnTo>
                  <a:lnTo>
                    <a:pt x="1750" y="8006"/>
                  </a:lnTo>
                  <a:lnTo>
                    <a:pt x="1856" y="7529"/>
                  </a:lnTo>
                  <a:lnTo>
                    <a:pt x="1962" y="6893"/>
                  </a:lnTo>
                  <a:lnTo>
                    <a:pt x="2121" y="6257"/>
                  </a:lnTo>
                  <a:lnTo>
                    <a:pt x="2174" y="5992"/>
                  </a:lnTo>
                  <a:lnTo>
                    <a:pt x="2386" y="5355"/>
                  </a:lnTo>
                  <a:lnTo>
                    <a:pt x="2810" y="4401"/>
                  </a:lnTo>
                  <a:lnTo>
                    <a:pt x="3022" y="3977"/>
                  </a:lnTo>
                  <a:lnTo>
                    <a:pt x="3022" y="3924"/>
                  </a:lnTo>
                  <a:lnTo>
                    <a:pt x="3075" y="3871"/>
                  </a:lnTo>
                  <a:lnTo>
                    <a:pt x="3499" y="3129"/>
                  </a:lnTo>
                  <a:lnTo>
                    <a:pt x="3764" y="2652"/>
                  </a:lnTo>
                  <a:lnTo>
                    <a:pt x="3817" y="2599"/>
                  </a:lnTo>
                  <a:lnTo>
                    <a:pt x="4135" y="2122"/>
                  </a:lnTo>
                  <a:lnTo>
                    <a:pt x="4241" y="1962"/>
                  </a:lnTo>
                  <a:lnTo>
                    <a:pt x="4719" y="1379"/>
                  </a:lnTo>
                  <a:lnTo>
                    <a:pt x="4878" y="1167"/>
                  </a:lnTo>
                  <a:lnTo>
                    <a:pt x="4666" y="1379"/>
                  </a:lnTo>
                  <a:lnTo>
                    <a:pt x="4453" y="1273"/>
                  </a:lnTo>
                  <a:lnTo>
                    <a:pt x="4188" y="1167"/>
                  </a:lnTo>
                  <a:lnTo>
                    <a:pt x="3923" y="1114"/>
                  </a:lnTo>
                  <a:lnTo>
                    <a:pt x="3658" y="1114"/>
                  </a:lnTo>
                  <a:lnTo>
                    <a:pt x="3287" y="1220"/>
                  </a:lnTo>
                  <a:lnTo>
                    <a:pt x="2969" y="1432"/>
                  </a:lnTo>
                  <a:lnTo>
                    <a:pt x="2969" y="1326"/>
                  </a:lnTo>
                  <a:lnTo>
                    <a:pt x="2863" y="1008"/>
                  </a:lnTo>
                  <a:lnTo>
                    <a:pt x="2757" y="743"/>
                  </a:lnTo>
                  <a:lnTo>
                    <a:pt x="2545" y="531"/>
                  </a:lnTo>
                  <a:lnTo>
                    <a:pt x="2333" y="319"/>
                  </a:lnTo>
                  <a:lnTo>
                    <a:pt x="2121" y="160"/>
                  </a:lnTo>
                  <a:lnTo>
                    <a:pt x="1856" y="54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82"/>
            <p:cNvSpPr/>
            <p:nvPr/>
          </p:nvSpPr>
          <p:spPr>
            <a:xfrm>
              <a:off x="7218850" y="3476425"/>
              <a:ext cx="70250" cy="171000"/>
            </a:xfrm>
            <a:custGeom>
              <a:rect b="b" l="l" r="r" t="t"/>
              <a:pathLst>
                <a:path extrusionOk="0" h="6840" w="2810">
                  <a:moveTo>
                    <a:pt x="1220" y="1"/>
                  </a:moveTo>
                  <a:lnTo>
                    <a:pt x="1007" y="54"/>
                  </a:lnTo>
                  <a:lnTo>
                    <a:pt x="636" y="160"/>
                  </a:lnTo>
                  <a:lnTo>
                    <a:pt x="265" y="425"/>
                  </a:lnTo>
                  <a:lnTo>
                    <a:pt x="53" y="743"/>
                  </a:lnTo>
                  <a:lnTo>
                    <a:pt x="0" y="796"/>
                  </a:lnTo>
                  <a:lnTo>
                    <a:pt x="583" y="1856"/>
                  </a:lnTo>
                  <a:lnTo>
                    <a:pt x="689" y="1962"/>
                  </a:lnTo>
                  <a:lnTo>
                    <a:pt x="689" y="2015"/>
                  </a:lnTo>
                  <a:lnTo>
                    <a:pt x="954" y="2599"/>
                  </a:lnTo>
                  <a:lnTo>
                    <a:pt x="1114" y="2970"/>
                  </a:lnTo>
                  <a:lnTo>
                    <a:pt x="1432" y="3765"/>
                  </a:lnTo>
                  <a:lnTo>
                    <a:pt x="1485" y="3977"/>
                  </a:lnTo>
                  <a:lnTo>
                    <a:pt x="1644" y="4401"/>
                  </a:lnTo>
                  <a:lnTo>
                    <a:pt x="1697" y="4613"/>
                  </a:lnTo>
                  <a:lnTo>
                    <a:pt x="1803" y="4878"/>
                  </a:lnTo>
                  <a:lnTo>
                    <a:pt x="2015" y="5833"/>
                  </a:lnTo>
                  <a:lnTo>
                    <a:pt x="2121" y="6840"/>
                  </a:lnTo>
                  <a:lnTo>
                    <a:pt x="2280" y="6469"/>
                  </a:lnTo>
                  <a:lnTo>
                    <a:pt x="2333" y="6045"/>
                  </a:lnTo>
                  <a:lnTo>
                    <a:pt x="2333" y="5621"/>
                  </a:lnTo>
                  <a:lnTo>
                    <a:pt x="2280" y="5196"/>
                  </a:lnTo>
                  <a:lnTo>
                    <a:pt x="2174" y="4825"/>
                  </a:lnTo>
                  <a:lnTo>
                    <a:pt x="2015" y="4454"/>
                  </a:lnTo>
                  <a:lnTo>
                    <a:pt x="2280" y="4242"/>
                  </a:lnTo>
                  <a:lnTo>
                    <a:pt x="2492" y="3977"/>
                  </a:lnTo>
                  <a:lnTo>
                    <a:pt x="2651" y="3659"/>
                  </a:lnTo>
                  <a:lnTo>
                    <a:pt x="2757" y="3341"/>
                  </a:lnTo>
                  <a:lnTo>
                    <a:pt x="2757" y="3076"/>
                  </a:lnTo>
                  <a:lnTo>
                    <a:pt x="2704" y="2811"/>
                  </a:lnTo>
                  <a:lnTo>
                    <a:pt x="2598" y="2599"/>
                  </a:lnTo>
                  <a:lnTo>
                    <a:pt x="2492" y="2387"/>
                  </a:lnTo>
                  <a:lnTo>
                    <a:pt x="2704" y="2069"/>
                  </a:lnTo>
                  <a:lnTo>
                    <a:pt x="2810" y="1644"/>
                  </a:lnTo>
                  <a:lnTo>
                    <a:pt x="2810" y="1379"/>
                  </a:lnTo>
                  <a:lnTo>
                    <a:pt x="2757" y="1167"/>
                  </a:lnTo>
                  <a:lnTo>
                    <a:pt x="2651" y="902"/>
                  </a:lnTo>
                  <a:lnTo>
                    <a:pt x="2545" y="690"/>
                  </a:lnTo>
                  <a:lnTo>
                    <a:pt x="2386" y="478"/>
                  </a:lnTo>
                  <a:lnTo>
                    <a:pt x="2227" y="319"/>
                  </a:lnTo>
                  <a:lnTo>
                    <a:pt x="2015" y="213"/>
                  </a:lnTo>
                  <a:lnTo>
                    <a:pt x="1803" y="107"/>
                  </a:lnTo>
                  <a:lnTo>
                    <a:pt x="1485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82"/>
            <p:cNvSpPr/>
            <p:nvPr/>
          </p:nvSpPr>
          <p:spPr>
            <a:xfrm>
              <a:off x="6299025" y="3204725"/>
              <a:ext cx="963575" cy="567300"/>
            </a:xfrm>
            <a:custGeom>
              <a:rect b="b" l="l" r="r" t="t"/>
              <a:pathLst>
                <a:path extrusionOk="0" h="22692" w="38543">
                  <a:moveTo>
                    <a:pt x="15662" y="10061"/>
                  </a:moveTo>
                  <a:lnTo>
                    <a:pt x="15640" y="10074"/>
                  </a:lnTo>
                  <a:lnTo>
                    <a:pt x="15322" y="10339"/>
                  </a:lnTo>
                  <a:lnTo>
                    <a:pt x="15004" y="10551"/>
                  </a:lnTo>
                  <a:lnTo>
                    <a:pt x="14792" y="10816"/>
                  </a:lnTo>
                  <a:lnTo>
                    <a:pt x="14474" y="11187"/>
                  </a:lnTo>
                  <a:lnTo>
                    <a:pt x="14209" y="11611"/>
                  </a:lnTo>
                  <a:lnTo>
                    <a:pt x="13944" y="12194"/>
                  </a:lnTo>
                  <a:lnTo>
                    <a:pt x="13732" y="12830"/>
                  </a:lnTo>
                  <a:lnTo>
                    <a:pt x="13626" y="13414"/>
                  </a:lnTo>
                  <a:lnTo>
                    <a:pt x="13626" y="13467"/>
                  </a:lnTo>
                  <a:lnTo>
                    <a:pt x="13520" y="13679"/>
                  </a:lnTo>
                  <a:lnTo>
                    <a:pt x="13361" y="13838"/>
                  </a:lnTo>
                  <a:lnTo>
                    <a:pt x="13255" y="13944"/>
                  </a:lnTo>
                  <a:lnTo>
                    <a:pt x="12883" y="13944"/>
                  </a:lnTo>
                  <a:lnTo>
                    <a:pt x="12724" y="13891"/>
                  </a:lnTo>
                  <a:lnTo>
                    <a:pt x="12618" y="13732"/>
                  </a:lnTo>
                  <a:lnTo>
                    <a:pt x="12618" y="13467"/>
                  </a:lnTo>
                  <a:lnTo>
                    <a:pt x="12671" y="12830"/>
                  </a:lnTo>
                  <a:lnTo>
                    <a:pt x="12883" y="12247"/>
                  </a:lnTo>
                  <a:lnTo>
                    <a:pt x="13043" y="11929"/>
                  </a:lnTo>
                  <a:lnTo>
                    <a:pt x="13255" y="11611"/>
                  </a:lnTo>
                  <a:lnTo>
                    <a:pt x="13626" y="11187"/>
                  </a:lnTo>
                  <a:lnTo>
                    <a:pt x="14103" y="10816"/>
                  </a:lnTo>
                  <a:lnTo>
                    <a:pt x="14315" y="10710"/>
                  </a:lnTo>
                  <a:lnTo>
                    <a:pt x="15662" y="10061"/>
                  </a:lnTo>
                  <a:close/>
                  <a:moveTo>
                    <a:pt x="15640" y="584"/>
                  </a:moveTo>
                  <a:lnTo>
                    <a:pt x="16276" y="637"/>
                  </a:lnTo>
                  <a:lnTo>
                    <a:pt x="16860" y="743"/>
                  </a:lnTo>
                  <a:lnTo>
                    <a:pt x="17337" y="902"/>
                  </a:lnTo>
                  <a:lnTo>
                    <a:pt x="17814" y="1114"/>
                  </a:lnTo>
                  <a:lnTo>
                    <a:pt x="18291" y="1379"/>
                  </a:lnTo>
                  <a:lnTo>
                    <a:pt x="18715" y="1697"/>
                  </a:lnTo>
                  <a:lnTo>
                    <a:pt x="19086" y="2015"/>
                  </a:lnTo>
                  <a:lnTo>
                    <a:pt x="19404" y="2440"/>
                  </a:lnTo>
                  <a:lnTo>
                    <a:pt x="19616" y="2758"/>
                  </a:lnTo>
                  <a:lnTo>
                    <a:pt x="19775" y="3129"/>
                  </a:lnTo>
                  <a:lnTo>
                    <a:pt x="19881" y="3500"/>
                  </a:lnTo>
                  <a:lnTo>
                    <a:pt x="19987" y="3871"/>
                  </a:lnTo>
                  <a:lnTo>
                    <a:pt x="20040" y="4242"/>
                  </a:lnTo>
                  <a:lnTo>
                    <a:pt x="20040" y="4772"/>
                  </a:lnTo>
                  <a:lnTo>
                    <a:pt x="19934" y="5461"/>
                  </a:lnTo>
                  <a:lnTo>
                    <a:pt x="19722" y="6098"/>
                  </a:lnTo>
                  <a:lnTo>
                    <a:pt x="19616" y="6363"/>
                  </a:lnTo>
                  <a:lnTo>
                    <a:pt x="19404" y="6787"/>
                  </a:lnTo>
                  <a:lnTo>
                    <a:pt x="19139" y="7105"/>
                  </a:lnTo>
                  <a:lnTo>
                    <a:pt x="18874" y="7423"/>
                  </a:lnTo>
                  <a:lnTo>
                    <a:pt x="18238" y="7953"/>
                  </a:lnTo>
                  <a:lnTo>
                    <a:pt x="17549" y="8377"/>
                  </a:lnTo>
                  <a:lnTo>
                    <a:pt x="16807" y="8801"/>
                  </a:lnTo>
                  <a:lnTo>
                    <a:pt x="15799" y="9278"/>
                  </a:lnTo>
                  <a:lnTo>
                    <a:pt x="14792" y="9756"/>
                  </a:lnTo>
                  <a:lnTo>
                    <a:pt x="14050" y="10180"/>
                  </a:lnTo>
                  <a:lnTo>
                    <a:pt x="13573" y="10445"/>
                  </a:lnTo>
                  <a:lnTo>
                    <a:pt x="13149" y="10816"/>
                  </a:lnTo>
                  <a:lnTo>
                    <a:pt x="12830" y="11187"/>
                  </a:lnTo>
                  <a:lnTo>
                    <a:pt x="12565" y="11611"/>
                  </a:lnTo>
                  <a:lnTo>
                    <a:pt x="12247" y="12247"/>
                  </a:lnTo>
                  <a:lnTo>
                    <a:pt x="12088" y="12830"/>
                  </a:lnTo>
                  <a:lnTo>
                    <a:pt x="11982" y="13467"/>
                  </a:lnTo>
                  <a:lnTo>
                    <a:pt x="11982" y="13785"/>
                  </a:lnTo>
                  <a:lnTo>
                    <a:pt x="12035" y="13891"/>
                  </a:lnTo>
                  <a:lnTo>
                    <a:pt x="12088" y="14050"/>
                  </a:lnTo>
                  <a:lnTo>
                    <a:pt x="12300" y="14262"/>
                  </a:lnTo>
                  <a:lnTo>
                    <a:pt x="12565" y="14474"/>
                  </a:lnTo>
                  <a:lnTo>
                    <a:pt x="12883" y="14527"/>
                  </a:lnTo>
                  <a:lnTo>
                    <a:pt x="13255" y="14527"/>
                  </a:lnTo>
                  <a:lnTo>
                    <a:pt x="13467" y="14474"/>
                  </a:lnTo>
                  <a:lnTo>
                    <a:pt x="13626" y="14368"/>
                  </a:lnTo>
                  <a:lnTo>
                    <a:pt x="13785" y="14262"/>
                  </a:lnTo>
                  <a:lnTo>
                    <a:pt x="13944" y="14103"/>
                  </a:lnTo>
                  <a:lnTo>
                    <a:pt x="14103" y="13838"/>
                  </a:lnTo>
                  <a:lnTo>
                    <a:pt x="14209" y="13573"/>
                  </a:lnTo>
                  <a:lnTo>
                    <a:pt x="14262" y="13467"/>
                  </a:lnTo>
                  <a:lnTo>
                    <a:pt x="14368" y="12830"/>
                  </a:lnTo>
                  <a:lnTo>
                    <a:pt x="14580" y="12194"/>
                  </a:lnTo>
                  <a:lnTo>
                    <a:pt x="14898" y="11611"/>
                  </a:lnTo>
                  <a:lnTo>
                    <a:pt x="15216" y="11187"/>
                  </a:lnTo>
                  <a:lnTo>
                    <a:pt x="15640" y="10816"/>
                  </a:lnTo>
                  <a:lnTo>
                    <a:pt x="16223" y="10445"/>
                  </a:lnTo>
                  <a:lnTo>
                    <a:pt x="16913" y="10127"/>
                  </a:lnTo>
                  <a:lnTo>
                    <a:pt x="17761" y="9915"/>
                  </a:lnTo>
                  <a:lnTo>
                    <a:pt x="18821" y="9756"/>
                  </a:lnTo>
                  <a:lnTo>
                    <a:pt x="20995" y="9756"/>
                  </a:lnTo>
                  <a:lnTo>
                    <a:pt x="22055" y="9862"/>
                  </a:lnTo>
                  <a:lnTo>
                    <a:pt x="23115" y="10021"/>
                  </a:lnTo>
                  <a:lnTo>
                    <a:pt x="24070" y="10233"/>
                  </a:lnTo>
                  <a:lnTo>
                    <a:pt x="24865" y="10498"/>
                  </a:lnTo>
                  <a:lnTo>
                    <a:pt x="25660" y="10816"/>
                  </a:lnTo>
                  <a:lnTo>
                    <a:pt x="26349" y="11187"/>
                  </a:lnTo>
                  <a:lnTo>
                    <a:pt x="26985" y="11611"/>
                  </a:lnTo>
                  <a:lnTo>
                    <a:pt x="27357" y="11929"/>
                  </a:lnTo>
                  <a:lnTo>
                    <a:pt x="27728" y="12247"/>
                  </a:lnTo>
                  <a:lnTo>
                    <a:pt x="28258" y="12830"/>
                  </a:lnTo>
                  <a:lnTo>
                    <a:pt x="28576" y="13308"/>
                  </a:lnTo>
                  <a:lnTo>
                    <a:pt x="28629" y="13467"/>
                  </a:lnTo>
                  <a:lnTo>
                    <a:pt x="28682" y="13467"/>
                  </a:lnTo>
                  <a:lnTo>
                    <a:pt x="29053" y="13732"/>
                  </a:lnTo>
                  <a:lnTo>
                    <a:pt x="29742" y="14050"/>
                  </a:lnTo>
                  <a:lnTo>
                    <a:pt x="30484" y="14315"/>
                  </a:lnTo>
                  <a:lnTo>
                    <a:pt x="31174" y="14580"/>
                  </a:lnTo>
                  <a:lnTo>
                    <a:pt x="31757" y="14739"/>
                  </a:lnTo>
                  <a:lnTo>
                    <a:pt x="31810" y="14792"/>
                  </a:lnTo>
                  <a:lnTo>
                    <a:pt x="32022" y="14845"/>
                  </a:lnTo>
                  <a:lnTo>
                    <a:pt x="32711" y="15004"/>
                  </a:lnTo>
                  <a:lnTo>
                    <a:pt x="32923" y="15057"/>
                  </a:lnTo>
                  <a:lnTo>
                    <a:pt x="33135" y="15163"/>
                  </a:lnTo>
                  <a:lnTo>
                    <a:pt x="33135" y="15216"/>
                  </a:lnTo>
                  <a:lnTo>
                    <a:pt x="33135" y="15269"/>
                  </a:lnTo>
                  <a:lnTo>
                    <a:pt x="33082" y="15375"/>
                  </a:lnTo>
                  <a:lnTo>
                    <a:pt x="32870" y="15534"/>
                  </a:lnTo>
                  <a:lnTo>
                    <a:pt x="32764" y="15587"/>
                  </a:lnTo>
                  <a:lnTo>
                    <a:pt x="32340" y="15799"/>
                  </a:lnTo>
                  <a:lnTo>
                    <a:pt x="31810" y="15958"/>
                  </a:lnTo>
                  <a:lnTo>
                    <a:pt x="31704" y="15958"/>
                  </a:lnTo>
                  <a:lnTo>
                    <a:pt x="31598" y="16011"/>
                  </a:lnTo>
                  <a:lnTo>
                    <a:pt x="30856" y="16011"/>
                  </a:lnTo>
                  <a:lnTo>
                    <a:pt x="30431" y="15905"/>
                  </a:lnTo>
                  <a:lnTo>
                    <a:pt x="30909" y="16117"/>
                  </a:lnTo>
                  <a:lnTo>
                    <a:pt x="31439" y="16329"/>
                  </a:lnTo>
                  <a:lnTo>
                    <a:pt x="31492" y="16329"/>
                  </a:lnTo>
                  <a:lnTo>
                    <a:pt x="31651" y="16435"/>
                  </a:lnTo>
                  <a:lnTo>
                    <a:pt x="31704" y="16489"/>
                  </a:lnTo>
                  <a:lnTo>
                    <a:pt x="31704" y="16542"/>
                  </a:lnTo>
                  <a:lnTo>
                    <a:pt x="31598" y="16648"/>
                  </a:lnTo>
                  <a:lnTo>
                    <a:pt x="31386" y="16807"/>
                  </a:lnTo>
                  <a:lnTo>
                    <a:pt x="31280" y="16860"/>
                  </a:lnTo>
                  <a:lnTo>
                    <a:pt x="31227" y="16860"/>
                  </a:lnTo>
                  <a:lnTo>
                    <a:pt x="30856" y="16966"/>
                  </a:lnTo>
                  <a:lnTo>
                    <a:pt x="30484" y="17019"/>
                  </a:lnTo>
                  <a:lnTo>
                    <a:pt x="30431" y="16966"/>
                  </a:lnTo>
                  <a:lnTo>
                    <a:pt x="30378" y="16860"/>
                  </a:lnTo>
                  <a:lnTo>
                    <a:pt x="30166" y="16648"/>
                  </a:lnTo>
                  <a:lnTo>
                    <a:pt x="29848" y="16435"/>
                  </a:lnTo>
                  <a:lnTo>
                    <a:pt x="29212" y="16117"/>
                  </a:lnTo>
                  <a:lnTo>
                    <a:pt x="28682" y="15852"/>
                  </a:lnTo>
                  <a:lnTo>
                    <a:pt x="29053" y="16170"/>
                  </a:lnTo>
                  <a:lnTo>
                    <a:pt x="29265" y="16382"/>
                  </a:lnTo>
                  <a:lnTo>
                    <a:pt x="29848" y="16860"/>
                  </a:lnTo>
                  <a:lnTo>
                    <a:pt x="30007" y="17019"/>
                  </a:lnTo>
                  <a:lnTo>
                    <a:pt x="30060" y="17125"/>
                  </a:lnTo>
                  <a:lnTo>
                    <a:pt x="30113" y="17178"/>
                  </a:lnTo>
                  <a:lnTo>
                    <a:pt x="30113" y="17231"/>
                  </a:lnTo>
                  <a:lnTo>
                    <a:pt x="30166" y="17284"/>
                  </a:lnTo>
                  <a:lnTo>
                    <a:pt x="30166" y="17337"/>
                  </a:lnTo>
                  <a:lnTo>
                    <a:pt x="30113" y="17337"/>
                  </a:lnTo>
                  <a:lnTo>
                    <a:pt x="30060" y="17390"/>
                  </a:lnTo>
                  <a:lnTo>
                    <a:pt x="29689" y="17496"/>
                  </a:lnTo>
                  <a:lnTo>
                    <a:pt x="29212" y="17496"/>
                  </a:lnTo>
                  <a:lnTo>
                    <a:pt x="28629" y="17443"/>
                  </a:lnTo>
                  <a:lnTo>
                    <a:pt x="27993" y="17284"/>
                  </a:lnTo>
                  <a:lnTo>
                    <a:pt x="27834" y="17178"/>
                  </a:lnTo>
                  <a:lnTo>
                    <a:pt x="27622" y="17125"/>
                  </a:lnTo>
                  <a:lnTo>
                    <a:pt x="27144" y="16860"/>
                  </a:lnTo>
                  <a:lnTo>
                    <a:pt x="27038" y="16807"/>
                  </a:lnTo>
                  <a:lnTo>
                    <a:pt x="26773" y="16595"/>
                  </a:lnTo>
                  <a:lnTo>
                    <a:pt x="26932" y="16860"/>
                  </a:lnTo>
                  <a:lnTo>
                    <a:pt x="26879" y="17072"/>
                  </a:lnTo>
                  <a:lnTo>
                    <a:pt x="26773" y="17125"/>
                  </a:lnTo>
                  <a:lnTo>
                    <a:pt x="26720" y="17178"/>
                  </a:lnTo>
                  <a:lnTo>
                    <a:pt x="26402" y="17178"/>
                  </a:lnTo>
                  <a:lnTo>
                    <a:pt x="26031" y="17125"/>
                  </a:lnTo>
                  <a:lnTo>
                    <a:pt x="25554" y="16966"/>
                  </a:lnTo>
                  <a:lnTo>
                    <a:pt x="25395" y="16860"/>
                  </a:lnTo>
                  <a:lnTo>
                    <a:pt x="25183" y="16701"/>
                  </a:lnTo>
                  <a:lnTo>
                    <a:pt x="25077" y="16648"/>
                  </a:lnTo>
                  <a:lnTo>
                    <a:pt x="24547" y="16223"/>
                  </a:lnTo>
                  <a:lnTo>
                    <a:pt x="24070" y="15852"/>
                  </a:lnTo>
                  <a:lnTo>
                    <a:pt x="23964" y="15905"/>
                  </a:lnTo>
                  <a:lnTo>
                    <a:pt x="23964" y="15958"/>
                  </a:lnTo>
                  <a:lnTo>
                    <a:pt x="23964" y="16170"/>
                  </a:lnTo>
                  <a:lnTo>
                    <a:pt x="23911" y="16276"/>
                  </a:lnTo>
                  <a:lnTo>
                    <a:pt x="23805" y="16329"/>
                  </a:lnTo>
                  <a:lnTo>
                    <a:pt x="23646" y="16382"/>
                  </a:lnTo>
                  <a:lnTo>
                    <a:pt x="23433" y="16382"/>
                  </a:lnTo>
                  <a:lnTo>
                    <a:pt x="23221" y="16329"/>
                  </a:lnTo>
                  <a:lnTo>
                    <a:pt x="22956" y="16223"/>
                  </a:lnTo>
                  <a:lnTo>
                    <a:pt x="22479" y="15958"/>
                  </a:lnTo>
                  <a:lnTo>
                    <a:pt x="22055" y="15640"/>
                  </a:lnTo>
                  <a:lnTo>
                    <a:pt x="21631" y="15269"/>
                  </a:lnTo>
                  <a:lnTo>
                    <a:pt x="21260" y="14845"/>
                  </a:lnTo>
                  <a:lnTo>
                    <a:pt x="20889" y="14368"/>
                  </a:lnTo>
                  <a:lnTo>
                    <a:pt x="20995" y="14845"/>
                  </a:lnTo>
                  <a:lnTo>
                    <a:pt x="21154" y="15269"/>
                  </a:lnTo>
                  <a:lnTo>
                    <a:pt x="21260" y="15481"/>
                  </a:lnTo>
                  <a:lnTo>
                    <a:pt x="21260" y="15587"/>
                  </a:lnTo>
                  <a:lnTo>
                    <a:pt x="21260" y="15693"/>
                  </a:lnTo>
                  <a:lnTo>
                    <a:pt x="21207" y="15746"/>
                  </a:lnTo>
                  <a:lnTo>
                    <a:pt x="21048" y="15852"/>
                  </a:lnTo>
                  <a:lnTo>
                    <a:pt x="20624" y="15958"/>
                  </a:lnTo>
                  <a:lnTo>
                    <a:pt x="20253" y="15958"/>
                  </a:lnTo>
                  <a:lnTo>
                    <a:pt x="19881" y="15799"/>
                  </a:lnTo>
                  <a:lnTo>
                    <a:pt x="19510" y="15587"/>
                  </a:lnTo>
                  <a:lnTo>
                    <a:pt x="19139" y="15269"/>
                  </a:lnTo>
                  <a:lnTo>
                    <a:pt x="18715" y="14845"/>
                  </a:lnTo>
                  <a:lnTo>
                    <a:pt x="18609" y="14739"/>
                  </a:lnTo>
                  <a:lnTo>
                    <a:pt x="18132" y="14103"/>
                  </a:lnTo>
                  <a:lnTo>
                    <a:pt x="17708" y="13467"/>
                  </a:lnTo>
                  <a:lnTo>
                    <a:pt x="17443" y="12830"/>
                  </a:lnTo>
                  <a:lnTo>
                    <a:pt x="17231" y="12459"/>
                  </a:lnTo>
                  <a:lnTo>
                    <a:pt x="17284" y="12830"/>
                  </a:lnTo>
                  <a:lnTo>
                    <a:pt x="17443" y="13467"/>
                  </a:lnTo>
                  <a:lnTo>
                    <a:pt x="17708" y="14156"/>
                  </a:lnTo>
                  <a:lnTo>
                    <a:pt x="18079" y="14845"/>
                  </a:lnTo>
                  <a:lnTo>
                    <a:pt x="18185" y="15057"/>
                  </a:lnTo>
                  <a:lnTo>
                    <a:pt x="18344" y="15269"/>
                  </a:lnTo>
                  <a:lnTo>
                    <a:pt x="18821" y="15799"/>
                  </a:lnTo>
                  <a:lnTo>
                    <a:pt x="19086" y="16064"/>
                  </a:lnTo>
                  <a:lnTo>
                    <a:pt x="19351" y="16276"/>
                  </a:lnTo>
                  <a:lnTo>
                    <a:pt x="19669" y="16435"/>
                  </a:lnTo>
                  <a:lnTo>
                    <a:pt x="19934" y="16595"/>
                  </a:lnTo>
                  <a:lnTo>
                    <a:pt x="20253" y="16648"/>
                  </a:lnTo>
                  <a:lnTo>
                    <a:pt x="20624" y="16648"/>
                  </a:lnTo>
                  <a:lnTo>
                    <a:pt x="20995" y="16595"/>
                  </a:lnTo>
                  <a:lnTo>
                    <a:pt x="21207" y="16542"/>
                  </a:lnTo>
                  <a:lnTo>
                    <a:pt x="21419" y="16435"/>
                  </a:lnTo>
                  <a:lnTo>
                    <a:pt x="21525" y="16329"/>
                  </a:lnTo>
                  <a:lnTo>
                    <a:pt x="21631" y="16223"/>
                  </a:lnTo>
                  <a:lnTo>
                    <a:pt x="21737" y="16064"/>
                  </a:lnTo>
                  <a:lnTo>
                    <a:pt x="22002" y="16276"/>
                  </a:lnTo>
                  <a:lnTo>
                    <a:pt x="22320" y="16489"/>
                  </a:lnTo>
                  <a:lnTo>
                    <a:pt x="22638" y="16648"/>
                  </a:lnTo>
                  <a:lnTo>
                    <a:pt x="23009" y="16807"/>
                  </a:lnTo>
                  <a:lnTo>
                    <a:pt x="23327" y="16860"/>
                  </a:lnTo>
                  <a:lnTo>
                    <a:pt x="23646" y="16807"/>
                  </a:lnTo>
                  <a:lnTo>
                    <a:pt x="23911" y="16701"/>
                  </a:lnTo>
                  <a:lnTo>
                    <a:pt x="24123" y="16542"/>
                  </a:lnTo>
                  <a:lnTo>
                    <a:pt x="24335" y="16860"/>
                  </a:lnTo>
                  <a:lnTo>
                    <a:pt x="24547" y="17125"/>
                  </a:lnTo>
                  <a:lnTo>
                    <a:pt x="24865" y="17390"/>
                  </a:lnTo>
                  <a:lnTo>
                    <a:pt x="25236" y="17602"/>
                  </a:lnTo>
                  <a:lnTo>
                    <a:pt x="25660" y="17761"/>
                  </a:lnTo>
                  <a:lnTo>
                    <a:pt x="25978" y="17814"/>
                  </a:lnTo>
                  <a:lnTo>
                    <a:pt x="26296" y="17814"/>
                  </a:lnTo>
                  <a:lnTo>
                    <a:pt x="26508" y="17761"/>
                  </a:lnTo>
                  <a:lnTo>
                    <a:pt x="26773" y="17655"/>
                  </a:lnTo>
                  <a:lnTo>
                    <a:pt x="26879" y="17549"/>
                  </a:lnTo>
                  <a:lnTo>
                    <a:pt x="27038" y="17443"/>
                  </a:lnTo>
                  <a:lnTo>
                    <a:pt x="27091" y="17337"/>
                  </a:lnTo>
                  <a:lnTo>
                    <a:pt x="27144" y="17178"/>
                  </a:lnTo>
                  <a:lnTo>
                    <a:pt x="27410" y="17443"/>
                  </a:lnTo>
                  <a:lnTo>
                    <a:pt x="27728" y="17655"/>
                  </a:lnTo>
                  <a:lnTo>
                    <a:pt x="28099" y="17814"/>
                  </a:lnTo>
                  <a:lnTo>
                    <a:pt x="28682" y="17973"/>
                  </a:lnTo>
                  <a:lnTo>
                    <a:pt x="29212" y="18026"/>
                  </a:lnTo>
                  <a:lnTo>
                    <a:pt x="29689" y="18026"/>
                  </a:lnTo>
                  <a:lnTo>
                    <a:pt x="30113" y="17920"/>
                  </a:lnTo>
                  <a:lnTo>
                    <a:pt x="30007" y="18132"/>
                  </a:lnTo>
                  <a:lnTo>
                    <a:pt x="29901" y="18344"/>
                  </a:lnTo>
                  <a:lnTo>
                    <a:pt x="29742" y="18503"/>
                  </a:lnTo>
                  <a:lnTo>
                    <a:pt x="29530" y="18715"/>
                  </a:lnTo>
                  <a:lnTo>
                    <a:pt x="29212" y="18874"/>
                  </a:lnTo>
                  <a:lnTo>
                    <a:pt x="29000" y="18980"/>
                  </a:lnTo>
                  <a:lnTo>
                    <a:pt x="28523" y="19086"/>
                  </a:lnTo>
                  <a:lnTo>
                    <a:pt x="27993" y="19192"/>
                  </a:lnTo>
                  <a:lnTo>
                    <a:pt x="27728" y="19245"/>
                  </a:lnTo>
                  <a:lnTo>
                    <a:pt x="26667" y="19404"/>
                  </a:lnTo>
                  <a:lnTo>
                    <a:pt x="25501" y="19457"/>
                  </a:lnTo>
                  <a:lnTo>
                    <a:pt x="24441" y="19510"/>
                  </a:lnTo>
                  <a:lnTo>
                    <a:pt x="23115" y="19457"/>
                  </a:lnTo>
                  <a:lnTo>
                    <a:pt x="21896" y="19457"/>
                  </a:lnTo>
                  <a:lnTo>
                    <a:pt x="20253" y="19351"/>
                  </a:lnTo>
                  <a:lnTo>
                    <a:pt x="20040" y="19298"/>
                  </a:lnTo>
                  <a:lnTo>
                    <a:pt x="19722" y="18980"/>
                  </a:lnTo>
                  <a:lnTo>
                    <a:pt x="19616" y="18874"/>
                  </a:lnTo>
                  <a:lnTo>
                    <a:pt x="19086" y="18450"/>
                  </a:lnTo>
                  <a:lnTo>
                    <a:pt x="18768" y="18291"/>
                  </a:lnTo>
                  <a:lnTo>
                    <a:pt x="18450" y="18132"/>
                  </a:lnTo>
                  <a:lnTo>
                    <a:pt x="18026" y="18026"/>
                  </a:lnTo>
                  <a:lnTo>
                    <a:pt x="17602" y="17973"/>
                  </a:lnTo>
                  <a:lnTo>
                    <a:pt x="17178" y="18026"/>
                  </a:lnTo>
                  <a:lnTo>
                    <a:pt x="16701" y="18132"/>
                  </a:lnTo>
                  <a:lnTo>
                    <a:pt x="16276" y="18291"/>
                  </a:lnTo>
                  <a:lnTo>
                    <a:pt x="15852" y="18397"/>
                  </a:lnTo>
                  <a:lnTo>
                    <a:pt x="15163" y="18503"/>
                  </a:lnTo>
                  <a:lnTo>
                    <a:pt x="14474" y="18503"/>
                  </a:lnTo>
                  <a:lnTo>
                    <a:pt x="13785" y="18450"/>
                  </a:lnTo>
                  <a:lnTo>
                    <a:pt x="13043" y="18291"/>
                  </a:lnTo>
                  <a:lnTo>
                    <a:pt x="12300" y="18079"/>
                  </a:lnTo>
                  <a:lnTo>
                    <a:pt x="11558" y="17761"/>
                  </a:lnTo>
                  <a:lnTo>
                    <a:pt x="11558" y="17708"/>
                  </a:lnTo>
                  <a:lnTo>
                    <a:pt x="11081" y="17443"/>
                  </a:lnTo>
                  <a:lnTo>
                    <a:pt x="10604" y="17125"/>
                  </a:lnTo>
                  <a:lnTo>
                    <a:pt x="10551" y="17072"/>
                  </a:lnTo>
                  <a:lnTo>
                    <a:pt x="10498" y="17019"/>
                  </a:lnTo>
                  <a:lnTo>
                    <a:pt x="10339" y="16860"/>
                  </a:lnTo>
                  <a:lnTo>
                    <a:pt x="10127" y="16542"/>
                  </a:lnTo>
                  <a:lnTo>
                    <a:pt x="9915" y="16223"/>
                  </a:lnTo>
                  <a:lnTo>
                    <a:pt x="9809" y="15852"/>
                  </a:lnTo>
                  <a:lnTo>
                    <a:pt x="9650" y="15428"/>
                  </a:lnTo>
                  <a:lnTo>
                    <a:pt x="9650" y="15269"/>
                  </a:lnTo>
                  <a:lnTo>
                    <a:pt x="9650" y="15163"/>
                  </a:lnTo>
                  <a:lnTo>
                    <a:pt x="9597" y="14845"/>
                  </a:lnTo>
                  <a:lnTo>
                    <a:pt x="9544" y="14262"/>
                  </a:lnTo>
                  <a:lnTo>
                    <a:pt x="9597" y="13626"/>
                  </a:lnTo>
                  <a:lnTo>
                    <a:pt x="9650" y="13467"/>
                  </a:lnTo>
                  <a:lnTo>
                    <a:pt x="9809" y="12830"/>
                  </a:lnTo>
                  <a:lnTo>
                    <a:pt x="10021" y="12194"/>
                  </a:lnTo>
                  <a:lnTo>
                    <a:pt x="10286" y="11611"/>
                  </a:lnTo>
                  <a:lnTo>
                    <a:pt x="10498" y="11187"/>
                  </a:lnTo>
                  <a:lnTo>
                    <a:pt x="10763" y="10816"/>
                  </a:lnTo>
                  <a:lnTo>
                    <a:pt x="11187" y="10286"/>
                  </a:lnTo>
                  <a:lnTo>
                    <a:pt x="11717" y="9756"/>
                  </a:lnTo>
                  <a:lnTo>
                    <a:pt x="12353" y="9278"/>
                  </a:lnTo>
                  <a:lnTo>
                    <a:pt x="13043" y="8801"/>
                  </a:lnTo>
                  <a:lnTo>
                    <a:pt x="13679" y="8483"/>
                  </a:lnTo>
                  <a:lnTo>
                    <a:pt x="14898" y="7953"/>
                  </a:lnTo>
                  <a:lnTo>
                    <a:pt x="16011" y="7317"/>
                  </a:lnTo>
                  <a:lnTo>
                    <a:pt x="16860" y="6787"/>
                  </a:lnTo>
                  <a:lnTo>
                    <a:pt x="17337" y="6416"/>
                  </a:lnTo>
                  <a:lnTo>
                    <a:pt x="17655" y="6098"/>
                  </a:lnTo>
                  <a:lnTo>
                    <a:pt x="17973" y="5726"/>
                  </a:lnTo>
                  <a:lnTo>
                    <a:pt x="18132" y="5408"/>
                  </a:lnTo>
                  <a:lnTo>
                    <a:pt x="18185" y="5090"/>
                  </a:lnTo>
                  <a:lnTo>
                    <a:pt x="18238" y="4772"/>
                  </a:lnTo>
                  <a:lnTo>
                    <a:pt x="18291" y="4507"/>
                  </a:lnTo>
                  <a:lnTo>
                    <a:pt x="18291" y="4242"/>
                  </a:lnTo>
                  <a:lnTo>
                    <a:pt x="18238" y="3977"/>
                  </a:lnTo>
                  <a:lnTo>
                    <a:pt x="18132" y="3712"/>
                  </a:lnTo>
                  <a:lnTo>
                    <a:pt x="17973" y="3500"/>
                  </a:lnTo>
                  <a:lnTo>
                    <a:pt x="17761" y="3288"/>
                  </a:lnTo>
                  <a:lnTo>
                    <a:pt x="17496" y="3182"/>
                  </a:lnTo>
                  <a:lnTo>
                    <a:pt x="17178" y="3076"/>
                  </a:lnTo>
                  <a:lnTo>
                    <a:pt x="16807" y="2970"/>
                  </a:lnTo>
                  <a:lnTo>
                    <a:pt x="16382" y="2970"/>
                  </a:lnTo>
                  <a:lnTo>
                    <a:pt x="16276" y="3182"/>
                  </a:lnTo>
                  <a:lnTo>
                    <a:pt x="16117" y="3394"/>
                  </a:lnTo>
                  <a:lnTo>
                    <a:pt x="15958" y="3606"/>
                  </a:lnTo>
                  <a:lnTo>
                    <a:pt x="15746" y="3765"/>
                  </a:lnTo>
                  <a:lnTo>
                    <a:pt x="15216" y="4083"/>
                  </a:lnTo>
                  <a:lnTo>
                    <a:pt x="14686" y="4242"/>
                  </a:lnTo>
                  <a:lnTo>
                    <a:pt x="14262" y="4348"/>
                  </a:lnTo>
                  <a:lnTo>
                    <a:pt x="13891" y="4401"/>
                  </a:lnTo>
                  <a:lnTo>
                    <a:pt x="13520" y="4401"/>
                  </a:lnTo>
                  <a:lnTo>
                    <a:pt x="13308" y="4295"/>
                  </a:lnTo>
                  <a:lnTo>
                    <a:pt x="13043" y="4507"/>
                  </a:lnTo>
                  <a:lnTo>
                    <a:pt x="12883" y="4772"/>
                  </a:lnTo>
                  <a:lnTo>
                    <a:pt x="12724" y="5143"/>
                  </a:lnTo>
                  <a:lnTo>
                    <a:pt x="12618" y="5461"/>
                  </a:lnTo>
                  <a:lnTo>
                    <a:pt x="12565" y="6098"/>
                  </a:lnTo>
                  <a:lnTo>
                    <a:pt x="12565" y="6416"/>
                  </a:lnTo>
                  <a:lnTo>
                    <a:pt x="12194" y="6098"/>
                  </a:lnTo>
                  <a:lnTo>
                    <a:pt x="11929" y="5886"/>
                  </a:lnTo>
                  <a:lnTo>
                    <a:pt x="11611" y="5620"/>
                  </a:lnTo>
                  <a:lnTo>
                    <a:pt x="11399" y="5302"/>
                  </a:lnTo>
                  <a:lnTo>
                    <a:pt x="11240" y="4984"/>
                  </a:lnTo>
                  <a:lnTo>
                    <a:pt x="11187" y="4772"/>
                  </a:lnTo>
                  <a:lnTo>
                    <a:pt x="11187" y="4507"/>
                  </a:lnTo>
                  <a:lnTo>
                    <a:pt x="11240" y="4242"/>
                  </a:lnTo>
                  <a:lnTo>
                    <a:pt x="11452" y="3871"/>
                  </a:lnTo>
                  <a:lnTo>
                    <a:pt x="11717" y="3447"/>
                  </a:lnTo>
                  <a:lnTo>
                    <a:pt x="12088" y="3076"/>
                  </a:lnTo>
                  <a:lnTo>
                    <a:pt x="12459" y="2758"/>
                  </a:lnTo>
                  <a:lnTo>
                    <a:pt x="12565" y="2705"/>
                  </a:lnTo>
                  <a:lnTo>
                    <a:pt x="12618" y="2440"/>
                  </a:lnTo>
                  <a:lnTo>
                    <a:pt x="12777" y="2121"/>
                  </a:lnTo>
                  <a:lnTo>
                    <a:pt x="12937" y="1856"/>
                  </a:lnTo>
                  <a:lnTo>
                    <a:pt x="13096" y="1591"/>
                  </a:lnTo>
                  <a:lnTo>
                    <a:pt x="13308" y="1379"/>
                  </a:lnTo>
                  <a:lnTo>
                    <a:pt x="13573" y="1167"/>
                  </a:lnTo>
                  <a:lnTo>
                    <a:pt x="13891" y="1008"/>
                  </a:lnTo>
                  <a:lnTo>
                    <a:pt x="14156" y="849"/>
                  </a:lnTo>
                  <a:lnTo>
                    <a:pt x="14474" y="743"/>
                  </a:lnTo>
                  <a:lnTo>
                    <a:pt x="15057" y="637"/>
                  </a:lnTo>
                  <a:lnTo>
                    <a:pt x="15640" y="584"/>
                  </a:lnTo>
                  <a:close/>
                  <a:moveTo>
                    <a:pt x="15216" y="1"/>
                  </a:moveTo>
                  <a:lnTo>
                    <a:pt x="14845" y="54"/>
                  </a:lnTo>
                  <a:lnTo>
                    <a:pt x="14474" y="160"/>
                  </a:lnTo>
                  <a:lnTo>
                    <a:pt x="14103" y="266"/>
                  </a:lnTo>
                  <a:lnTo>
                    <a:pt x="13732" y="425"/>
                  </a:lnTo>
                  <a:lnTo>
                    <a:pt x="13361" y="584"/>
                  </a:lnTo>
                  <a:lnTo>
                    <a:pt x="13149" y="743"/>
                  </a:lnTo>
                  <a:lnTo>
                    <a:pt x="12777" y="1114"/>
                  </a:lnTo>
                  <a:lnTo>
                    <a:pt x="12459" y="1485"/>
                  </a:lnTo>
                  <a:lnTo>
                    <a:pt x="12194" y="1909"/>
                  </a:lnTo>
                  <a:lnTo>
                    <a:pt x="12035" y="2334"/>
                  </a:lnTo>
                  <a:lnTo>
                    <a:pt x="11929" y="2440"/>
                  </a:lnTo>
                  <a:lnTo>
                    <a:pt x="11558" y="2758"/>
                  </a:lnTo>
                  <a:lnTo>
                    <a:pt x="11240" y="3129"/>
                  </a:lnTo>
                  <a:lnTo>
                    <a:pt x="10975" y="3500"/>
                  </a:lnTo>
                  <a:lnTo>
                    <a:pt x="10763" y="3871"/>
                  </a:lnTo>
                  <a:lnTo>
                    <a:pt x="10657" y="4242"/>
                  </a:lnTo>
                  <a:lnTo>
                    <a:pt x="10604" y="4507"/>
                  </a:lnTo>
                  <a:lnTo>
                    <a:pt x="10604" y="4772"/>
                  </a:lnTo>
                  <a:lnTo>
                    <a:pt x="10604" y="4984"/>
                  </a:lnTo>
                  <a:lnTo>
                    <a:pt x="10657" y="5196"/>
                  </a:lnTo>
                  <a:lnTo>
                    <a:pt x="10763" y="5461"/>
                  </a:lnTo>
                  <a:lnTo>
                    <a:pt x="10922" y="5673"/>
                  </a:lnTo>
                  <a:lnTo>
                    <a:pt x="11293" y="6098"/>
                  </a:lnTo>
                  <a:lnTo>
                    <a:pt x="11717" y="6522"/>
                  </a:lnTo>
                  <a:lnTo>
                    <a:pt x="12088" y="6787"/>
                  </a:lnTo>
                  <a:lnTo>
                    <a:pt x="12247" y="6893"/>
                  </a:lnTo>
                  <a:lnTo>
                    <a:pt x="12406" y="6946"/>
                  </a:lnTo>
                  <a:lnTo>
                    <a:pt x="12565" y="6999"/>
                  </a:lnTo>
                  <a:lnTo>
                    <a:pt x="12724" y="6999"/>
                  </a:lnTo>
                  <a:lnTo>
                    <a:pt x="12883" y="6893"/>
                  </a:lnTo>
                  <a:lnTo>
                    <a:pt x="13043" y="6787"/>
                  </a:lnTo>
                  <a:lnTo>
                    <a:pt x="13149" y="6575"/>
                  </a:lnTo>
                  <a:lnTo>
                    <a:pt x="13202" y="6363"/>
                  </a:lnTo>
                  <a:lnTo>
                    <a:pt x="13202" y="6098"/>
                  </a:lnTo>
                  <a:lnTo>
                    <a:pt x="13255" y="5514"/>
                  </a:lnTo>
                  <a:lnTo>
                    <a:pt x="13308" y="5196"/>
                  </a:lnTo>
                  <a:lnTo>
                    <a:pt x="13467" y="4984"/>
                  </a:lnTo>
                  <a:lnTo>
                    <a:pt x="13838" y="5037"/>
                  </a:lnTo>
                  <a:lnTo>
                    <a:pt x="14421" y="4931"/>
                  </a:lnTo>
                  <a:lnTo>
                    <a:pt x="15057" y="4772"/>
                  </a:lnTo>
                  <a:lnTo>
                    <a:pt x="15587" y="4560"/>
                  </a:lnTo>
                  <a:lnTo>
                    <a:pt x="16064" y="4242"/>
                  </a:lnTo>
                  <a:lnTo>
                    <a:pt x="16435" y="3977"/>
                  </a:lnTo>
                  <a:lnTo>
                    <a:pt x="16754" y="3606"/>
                  </a:lnTo>
                  <a:lnTo>
                    <a:pt x="17019" y="3659"/>
                  </a:lnTo>
                  <a:lnTo>
                    <a:pt x="17231" y="3712"/>
                  </a:lnTo>
                  <a:lnTo>
                    <a:pt x="17443" y="3818"/>
                  </a:lnTo>
                  <a:lnTo>
                    <a:pt x="17549" y="3924"/>
                  </a:lnTo>
                  <a:lnTo>
                    <a:pt x="17655" y="4083"/>
                  </a:lnTo>
                  <a:lnTo>
                    <a:pt x="17708" y="4242"/>
                  </a:lnTo>
                  <a:lnTo>
                    <a:pt x="17708" y="4454"/>
                  </a:lnTo>
                  <a:lnTo>
                    <a:pt x="17655" y="4613"/>
                  </a:lnTo>
                  <a:lnTo>
                    <a:pt x="17655" y="4772"/>
                  </a:lnTo>
                  <a:lnTo>
                    <a:pt x="17602" y="5037"/>
                  </a:lnTo>
                  <a:lnTo>
                    <a:pt x="17443" y="5355"/>
                  </a:lnTo>
                  <a:lnTo>
                    <a:pt x="17178" y="5726"/>
                  </a:lnTo>
                  <a:lnTo>
                    <a:pt x="16807" y="6098"/>
                  </a:lnTo>
                  <a:lnTo>
                    <a:pt x="16329" y="6416"/>
                  </a:lnTo>
                  <a:lnTo>
                    <a:pt x="15746" y="6787"/>
                  </a:lnTo>
                  <a:lnTo>
                    <a:pt x="14739" y="7317"/>
                  </a:lnTo>
                  <a:lnTo>
                    <a:pt x="13467" y="7953"/>
                  </a:lnTo>
                  <a:lnTo>
                    <a:pt x="12671" y="8324"/>
                  </a:lnTo>
                  <a:lnTo>
                    <a:pt x="11929" y="8801"/>
                  </a:lnTo>
                  <a:lnTo>
                    <a:pt x="11399" y="9278"/>
                  </a:lnTo>
                  <a:lnTo>
                    <a:pt x="10869" y="9756"/>
                  </a:lnTo>
                  <a:lnTo>
                    <a:pt x="10445" y="10286"/>
                  </a:lnTo>
                  <a:lnTo>
                    <a:pt x="10074" y="10816"/>
                  </a:lnTo>
                  <a:lnTo>
                    <a:pt x="9968" y="10922"/>
                  </a:lnTo>
                  <a:lnTo>
                    <a:pt x="10021" y="11293"/>
                  </a:lnTo>
                  <a:lnTo>
                    <a:pt x="9968" y="11611"/>
                  </a:lnTo>
                  <a:lnTo>
                    <a:pt x="9809" y="11876"/>
                  </a:lnTo>
                  <a:lnTo>
                    <a:pt x="9650" y="12088"/>
                  </a:lnTo>
                  <a:lnTo>
                    <a:pt x="9597" y="11876"/>
                  </a:lnTo>
                  <a:lnTo>
                    <a:pt x="9544" y="11717"/>
                  </a:lnTo>
                  <a:lnTo>
                    <a:pt x="9331" y="12247"/>
                  </a:lnTo>
                  <a:lnTo>
                    <a:pt x="9172" y="12830"/>
                  </a:lnTo>
                  <a:lnTo>
                    <a:pt x="9066" y="13361"/>
                  </a:lnTo>
                  <a:lnTo>
                    <a:pt x="8801" y="13308"/>
                  </a:lnTo>
                  <a:lnTo>
                    <a:pt x="8536" y="13361"/>
                  </a:lnTo>
                  <a:lnTo>
                    <a:pt x="8536" y="13467"/>
                  </a:lnTo>
                  <a:lnTo>
                    <a:pt x="8377" y="13732"/>
                  </a:lnTo>
                  <a:lnTo>
                    <a:pt x="8218" y="13997"/>
                  </a:lnTo>
                  <a:lnTo>
                    <a:pt x="7953" y="14262"/>
                  </a:lnTo>
                  <a:lnTo>
                    <a:pt x="7900" y="14262"/>
                  </a:lnTo>
                  <a:lnTo>
                    <a:pt x="7900" y="14209"/>
                  </a:lnTo>
                  <a:lnTo>
                    <a:pt x="8006" y="14050"/>
                  </a:lnTo>
                  <a:lnTo>
                    <a:pt x="8059" y="13785"/>
                  </a:lnTo>
                  <a:lnTo>
                    <a:pt x="7741" y="14103"/>
                  </a:lnTo>
                  <a:lnTo>
                    <a:pt x="7688" y="14103"/>
                  </a:lnTo>
                  <a:lnTo>
                    <a:pt x="7688" y="14050"/>
                  </a:lnTo>
                  <a:lnTo>
                    <a:pt x="7900" y="13573"/>
                  </a:lnTo>
                  <a:lnTo>
                    <a:pt x="7900" y="13467"/>
                  </a:lnTo>
                  <a:lnTo>
                    <a:pt x="7953" y="13361"/>
                  </a:lnTo>
                  <a:lnTo>
                    <a:pt x="7847" y="13308"/>
                  </a:lnTo>
                  <a:lnTo>
                    <a:pt x="7688" y="13467"/>
                  </a:lnTo>
                  <a:lnTo>
                    <a:pt x="7476" y="13520"/>
                  </a:lnTo>
                  <a:lnTo>
                    <a:pt x="7423" y="13520"/>
                  </a:lnTo>
                  <a:lnTo>
                    <a:pt x="7423" y="13467"/>
                  </a:lnTo>
                  <a:lnTo>
                    <a:pt x="7529" y="12990"/>
                  </a:lnTo>
                  <a:lnTo>
                    <a:pt x="7317" y="12883"/>
                  </a:lnTo>
                  <a:lnTo>
                    <a:pt x="7105" y="12830"/>
                  </a:lnTo>
                  <a:lnTo>
                    <a:pt x="6840" y="12777"/>
                  </a:lnTo>
                  <a:lnTo>
                    <a:pt x="6575" y="12777"/>
                  </a:lnTo>
                  <a:lnTo>
                    <a:pt x="6522" y="12830"/>
                  </a:lnTo>
                  <a:lnTo>
                    <a:pt x="6363" y="13149"/>
                  </a:lnTo>
                  <a:lnTo>
                    <a:pt x="6098" y="13467"/>
                  </a:lnTo>
                  <a:lnTo>
                    <a:pt x="5939" y="13626"/>
                  </a:lnTo>
                  <a:lnTo>
                    <a:pt x="5726" y="13732"/>
                  </a:lnTo>
                  <a:lnTo>
                    <a:pt x="5514" y="13838"/>
                  </a:lnTo>
                  <a:lnTo>
                    <a:pt x="5302" y="13891"/>
                  </a:lnTo>
                  <a:lnTo>
                    <a:pt x="5090" y="13891"/>
                  </a:lnTo>
                  <a:lnTo>
                    <a:pt x="4878" y="13838"/>
                  </a:lnTo>
                  <a:lnTo>
                    <a:pt x="5143" y="13679"/>
                  </a:lnTo>
                  <a:lnTo>
                    <a:pt x="5302" y="13467"/>
                  </a:lnTo>
                  <a:lnTo>
                    <a:pt x="5355" y="13255"/>
                  </a:lnTo>
                  <a:lnTo>
                    <a:pt x="5620" y="13202"/>
                  </a:lnTo>
                  <a:lnTo>
                    <a:pt x="5408" y="13043"/>
                  </a:lnTo>
                  <a:lnTo>
                    <a:pt x="5567" y="12990"/>
                  </a:lnTo>
                  <a:lnTo>
                    <a:pt x="5514" y="12830"/>
                  </a:lnTo>
                  <a:lnTo>
                    <a:pt x="5461" y="12830"/>
                  </a:lnTo>
                  <a:lnTo>
                    <a:pt x="5514" y="12777"/>
                  </a:lnTo>
                  <a:lnTo>
                    <a:pt x="5355" y="12565"/>
                  </a:lnTo>
                  <a:lnTo>
                    <a:pt x="5196" y="12353"/>
                  </a:lnTo>
                  <a:lnTo>
                    <a:pt x="4984" y="12141"/>
                  </a:lnTo>
                  <a:lnTo>
                    <a:pt x="4719" y="11982"/>
                  </a:lnTo>
                  <a:lnTo>
                    <a:pt x="4507" y="11823"/>
                  </a:lnTo>
                  <a:lnTo>
                    <a:pt x="4242" y="11770"/>
                  </a:lnTo>
                  <a:lnTo>
                    <a:pt x="3924" y="11664"/>
                  </a:lnTo>
                  <a:lnTo>
                    <a:pt x="3659" y="11664"/>
                  </a:lnTo>
                  <a:lnTo>
                    <a:pt x="2811" y="12830"/>
                  </a:lnTo>
                  <a:lnTo>
                    <a:pt x="2811" y="12883"/>
                  </a:lnTo>
                  <a:lnTo>
                    <a:pt x="2440" y="13467"/>
                  </a:lnTo>
                  <a:lnTo>
                    <a:pt x="2174" y="13997"/>
                  </a:lnTo>
                  <a:lnTo>
                    <a:pt x="2015" y="14262"/>
                  </a:lnTo>
                  <a:lnTo>
                    <a:pt x="1856" y="14633"/>
                  </a:lnTo>
                  <a:lnTo>
                    <a:pt x="1750" y="14845"/>
                  </a:lnTo>
                  <a:lnTo>
                    <a:pt x="1697" y="14951"/>
                  </a:lnTo>
                  <a:lnTo>
                    <a:pt x="1591" y="15216"/>
                  </a:lnTo>
                  <a:lnTo>
                    <a:pt x="1591" y="15269"/>
                  </a:lnTo>
                  <a:lnTo>
                    <a:pt x="1538" y="15269"/>
                  </a:lnTo>
                  <a:lnTo>
                    <a:pt x="1326" y="15905"/>
                  </a:lnTo>
                  <a:lnTo>
                    <a:pt x="1114" y="16542"/>
                  </a:lnTo>
                  <a:lnTo>
                    <a:pt x="1061" y="16860"/>
                  </a:lnTo>
                  <a:lnTo>
                    <a:pt x="1008" y="17125"/>
                  </a:lnTo>
                  <a:lnTo>
                    <a:pt x="849" y="17973"/>
                  </a:lnTo>
                  <a:lnTo>
                    <a:pt x="796" y="18874"/>
                  </a:lnTo>
                  <a:lnTo>
                    <a:pt x="796" y="18980"/>
                  </a:lnTo>
                  <a:lnTo>
                    <a:pt x="796" y="19245"/>
                  </a:lnTo>
                  <a:lnTo>
                    <a:pt x="1" y="19192"/>
                  </a:lnTo>
                  <a:lnTo>
                    <a:pt x="478" y="19298"/>
                  </a:lnTo>
                  <a:lnTo>
                    <a:pt x="1008" y="19298"/>
                  </a:lnTo>
                  <a:lnTo>
                    <a:pt x="1591" y="19192"/>
                  </a:lnTo>
                  <a:lnTo>
                    <a:pt x="2068" y="18980"/>
                  </a:lnTo>
                  <a:lnTo>
                    <a:pt x="2228" y="18874"/>
                  </a:lnTo>
                  <a:lnTo>
                    <a:pt x="2440" y="18715"/>
                  </a:lnTo>
                  <a:lnTo>
                    <a:pt x="2599" y="18874"/>
                  </a:lnTo>
                  <a:lnTo>
                    <a:pt x="2705" y="18980"/>
                  </a:lnTo>
                  <a:lnTo>
                    <a:pt x="3023" y="19192"/>
                  </a:lnTo>
                  <a:lnTo>
                    <a:pt x="3394" y="19351"/>
                  </a:lnTo>
                  <a:lnTo>
                    <a:pt x="3818" y="19404"/>
                  </a:lnTo>
                  <a:lnTo>
                    <a:pt x="4242" y="19404"/>
                  </a:lnTo>
                  <a:lnTo>
                    <a:pt x="4507" y="19351"/>
                  </a:lnTo>
                  <a:lnTo>
                    <a:pt x="4825" y="19245"/>
                  </a:lnTo>
                  <a:lnTo>
                    <a:pt x="5090" y="19139"/>
                  </a:lnTo>
                  <a:lnTo>
                    <a:pt x="5302" y="18980"/>
                  </a:lnTo>
                  <a:lnTo>
                    <a:pt x="5408" y="18874"/>
                  </a:lnTo>
                  <a:lnTo>
                    <a:pt x="5567" y="18662"/>
                  </a:lnTo>
                  <a:lnTo>
                    <a:pt x="5726" y="18874"/>
                  </a:lnTo>
                  <a:lnTo>
                    <a:pt x="5833" y="18980"/>
                  </a:lnTo>
                  <a:lnTo>
                    <a:pt x="6045" y="19192"/>
                  </a:lnTo>
                  <a:lnTo>
                    <a:pt x="6310" y="19351"/>
                  </a:lnTo>
                  <a:lnTo>
                    <a:pt x="6575" y="19510"/>
                  </a:lnTo>
                  <a:lnTo>
                    <a:pt x="6840" y="19669"/>
                  </a:lnTo>
                  <a:lnTo>
                    <a:pt x="7105" y="19722"/>
                  </a:lnTo>
                  <a:lnTo>
                    <a:pt x="7423" y="19828"/>
                  </a:lnTo>
                  <a:lnTo>
                    <a:pt x="8112" y="19828"/>
                  </a:lnTo>
                  <a:lnTo>
                    <a:pt x="8430" y="19775"/>
                  </a:lnTo>
                  <a:lnTo>
                    <a:pt x="8695" y="19669"/>
                  </a:lnTo>
                  <a:lnTo>
                    <a:pt x="9013" y="19563"/>
                  </a:lnTo>
                  <a:lnTo>
                    <a:pt x="9278" y="19404"/>
                  </a:lnTo>
                  <a:lnTo>
                    <a:pt x="9544" y="19775"/>
                  </a:lnTo>
                  <a:lnTo>
                    <a:pt x="9968" y="20094"/>
                  </a:lnTo>
                  <a:lnTo>
                    <a:pt x="10392" y="20306"/>
                  </a:lnTo>
                  <a:lnTo>
                    <a:pt x="10657" y="20412"/>
                  </a:lnTo>
                  <a:lnTo>
                    <a:pt x="10922" y="20412"/>
                  </a:lnTo>
                  <a:lnTo>
                    <a:pt x="11081" y="20836"/>
                  </a:lnTo>
                  <a:lnTo>
                    <a:pt x="11346" y="21207"/>
                  </a:lnTo>
                  <a:lnTo>
                    <a:pt x="11611" y="21578"/>
                  </a:lnTo>
                  <a:lnTo>
                    <a:pt x="11982" y="21843"/>
                  </a:lnTo>
                  <a:lnTo>
                    <a:pt x="12406" y="22055"/>
                  </a:lnTo>
                  <a:lnTo>
                    <a:pt x="12830" y="22214"/>
                  </a:lnTo>
                  <a:lnTo>
                    <a:pt x="13255" y="22267"/>
                  </a:lnTo>
                  <a:lnTo>
                    <a:pt x="13732" y="22267"/>
                  </a:lnTo>
                  <a:lnTo>
                    <a:pt x="14262" y="22161"/>
                  </a:lnTo>
                  <a:lnTo>
                    <a:pt x="14792" y="21949"/>
                  </a:lnTo>
                  <a:lnTo>
                    <a:pt x="15216" y="21631"/>
                  </a:lnTo>
                  <a:lnTo>
                    <a:pt x="15534" y="21260"/>
                  </a:lnTo>
                  <a:lnTo>
                    <a:pt x="15852" y="20836"/>
                  </a:lnTo>
                  <a:lnTo>
                    <a:pt x="16011" y="20359"/>
                  </a:lnTo>
                  <a:lnTo>
                    <a:pt x="16117" y="19881"/>
                  </a:lnTo>
                  <a:lnTo>
                    <a:pt x="16117" y="19298"/>
                  </a:lnTo>
                  <a:lnTo>
                    <a:pt x="16064" y="18980"/>
                  </a:lnTo>
                  <a:lnTo>
                    <a:pt x="16064" y="18927"/>
                  </a:lnTo>
                  <a:lnTo>
                    <a:pt x="16435" y="18874"/>
                  </a:lnTo>
                  <a:lnTo>
                    <a:pt x="16913" y="18715"/>
                  </a:lnTo>
                  <a:lnTo>
                    <a:pt x="17231" y="18609"/>
                  </a:lnTo>
                  <a:lnTo>
                    <a:pt x="17867" y="18609"/>
                  </a:lnTo>
                  <a:lnTo>
                    <a:pt x="18132" y="18662"/>
                  </a:lnTo>
                  <a:lnTo>
                    <a:pt x="18609" y="18874"/>
                  </a:lnTo>
                  <a:lnTo>
                    <a:pt x="18768" y="18980"/>
                  </a:lnTo>
                  <a:lnTo>
                    <a:pt x="19086" y="19192"/>
                  </a:lnTo>
                  <a:lnTo>
                    <a:pt x="19351" y="19457"/>
                  </a:lnTo>
                  <a:lnTo>
                    <a:pt x="19563" y="19669"/>
                  </a:lnTo>
                  <a:lnTo>
                    <a:pt x="19775" y="19828"/>
                  </a:lnTo>
                  <a:lnTo>
                    <a:pt x="19987" y="19934"/>
                  </a:lnTo>
                  <a:lnTo>
                    <a:pt x="20200" y="19934"/>
                  </a:lnTo>
                  <a:lnTo>
                    <a:pt x="20200" y="20306"/>
                  </a:lnTo>
                  <a:lnTo>
                    <a:pt x="20306" y="20836"/>
                  </a:lnTo>
                  <a:lnTo>
                    <a:pt x="20518" y="21313"/>
                  </a:lnTo>
                  <a:lnTo>
                    <a:pt x="20836" y="21737"/>
                  </a:lnTo>
                  <a:lnTo>
                    <a:pt x="21207" y="22108"/>
                  </a:lnTo>
                  <a:lnTo>
                    <a:pt x="21631" y="22426"/>
                  </a:lnTo>
                  <a:lnTo>
                    <a:pt x="22108" y="22585"/>
                  </a:lnTo>
                  <a:lnTo>
                    <a:pt x="22638" y="22691"/>
                  </a:lnTo>
                  <a:lnTo>
                    <a:pt x="23168" y="22691"/>
                  </a:lnTo>
                  <a:lnTo>
                    <a:pt x="23592" y="22585"/>
                  </a:lnTo>
                  <a:lnTo>
                    <a:pt x="24070" y="22426"/>
                  </a:lnTo>
                  <a:lnTo>
                    <a:pt x="24441" y="22214"/>
                  </a:lnTo>
                  <a:lnTo>
                    <a:pt x="24759" y="21896"/>
                  </a:lnTo>
                  <a:lnTo>
                    <a:pt x="25077" y="21578"/>
                  </a:lnTo>
                  <a:lnTo>
                    <a:pt x="25289" y="21207"/>
                  </a:lnTo>
                  <a:lnTo>
                    <a:pt x="25448" y="20783"/>
                  </a:lnTo>
                  <a:lnTo>
                    <a:pt x="25554" y="20306"/>
                  </a:lnTo>
                  <a:lnTo>
                    <a:pt x="25925" y="20412"/>
                  </a:lnTo>
                  <a:lnTo>
                    <a:pt x="26402" y="20412"/>
                  </a:lnTo>
                  <a:lnTo>
                    <a:pt x="26773" y="20306"/>
                  </a:lnTo>
                  <a:lnTo>
                    <a:pt x="27198" y="20147"/>
                  </a:lnTo>
                  <a:lnTo>
                    <a:pt x="27516" y="19881"/>
                  </a:lnTo>
                  <a:lnTo>
                    <a:pt x="28576" y="19722"/>
                  </a:lnTo>
                  <a:lnTo>
                    <a:pt x="29106" y="19828"/>
                  </a:lnTo>
                  <a:lnTo>
                    <a:pt x="29742" y="19828"/>
                  </a:lnTo>
                  <a:lnTo>
                    <a:pt x="30060" y="19722"/>
                  </a:lnTo>
                  <a:lnTo>
                    <a:pt x="30325" y="19669"/>
                  </a:lnTo>
                  <a:lnTo>
                    <a:pt x="30643" y="19510"/>
                  </a:lnTo>
                  <a:lnTo>
                    <a:pt x="30909" y="19351"/>
                  </a:lnTo>
                  <a:lnTo>
                    <a:pt x="31121" y="19192"/>
                  </a:lnTo>
                  <a:lnTo>
                    <a:pt x="31386" y="18980"/>
                  </a:lnTo>
                  <a:lnTo>
                    <a:pt x="31439" y="18874"/>
                  </a:lnTo>
                  <a:lnTo>
                    <a:pt x="31598" y="18662"/>
                  </a:lnTo>
                  <a:lnTo>
                    <a:pt x="31757" y="18874"/>
                  </a:lnTo>
                  <a:lnTo>
                    <a:pt x="31863" y="18980"/>
                  </a:lnTo>
                  <a:lnTo>
                    <a:pt x="32128" y="19139"/>
                  </a:lnTo>
                  <a:lnTo>
                    <a:pt x="32393" y="19245"/>
                  </a:lnTo>
                  <a:lnTo>
                    <a:pt x="32658" y="19351"/>
                  </a:lnTo>
                  <a:lnTo>
                    <a:pt x="32976" y="19404"/>
                  </a:lnTo>
                  <a:lnTo>
                    <a:pt x="33400" y="19404"/>
                  </a:lnTo>
                  <a:lnTo>
                    <a:pt x="33771" y="19351"/>
                  </a:lnTo>
                  <a:lnTo>
                    <a:pt x="34142" y="19192"/>
                  </a:lnTo>
                  <a:lnTo>
                    <a:pt x="34514" y="18980"/>
                  </a:lnTo>
                  <a:lnTo>
                    <a:pt x="34620" y="18874"/>
                  </a:lnTo>
                  <a:lnTo>
                    <a:pt x="34726" y="18715"/>
                  </a:lnTo>
                  <a:lnTo>
                    <a:pt x="34938" y="18874"/>
                  </a:lnTo>
                  <a:lnTo>
                    <a:pt x="35097" y="18980"/>
                  </a:lnTo>
                  <a:lnTo>
                    <a:pt x="35627" y="19192"/>
                  </a:lnTo>
                  <a:lnTo>
                    <a:pt x="36157" y="19298"/>
                  </a:lnTo>
                  <a:lnTo>
                    <a:pt x="36581" y="19298"/>
                  </a:lnTo>
                  <a:lnTo>
                    <a:pt x="37005" y="19245"/>
                  </a:lnTo>
                  <a:lnTo>
                    <a:pt x="37429" y="19139"/>
                  </a:lnTo>
                  <a:lnTo>
                    <a:pt x="37800" y="18980"/>
                  </a:lnTo>
                  <a:lnTo>
                    <a:pt x="37960" y="18874"/>
                  </a:lnTo>
                  <a:lnTo>
                    <a:pt x="38278" y="18609"/>
                  </a:lnTo>
                  <a:lnTo>
                    <a:pt x="38543" y="18291"/>
                  </a:lnTo>
                  <a:lnTo>
                    <a:pt x="37164" y="18291"/>
                  </a:lnTo>
                  <a:lnTo>
                    <a:pt x="37164" y="17125"/>
                  </a:lnTo>
                  <a:lnTo>
                    <a:pt x="37164" y="16860"/>
                  </a:lnTo>
                  <a:lnTo>
                    <a:pt x="37058" y="16064"/>
                  </a:lnTo>
                  <a:lnTo>
                    <a:pt x="36899" y="15269"/>
                  </a:lnTo>
                  <a:lnTo>
                    <a:pt x="36846" y="15004"/>
                  </a:lnTo>
                  <a:lnTo>
                    <a:pt x="36793" y="14845"/>
                  </a:lnTo>
                  <a:lnTo>
                    <a:pt x="36793" y="14792"/>
                  </a:lnTo>
                  <a:lnTo>
                    <a:pt x="36740" y="14580"/>
                  </a:lnTo>
                  <a:lnTo>
                    <a:pt x="36581" y="14103"/>
                  </a:lnTo>
                  <a:lnTo>
                    <a:pt x="36528" y="13944"/>
                  </a:lnTo>
                  <a:lnTo>
                    <a:pt x="36316" y="13467"/>
                  </a:lnTo>
                  <a:lnTo>
                    <a:pt x="36316" y="13414"/>
                  </a:lnTo>
                  <a:lnTo>
                    <a:pt x="36104" y="12830"/>
                  </a:lnTo>
                  <a:lnTo>
                    <a:pt x="35733" y="11982"/>
                  </a:lnTo>
                  <a:lnTo>
                    <a:pt x="35309" y="12035"/>
                  </a:lnTo>
                  <a:lnTo>
                    <a:pt x="34938" y="12247"/>
                  </a:lnTo>
                  <a:lnTo>
                    <a:pt x="34673" y="12035"/>
                  </a:lnTo>
                  <a:lnTo>
                    <a:pt x="34408" y="11876"/>
                  </a:lnTo>
                  <a:lnTo>
                    <a:pt x="34089" y="11770"/>
                  </a:lnTo>
                  <a:lnTo>
                    <a:pt x="33718" y="11664"/>
                  </a:lnTo>
                  <a:lnTo>
                    <a:pt x="33400" y="11664"/>
                  </a:lnTo>
                  <a:lnTo>
                    <a:pt x="33082" y="11717"/>
                  </a:lnTo>
                  <a:lnTo>
                    <a:pt x="32764" y="11823"/>
                  </a:lnTo>
                  <a:lnTo>
                    <a:pt x="32499" y="11929"/>
                  </a:lnTo>
                  <a:lnTo>
                    <a:pt x="32234" y="12088"/>
                  </a:lnTo>
                  <a:lnTo>
                    <a:pt x="32022" y="12300"/>
                  </a:lnTo>
                  <a:lnTo>
                    <a:pt x="31810" y="12565"/>
                  </a:lnTo>
                  <a:lnTo>
                    <a:pt x="31651" y="12830"/>
                  </a:lnTo>
                  <a:lnTo>
                    <a:pt x="31545" y="13255"/>
                  </a:lnTo>
                  <a:lnTo>
                    <a:pt x="31174" y="12990"/>
                  </a:lnTo>
                  <a:lnTo>
                    <a:pt x="31015" y="12883"/>
                  </a:lnTo>
                  <a:lnTo>
                    <a:pt x="30803" y="12830"/>
                  </a:lnTo>
                  <a:lnTo>
                    <a:pt x="30590" y="12777"/>
                  </a:lnTo>
                  <a:lnTo>
                    <a:pt x="30325" y="12777"/>
                  </a:lnTo>
                  <a:lnTo>
                    <a:pt x="30060" y="12830"/>
                  </a:lnTo>
                  <a:lnTo>
                    <a:pt x="29689" y="12990"/>
                  </a:lnTo>
                  <a:lnTo>
                    <a:pt x="29371" y="13202"/>
                  </a:lnTo>
                  <a:lnTo>
                    <a:pt x="29106" y="13043"/>
                  </a:lnTo>
                  <a:lnTo>
                    <a:pt x="28947" y="12830"/>
                  </a:lnTo>
                  <a:lnTo>
                    <a:pt x="28523" y="12247"/>
                  </a:lnTo>
                  <a:lnTo>
                    <a:pt x="27940" y="11611"/>
                  </a:lnTo>
                  <a:lnTo>
                    <a:pt x="27463" y="11187"/>
                  </a:lnTo>
                  <a:lnTo>
                    <a:pt x="26879" y="10816"/>
                  </a:lnTo>
                  <a:lnTo>
                    <a:pt x="26402" y="10498"/>
                  </a:lnTo>
                  <a:lnTo>
                    <a:pt x="25819" y="10233"/>
                  </a:lnTo>
                  <a:lnTo>
                    <a:pt x="25236" y="10021"/>
                  </a:lnTo>
                  <a:lnTo>
                    <a:pt x="24600" y="9756"/>
                  </a:lnTo>
                  <a:lnTo>
                    <a:pt x="23433" y="9491"/>
                  </a:lnTo>
                  <a:lnTo>
                    <a:pt x="22108" y="9278"/>
                  </a:lnTo>
                  <a:lnTo>
                    <a:pt x="20942" y="9172"/>
                  </a:lnTo>
                  <a:lnTo>
                    <a:pt x="19828" y="9119"/>
                  </a:lnTo>
                  <a:lnTo>
                    <a:pt x="18768" y="9172"/>
                  </a:lnTo>
                  <a:lnTo>
                    <a:pt x="17867" y="9278"/>
                  </a:lnTo>
                  <a:lnTo>
                    <a:pt x="17019" y="9491"/>
                  </a:lnTo>
                  <a:lnTo>
                    <a:pt x="16329" y="9703"/>
                  </a:lnTo>
                  <a:lnTo>
                    <a:pt x="17178" y="9278"/>
                  </a:lnTo>
                  <a:lnTo>
                    <a:pt x="18026" y="8801"/>
                  </a:lnTo>
                  <a:lnTo>
                    <a:pt x="18662" y="8377"/>
                  </a:lnTo>
                  <a:lnTo>
                    <a:pt x="19192" y="7953"/>
                  </a:lnTo>
                  <a:lnTo>
                    <a:pt x="19669" y="7423"/>
                  </a:lnTo>
                  <a:lnTo>
                    <a:pt x="19881" y="7105"/>
                  </a:lnTo>
                  <a:lnTo>
                    <a:pt x="20094" y="6787"/>
                  </a:lnTo>
                  <a:lnTo>
                    <a:pt x="20147" y="6628"/>
                  </a:lnTo>
                  <a:lnTo>
                    <a:pt x="20359" y="6098"/>
                  </a:lnTo>
                  <a:lnTo>
                    <a:pt x="20571" y="5461"/>
                  </a:lnTo>
                  <a:lnTo>
                    <a:pt x="20624" y="4772"/>
                  </a:lnTo>
                  <a:lnTo>
                    <a:pt x="20624" y="4242"/>
                  </a:lnTo>
                  <a:lnTo>
                    <a:pt x="20571" y="3659"/>
                  </a:lnTo>
                  <a:lnTo>
                    <a:pt x="20412" y="3076"/>
                  </a:lnTo>
                  <a:lnTo>
                    <a:pt x="20306" y="2758"/>
                  </a:lnTo>
                  <a:lnTo>
                    <a:pt x="20094" y="2440"/>
                  </a:lnTo>
                  <a:lnTo>
                    <a:pt x="19775" y="1962"/>
                  </a:lnTo>
                  <a:lnTo>
                    <a:pt x="19404" y="1485"/>
                  </a:lnTo>
                  <a:lnTo>
                    <a:pt x="18980" y="1114"/>
                  </a:lnTo>
                  <a:lnTo>
                    <a:pt x="18450" y="743"/>
                  </a:lnTo>
                  <a:lnTo>
                    <a:pt x="18132" y="584"/>
                  </a:lnTo>
                  <a:lnTo>
                    <a:pt x="18079" y="531"/>
                  </a:lnTo>
                  <a:lnTo>
                    <a:pt x="17602" y="372"/>
                  </a:lnTo>
                  <a:lnTo>
                    <a:pt x="17125" y="213"/>
                  </a:lnTo>
                  <a:lnTo>
                    <a:pt x="16382" y="54"/>
                  </a:lnTo>
                  <a:lnTo>
                    <a:pt x="15640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82"/>
            <p:cNvSpPr/>
            <p:nvPr/>
          </p:nvSpPr>
          <p:spPr>
            <a:xfrm>
              <a:off x="6639650" y="3252450"/>
              <a:ext cx="17250" cy="17250"/>
            </a:xfrm>
            <a:custGeom>
              <a:rect b="b" l="l" r="r" t="t"/>
              <a:pathLst>
                <a:path extrusionOk="0" h="690" w="690">
                  <a:moveTo>
                    <a:pt x="213" y="0"/>
                  </a:moveTo>
                  <a:lnTo>
                    <a:pt x="54" y="106"/>
                  </a:lnTo>
                  <a:lnTo>
                    <a:pt x="1" y="212"/>
                  </a:lnTo>
                  <a:lnTo>
                    <a:pt x="1" y="319"/>
                  </a:lnTo>
                  <a:lnTo>
                    <a:pt x="54" y="531"/>
                  </a:lnTo>
                  <a:lnTo>
                    <a:pt x="160" y="637"/>
                  </a:lnTo>
                  <a:lnTo>
                    <a:pt x="319" y="690"/>
                  </a:lnTo>
                  <a:lnTo>
                    <a:pt x="478" y="637"/>
                  </a:lnTo>
                  <a:lnTo>
                    <a:pt x="637" y="531"/>
                  </a:lnTo>
                  <a:lnTo>
                    <a:pt x="690" y="319"/>
                  </a:lnTo>
                  <a:lnTo>
                    <a:pt x="637" y="212"/>
                  </a:lnTo>
                  <a:lnTo>
                    <a:pt x="584" y="10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82"/>
            <p:cNvSpPr/>
            <p:nvPr/>
          </p:nvSpPr>
          <p:spPr>
            <a:xfrm>
              <a:off x="6264575" y="3662000"/>
              <a:ext cx="14600" cy="14600"/>
            </a:xfrm>
            <a:custGeom>
              <a:rect b="b" l="l" r="r" t="t"/>
              <a:pathLst>
                <a:path extrusionOk="0" h="584" w="584">
                  <a:moveTo>
                    <a:pt x="0" y="0"/>
                  </a:moveTo>
                  <a:lnTo>
                    <a:pt x="0" y="583"/>
                  </a:lnTo>
                  <a:lnTo>
                    <a:pt x="584" y="583"/>
                  </a:lnTo>
                  <a:lnTo>
                    <a:pt x="266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82"/>
            <p:cNvSpPr/>
            <p:nvPr/>
          </p:nvSpPr>
          <p:spPr>
            <a:xfrm>
              <a:off x="6264575" y="3219325"/>
              <a:ext cx="368475" cy="4000"/>
            </a:xfrm>
            <a:custGeom>
              <a:rect b="b" l="l" r="r" t="t"/>
              <a:pathLst>
                <a:path extrusionOk="0" h="160" w="14739">
                  <a:moveTo>
                    <a:pt x="0" y="0"/>
                  </a:moveTo>
                  <a:lnTo>
                    <a:pt x="0" y="159"/>
                  </a:lnTo>
                  <a:lnTo>
                    <a:pt x="14527" y="159"/>
                  </a:lnTo>
                  <a:lnTo>
                    <a:pt x="14739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82"/>
            <p:cNvSpPr/>
            <p:nvPr/>
          </p:nvSpPr>
          <p:spPr>
            <a:xfrm>
              <a:off x="6264575" y="3265700"/>
              <a:ext cx="332700" cy="7975"/>
            </a:xfrm>
            <a:custGeom>
              <a:rect b="b" l="l" r="r" t="t"/>
              <a:pathLst>
                <a:path extrusionOk="0" h="319" w="13308">
                  <a:moveTo>
                    <a:pt x="0" y="1"/>
                  </a:moveTo>
                  <a:lnTo>
                    <a:pt x="0" y="319"/>
                  </a:lnTo>
                  <a:lnTo>
                    <a:pt x="12936" y="319"/>
                  </a:lnTo>
                  <a:lnTo>
                    <a:pt x="13307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82"/>
            <p:cNvSpPr/>
            <p:nvPr/>
          </p:nvSpPr>
          <p:spPr>
            <a:xfrm>
              <a:off x="6264575" y="3310775"/>
              <a:ext cx="300875" cy="13275"/>
            </a:xfrm>
            <a:custGeom>
              <a:rect b="b" l="l" r="r" t="t"/>
              <a:pathLst>
                <a:path extrusionOk="0" h="531" w="12035">
                  <a:moveTo>
                    <a:pt x="0" y="0"/>
                  </a:moveTo>
                  <a:lnTo>
                    <a:pt x="0" y="530"/>
                  </a:lnTo>
                  <a:lnTo>
                    <a:pt x="11982" y="530"/>
                  </a:lnTo>
                  <a:lnTo>
                    <a:pt x="11982" y="265"/>
                  </a:lnTo>
                  <a:lnTo>
                    <a:pt x="12035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82"/>
            <p:cNvSpPr/>
            <p:nvPr/>
          </p:nvSpPr>
          <p:spPr>
            <a:xfrm>
              <a:off x="6752300" y="3219325"/>
              <a:ext cx="511625" cy="4000"/>
            </a:xfrm>
            <a:custGeom>
              <a:rect b="b" l="l" r="r" t="t"/>
              <a:pathLst>
                <a:path extrusionOk="0" h="160" w="20465">
                  <a:moveTo>
                    <a:pt x="1" y="0"/>
                  </a:moveTo>
                  <a:lnTo>
                    <a:pt x="319" y="159"/>
                  </a:lnTo>
                  <a:lnTo>
                    <a:pt x="20465" y="159"/>
                  </a:lnTo>
                  <a:lnTo>
                    <a:pt x="20465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82"/>
            <p:cNvSpPr/>
            <p:nvPr/>
          </p:nvSpPr>
          <p:spPr>
            <a:xfrm>
              <a:off x="6615800" y="3495000"/>
              <a:ext cx="38450" cy="30500"/>
            </a:xfrm>
            <a:custGeom>
              <a:rect b="b" l="l" r="r" t="t"/>
              <a:pathLst>
                <a:path extrusionOk="0" h="1220" w="1538">
                  <a:moveTo>
                    <a:pt x="584" y="0"/>
                  </a:moveTo>
                  <a:lnTo>
                    <a:pt x="372" y="318"/>
                  </a:lnTo>
                  <a:lnTo>
                    <a:pt x="212" y="636"/>
                  </a:lnTo>
                  <a:lnTo>
                    <a:pt x="0" y="1219"/>
                  </a:lnTo>
                  <a:lnTo>
                    <a:pt x="1061" y="1219"/>
                  </a:lnTo>
                  <a:lnTo>
                    <a:pt x="1273" y="583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82"/>
            <p:cNvSpPr/>
            <p:nvPr/>
          </p:nvSpPr>
          <p:spPr>
            <a:xfrm>
              <a:off x="6709900" y="3669950"/>
              <a:ext cx="54375" cy="6650"/>
            </a:xfrm>
            <a:custGeom>
              <a:rect b="b" l="l" r="r" t="t"/>
              <a:pathLst>
                <a:path extrusionOk="0" h="266" w="2175">
                  <a:moveTo>
                    <a:pt x="796" y="0"/>
                  </a:moveTo>
                  <a:lnTo>
                    <a:pt x="478" y="106"/>
                  </a:lnTo>
                  <a:lnTo>
                    <a:pt x="0" y="265"/>
                  </a:lnTo>
                  <a:lnTo>
                    <a:pt x="2174" y="265"/>
                  </a:lnTo>
                  <a:lnTo>
                    <a:pt x="1697" y="53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82"/>
            <p:cNvSpPr/>
            <p:nvPr/>
          </p:nvSpPr>
          <p:spPr>
            <a:xfrm>
              <a:off x="6614475" y="3541375"/>
              <a:ext cx="25200" cy="11950"/>
            </a:xfrm>
            <a:custGeom>
              <a:rect b="b" l="l" r="r" t="t"/>
              <a:pathLst>
                <a:path extrusionOk="0" h="478" w="1008">
                  <a:moveTo>
                    <a:pt x="0" y="1"/>
                  </a:moveTo>
                  <a:lnTo>
                    <a:pt x="0" y="266"/>
                  </a:lnTo>
                  <a:lnTo>
                    <a:pt x="106" y="425"/>
                  </a:lnTo>
                  <a:lnTo>
                    <a:pt x="265" y="478"/>
                  </a:lnTo>
                  <a:lnTo>
                    <a:pt x="637" y="478"/>
                  </a:lnTo>
                  <a:lnTo>
                    <a:pt x="743" y="372"/>
                  </a:lnTo>
                  <a:lnTo>
                    <a:pt x="902" y="213"/>
                  </a:lnTo>
                  <a:lnTo>
                    <a:pt x="1008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82"/>
            <p:cNvSpPr/>
            <p:nvPr/>
          </p:nvSpPr>
          <p:spPr>
            <a:xfrm>
              <a:off x="7084975" y="3671275"/>
              <a:ext cx="7975" cy="5325"/>
            </a:xfrm>
            <a:custGeom>
              <a:rect b="b" l="l" r="r" t="t"/>
              <a:pathLst>
                <a:path extrusionOk="0" h="213" w="319">
                  <a:moveTo>
                    <a:pt x="160" y="0"/>
                  </a:moveTo>
                  <a:lnTo>
                    <a:pt x="1" y="212"/>
                  </a:lnTo>
                  <a:lnTo>
                    <a:pt x="319" y="21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82"/>
            <p:cNvSpPr/>
            <p:nvPr/>
          </p:nvSpPr>
          <p:spPr>
            <a:xfrm>
              <a:off x="6434225" y="3671275"/>
              <a:ext cx="7975" cy="5325"/>
            </a:xfrm>
            <a:custGeom>
              <a:rect b="b" l="l" r="r" t="t"/>
              <a:pathLst>
                <a:path extrusionOk="0" h="213" w="319">
                  <a:moveTo>
                    <a:pt x="159" y="0"/>
                  </a:moveTo>
                  <a:lnTo>
                    <a:pt x="0" y="212"/>
                  </a:lnTo>
                  <a:lnTo>
                    <a:pt x="318" y="212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82"/>
            <p:cNvSpPr/>
            <p:nvPr/>
          </p:nvSpPr>
          <p:spPr>
            <a:xfrm>
              <a:off x="7164500" y="3672600"/>
              <a:ext cx="7975" cy="4000"/>
            </a:xfrm>
            <a:custGeom>
              <a:rect b="b" l="l" r="r" t="t"/>
              <a:pathLst>
                <a:path extrusionOk="0" h="160" w="319">
                  <a:moveTo>
                    <a:pt x="107" y="0"/>
                  </a:moveTo>
                  <a:lnTo>
                    <a:pt x="1" y="159"/>
                  </a:lnTo>
                  <a:lnTo>
                    <a:pt x="319" y="15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82"/>
            <p:cNvSpPr/>
            <p:nvPr/>
          </p:nvSpPr>
          <p:spPr>
            <a:xfrm>
              <a:off x="6651575" y="3451250"/>
              <a:ext cx="47750" cy="23875"/>
            </a:xfrm>
            <a:custGeom>
              <a:rect b="b" l="l" r="r" t="t"/>
              <a:pathLst>
                <a:path extrusionOk="0" h="955" w="1910">
                  <a:moveTo>
                    <a:pt x="1909" y="1"/>
                  </a:moveTo>
                  <a:lnTo>
                    <a:pt x="1560" y="200"/>
                  </a:lnTo>
                  <a:lnTo>
                    <a:pt x="1560" y="200"/>
                  </a:lnTo>
                  <a:lnTo>
                    <a:pt x="1644" y="160"/>
                  </a:lnTo>
                  <a:lnTo>
                    <a:pt x="1909" y="1"/>
                  </a:lnTo>
                  <a:close/>
                  <a:moveTo>
                    <a:pt x="1560" y="200"/>
                  </a:moveTo>
                  <a:lnTo>
                    <a:pt x="213" y="849"/>
                  </a:lnTo>
                  <a:lnTo>
                    <a:pt x="1" y="955"/>
                  </a:lnTo>
                  <a:lnTo>
                    <a:pt x="690" y="955"/>
                  </a:lnTo>
                  <a:lnTo>
                    <a:pt x="902" y="690"/>
                  </a:lnTo>
                  <a:lnTo>
                    <a:pt x="1220" y="478"/>
                  </a:lnTo>
                  <a:lnTo>
                    <a:pt x="1538" y="213"/>
                  </a:lnTo>
                  <a:lnTo>
                    <a:pt x="1560" y="20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82"/>
            <p:cNvSpPr/>
            <p:nvPr/>
          </p:nvSpPr>
          <p:spPr>
            <a:xfrm>
              <a:off x="6675450" y="3310775"/>
              <a:ext cx="66275" cy="13275"/>
            </a:xfrm>
            <a:custGeom>
              <a:rect b="b" l="l" r="r" t="t"/>
              <a:pathLst>
                <a:path extrusionOk="0" h="531" w="2651">
                  <a:moveTo>
                    <a:pt x="1007" y="0"/>
                  </a:moveTo>
                  <a:lnTo>
                    <a:pt x="530" y="318"/>
                  </a:lnTo>
                  <a:lnTo>
                    <a:pt x="0" y="530"/>
                  </a:lnTo>
                  <a:lnTo>
                    <a:pt x="2598" y="530"/>
                  </a:lnTo>
                  <a:lnTo>
                    <a:pt x="2598" y="371"/>
                  </a:lnTo>
                  <a:lnTo>
                    <a:pt x="2651" y="212"/>
                  </a:lnTo>
                  <a:lnTo>
                    <a:pt x="2651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1" name="Google Shape;4251;p82"/>
            <p:cNvSpPr/>
            <p:nvPr/>
          </p:nvSpPr>
          <p:spPr>
            <a:xfrm>
              <a:off x="6354700" y="3672600"/>
              <a:ext cx="9300" cy="4000"/>
            </a:xfrm>
            <a:custGeom>
              <a:rect b="b" l="l" r="r" t="t"/>
              <a:pathLst>
                <a:path extrusionOk="0" h="160" w="372">
                  <a:moveTo>
                    <a:pt x="213" y="0"/>
                  </a:moveTo>
                  <a:lnTo>
                    <a:pt x="1" y="159"/>
                  </a:lnTo>
                  <a:lnTo>
                    <a:pt x="372" y="15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2" name="Google Shape;4252;p82"/>
            <p:cNvSpPr/>
            <p:nvPr/>
          </p:nvSpPr>
          <p:spPr>
            <a:xfrm>
              <a:off x="6264575" y="3351850"/>
              <a:ext cx="999350" cy="918500"/>
            </a:xfrm>
            <a:custGeom>
              <a:rect b="b" l="l" r="r" t="t"/>
              <a:pathLst>
                <a:path extrusionOk="0" h="36740" w="39974">
                  <a:moveTo>
                    <a:pt x="6998" y="2916"/>
                  </a:moveTo>
                  <a:lnTo>
                    <a:pt x="6839" y="3181"/>
                  </a:lnTo>
                  <a:lnTo>
                    <a:pt x="6786" y="2916"/>
                  </a:lnTo>
                  <a:close/>
                  <a:moveTo>
                    <a:pt x="6097" y="2916"/>
                  </a:moveTo>
                  <a:lnTo>
                    <a:pt x="6362" y="3234"/>
                  </a:lnTo>
                  <a:lnTo>
                    <a:pt x="6362" y="3234"/>
                  </a:lnTo>
                  <a:lnTo>
                    <a:pt x="5779" y="2916"/>
                  </a:lnTo>
                  <a:close/>
                  <a:moveTo>
                    <a:pt x="2439" y="3712"/>
                  </a:moveTo>
                  <a:lnTo>
                    <a:pt x="2545" y="3871"/>
                  </a:lnTo>
                  <a:lnTo>
                    <a:pt x="2439" y="3871"/>
                  </a:lnTo>
                  <a:lnTo>
                    <a:pt x="2439" y="3712"/>
                  </a:lnTo>
                  <a:close/>
                  <a:moveTo>
                    <a:pt x="2598" y="3553"/>
                  </a:moveTo>
                  <a:lnTo>
                    <a:pt x="2757" y="3606"/>
                  </a:lnTo>
                  <a:lnTo>
                    <a:pt x="2810" y="3712"/>
                  </a:lnTo>
                  <a:lnTo>
                    <a:pt x="2916" y="3871"/>
                  </a:lnTo>
                  <a:lnTo>
                    <a:pt x="2651" y="3871"/>
                  </a:lnTo>
                  <a:lnTo>
                    <a:pt x="2651" y="3712"/>
                  </a:lnTo>
                  <a:lnTo>
                    <a:pt x="2598" y="3553"/>
                  </a:lnTo>
                  <a:close/>
                  <a:moveTo>
                    <a:pt x="3659" y="3181"/>
                  </a:moveTo>
                  <a:lnTo>
                    <a:pt x="3606" y="3287"/>
                  </a:lnTo>
                  <a:lnTo>
                    <a:pt x="3606" y="3446"/>
                  </a:lnTo>
                  <a:lnTo>
                    <a:pt x="3606" y="3553"/>
                  </a:lnTo>
                  <a:lnTo>
                    <a:pt x="3659" y="3606"/>
                  </a:lnTo>
                  <a:lnTo>
                    <a:pt x="3765" y="3553"/>
                  </a:lnTo>
                  <a:lnTo>
                    <a:pt x="3924" y="3393"/>
                  </a:lnTo>
                  <a:lnTo>
                    <a:pt x="4136" y="3234"/>
                  </a:lnTo>
                  <a:lnTo>
                    <a:pt x="4295" y="3234"/>
                  </a:lnTo>
                  <a:lnTo>
                    <a:pt x="4242" y="3340"/>
                  </a:lnTo>
                  <a:lnTo>
                    <a:pt x="4189" y="3446"/>
                  </a:lnTo>
                  <a:lnTo>
                    <a:pt x="4189" y="3553"/>
                  </a:lnTo>
                  <a:lnTo>
                    <a:pt x="4348" y="3393"/>
                  </a:lnTo>
                  <a:lnTo>
                    <a:pt x="4507" y="3287"/>
                  </a:lnTo>
                  <a:lnTo>
                    <a:pt x="4666" y="3234"/>
                  </a:lnTo>
                  <a:lnTo>
                    <a:pt x="4666" y="3287"/>
                  </a:lnTo>
                  <a:lnTo>
                    <a:pt x="4613" y="3393"/>
                  </a:lnTo>
                  <a:lnTo>
                    <a:pt x="4613" y="3446"/>
                  </a:lnTo>
                  <a:lnTo>
                    <a:pt x="4772" y="3393"/>
                  </a:lnTo>
                  <a:lnTo>
                    <a:pt x="4613" y="3500"/>
                  </a:lnTo>
                  <a:lnTo>
                    <a:pt x="4295" y="3659"/>
                  </a:lnTo>
                  <a:lnTo>
                    <a:pt x="3977" y="3871"/>
                  </a:lnTo>
                  <a:lnTo>
                    <a:pt x="2916" y="3871"/>
                  </a:lnTo>
                  <a:lnTo>
                    <a:pt x="2969" y="3712"/>
                  </a:lnTo>
                  <a:lnTo>
                    <a:pt x="3022" y="3553"/>
                  </a:lnTo>
                  <a:lnTo>
                    <a:pt x="2969" y="3340"/>
                  </a:lnTo>
                  <a:lnTo>
                    <a:pt x="3022" y="3340"/>
                  </a:lnTo>
                  <a:lnTo>
                    <a:pt x="3128" y="3446"/>
                  </a:lnTo>
                  <a:lnTo>
                    <a:pt x="3181" y="3553"/>
                  </a:lnTo>
                  <a:lnTo>
                    <a:pt x="3287" y="3606"/>
                  </a:lnTo>
                  <a:lnTo>
                    <a:pt x="3340" y="3553"/>
                  </a:lnTo>
                  <a:lnTo>
                    <a:pt x="3393" y="3446"/>
                  </a:lnTo>
                  <a:lnTo>
                    <a:pt x="3499" y="3287"/>
                  </a:lnTo>
                  <a:lnTo>
                    <a:pt x="3552" y="3234"/>
                  </a:lnTo>
                  <a:lnTo>
                    <a:pt x="3659" y="3181"/>
                  </a:lnTo>
                  <a:close/>
                  <a:moveTo>
                    <a:pt x="5196" y="3818"/>
                  </a:moveTo>
                  <a:lnTo>
                    <a:pt x="5249" y="3871"/>
                  </a:lnTo>
                  <a:lnTo>
                    <a:pt x="5196" y="3871"/>
                  </a:lnTo>
                  <a:lnTo>
                    <a:pt x="5196" y="3818"/>
                  </a:lnTo>
                  <a:close/>
                  <a:moveTo>
                    <a:pt x="5673" y="3765"/>
                  </a:moveTo>
                  <a:lnTo>
                    <a:pt x="5673" y="3871"/>
                  </a:lnTo>
                  <a:lnTo>
                    <a:pt x="5620" y="3871"/>
                  </a:lnTo>
                  <a:lnTo>
                    <a:pt x="5673" y="3765"/>
                  </a:lnTo>
                  <a:close/>
                  <a:moveTo>
                    <a:pt x="6203" y="3818"/>
                  </a:moveTo>
                  <a:lnTo>
                    <a:pt x="6150" y="3871"/>
                  </a:lnTo>
                  <a:lnTo>
                    <a:pt x="5938" y="3871"/>
                  </a:lnTo>
                  <a:lnTo>
                    <a:pt x="6203" y="3818"/>
                  </a:lnTo>
                  <a:close/>
                  <a:moveTo>
                    <a:pt x="7476" y="3553"/>
                  </a:moveTo>
                  <a:lnTo>
                    <a:pt x="7741" y="3606"/>
                  </a:lnTo>
                  <a:lnTo>
                    <a:pt x="8112" y="3659"/>
                  </a:lnTo>
                  <a:lnTo>
                    <a:pt x="8483" y="3765"/>
                  </a:lnTo>
                  <a:lnTo>
                    <a:pt x="8748" y="3871"/>
                  </a:lnTo>
                  <a:lnTo>
                    <a:pt x="8165" y="3871"/>
                  </a:lnTo>
                  <a:lnTo>
                    <a:pt x="7688" y="3712"/>
                  </a:lnTo>
                  <a:lnTo>
                    <a:pt x="7157" y="3553"/>
                  </a:lnTo>
                  <a:close/>
                  <a:moveTo>
                    <a:pt x="8907" y="3712"/>
                  </a:moveTo>
                  <a:lnTo>
                    <a:pt x="9013" y="3818"/>
                  </a:lnTo>
                  <a:lnTo>
                    <a:pt x="9066" y="3871"/>
                  </a:lnTo>
                  <a:lnTo>
                    <a:pt x="8907" y="3871"/>
                  </a:lnTo>
                  <a:lnTo>
                    <a:pt x="8907" y="3712"/>
                  </a:lnTo>
                  <a:close/>
                  <a:moveTo>
                    <a:pt x="6998" y="4931"/>
                  </a:moveTo>
                  <a:lnTo>
                    <a:pt x="7051" y="5249"/>
                  </a:lnTo>
                  <a:lnTo>
                    <a:pt x="7051" y="5461"/>
                  </a:lnTo>
                  <a:lnTo>
                    <a:pt x="7104" y="5461"/>
                  </a:lnTo>
                  <a:lnTo>
                    <a:pt x="7264" y="5355"/>
                  </a:lnTo>
                  <a:lnTo>
                    <a:pt x="7211" y="5567"/>
                  </a:lnTo>
                  <a:lnTo>
                    <a:pt x="7104" y="5726"/>
                  </a:lnTo>
                  <a:lnTo>
                    <a:pt x="5090" y="5726"/>
                  </a:lnTo>
                  <a:lnTo>
                    <a:pt x="5726" y="4931"/>
                  </a:lnTo>
                  <a:close/>
                  <a:moveTo>
                    <a:pt x="7953" y="4931"/>
                  </a:moveTo>
                  <a:lnTo>
                    <a:pt x="8059" y="5249"/>
                  </a:lnTo>
                  <a:lnTo>
                    <a:pt x="8112" y="5302"/>
                  </a:lnTo>
                  <a:lnTo>
                    <a:pt x="8112" y="5249"/>
                  </a:lnTo>
                  <a:lnTo>
                    <a:pt x="8271" y="5090"/>
                  </a:lnTo>
                  <a:lnTo>
                    <a:pt x="8430" y="4931"/>
                  </a:lnTo>
                  <a:lnTo>
                    <a:pt x="8430" y="4931"/>
                  </a:lnTo>
                  <a:lnTo>
                    <a:pt x="8377" y="5090"/>
                  </a:lnTo>
                  <a:lnTo>
                    <a:pt x="8324" y="5302"/>
                  </a:lnTo>
                  <a:lnTo>
                    <a:pt x="8324" y="5726"/>
                  </a:lnTo>
                  <a:lnTo>
                    <a:pt x="7953" y="5726"/>
                  </a:lnTo>
                  <a:lnTo>
                    <a:pt x="7847" y="5355"/>
                  </a:lnTo>
                  <a:lnTo>
                    <a:pt x="7688" y="4931"/>
                  </a:lnTo>
                  <a:close/>
                  <a:moveTo>
                    <a:pt x="8854" y="5567"/>
                  </a:moveTo>
                  <a:lnTo>
                    <a:pt x="8907" y="5726"/>
                  </a:lnTo>
                  <a:lnTo>
                    <a:pt x="8695" y="5726"/>
                  </a:lnTo>
                  <a:lnTo>
                    <a:pt x="8748" y="5620"/>
                  </a:lnTo>
                  <a:lnTo>
                    <a:pt x="8854" y="5567"/>
                  </a:lnTo>
                  <a:close/>
                  <a:moveTo>
                    <a:pt x="10603" y="4931"/>
                  </a:moveTo>
                  <a:lnTo>
                    <a:pt x="10497" y="5143"/>
                  </a:lnTo>
                  <a:lnTo>
                    <a:pt x="10444" y="5249"/>
                  </a:lnTo>
                  <a:lnTo>
                    <a:pt x="10444" y="5249"/>
                  </a:lnTo>
                  <a:lnTo>
                    <a:pt x="10816" y="5037"/>
                  </a:lnTo>
                  <a:lnTo>
                    <a:pt x="10709" y="5355"/>
                  </a:lnTo>
                  <a:lnTo>
                    <a:pt x="10763" y="5461"/>
                  </a:lnTo>
                  <a:lnTo>
                    <a:pt x="10922" y="5726"/>
                  </a:lnTo>
                  <a:lnTo>
                    <a:pt x="9861" y="5726"/>
                  </a:lnTo>
                  <a:lnTo>
                    <a:pt x="9702" y="5355"/>
                  </a:lnTo>
                  <a:lnTo>
                    <a:pt x="9543" y="5037"/>
                  </a:lnTo>
                  <a:lnTo>
                    <a:pt x="9437" y="4931"/>
                  </a:lnTo>
                  <a:lnTo>
                    <a:pt x="10285" y="4931"/>
                  </a:lnTo>
                  <a:lnTo>
                    <a:pt x="10285" y="5037"/>
                  </a:lnTo>
                  <a:lnTo>
                    <a:pt x="10391" y="4931"/>
                  </a:lnTo>
                  <a:close/>
                  <a:moveTo>
                    <a:pt x="3552" y="1"/>
                  </a:moveTo>
                  <a:lnTo>
                    <a:pt x="3340" y="54"/>
                  </a:lnTo>
                  <a:lnTo>
                    <a:pt x="3075" y="107"/>
                  </a:lnTo>
                  <a:lnTo>
                    <a:pt x="2810" y="213"/>
                  </a:lnTo>
                  <a:lnTo>
                    <a:pt x="0" y="213"/>
                  </a:lnTo>
                  <a:lnTo>
                    <a:pt x="0" y="902"/>
                  </a:lnTo>
                  <a:lnTo>
                    <a:pt x="3234" y="902"/>
                  </a:lnTo>
                  <a:lnTo>
                    <a:pt x="3181" y="1008"/>
                  </a:lnTo>
                  <a:lnTo>
                    <a:pt x="3181" y="1114"/>
                  </a:lnTo>
                  <a:lnTo>
                    <a:pt x="3712" y="1061"/>
                  </a:lnTo>
                  <a:lnTo>
                    <a:pt x="4136" y="1008"/>
                  </a:lnTo>
                  <a:lnTo>
                    <a:pt x="4454" y="902"/>
                  </a:lnTo>
                  <a:lnTo>
                    <a:pt x="4507" y="902"/>
                  </a:lnTo>
                  <a:lnTo>
                    <a:pt x="4401" y="1008"/>
                  </a:lnTo>
                  <a:lnTo>
                    <a:pt x="4242" y="1114"/>
                  </a:lnTo>
                  <a:lnTo>
                    <a:pt x="4083" y="1220"/>
                  </a:lnTo>
                  <a:lnTo>
                    <a:pt x="3924" y="1326"/>
                  </a:lnTo>
                  <a:lnTo>
                    <a:pt x="3924" y="1379"/>
                  </a:lnTo>
                  <a:lnTo>
                    <a:pt x="3977" y="1432"/>
                  </a:lnTo>
                  <a:lnTo>
                    <a:pt x="4613" y="1326"/>
                  </a:lnTo>
                  <a:lnTo>
                    <a:pt x="4984" y="1326"/>
                  </a:lnTo>
                  <a:lnTo>
                    <a:pt x="5249" y="1432"/>
                  </a:lnTo>
                  <a:lnTo>
                    <a:pt x="5143" y="1538"/>
                  </a:lnTo>
                  <a:lnTo>
                    <a:pt x="4984" y="1591"/>
                  </a:lnTo>
                  <a:lnTo>
                    <a:pt x="4560" y="1644"/>
                  </a:lnTo>
                  <a:lnTo>
                    <a:pt x="4507" y="1697"/>
                  </a:lnTo>
                  <a:lnTo>
                    <a:pt x="4560" y="1750"/>
                  </a:lnTo>
                  <a:lnTo>
                    <a:pt x="4772" y="1856"/>
                  </a:lnTo>
                  <a:lnTo>
                    <a:pt x="5143" y="1962"/>
                  </a:lnTo>
                  <a:lnTo>
                    <a:pt x="5620" y="1962"/>
                  </a:lnTo>
                  <a:lnTo>
                    <a:pt x="5779" y="1909"/>
                  </a:lnTo>
                  <a:lnTo>
                    <a:pt x="5673" y="2068"/>
                  </a:lnTo>
                  <a:lnTo>
                    <a:pt x="0" y="2068"/>
                  </a:lnTo>
                  <a:lnTo>
                    <a:pt x="0" y="2916"/>
                  </a:lnTo>
                  <a:lnTo>
                    <a:pt x="2386" y="2916"/>
                  </a:lnTo>
                  <a:lnTo>
                    <a:pt x="2174" y="3128"/>
                  </a:lnTo>
                  <a:lnTo>
                    <a:pt x="1962" y="3393"/>
                  </a:lnTo>
                  <a:lnTo>
                    <a:pt x="1803" y="3606"/>
                  </a:lnTo>
                  <a:lnTo>
                    <a:pt x="1697" y="3871"/>
                  </a:lnTo>
                  <a:lnTo>
                    <a:pt x="0" y="3871"/>
                  </a:lnTo>
                  <a:lnTo>
                    <a:pt x="0" y="4931"/>
                  </a:lnTo>
                  <a:lnTo>
                    <a:pt x="3393" y="4931"/>
                  </a:lnTo>
                  <a:lnTo>
                    <a:pt x="3446" y="5302"/>
                  </a:lnTo>
                  <a:lnTo>
                    <a:pt x="3499" y="5302"/>
                  </a:lnTo>
                  <a:lnTo>
                    <a:pt x="3499" y="5143"/>
                  </a:lnTo>
                  <a:lnTo>
                    <a:pt x="3552" y="5037"/>
                  </a:lnTo>
                  <a:lnTo>
                    <a:pt x="3606" y="5302"/>
                  </a:lnTo>
                  <a:lnTo>
                    <a:pt x="3659" y="5302"/>
                  </a:lnTo>
                  <a:lnTo>
                    <a:pt x="3765" y="4931"/>
                  </a:lnTo>
                  <a:lnTo>
                    <a:pt x="3871" y="4931"/>
                  </a:lnTo>
                  <a:lnTo>
                    <a:pt x="3977" y="5090"/>
                  </a:lnTo>
                  <a:lnTo>
                    <a:pt x="4030" y="5090"/>
                  </a:lnTo>
                  <a:lnTo>
                    <a:pt x="4083" y="4931"/>
                  </a:lnTo>
                  <a:lnTo>
                    <a:pt x="4984" y="4931"/>
                  </a:lnTo>
                  <a:lnTo>
                    <a:pt x="4613" y="5355"/>
                  </a:lnTo>
                  <a:lnTo>
                    <a:pt x="4242" y="5726"/>
                  </a:lnTo>
                  <a:lnTo>
                    <a:pt x="1750" y="5726"/>
                  </a:lnTo>
                  <a:lnTo>
                    <a:pt x="1856" y="5991"/>
                  </a:lnTo>
                  <a:lnTo>
                    <a:pt x="1962" y="6309"/>
                  </a:lnTo>
                  <a:lnTo>
                    <a:pt x="1962" y="6415"/>
                  </a:lnTo>
                  <a:lnTo>
                    <a:pt x="2280" y="6203"/>
                  </a:lnTo>
                  <a:lnTo>
                    <a:pt x="2651" y="6097"/>
                  </a:lnTo>
                  <a:lnTo>
                    <a:pt x="2916" y="6097"/>
                  </a:lnTo>
                  <a:lnTo>
                    <a:pt x="3181" y="6150"/>
                  </a:lnTo>
                  <a:lnTo>
                    <a:pt x="3446" y="6256"/>
                  </a:lnTo>
                  <a:lnTo>
                    <a:pt x="3659" y="6362"/>
                  </a:lnTo>
                  <a:lnTo>
                    <a:pt x="3871" y="6150"/>
                  </a:lnTo>
                  <a:lnTo>
                    <a:pt x="3712" y="6362"/>
                  </a:lnTo>
                  <a:lnTo>
                    <a:pt x="3234" y="6945"/>
                  </a:lnTo>
                  <a:lnTo>
                    <a:pt x="3128" y="7105"/>
                  </a:lnTo>
                  <a:lnTo>
                    <a:pt x="2810" y="7582"/>
                  </a:lnTo>
                  <a:lnTo>
                    <a:pt x="2757" y="7635"/>
                  </a:lnTo>
                  <a:lnTo>
                    <a:pt x="2492" y="8112"/>
                  </a:lnTo>
                  <a:lnTo>
                    <a:pt x="2068" y="8854"/>
                  </a:lnTo>
                  <a:lnTo>
                    <a:pt x="2015" y="8907"/>
                  </a:lnTo>
                  <a:lnTo>
                    <a:pt x="2015" y="8960"/>
                  </a:lnTo>
                  <a:lnTo>
                    <a:pt x="1803" y="9384"/>
                  </a:lnTo>
                  <a:lnTo>
                    <a:pt x="1379" y="10338"/>
                  </a:lnTo>
                  <a:lnTo>
                    <a:pt x="1167" y="10975"/>
                  </a:lnTo>
                  <a:lnTo>
                    <a:pt x="1114" y="11240"/>
                  </a:lnTo>
                  <a:lnTo>
                    <a:pt x="955" y="11876"/>
                  </a:lnTo>
                  <a:lnTo>
                    <a:pt x="849" y="12512"/>
                  </a:lnTo>
                  <a:lnTo>
                    <a:pt x="743" y="12989"/>
                  </a:lnTo>
                  <a:lnTo>
                    <a:pt x="743" y="13042"/>
                  </a:lnTo>
                  <a:lnTo>
                    <a:pt x="743" y="13095"/>
                  </a:lnTo>
                  <a:lnTo>
                    <a:pt x="0" y="13095"/>
                  </a:lnTo>
                  <a:lnTo>
                    <a:pt x="0" y="16965"/>
                  </a:lnTo>
                  <a:lnTo>
                    <a:pt x="0" y="18026"/>
                  </a:lnTo>
                  <a:lnTo>
                    <a:pt x="107" y="19033"/>
                  </a:lnTo>
                  <a:lnTo>
                    <a:pt x="213" y="20093"/>
                  </a:lnTo>
                  <a:lnTo>
                    <a:pt x="425" y="21047"/>
                  </a:lnTo>
                  <a:lnTo>
                    <a:pt x="637" y="22055"/>
                  </a:lnTo>
                  <a:lnTo>
                    <a:pt x="902" y="23009"/>
                  </a:lnTo>
                  <a:lnTo>
                    <a:pt x="1273" y="23963"/>
                  </a:lnTo>
                  <a:lnTo>
                    <a:pt x="1644" y="24864"/>
                  </a:lnTo>
                  <a:lnTo>
                    <a:pt x="2227" y="26137"/>
                  </a:lnTo>
                  <a:lnTo>
                    <a:pt x="2969" y="27356"/>
                  </a:lnTo>
                  <a:lnTo>
                    <a:pt x="3712" y="28576"/>
                  </a:lnTo>
                  <a:lnTo>
                    <a:pt x="4613" y="29689"/>
                  </a:lnTo>
                  <a:lnTo>
                    <a:pt x="5567" y="30696"/>
                  </a:lnTo>
                  <a:lnTo>
                    <a:pt x="6574" y="31703"/>
                  </a:lnTo>
                  <a:lnTo>
                    <a:pt x="7635" y="32605"/>
                  </a:lnTo>
                  <a:lnTo>
                    <a:pt x="8801" y="33453"/>
                  </a:lnTo>
                  <a:lnTo>
                    <a:pt x="10020" y="34195"/>
                  </a:lnTo>
                  <a:lnTo>
                    <a:pt x="11240" y="34831"/>
                  </a:lnTo>
                  <a:lnTo>
                    <a:pt x="12565" y="35414"/>
                  </a:lnTo>
                  <a:lnTo>
                    <a:pt x="13943" y="35892"/>
                  </a:lnTo>
                  <a:lnTo>
                    <a:pt x="15322" y="36263"/>
                  </a:lnTo>
                  <a:lnTo>
                    <a:pt x="16753" y="36528"/>
                  </a:lnTo>
                  <a:lnTo>
                    <a:pt x="18238" y="36687"/>
                  </a:lnTo>
                  <a:lnTo>
                    <a:pt x="19722" y="36740"/>
                  </a:lnTo>
                  <a:lnTo>
                    <a:pt x="21206" y="36740"/>
                  </a:lnTo>
                  <a:lnTo>
                    <a:pt x="22214" y="36634"/>
                  </a:lnTo>
                  <a:lnTo>
                    <a:pt x="23221" y="36528"/>
                  </a:lnTo>
                  <a:lnTo>
                    <a:pt x="24175" y="36369"/>
                  </a:lnTo>
                  <a:lnTo>
                    <a:pt x="25130" y="36104"/>
                  </a:lnTo>
                  <a:lnTo>
                    <a:pt x="26084" y="35839"/>
                  </a:lnTo>
                  <a:lnTo>
                    <a:pt x="26985" y="35573"/>
                  </a:lnTo>
                  <a:lnTo>
                    <a:pt x="27886" y="35202"/>
                  </a:lnTo>
                  <a:lnTo>
                    <a:pt x="28735" y="34778"/>
                  </a:lnTo>
                  <a:lnTo>
                    <a:pt x="29583" y="34354"/>
                  </a:lnTo>
                  <a:lnTo>
                    <a:pt x="30431" y="33877"/>
                  </a:lnTo>
                  <a:lnTo>
                    <a:pt x="31226" y="33347"/>
                  </a:lnTo>
                  <a:lnTo>
                    <a:pt x="32021" y="32817"/>
                  </a:lnTo>
                  <a:lnTo>
                    <a:pt x="32764" y="32234"/>
                  </a:lnTo>
                  <a:lnTo>
                    <a:pt x="33453" y="31597"/>
                  </a:lnTo>
                  <a:lnTo>
                    <a:pt x="34142" y="30961"/>
                  </a:lnTo>
                  <a:lnTo>
                    <a:pt x="34831" y="30272"/>
                  </a:lnTo>
                  <a:lnTo>
                    <a:pt x="35414" y="29530"/>
                  </a:lnTo>
                  <a:lnTo>
                    <a:pt x="35998" y="28788"/>
                  </a:lnTo>
                  <a:lnTo>
                    <a:pt x="36581" y="28045"/>
                  </a:lnTo>
                  <a:lnTo>
                    <a:pt x="37111" y="27250"/>
                  </a:lnTo>
                  <a:lnTo>
                    <a:pt x="37588" y="26402"/>
                  </a:lnTo>
                  <a:lnTo>
                    <a:pt x="38012" y="25554"/>
                  </a:lnTo>
                  <a:lnTo>
                    <a:pt x="38383" y="24652"/>
                  </a:lnTo>
                  <a:lnTo>
                    <a:pt x="38754" y="23751"/>
                  </a:lnTo>
                  <a:lnTo>
                    <a:pt x="39072" y="22850"/>
                  </a:lnTo>
                  <a:lnTo>
                    <a:pt x="39338" y="21949"/>
                  </a:lnTo>
                  <a:lnTo>
                    <a:pt x="39550" y="20941"/>
                  </a:lnTo>
                  <a:lnTo>
                    <a:pt x="39709" y="19987"/>
                  </a:lnTo>
                  <a:lnTo>
                    <a:pt x="39868" y="19033"/>
                  </a:lnTo>
                  <a:lnTo>
                    <a:pt x="39921" y="18026"/>
                  </a:lnTo>
                  <a:lnTo>
                    <a:pt x="39974" y="16965"/>
                  </a:lnTo>
                  <a:lnTo>
                    <a:pt x="39974" y="13095"/>
                  </a:lnTo>
                  <a:lnTo>
                    <a:pt x="39178" y="13095"/>
                  </a:lnTo>
                  <a:lnTo>
                    <a:pt x="38807" y="13254"/>
                  </a:lnTo>
                  <a:lnTo>
                    <a:pt x="38383" y="13360"/>
                  </a:lnTo>
                  <a:lnTo>
                    <a:pt x="37959" y="13413"/>
                  </a:lnTo>
                  <a:lnTo>
                    <a:pt x="37535" y="13413"/>
                  </a:lnTo>
                  <a:lnTo>
                    <a:pt x="37005" y="13307"/>
                  </a:lnTo>
                  <a:lnTo>
                    <a:pt x="36475" y="13095"/>
                  </a:lnTo>
                  <a:lnTo>
                    <a:pt x="35892" y="13095"/>
                  </a:lnTo>
                  <a:lnTo>
                    <a:pt x="35520" y="13307"/>
                  </a:lnTo>
                  <a:lnTo>
                    <a:pt x="35149" y="13466"/>
                  </a:lnTo>
                  <a:lnTo>
                    <a:pt x="34778" y="13519"/>
                  </a:lnTo>
                  <a:lnTo>
                    <a:pt x="34354" y="13519"/>
                  </a:lnTo>
                  <a:lnTo>
                    <a:pt x="34036" y="13466"/>
                  </a:lnTo>
                  <a:lnTo>
                    <a:pt x="33771" y="13360"/>
                  </a:lnTo>
                  <a:lnTo>
                    <a:pt x="33506" y="13254"/>
                  </a:lnTo>
                  <a:lnTo>
                    <a:pt x="33241" y="13095"/>
                  </a:lnTo>
                  <a:lnTo>
                    <a:pt x="32764" y="13095"/>
                  </a:lnTo>
                  <a:lnTo>
                    <a:pt x="32499" y="13307"/>
                  </a:lnTo>
                  <a:lnTo>
                    <a:pt x="32287" y="13466"/>
                  </a:lnTo>
                  <a:lnTo>
                    <a:pt x="32021" y="13625"/>
                  </a:lnTo>
                  <a:lnTo>
                    <a:pt x="31703" y="13784"/>
                  </a:lnTo>
                  <a:lnTo>
                    <a:pt x="31438" y="13837"/>
                  </a:lnTo>
                  <a:lnTo>
                    <a:pt x="31120" y="13943"/>
                  </a:lnTo>
                  <a:lnTo>
                    <a:pt x="30484" y="13943"/>
                  </a:lnTo>
                  <a:lnTo>
                    <a:pt x="29954" y="13837"/>
                  </a:lnTo>
                  <a:lnTo>
                    <a:pt x="28894" y="13996"/>
                  </a:lnTo>
                  <a:lnTo>
                    <a:pt x="28576" y="14262"/>
                  </a:lnTo>
                  <a:lnTo>
                    <a:pt x="28151" y="14421"/>
                  </a:lnTo>
                  <a:lnTo>
                    <a:pt x="27780" y="14527"/>
                  </a:lnTo>
                  <a:lnTo>
                    <a:pt x="27303" y="14527"/>
                  </a:lnTo>
                  <a:lnTo>
                    <a:pt x="26932" y="14421"/>
                  </a:lnTo>
                  <a:lnTo>
                    <a:pt x="26826" y="14898"/>
                  </a:lnTo>
                  <a:lnTo>
                    <a:pt x="26667" y="15322"/>
                  </a:lnTo>
                  <a:lnTo>
                    <a:pt x="26455" y="15693"/>
                  </a:lnTo>
                  <a:lnTo>
                    <a:pt x="26137" y="16011"/>
                  </a:lnTo>
                  <a:lnTo>
                    <a:pt x="25819" y="16329"/>
                  </a:lnTo>
                  <a:lnTo>
                    <a:pt x="25448" y="16541"/>
                  </a:lnTo>
                  <a:lnTo>
                    <a:pt x="24970" y="16700"/>
                  </a:lnTo>
                  <a:lnTo>
                    <a:pt x="24546" y="16806"/>
                  </a:lnTo>
                  <a:lnTo>
                    <a:pt x="24016" y="16806"/>
                  </a:lnTo>
                  <a:lnTo>
                    <a:pt x="23486" y="16700"/>
                  </a:lnTo>
                  <a:lnTo>
                    <a:pt x="23009" y="16541"/>
                  </a:lnTo>
                  <a:lnTo>
                    <a:pt x="22585" y="16223"/>
                  </a:lnTo>
                  <a:lnTo>
                    <a:pt x="22214" y="15852"/>
                  </a:lnTo>
                  <a:lnTo>
                    <a:pt x="21896" y="15428"/>
                  </a:lnTo>
                  <a:lnTo>
                    <a:pt x="21684" y="14951"/>
                  </a:lnTo>
                  <a:lnTo>
                    <a:pt x="21578" y="14421"/>
                  </a:lnTo>
                  <a:lnTo>
                    <a:pt x="21578" y="14049"/>
                  </a:lnTo>
                  <a:lnTo>
                    <a:pt x="21365" y="14049"/>
                  </a:lnTo>
                  <a:lnTo>
                    <a:pt x="21153" y="13943"/>
                  </a:lnTo>
                  <a:lnTo>
                    <a:pt x="20941" y="13784"/>
                  </a:lnTo>
                  <a:lnTo>
                    <a:pt x="20729" y="13572"/>
                  </a:lnTo>
                  <a:lnTo>
                    <a:pt x="20464" y="13307"/>
                  </a:lnTo>
                  <a:lnTo>
                    <a:pt x="20146" y="13095"/>
                  </a:lnTo>
                  <a:lnTo>
                    <a:pt x="17442" y="13095"/>
                  </a:lnTo>
                  <a:lnTo>
                    <a:pt x="17495" y="13413"/>
                  </a:lnTo>
                  <a:lnTo>
                    <a:pt x="17495" y="13996"/>
                  </a:lnTo>
                  <a:lnTo>
                    <a:pt x="17389" y="14474"/>
                  </a:lnTo>
                  <a:lnTo>
                    <a:pt x="17230" y="14951"/>
                  </a:lnTo>
                  <a:lnTo>
                    <a:pt x="16912" y="15375"/>
                  </a:lnTo>
                  <a:lnTo>
                    <a:pt x="16594" y="15746"/>
                  </a:lnTo>
                  <a:lnTo>
                    <a:pt x="16170" y="16064"/>
                  </a:lnTo>
                  <a:lnTo>
                    <a:pt x="15640" y="16276"/>
                  </a:lnTo>
                  <a:lnTo>
                    <a:pt x="15110" y="16382"/>
                  </a:lnTo>
                  <a:lnTo>
                    <a:pt x="14633" y="16382"/>
                  </a:lnTo>
                  <a:lnTo>
                    <a:pt x="14208" y="16329"/>
                  </a:lnTo>
                  <a:lnTo>
                    <a:pt x="13784" y="16170"/>
                  </a:lnTo>
                  <a:lnTo>
                    <a:pt x="13360" y="15958"/>
                  </a:lnTo>
                  <a:lnTo>
                    <a:pt x="12989" y="15693"/>
                  </a:lnTo>
                  <a:lnTo>
                    <a:pt x="12724" y="15322"/>
                  </a:lnTo>
                  <a:lnTo>
                    <a:pt x="12459" y="14951"/>
                  </a:lnTo>
                  <a:lnTo>
                    <a:pt x="12300" y="14527"/>
                  </a:lnTo>
                  <a:lnTo>
                    <a:pt x="12035" y="14527"/>
                  </a:lnTo>
                  <a:lnTo>
                    <a:pt x="11770" y="14421"/>
                  </a:lnTo>
                  <a:lnTo>
                    <a:pt x="11346" y="14209"/>
                  </a:lnTo>
                  <a:lnTo>
                    <a:pt x="10922" y="13890"/>
                  </a:lnTo>
                  <a:lnTo>
                    <a:pt x="10656" y="13519"/>
                  </a:lnTo>
                  <a:lnTo>
                    <a:pt x="10391" y="13678"/>
                  </a:lnTo>
                  <a:lnTo>
                    <a:pt x="10073" y="13784"/>
                  </a:lnTo>
                  <a:lnTo>
                    <a:pt x="9808" y="13890"/>
                  </a:lnTo>
                  <a:lnTo>
                    <a:pt x="9490" y="13943"/>
                  </a:lnTo>
                  <a:lnTo>
                    <a:pt x="8801" y="13943"/>
                  </a:lnTo>
                  <a:lnTo>
                    <a:pt x="8483" y="13837"/>
                  </a:lnTo>
                  <a:lnTo>
                    <a:pt x="8218" y="13784"/>
                  </a:lnTo>
                  <a:lnTo>
                    <a:pt x="7953" y="13625"/>
                  </a:lnTo>
                  <a:lnTo>
                    <a:pt x="7688" y="13466"/>
                  </a:lnTo>
                  <a:lnTo>
                    <a:pt x="7423" y="13307"/>
                  </a:lnTo>
                  <a:lnTo>
                    <a:pt x="7211" y="13095"/>
                  </a:lnTo>
                  <a:lnTo>
                    <a:pt x="6680" y="13095"/>
                  </a:lnTo>
                  <a:lnTo>
                    <a:pt x="6468" y="13254"/>
                  </a:lnTo>
                  <a:lnTo>
                    <a:pt x="6203" y="13360"/>
                  </a:lnTo>
                  <a:lnTo>
                    <a:pt x="5885" y="13466"/>
                  </a:lnTo>
                  <a:lnTo>
                    <a:pt x="5620" y="13519"/>
                  </a:lnTo>
                  <a:lnTo>
                    <a:pt x="5196" y="13519"/>
                  </a:lnTo>
                  <a:lnTo>
                    <a:pt x="4772" y="13466"/>
                  </a:lnTo>
                  <a:lnTo>
                    <a:pt x="4401" y="13307"/>
                  </a:lnTo>
                  <a:lnTo>
                    <a:pt x="4083" y="13095"/>
                  </a:lnTo>
                  <a:lnTo>
                    <a:pt x="3446" y="13095"/>
                  </a:lnTo>
                  <a:lnTo>
                    <a:pt x="2969" y="13307"/>
                  </a:lnTo>
                  <a:lnTo>
                    <a:pt x="2386" y="13413"/>
                  </a:lnTo>
                  <a:lnTo>
                    <a:pt x="1856" y="13413"/>
                  </a:lnTo>
                  <a:lnTo>
                    <a:pt x="1379" y="13307"/>
                  </a:lnTo>
                  <a:lnTo>
                    <a:pt x="2174" y="13360"/>
                  </a:lnTo>
                  <a:lnTo>
                    <a:pt x="2174" y="13095"/>
                  </a:lnTo>
                  <a:lnTo>
                    <a:pt x="2174" y="12989"/>
                  </a:lnTo>
                  <a:lnTo>
                    <a:pt x="2227" y="12088"/>
                  </a:lnTo>
                  <a:lnTo>
                    <a:pt x="2386" y="11240"/>
                  </a:lnTo>
                  <a:lnTo>
                    <a:pt x="2439" y="10975"/>
                  </a:lnTo>
                  <a:lnTo>
                    <a:pt x="2492" y="10657"/>
                  </a:lnTo>
                  <a:lnTo>
                    <a:pt x="2704" y="10020"/>
                  </a:lnTo>
                  <a:lnTo>
                    <a:pt x="2916" y="9384"/>
                  </a:lnTo>
                  <a:lnTo>
                    <a:pt x="2969" y="9384"/>
                  </a:lnTo>
                  <a:lnTo>
                    <a:pt x="2969" y="9331"/>
                  </a:lnTo>
                  <a:lnTo>
                    <a:pt x="3075" y="9066"/>
                  </a:lnTo>
                  <a:lnTo>
                    <a:pt x="3128" y="8960"/>
                  </a:lnTo>
                  <a:lnTo>
                    <a:pt x="3234" y="8748"/>
                  </a:lnTo>
                  <a:lnTo>
                    <a:pt x="3393" y="8377"/>
                  </a:lnTo>
                  <a:lnTo>
                    <a:pt x="3552" y="8112"/>
                  </a:lnTo>
                  <a:lnTo>
                    <a:pt x="3818" y="7582"/>
                  </a:lnTo>
                  <a:lnTo>
                    <a:pt x="4189" y="6998"/>
                  </a:lnTo>
                  <a:lnTo>
                    <a:pt x="4189" y="6945"/>
                  </a:lnTo>
                  <a:lnTo>
                    <a:pt x="5037" y="5779"/>
                  </a:lnTo>
                  <a:lnTo>
                    <a:pt x="5302" y="5779"/>
                  </a:lnTo>
                  <a:lnTo>
                    <a:pt x="5620" y="5885"/>
                  </a:lnTo>
                  <a:lnTo>
                    <a:pt x="5885" y="5938"/>
                  </a:lnTo>
                  <a:lnTo>
                    <a:pt x="6097" y="6097"/>
                  </a:lnTo>
                  <a:lnTo>
                    <a:pt x="6362" y="6256"/>
                  </a:lnTo>
                  <a:lnTo>
                    <a:pt x="6574" y="6468"/>
                  </a:lnTo>
                  <a:lnTo>
                    <a:pt x="6733" y="6680"/>
                  </a:lnTo>
                  <a:lnTo>
                    <a:pt x="6892" y="6892"/>
                  </a:lnTo>
                  <a:lnTo>
                    <a:pt x="6839" y="6945"/>
                  </a:lnTo>
                  <a:lnTo>
                    <a:pt x="6892" y="6945"/>
                  </a:lnTo>
                  <a:lnTo>
                    <a:pt x="7051" y="6998"/>
                  </a:lnTo>
                  <a:lnTo>
                    <a:pt x="7157" y="7158"/>
                  </a:lnTo>
                  <a:lnTo>
                    <a:pt x="6945" y="7105"/>
                  </a:lnTo>
                  <a:lnTo>
                    <a:pt x="6786" y="7158"/>
                  </a:lnTo>
                  <a:lnTo>
                    <a:pt x="6998" y="7317"/>
                  </a:lnTo>
                  <a:lnTo>
                    <a:pt x="6733" y="7370"/>
                  </a:lnTo>
                  <a:lnTo>
                    <a:pt x="6680" y="7582"/>
                  </a:lnTo>
                  <a:lnTo>
                    <a:pt x="6521" y="7794"/>
                  </a:lnTo>
                  <a:lnTo>
                    <a:pt x="6256" y="7953"/>
                  </a:lnTo>
                  <a:lnTo>
                    <a:pt x="6468" y="8006"/>
                  </a:lnTo>
                  <a:lnTo>
                    <a:pt x="6680" y="8006"/>
                  </a:lnTo>
                  <a:lnTo>
                    <a:pt x="6892" y="7953"/>
                  </a:lnTo>
                  <a:lnTo>
                    <a:pt x="7104" y="7847"/>
                  </a:lnTo>
                  <a:lnTo>
                    <a:pt x="7317" y="7741"/>
                  </a:lnTo>
                  <a:lnTo>
                    <a:pt x="7476" y="7582"/>
                  </a:lnTo>
                  <a:lnTo>
                    <a:pt x="7741" y="7264"/>
                  </a:lnTo>
                  <a:lnTo>
                    <a:pt x="7900" y="6945"/>
                  </a:lnTo>
                  <a:lnTo>
                    <a:pt x="7953" y="6892"/>
                  </a:lnTo>
                  <a:lnTo>
                    <a:pt x="8218" y="6892"/>
                  </a:lnTo>
                  <a:lnTo>
                    <a:pt x="8483" y="6945"/>
                  </a:lnTo>
                  <a:lnTo>
                    <a:pt x="8960" y="6945"/>
                  </a:lnTo>
                  <a:lnTo>
                    <a:pt x="8907" y="7105"/>
                  </a:lnTo>
                  <a:lnTo>
                    <a:pt x="8801" y="7582"/>
                  </a:lnTo>
                  <a:lnTo>
                    <a:pt x="8801" y="7635"/>
                  </a:lnTo>
                  <a:lnTo>
                    <a:pt x="8854" y="7635"/>
                  </a:lnTo>
                  <a:lnTo>
                    <a:pt x="9066" y="7582"/>
                  </a:lnTo>
                  <a:lnTo>
                    <a:pt x="9225" y="7423"/>
                  </a:lnTo>
                  <a:lnTo>
                    <a:pt x="9384" y="7211"/>
                  </a:lnTo>
                  <a:lnTo>
                    <a:pt x="9331" y="7476"/>
                  </a:lnTo>
                  <a:lnTo>
                    <a:pt x="9278" y="7582"/>
                  </a:lnTo>
                  <a:lnTo>
                    <a:pt x="9278" y="7688"/>
                  </a:lnTo>
                  <a:lnTo>
                    <a:pt x="9066" y="8165"/>
                  </a:lnTo>
                  <a:lnTo>
                    <a:pt x="9066" y="8218"/>
                  </a:lnTo>
                  <a:lnTo>
                    <a:pt x="9119" y="8218"/>
                  </a:lnTo>
                  <a:lnTo>
                    <a:pt x="9437" y="7900"/>
                  </a:lnTo>
                  <a:lnTo>
                    <a:pt x="9384" y="8165"/>
                  </a:lnTo>
                  <a:lnTo>
                    <a:pt x="9278" y="8324"/>
                  </a:lnTo>
                  <a:lnTo>
                    <a:pt x="9278" y="8377"/>
                  </a:lnTo>
                  <a:lnTo>
                    <a:pt x="9331" y="8377"/>
                  </a:lnTo>
                  <a:lnTo>
                    <a:pt x="9596" y="8112"/>
                  </a:lnTo>
                  <a:lnTo>
                    <a:pt x="9755" y="7847"/>
                  </a:lnTo>
                  <a:lnTo>
                    <a:pt x="9914" y="7582"/>
                  </a:lnTo>
                  <a:lnTo>
                    <a:pt x="9914" y="7476"/>
                  </a:lnTo>
                  <a:lnTo>
                    <a:pt x="10020" y="6945"/>
                  </a:lnTo>
                  <a:lnTo>
                    <a:pt x="10550" y="6945"/>
                  </a:lnTo>
                  <a:lnTo>
                    <a:pt x="10709" y="6362"/>
                  </a:lnTo>
                  <a:lnTo>
                    <a:pt x="10922" y="5832"/>
                  </a:lnTo>
                  <a:lnTo>
                    <a:pt x="10975" y="5991"/>
                  </a:lnTo>
                  <a:lnTo>
                    <a:pt x="11028" y="6203"/>
                  </a:lnTo>
                  <a:lnTo>
                    <a:pt x="11187" y="5991"/>
                  </a:lnTo>
                  <a:lnTo>
                    <a:pt x="11346" y="5726"/>
                  </a:lnTo>
                  <a:lnTo>
                    <a:pt x="11399" y="5408"/>
                  </a:lnTo>
                  <a:lnTo>
                    <a:pt x="11346" y="5037"/>
                  </a:lnTo>
                  <a:lnTo>
                    <a:pt x="11346" y="4931"/>
                  </a:lnTo>
                  <a:lnTo>
                    <a:pt x="11452" y="4931"/>
                  </a:lnTo>
                  <a:lnTo>
                    <a:pt x="11823" y="4401"/>
                  </a:lnTo>
                  <a:lnTo>
                    <a:pt x="12247" y="3871"/>
                  </a:lnTo>
                  <a:lnTo>
                    <a:pt x="10869" y="3871"/>
                  </a:lnTo>
                  <a:lnTo>
                    <a:pt x="10656" y="3712"/>
                  </a:lnTo>
                  <a:lnTo>
                    <a:pt x="10444" y="3553"/>
                  </a:lnTo>
                  <a:lnTo>
                    <a:pt x="10126" y="3393"/>
                  </a:lnTo>
                  <a:lnTo>
                    <a:pt x="9755" y="3234"/>
                  </a:lnTo>
                  <a:lnTo>
                    <a:pt x="9278" y="3128"/>
                  </a:lnTo>
                  <a:lnTo>
                    <a:pt x="8748" y="3075"/>
                  </a:lnTo>
                  <a:lnTo>
                    <a:pt x="8218" y="3022"/>
                  </a:lnTo>
                  <a:lnTo>
                    <a:pt x="7688" y="3075"/>
                  </a:lnTo>
                  <a:lnTo>
                    <a:pt x="7157" y="3181"/>
                  </a:lnTo>
                  <a:lnTo>
                    <a:pt x="7157" y="3181"/>
                  </a:lnTo>
                  <a:lnTo>
                    <a:pt x="7370" y="3075"/>
                  </a:lnTo>
                  <a:lnTo>
                    <a:pt x="7688" y="3022"/>
                  </a:lnTo>
                  <a:lnTo>
                    <a:pt x="7688" y="2969"/>
                  </a:lnTo>
                  <a:lnTo>
                    <a:pt x="7635" y="2916"/>
                  </a:lnTo>
                  <a:lnTo>
                    <a:pt x="8642" y="2916"/>
                  </a:lnTo>
                  <a:lnTo>
                    <a:pt x="8748" y="2969"/>
                  </a:lnTo>
                  <a:lnTo>
                    <a:pt x="8801" y="2916"/>
                  </a:lnTo>
                  <a:lnTo>
                    <a:pt x="9119" y="2916"/>
                  </a:lnTo>
                  <a:lnTo>
                    <a:pt x="9172" y="2969"/>
                  </a:lnTo>
                  <a:lnTo>
                    <a:pt x="9225" y="2969"/>
                  </a:lnTo>
                  <a:lnTo>
                    <a:pt x="9225" y="2916"/>
                  </a:lnTo>
                  <a:lnTo>
                    <a:pt x="9490" y="2916"/>
                  </a:lnTo>
                  <a:lnTo>
                    <a:pt x="9755" y="3075"/>
                  </a:lnTo>
                  <a:lnTo>
                    <a:pt x="9755" y="3022"/>
                  </a:lnTo>
                  <a:lnTo>
                    <a:pt x="9755" y="2916"/>
                  </a:lnTo>
                  <a:lnTo>
                    <a:pt x="10020" y="2916"/>
                  </a:lnTo>
                  <a:lnTo>
                    <a:pt x="10126" y="3022"/>
                  </a:lnTo>
                  <a:lnTo>
                    <a:pt x="10179" y="3075"/>
                  </a:lnTo>
                  <a:lnTo>
                    <a:pt x="10179" y="3022"/>
                  </a:lnTo>
                  <a:lnTo>
                    <a:pt x="10126" y="2916"/>
                  </a:lnTo>
                  <a:lnTo>
                    <a:pt x="10232" y="2916"/>
                  </a:lnTo>
                  <a:lnTo>
                    <a:pt x="10285" y="2969"/>
                  </a:lnTo>
                  <a:lnTo>
                    <a:pt x="10338" y="2916"/>
                  </a:lnTo>
                  <a:lnTo>
                    <a:pt x="13307" y="2916"/>
                  </a:lnTo>
                  <a:lnTo>
                    <a:pt x="14049" y="2439"/>
                  </a:lnTo>
                  <a:lnTo>
                    <a:pt x="14845" y="2068"/>
                  </a:lnTo>
                  <a:lnTo>
                    <a:pt x="9278" y="2068"/>
                  </a:lnTo>
                  <a:lnTo>
                    <a:pt x="8801" y="1962"/>
                  </a:lnTo>
                  <a:lnTo>
                    <a:pt x="8377" y="2015"/>
                  </a:lnTo>
                  <a:lnTo>
                    <a:pt x="8165" y="2068"/>
                  </a:lnTo>
                  <a:lnTo>
                    <a:pt x="6627" y="2068"/>
                  </a:lnTo>
                  <a:lnTo>
                    <a:pt x="6468" y="1697"/>
                  </a:lnTo>
                  <a:lnTo>
                    <a:pt x="6309" y="1379"/>
                  </a:lnTo>
                  <a:lnTo>
                    <a:pt x="6097" y="1114"/>
                  </a:lnTo>
                  <a:lnTo>
                    <a:pt x="5938" y="902"/>
                  </a:lnTo>
                  <a:lnTo>
                    <a:pt x="13466" y="902"/>
                  </a:lnTo>
                  <a:lnTo>
                    <a:pt x="13095" y="637"/>
                  </a:lnTo>
                  <a:lnTo>
                    <a:pt x="12671" y="213"/>
                  </a:lnTo>
                  <a:lnTo>
                    <a:pt x="4825" y="213"/>
                  </a:lnTo>
                  <a:lnTo>
                    <a:pt x="4348" y="54"/>
                  </a:lnTo>
                  <a:lnTo>
                    <a:pt x="3818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3" name="Google Shape;4253;p82"/>
            <p:cNvSpPr/>
            <p:nvPr/>
          </p:nvSpPr>
          <p:spPr>
            <a:xfrm>
              <a:off x="6625075" y="3357150"/>
              <a:ext cx="94125" cy="17250"/>
            </a:xfrm>
            <a:custGeom>
              <a:rect b="b" l="l" r="r" t="t"/>
              <a:pathLst>
                <a:path extrusionOk="0" h="690" w="3765">
                  <a:moveTo>
                    <a:pt x="160" y="1"/>
                  </a:moveTo>
                  <a:lnTo>
                    <a:pt x="160" y="266"/>
                  </a:lnTo>
                  <a:lnTo>
                    <a:pt x="107" y="478"/>
                  </a:lnTo>
                  <a:lnTo>
                    <a:pt x="1" y="690"/>
                  </a:lnTo>
                  <a:lnTo>
                    <a:pt x="2704" y="690"/>
                  </a:lnTo>
                  <a:lnTo>
                    <a:pt x="3287" y="319"/>
                  </a:lnTo>
                  <a:lnTo>
                    <a:pt x="3765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4" name="Google Shape;4254;p82"/>
            <p:cNvSpPr/>
            <p:nvPr/>
          </p:nvSpPr>
          <p:spPr>
            <a:xfrm>
              <a:off x="6537600" y="3219325"/>
              <a:ext cx="589825" cy="473175"/>
            </a:xfrm>
            <a:custGeom>
              <a:rect b="b" l="l" r="r" t="t"/>
              <a:pathLst>
                <a:path extrusionOk="0" h="18927" w="23593">
                  <a:moveTo>
                    <a:pt x="4560" y="1325"/>
                  </a:moveTo>
                  <a:lnTo>
                    <a:pt x="4666" y="1431"/>
                  </a:lnTo>
                  <a:lnTo>
                    <a:pt x="4719" y="1537"/>
                  </a:lnTo>
                  <a:lnTo>
                    <a:pt x="4772" y="1644"/>
                  </a:lnTo>
                  <a:lnTo>
                    <a:pt x="4719" y="1856"/>
                  </a:lnTo>
                  <a:lnTo>
                    <a:pt x="4560" y="1962"/>
                  </a:lnTo>
                  <a:lnTo>
                    <a:pt x="4401" y="2015"/>
                  </a:lnTo>
                  <a:lnTo>
                    <a:pt x="4242" y="1962"/>
                  </a:lnTo>
                  <a:lnTo>
                    <a:pt x="4136" y="1856"/>
                  </a:lnTo>
                  <a:lnTo>
                    <a:pt x="4083" y="1644"/>
                  </a:lnTo>
                  <a:lnTo>
                    <a:pt x="4083" y="1537"/>
                  </a:lnTo>
                  <a:lnTo>
                    <a:pt x="4136" y="1431"/>
                  </a:lnTo>
                  <a:lnTo>
                    <a:pt x="4295" y="1325"/>
                  </a:lnTo>
                  <a:close/>
                  <a:moveTo>
                    <a:pt x="6097" y="0"/>
                  </a:moveTo>
                  <a:lnTo>
                    <a:pt x="5514" y="53"/>
                  </a:lnTo>
                  <a:lnTo>
                    <a:pt x="4931" y="159"/>
                  </a:lnTo>
                  <a:lnTo>
                    <a:pt x="4613" y="265"/>
                  </a:lnTo>
                  <a:lnTo>
                    <a:pt x="4348" y="424"/>
                  </a:lnTo>
                  <a:lnTo>
                    <a:pt x="4030" y="583"/>
                  </a:lnTo>
                  <a:lnTo>
                    <a:pt x="3765" y="795"/>
                  </a:lnTo>
                  <a:lnTo>
                    <a:pt x="3553" y="1007"/>
                  </a:lnTo>
                  <a:lnTo>
                    <a:pt x="3394" y="1272"/>
                  </a:lnTo>
                  <a:lnTo>
                    <a:pt x="3234" y="1537"/>
                  </a:lnTo>
                  <a:lnTo>
                    <a:pt x="3075" y="1856"/>
                  </a:lnTo>
                  <a:lnTo>
                    <a:pt x="3022" y="2121"/>
                  </a:lnTo>
                  <a:lnTo>
                    <a:pt x="2916" y="2174"/>
                  </a:lnTo>
                  <a:lnTo>
                    <a:pt x="2545" y="2492"/>
                  </a:lnTo>
                  <a:lnTo>
                    <a:pt x="2174" y="2863"/>
                  </a:lnTo>
                  <a:lnTo>
                    <a:pt x="1909" y="3287"/>
                  </a:lnTo>
                  <a:lnTo>
                    <a:pt x="1697" y="3658"/>
                  </a:lnTo>
                  <a:lnTo>
                    <a:pt x="1644" y="3923"/>
                  </a:lnTo>
                  <a:lnTo>
                    <a:pt x="1644" y="4188"/>
                  </a:lnTo>
                  <a:lnTo>
                    <a:pt x="1697" y="4400"/>
                  </a:lnTo>
                  <a:lnTo>
                    <a:pt x="1856" y="4718"/>
                  </a:lnTo>
                  <a:lnTo>
                    <a:pt x="2068" y="5036"/>
                  </a:lnTo>
                  <a:lnTo>
                    <a:pt x="2386" y="5302"/>
                  </a:lnTo>
                  <a:lnTo>
                    <a:pt x="2651" y="5514"/>
                  </a:lnTo>
                  <a:lnTo>
                    <a:pt x="3022" y="5832"/>
                  </a:lnTo>
                  <a:lnTo>
                    <a:pt x="3022" y="5514"/>
                  </a:lnTo>
                  <a:lnTo>
                    <a:pt x="3075" y="4877"/>
                  </a:lnTo>
                  <a:lnTo>
                    <a:pt x="3181" y="4559"/>
                  </a:lnTo>
                  <a:lnTo>
                    <a:pt x="3340" y="4188"/>
                  </a:lnTo>
                  <a:lnTo>
                    <a:pt x="3500" y="3923"/>
                  </a:lnTo>
                  <a:lnTo>
                    <a:pt x="3765" y="3711"/>
                  </a:lnTo>
                  <a:lnTo>
                    <a:pt x="3977" y="3817"/>
                  </a:lnTo>
                  <a:lnTo>
                    <a:pt x="4348" y="3817"/>
                  </a:lnTo>
                  <a:lnTo>
                    <a:pt x="4719" y="3764"/>
                  </a:lnTo>
                  <a:lnTo>
                    <a:pt x="5143" y="3658"/>
                  </a:lnTo>
                  <a:lnTo>
                    <a:pt x="5673" y="3499"/>
                  </a:lnTo>
                  <a:lnTo>
                    <a:pt x="6203" y="3181"/>
                  </a:lnTo>
                  <a:lnTo>
                    <a:pt x="6415" y="3022"/>
                  </a:lnTo>
                  <a:lnTo>
                    <a:pt x="6574" y="2810"/>
                  </a:lnTo>
                  <a:lnTo>
                    <a:pt x="6733" y="2598"/>
                  </a:lnTo>
                  <a:lnTo>
                    <a:pt x="6839" y="2386"/>
                  </a:lnTo>
                  <a:lnTo>
                    <a:pt x="7264" y="2386"/>
                  </a:lnTo>
                  <a:lnTo>
                    <a:pt x="7635" y="2492"/>
                  </a:lnTo>
                  <a:lnTo>
                    <a:pt x="7953" y="2598"/>
                  </a:lnTo>
                  <a:lnTo>
                    <a:pt x="8218" y="2704"/>
                  </a:lnTo>
                  <a:lnTo>
                    <a:pt x="8430" y="2916"/>
                  </a:lnTo>
                  <a:lnTo>
                    <a:pt x="8589" y="3128"/>
                  </a:lnTo>
                  <a:lnTo>
                    <a:pt x="8695" y="3393"/>
                  </a:lnTo>
                  <a:lnTo>
                    <a:pt x="8748" y="3658"/>
                  </a:lnTo>
                  <a:lnTo>
                    <a:pt x="8748" y="3923"/>
                  </a:lnTo>
                  <a:lnTo>
                    <a:pt x="8695" y="4188"/>
                  </a:lnTo>
                  <a:lnTo>
                    <a:pt x="8642" y="4506"/>
                  </a:lnTo>
                  <a:lnTo>
                    <a:pt x="8589" y="4824"/>
                  </a:lnTo>
                  <a:lnTo>
                    <a:pt x="8430" y="5142"/>
                  </a:lnTo>
                  <a:lnTo>
                    <a:pt x="8112" y="5514"/>
                  </a:lnTo>
                  <a:lnTo>
                    <a:pt x="7794" y="5832"/>
                  </a:lnTo>
                  <a:lnTo>
                    <a:pt x="7317" y="6203"/>
                  </a:lnTo>
                  <a:lnTo>
                    <a:pt x="6468" y="6733"/>
                  </a:lnTo>
                  <a:lnTo>
                    <a:pt x="5355" y="7369"/>
                  </a:lnTo>
                  <a:lnTo>
                    <a:pt x="4136" y="7899"/>
                  </a:lnTo>
                  <a:lnTo>
                    <a:pt x="3500" y="8217"/>
                  </a:lnTo>
                  <a:lnTo>
                    <a:pt x="2810" y="8694"/>
                  </a:lnTo>
                  <a:lnTo>
                    <a:pt x="2174" y="9172"/>
                  </a:lnTo>
                  <a:lnTo>
                    <a:pt x="1644" y="9702"/>
                  </a:lnTo>
                  <a:lnTo>
                    <a:pt x="1220" y="10232"/>
                  </a:lnTo>
                  <a:lnTo>
                    <a:pt x="955" y="10603"/>
                  </a:lnTo>
                  <a:lnTo>
                    <a:pt x="743" y="11027"/>
                  </a:lnTo>
                  <a:lnTo>
                    <a:pt x="478" y="11610"/>
                  </a:lnTo>
                  <a:lnTo>
                    <a:pt x="266" y="12246"/>
                  </a:lnTo>
                  <a:lnTo>
                    <a:pt x="107" y="12883"/>
                  </a:lnTo>
                  <a:lnTo>
                    <a:pt x="54" y="13042"/>
                  </a:lnTo>
                  <a:lnTo>
                    <a:pt x="1" y="13678"/>
                  </a:lnTo>
                  <a:lnTo>
                    <a:pt x="54" y="14261"/>
                  </a:lnTo>
                  <a:lnTo>
                    <a:pt x="107" y="14579"/>
                  </a:lnTo>
                  <a:lnTo>
                    <a:pt x="107" y="14685"/>
                  </a:lnTo>
                  <a:lnTo>
                    <a:pt x="107" y="14844"/>
                  </a:lnTo>
                  <a:lnTo>
                    <a:pt x="266" y="15268"/>
                  </a:lnTo>
                  <a:lnTo>
                    <a:pt x="372" y="15639"/>
                  </a:lnTo>
                  <a:lnTo>
                    <a:pt x="584" y="15958"/>
                  </a:lnTo>
                  <a:lnTo>
                    <a:pt x="796" y="16276"/>
                  </a:lnTo>
                  <a:lnTo>
                    <a:pt x="955" y="16435"/>
                  </a:lnTo>
                  <a:lnTo>
                    <a:pt x="1008" y="16488"/>
                  </a:lnTo>
                  <a:lnTo>
                    <a:pt x="1061" y="16541"/>
                  </a:lnTo>
                  <a:lnTo>
                    <a:pt x="1538" y="16859"/>
                  </a:lnTo>
                  <a:lnTo>
                    <a:pt x="2015" y="17124"/>
                  </a:lnTo>
                  <a:lnTo>
                    <a:pt x="2015" y="17177"/>
                  </a:lnTo>
                  <a:lnTo>
                    <a:pt x="2757" y="17495"/>
                  </a:lnTo>
                  <a:lnTo>
                    <a:pt x="3500" y="17707"/>
                  </a:lnTo>
                  <a:lnTo>
                    <a:pt x="4242" y="17866"/>
                  </a:lnTo>
                  <a:lnTo>
                    <a:pt x="4931" y="17919"/>
                  </a:lnTo>
                  <a:lnTo>
                    <a:pt x="5620" y="17919"/>
                  </a:lnTo>
                  <a:lnTo>
                    <a:pt x="6309" y="17813"/>
                  </a:lnTo>
                  <a:lnTo>
                    <a:pt x="6733" y="17707"/>
                  </a:lnTo>
                  <a:lnTo>
                    <a:pt x="7158" y="17548"/>
                  </a:lnTo>
                  <a:lnTo>
                    <a:pt x="7635" y="17442"/>
                  </a:lnTo>
                  <a:lnTo>
                    <a:pt x="8059" y="17389"/>
                  </a:lnTo>
                  <a:lnTo>
                    <a:pt x="8483" y="17442"/>
                  </a:lnTo>
                  <a:lnTo>
                    <a:pt x="8907" y="17548"/>
                  </a:lnTo>
                  <a:lnTo>
                    <a:pt x="9225" y="17707"/>
                  </a:lnTo>
                  <a:lnTo>
                    <a:pt x="9543" y="17866"/>
                  </a:lnTo>
                  <a:lnTo>
                    <a:pt x="10073" y="18290"/>
                  </a:lnTo>
                  <a:lnTo>
                    <a:pt x="10179" y="18396"/>
                  </a:lnTo>
                  <a:lnTo>
                    <a:pt x="10497" y="18714"/>
                  </a:lnTo>
                  <a:lnTo>
                    <a:pt x="10710" y="18767"/>
                  </a:lnTo>
                  <a:lnTo>
                    <a:pt x="12353" y="18873"/>
                  </a:lnTo>
                  <a:lnTo>
                    <a:pt x="13572" y="18873"/>
                  </a:lnTo>
                  <a:lnTo>
                    <a:pt x="14898" y="18926"/>
                  </a:lnTo>
                  <a:lnTo>
                    <a:pt x="15958" y="18873"/>
                  </a:lnTo>
                  <a:lnTo>
                    <a:pt x="17124" y="18820"/>
                  </a:lnTo>
                  <a:lnTo>
                    <a:pt x="18185" y="18661"/>
                  </a:lnTo>
                  <a:lnTo>
                    <a:pt x="18450" y="18608"/>
                  </a:lnTo>
                  <a:lnTo>
                    <a:pt x="18980" y="18502"/>
                  </a:lnTo>
                  <a:lnTo>
                    <a:pt x="19457" y="18396"/>
                  </a:lnTo>
                  <a:lnTo>
                    <a:pt x="19669" y="18290"/>
                  </a:lnTo>
                  <a:lnTo>
                    <a:pt x="19987" y="18131"/>
                  </a:lnTo>
                  <a:lnTo>
                    <a:pt x="20199" y="17919"/>
                  </a:lnTo>
                  <a:lnTo>
                    <a:pt x="20358" y="17760"/>
                  </a:lnTo>
                  <a:lnTo>
                    <a:pt x="20464" y="17548"/>
                  </a:lnTo>
                  <a:lnTo>
                    <a:pt x="20570" y="17336"/>
                  </a:lnTo>
                  <a:lnTo>
                    <a:pt x="20146" y="17442"/>
                  </a:lnTo>
                  <a:lnTo>
                    <a:pt x="19669" y="17442"/>
                  </a:lnTo>
                  <a:lnTo>
                    <a:pt x="19139" y="17389"/>
                  </a:lnTo>
                  <a:lnTo>
                    <a:pt x="18556" y="17230"/>
                  </a:lnTo>
                  <a:lnTo>
                    <a:pt x="18185" y="17071"/>
                  </a:lnTo>
                  <a:lnTo>
                    <a:pt x="17867" y="16859"/>
                  </a:lnTo>
                  <a:lnTo>
                    <a:pt x="17601" y="16594"/>
                  </a:lnTo>
                  <a:lnTo>
                    <a:pt x="17548" y="16753"/>
                  </a:lnTo>
                  <a:lnTo>
                    <a:pt x="17495" y="16859"/>
                  </a:lnTo>
                  <a:lnTo>
                    <a:pt x="17336" y="16965"/>
                  </a:lnTo>
                  <a:lnTo>
                    <a:pt x="17230" y="17071"/>
                  </a:lnTo>
                  <a:lnTo>
                    <a:pt x="16965" y="17177"/>
                  </a:lnTo>
                  <a:lnTo>
                    <a:pt x="16753" y="17230"/>
                  </a:lnTo>
                  <a:lnTo>
                    <a:pt x="16435" y="17230"/>
                  </a:lnTo>
                  <a:lnTo>
                    <a:pt x="16117" y="17177"/>
                  </a:lnTo>
                  <a:lnTo>
                    <a:pt x="15693" y="17018"/>
                  </a:lnTo>
                  <a:lnTo>
                    <a:pt x="15322" y="16806"/>
                  </a:lnTo>
                  <a:lnTo>
                    <a:pt x="15004" y="16541"/>
                  </a:lnTo>
                  <a:lnTo>
                    <a:pt x="14792" y="16276"/>
                  </a:lnTo>
                  <a:lnTo>
                    <a:pt x="14580" y="15958"/>
                  </a:lnTo>
                  <a:lnTo>
                    <a:pt x="14368" y="16117"/>
                  </a:lnTo>
                  <a:lnTo>
                    <a:pt x="14103" y="16223"/>
                  </a:lnTo>
                  <a:lnTo>
                    <a:pt x="13784" y="16276"/>
                  </a:lnTo>
                  <a:lnTo>
                    <a:pt x="13466" y="16223"/>
                  </a:lnTo>
                  <a:lnTo>
                    <a:pt x="13095" y="16064"/>
                  </a:lnTo>
                  <a:lnTo>
                    <a:pt x="12777" y="15905"/>
                  </a:lnTo>
                  <a:lnTo>
                    <a:pt x="12459" y="15692"/>
                  </a:lnTo>
                  <a:lnTo>
                    <a:pt x="12194" y="15480"/>
                  </a:lnTo>
                  <a:lnTo>
                    <a:pt x="12088" y="15639"/>
                  </a:lnTo>
                  <a:lnTo>
                    <a:pt x="11982" y="15745"/>
                  </a:lnTo>
                  <a:lnTo>
                    <a:pt x="11876" y="15851"/>
                  </a:lnTo>
                  <a:lnTo>
                    <a:pt x="11664" y="15958"/>
                  </a:lnTo>
                  <a:lnTo>
                    <a:pt x="11452" y="16011"/>
                  </a:lnTo>
                  <a:lnTo>
                    <a:pt x="11081" y="16064"/>
                  </a:lnTo>
                  <a:lnTo>
                    <a:pt x="10710" y="16064"/>
                  </a:lnTo>
                  <a:lnTo>
                    <a:pt x="10391" y="16011"/>
                  </a:lnTo>
                  <a:lnTo>
                    <a:pt x="10126" y="15851"/>
                  </a:lnTo>
                  <a:lnTo>
                    <a:pt x="9808" y="15692"/>
                  </a:lnTo>
                  <a:lnTo>
                    <a:pt x="9543" y="15480"/>
                  </a:lnTo>
                  <a:lnTo>
                    <a:pt x="9278" y="15215"/>
                  </a:lnTo>
                  <a:lnTo>
                    <a:pt x="8801" y="14685"/>
                  </a:lnTo>
                  <a:lnTo>
                    <a:pt x="8642" y="14473"/>
                  </a:lnTo>
                  <a:lnTo>
                    <a:pt x="8536" y="14261"/>
                  </a:lnTo>
                  <a:lnTo>
                    <a:pt x="8165" y="13572"/>
                  </a:lnTo>
                  <a:lnTo>
                    <a:pt x="7900" y="12883"/>
                  </a:lnTo>
                  <a:lnTo>
                    <a:pt x="7741" y="12246"/>
                  </a:lnTo>
                  <a:lnTo>
                    <a:pt x="7688" y="11875"/>
                  </a:lnTo>
                  <a:lnTo>
                    <a:pt x="7900" y="12246"/>
                  </a:lnTo>
                  <a:lnTo>
                    <a:pt x="8165" y="12883"/>
                  </a:lnTo>
                  <a:lnTo>
                    <a:pt x="8589" y="13519"/>
                  </a:lnTo>
                  <a:lnTo>
                    <a:pt x="9066" y="14155"/>
                  </a:lnTo>
                  <a:lnTo>
                    <a:pt x="9172" y="14261"/>
                  </a:lnTo>
                  <a:lnTo>
                    <a:pt x="9596" y="14685"/>
                  </a:lnTo>
                  <a:lnTo>
                    <a:pt x="9967" y="15003"/>
                  </a:lnTo>
                  <a:lnTo>
                    <a:pt x="10338" y="15215"/>
                  </a:lnTo>
                  <a:lnTo>
                    <a:pt x="10710" y="15374"/>
                  </a:lnTo>
                  <a:lnTo>
                    <a:pt x="11081" y="15374"/>
                  </a:lnTo>
                  <a:lnTo>
                    <a:pt x="11505" y="15268"/>
                  </a:lnTo>
                  <a:lnTo>
                    <a:pt x="11664" y="15162"/>
                  </a:lnTo>
                  <a:lnTo>
                    <a:pt x="11717" y="15109"/>
                  </a:lnTo>
                  <a:lnTo>
                    <a:pt x="11717" y="15003"/>
                  </a:lnTo>
                  <a:lnTo>
                    <a:pt x="11717" y="14897"/>
                  </a:lnTo>
                  <a:lnTo>
                    <a:pt x="11611" y="14685"/>
                  </a:lnTo>
                  <a:lnTo>
                    <a:pt x="11452" y="14261"/>
                  </a:lnTo>
                  <a:lnTo>
                    <a:pt x="11346" y="13784"/>
                  </a:lnTo>
                  <a:lnTo>
                    <a:pt x="11717" y="14261"/>
                  </a:lnTo>
                  <a:lnTo>
                    <a:pt x="12088" y="14685"/>
                  </a:lnTo>
                  <a:lnTo>
                    <a:pt x="12512" y="15056"/>
                  </a:lnTo>
                  <a:lnTo>
                    <a:pt x="12936" y="15374"/>
                  </a:lnTo>
                  <a:lnTo>
                    <a:pt x="13413" y="15639"/>
                  </a:lnTo>
                  <a:lnTo>
                    <a:pt x="13678" y="15745"/>
                  </a:lnTo>
                  <a:lnTo>
                    <a:pt x="13890" y="15798"/>
                  </a:lnTo>
                  <a:lnTo>
                    <a:pt x="14103" y="15798"/>
                  </a:lnTo>
                  <a:lnTo>
                    <a:pt x="14262" y="15745"/>
                  </a:lnTo>
                  <a:lnTo>
                    <a:pt x="14368" y="15692"/>
                  </a:lnTo>
                  <a:lnTo>
                    <a:pt x="14421" y="15586"/>
                  </a:lnTo>
                  <a:lnTo>
                    <a:pt x="14421" y="15374"/>
                  </a:lnTo>
                  <a:lnTo>
                    <a:pt x="14421" y="15321"/>
                  </a:lnTo>
                  <a:lnTo>
                    <a:pt x="14527" y="15268"/>
                  </a:lnTo>
                  <a:lnTo>
                    <a:pt x="15004" y="15639"/>
                  </a:lnTo>
                  <a:lnTo>
                    <a:pt x="15534" y="16064"/>
                  </a:lnTo>
                  <a:lnTo>
                    <a:pt x="15640" y="16117"/>
                  </a:lnTo>
                  <a:lnTo>
                    <a:pt x="15852" y="16276"/>
                  </a:lnTo>
                  <a:lnTo>
                    <a:pt x="16011" y="16382"/>
                  </a:lnTo>
                  <a:lnTo>
                    <a:pt x="16488" y="16541"/>
                  </a:lnTo>
                  <a:lnTo>
                    <a:pt x="16859" y="16594"/>
                  </a:lnTo>
                  <a:lnTo>
                    <a:pt x="17177" y="16594"/>
                  </a:lnTo>
                  <a:lnTo>
                    <a:pt x="17230" y="16541"/>
                  </a:lnTo>
                  <a:lnTo>
                    <a:pt x="17336" y="16488"/>
                  </a:lnTo>
                  <a:lnTo>
                    <a:pt x="17389" y="16276"/>
                  </a:lnTo>
                  <a:lnTo>
                    <a:pt x="17230" y="16011"/>
                  </a:lnTo>
                  <a:lnTo>
                    <a:pt x="17495" y="16223"/>
                  </a:lnTo>
                  <a:lnTo>
                    <a:pt x="17601" y="16276"/>
                  </a:lnTo>
                  <a:lnTo>
                    <a:pt x="18079" y="16541"/>
                  </a:lnTo>
                  <a:lnTo>
                    <a:pt x="18291" y="16594"/>
                  </a:lnTo>
                  <a:lnTo>
                    <a:pt x="18450" y="16700"/>
                  </a:lnTo>
                  <a:lnTo>
                    <a:pt x="19086" y="16859"/>
                  </a:lnTo>
                  <a:lnTo>
                    <a:pt x="19669" y="16912"/>
                  </a:lnTo>
                  <a:lnTo>
                    <a:pt x="20146" y="16912"/>
                  </a:lnTo>
                  <a:lnTo>
                    <a:pt x="20517" y="16806"/>
                  </a:lnTo>
                  <a:lnTo>
                    <a:pt x="20570" y="16753"/>
                  </a:lnTo>
                  <a:lnTo>
                    <a:pt x="20623" y="16753"/>
                  </a:lnTo>
                  <a:lnTo>
                    <a:pt x="20623" y="16700"/>
                  </a:lnTo>
                  <a:lnTo>
                    <a:pt x="20570" y="16647"/>
                  </a:lnTo>
                  <a:lnTo>
                    <a:pt x="20570" y="16594"/>
                  </a:lnTo>
                  <a:lnTo>
                    <a:pt x="20517" y="16541"/>
                  </a:lnTo>
                  <a:lnTo>
                    <a:pt x="20464" y="16435"/>
                  </a:lnTo>
                  <a:lnTo>
                    <a:pt x="20305" y="16276"/>
                  </a:lnTo>
                  <a:lnTo>
                    <a:pt x="19722" y="15798"/>
                  </a:lnTo>
                  <a:lnTo>
                    <a:pt x="19510" y="15586"/>
                  </a:lnTo>
                  <a:lnTo>
                    <a:pt x="19139" y="15268"/>
                  </a:lnTo>
                  <a:lnTo>
                    <a:pt x="19669" y="15533"/>
                  </a:lnTo>
                  <a:lnTo>
                    <a:pt x="20305" y="15851"/>
                  </a:lnTo>
                  <a:lnTo>
                    <a:pt x="20623" y="16064"/>
                  </a:lnTo>
                  <a:lnTo>
                    <a:pt x="20835" y="16276"/>
                  </a:lnTo>
                  <a:lnTo>
                    <a:pt x="20888" y="16382"/>
                  </a:lnTo>
                  <a:lnTo>
                    <a:pt x="20941" y="16435"/>
                  </a:lnTo>
                  <a:lnTo>
                    <a:pt x="21313" y="16382"/>
                  </a:lnTo>
                  <a:lnTo>
                    <a:pt x="21684" y="16276"/>
                  </a:lnTo>
                  <a:lnTo>
                    <a:pt x="21737" y="16276"/>
                  </a:lnTo>
                  <a:lnTo>
                    <a:pt x="21843" y="16223"/>
                  </a:lnTo>
                  <a:lnTo>
                    <a:pt x="22055" y="16064"/>
                  </a:lnTo>
                  <a:lnTo>
                    <a:pt x="22161" y="15958"/>
                  </a:lnTo>
                  <a:lnTo>
                    <a:pt x="22161" y="15905"/>
                  </a:lnTo>
                  <a:lnTo>
                    <a:pt x="22108" y="15851"/>
                  </a:lnTo>
                  <a:lnTo>
                    <a:pt x="21949" y="15745"/>
                  </a:lnTo>
                  <a:lnTo>
                    <a:pt x="21896" y="15745"/>
                  </a:lnTo>
                  <a:lnTo>
                    <a:pt x="21366" y="15533"/>
                  </a:lnTo>
                  <a:lnTo>
                    <a:pt x="20888" y="15321"/>
                  </a:lnTo>
                  <a:lnTo>
                    <a:pt x="21313" y="15427"/>
                  </a:lnTo>
                  <a:lnTo>
                    <a:pt x="22055" y="15427"/>
                  </a:lnTo>
                  <a:lnTo>
                    <a:pt x="22161" y="15374"/>
                  </a:lnTo>
                  <a:lnTo>
                    <a:pt x="22267" y="15374"/>
                  </a:lnTo>
                  <a:lnTo>
                    <a:pt x="22797" y="15215"/>
                  </a:lnTo>
                  <a:lnTo>
                    <a:pt x="23221" y="15003"/>
                  </a:lnTo>
                  <a:lnTo>
                    <a:pt x="23327" y="14950"/>
                  </a:lnTo>
                  <a:lnTo>
                    <a:pt x="23539" y="14791"/>
                  </a:lnTo>
                  <a:lnTo>
                    <a:pt x="23592" y="14685"/>
                  </a:lnTo>
                  <a:lnTo>
                    <a:pt x="23592" y="14632"/>
                  </a:lnTo>
                  <a:lnTo>
                    <a:pt x="23592" y="14579"/>
                  </a:lnTo>
                  <a:lnTo>
                    <a:pt x="23380" y="14473"/>
                  </a:lnTo>
                  <a:lnTo>
                    <a:pt x="23168" y="14420"/>
                  </a:lnTo>
                  <a:lnTo>
                    <a:pt x="22479" y="14261"/>
                  </a:lnTo>
                  <a:lnTo>
                    <a:pt x="22267" y="14208"/>
                  </a:lnTo>
                  <a:lnTo>
                    <a:pt x="22214" y="14155"/>
                  </a:lnTo>
                  <a:lnTo>
                    <a:pt x="21631" y="13996"/>
                  </a:lnTo>
                  <a:lnTo>
                    <a:pt x="20941" y="13731"/>
                  </a:lnTo>
                  <a:lnTo>
                    <a:pt x="20199" y="13466"/>
                  </a:lnTo>
                  <a:lnTo>
                    <a:pt x="19510" y="13148"/>
                  </a:lnTo>
                  <a:lnTo>
                    <a:pt x="19139" y="12883"/>
                  </a:lnTo>
                  <a:lnTo>
                    <a:pt x="19086" y="12883"/>
                  </a:lnTo>
                  <a:lnTo>
                    <a:pt x="19033" y="12724"/>
                  </a:lnTo>
                  <a:lnTo>
                    <a:pt x="18715" y="12246"/>
                  </a:lnTo>
                  <a:lnTo>
                    <a:pt x="18185" y="11663"/>
                  </a:lnTo>
                  <a:lnTo>
                    <a:pt x="17814" y="11345"/>
                  </a:lnTo>
                  <a:lnTo>
                    <a:pt x="17442" y="11027"/>
                  </a:lnTo>
                  <a:lnTo>
                    <a:pt x="16806" y="10603"/>
                  </a:lnTo>
                  <a:lnTo>
                    <a:pt x="16117" y="10232"/>
                  </a:lnTo>
                  <a:lnTo>
                    <a:pt x="15322" y="9914"/>
                  </a:lnTo>
                  <a:lnTo>
                    <a:pt x="14527" y="9649"/>
                  </a:lnTo>
                  <a:lnTo>
                    <a:pt x="13572" y="9437"/>
                  </a:lnTo>
                  <a:lnTo>
                    <a:pt x="12512" y="9278"/>
                  </a:lnTo>
                  <a:lnTo>
                    <a:pt x="11452" y="9172"/>
                  </a:lnTo>
                  <a:lnTo>
                    <a:pt x="9278" y="9172"/>
                  </a:lnTo>
                  <a:lnTo>
                    <a:pt x="8218" y="9331"/>
                  </a:lnTo>
                  <a:lnTo>
                    <a:pt x="7370" y="9543"/>
                  </a:lnTo>
                  <a:lnTo>
                    <a:pt x="6680" y="9861"/>
                  </a:lnTo>
                  <a:lnTo>
                    <a:pt x="6097" y="10232"/>
                  </a:lnTo>
                  <a:lnTo>
                    <a:pt x="5673" y="10603"/>
                  </a:lnTo>
                  <a:lnTo>
                    <a:pt x="5355" y="11027"/>
                  </a:lnTo>
                  <a:lnTo>
                    <a:pt x="5037" y="11610"/>
                  </a:lnTo>
                  <a:lnTo>
                    <a:pt x="4825" y="12246"/>
                  </a:lnTo>
                  <a:lnTo>
                    <a:pt x="4719" y="12883"/>
                  </a:lnTo>
                  <a:lnTo>
                    <a:pt x="4666" y="12989"/>
                  </a:lnTo>
                  <a:lnTo>
                    <a:pt x="4560" y="13254"/>
                  </a:lnTo>
                  <a:lnTo>
                    <a:pt x="4401" y="13519"/>
                  </a:lnTo>
                  <a:lnTo>
                    <a:pt x="4242" y="13678"/>
                  </a:lnTo>
                  <a:lnTo>
                    <a:pt x="4083" y="13784"/>
                  </a:lnTo>
                  <a:lnTo>
                    <a:pt x="3924" y="13890"/>
                  </a:lnTo>
                  <a:lnTo>
                    <a:pt x="3712" y="13943"/>
                  </a:lnTo>
                  <a:lnTo>
                    <a:pt x="3340" y="13943"/>
                  </a:lnTo>
                  <a:lnTo>
                    <a:pt x="3022" y="13890"/>
                  </a:lnTo>
                  <a:lnTo>
                    <a:pt x="2757" y="13678"/>
                  </a:lnTo>
                  <a:lnTo>
                    <a:pt x="2545" y="13466"/>
                  </a:lnTo>
                  <a:lnTo>
                    <a:pt x="2492" y="13307"/>
                  </a:lnTo>
                  <a:lnTo>
                    <a:pt x="2439" y="13201"/>
                  </a:lnTo>
                  <a:lnTo>
                    <a:pt x="2439" y="12883"/>
                  </a:lnTo>
                  <a:lnTo>
                    <a:pt x="2545" y="12246"/>
                  </a:lnTo>
                  <a:lnTo>
                    <a:pt x="2704" y="11663"/>
                  </a:lnTo>
                  <a:lnTo>
                    <a:pt x="3022" y="11027"/>
                  </a:lnTo>
                  <a:lnTo>
                    <a:pt x="3287" y="10603"/>
                  </a:lnTo>
                  <a:lnTo>
                    <a:pt x="3606" y="10232"/>
                  </a:lnTo>
                  <a:lnTo>
                    <a:pt x="4030" y="9861"/>
                  </a:lnTo>
                  <a:lnTo>
                    <a:pt x="4507" y="9596"/>
                  </a:lnTo>
                  <a:lnTo>
                    <a:pt x="5249" y="9172"/>
                  </a:lnTo>
                  <a:lnTo>
                    <a:pt x="6256" y="8694"/>
                  </a:lnTo>
                  <a:lnTo>
                    <a:pt x="7264" y="8217"/>
                  </a:lnTo>
                  <a:lnTo>
                    <a:pt x="8006" y="7793"/>
                  </a:lnTo>
                  <a:lnTo>
                    <a:pt x="8695" y="7369"/>
                  </a:lnTo>
                  <a:lnTo>
                    <a:pt x="9331" y="6839"/>
                  </a:lnTo>
                  <a:lnTo>
                    <a:pt x="9596" y="6521"/>
                  </a:lnTo>
                  <a:lnTo>
                    <a:pt x="9861" y="6203"/>
                  </a:lnTo>
                  <a:lnTo>
                    <a:pt x="10073" y="5779"/>
                  </a:lnTo>
                  <a:lnTo>
                    <a:pt x="10179" y="5514"/>
                  </a:lnTo>
                  <a:lnTo>
                    <a:pt x="10391" y="4877"/>
                  </a:lnTo>
                  <a:lnTo>
                    <a:pt x="10497" y="4188"/>
                  </a:lnTo>
                  <a:lnTo>
                    <a:pt x="10497" y="3658"/>
                  </a:lnTo>
                  <a:lnTo>
                    <a:pt x="10444" y="3287"/>
                  </a:lnTo>
                  <a:lnTo>
                    <a:pt x="10338" y="2916"/>
                  </a:lnTo>
                  <a:lnTo>
                    <a:pt x="10232" y="2545"/>
                  </a:lnTo>
                  <a:lnTo>
                    <a:pt x="10073" y="2174"/>
                  </a:lnTo>
                  <a:lnTo>
                    <a:pt x="9861" y="1856"/>
                  </a:lnTo>
                  <a:lnTo>
                    <a:pt x="9543" y="1431"/>
                  </a:lnTo>
                  <a:lnTo>
                    <a:pt x="9172" y="1113"/>
                  </a:lnTo>
                  <a:lnTo>
                    <a:pt x="8748" y="795"/>
                  </a:lnTo>
                  <a:lnTo>
                    <a:pt x="8271" y="530"/>
                  </a:lnTo>
                  <a:lnTo>
                    <a:pt x="7794" y="318"/>
                  </a:lnTo>
                  <a:lnTo>
                    <a:pt x="7317" y="159"/>
                  </a:lnTo>
                  <a:lnTo>
                    <a:pt x="6733" y="53"/>
                  </a:lnTo>
                  <a:lnTo>
                    <a:pt x="6097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5" name="Google Shape;4255;p82"/>
            <p:cNvSpPr/>
            <p:nvPr/>
          </p:nvSpPr>
          <p:spPr>
            <a:xfrm>
              <a:off x="6749650" y="3252450"/>
              <a:ext cx="523550" cy="424150"/>
            </a:xfrm>
            <a:custGeom>
              <a:rect b="b" l="l" r="r" t="t"/>
              <a:pathLst>
                <a:path extrusionOk="0" h="16966" w="20942">
                  <a:moveTo>
                    <a:pt x="18397" y="478"/>
                  </a:moveTo>
                  <a:lnTo>
                    <a:pt x="18715" y="531"/>
                  </a:lnTo>
                  <a:lnTo>
                    <a:pt x="18450" y="531"/>
                  </a:lnTo>
                  <a:lnTo>
                    <a:pt x="18397" y="478"/>
                  </a:lnTo>
                  <a:close/>
                  <a:moveTo>
                    <a:pt x="13838" y="2863"/>
                  </a:moveTo>
                  <a:lnTo>
                    <a:pt x="13732" y="3340"/>
                  </a:lnTo>
                  <a:lnTo>
                    <a:pt x="13679" y="3817"/>
                  </a:lnTo>
                  <a:lnTo>
                    <a:pt x="13467" y="3552"/>
                  </a:lnTo>
                  <a:lnTo>
                    <a:pt x="13255" y="3287"/>
                  </a:lnTo>
                  <a:lnTo>
                    <a:pt x="12831" y="2863"/>
                  </a:lnTo>
                  <a:close/>
                  <a:moveTo>
                    <a:pt x="16436" y="3924"/>
                  </a:moveTo>
                  <a:lnTo>
                    <a:pt x="16595" y="4030"/>
                  </a:lnTo>
                  <a:lnTo>
                    <a:pt x="16807" y="4189"/>
                  </a:lnTo>
                  <a:lnTo>
                    <a:pt x="16383" y="4189"/>
                  </a:lnTo>
                  <a:lnTo>
                    <a:pt x="16383" y="4083"/>
                  </a:lnTo>
                  <a:lnTo>
                    <a:pt x="16276" y="3924"/>
                  </a:lnTo>
                  <a:close/>
                  <a:moveTo>
                    <a:pt x="16913" y="3924"/>
                  </a:moveTo>
                  <a:lnTo>
                    <a:pt x="17019" y="3977"/>
                  </a:lnTo>
                  <a:lnTo>
                    <a:pt x="17284" y="4189"/>
                  </a:lnTo>
                  <a:lnTo>
                    <a:pt x="16913" y="4189"/>
                  </a:lnTo>
                  <a:lnTo>
                    <a:pt x="16860" y="4083"/>
                  </a:lnTo>
                  <a:lnTo>
                    <a:pt x="16754" y="3924"/>
                  </a:lnTo>
                  <a:close/>
                  <a:moveTo>
                    <a:pt x="17549" y="3924"/>
                  </a:moveTo>
                  <a:lnTo>
                    <a:pt x="17655" y="3977"/>
                  </a:lnTo>
                  <a:lnTo>
                    <a:pt x="17761" y="4030"/>
                  </a:lnTo>
                  <a:lnTo>
                    <a:pt x="17867" y="4189"/>
                  </a:lnTo>
                  <a:lnTo>
                    <a:pt x="17655" y="4189"/>
                  </a:lnTo>
                  <a:lnTo>
                    <a:pt x="17602" y="4030"/>
                  </a:lnTo>
                  <a:lnTo>
                    <a:pt x="17549" y="3924"/>
                  </a:lnTo>
                  <a:close/>
                  <a:moveTo>
                    <a:pt x="18397" y="4083"/>
                  </a:moveTo>
                  <a:lnTo>
                    <a:pt x="18344" y="4189"/>
                  </a:lnTo>
                  <a:lnTo>
                    <a:pt x="18238" y="4189"/>
                  </a:lnTo>
                  <a:lnTo>
                    <a:pt x="18344" y="4083"/>
                  </a:lnTo>
                  <a:close/>
                  <a:moveTo>
                    <a:pt x="8907" y="5779"/>
                  </a:moveTo>
                  <a:lnTo>
                    <a:pt x="9066" y="5832"/>
                  </a:lnTo>
                  <a:lnTo>
                    <a:pt x="9226" y="5885"/>
                  </a:lnTo>
                  <a:lnTo>
                    <a:pt x="9385" y="6044"/>
                  </a:lnTo>
                  <a:lnTo>
                    <a:pt x="9066" y="6044"/>
                  </a:lnTo>
                  <a:lnTo>
                    <a:pt x="9013" y="5885"/>
                  </a:lnTo>
                  <a:lnTo>
                    <a:pt x="8907" y="5779"/>
                  </a:lnTo>
                  <a:close/>
                  <a:moveTo>
                    <a:pt x="11611" y="4878"/>
                  </a:moveTo>
                  <a:lnTo>
                    <a:pt x="11187" y="5143"/>
                  </a:lnTo>
                  <a:lnTo>
                    <a:pt x="10816" y="5461"/>
                  </a:lnTo>
                  <a:lnTo>
                    <a:pt x="10551" y="5726"/>
                  </a:lnTo>
                  <a:lnTo>
                    <a:pt x="10339" y="6044"/>
                  </a:lnTo>
                  <a:lnTo>
                    <a:pt x="9385" y="6044"/>
                  </a:lnTo>
                  <a:lnTo>
                    <a:pt x="9385" y="5832"/>
                  </a:lnTo>
                  <a:lnTo>
                    <a:pt x="9332" y="5620"/>
                  </a:lnTo>
                  <a:lnTo>
                    <a:pt x="9226" y="5355"/>
                  </a:lnTo>
                  <a:lnTo>
                    <a:pt x="9279" y="5302"/>
                  </a:lnTo>
                  <a:lnTo>
                    <a:pt x="9279" y="5355"/>
                  </a:lnTo>
                  <a:lnTo>
                    <a:pt x="9438" y="5408"/>
                  </a:lnTo>
                  <a:lnTo>
                    <a:pt x="9544" y="5514"/>
                  </a:lnTo>
                  <a:lnTo>
                    <a:pt x="9703" y="5514"/>
                  </a:lnTo>
                  <a:lnTo>
                    <a:pt x="9756" y="5461"/>
                  </a:lnTo>
                  <a:lnTo>
                    <a:pt x="9756" y="5302"/>
                  </a:lnTo>
                  <a:lnTo>
                    <a:pt x="9809" y="5090"/>
                  </a:lnTo>
                  <a:lnTo>
                    <a:pt x="9862" y="4984"/>
                  </a:lnTo>
                  <a:lnTo>
                    <a:pt x="9915" y="4878"/>
                  </a:lnTo>
                  <a:lnTo>
                    <a:pt x="9915" y="5037"/>
                  </a:lnTo>
                  <a:lnTo>
                    <a:pt x="9968" y="5196"/>
                  </a:lnTo>
                  <a:lnTo>
                    <a:pt x="10021" y="5302"/>
                  </a:lnTo>
                  <a:lnTo>
                    <a:pt x="10127" y="5355"/>
                  </a:lnTo>
                  <a:lnTo>
                    <a:pt x="10233" y="5196"/>
                  </a:lnTo>
                  <a:lnTo>
                    <a:pt x="10392" y="4878"/>
                  </a:lnTo>
                  <a:lnTo>
                    <a:pt x="10604" y="4878"/>
                  </a:lnTo>
                  <a:lnTo>
                    <a:pt x="10657" y="5037"/>
                  </a:lnTo>
                  <a:lnTo>
                    <a:pt x="10763" y="4878"/>
                  </a:lnTo>
                  <a:close/>
                  <a:moveTo>
                    <a:pt x="11717" y="5938"/>
                  </a:moveTo>
                  <a:lnTo>
                    <a:pt x="11770" y="6044"/>
                  </a:lnTo>
                  <a:lnTo>
                    <a:pt x="11664" y="6044"/>
                  </a:lnTo>
                  <a:lnTo>
                    <a:pt x="11611" y="5938"/>
                  </a:lnTo>
                  <a:close/>
                  <a:moveTo>
                    <a:pt x="13308" y="4878"/>
                  </a:moveTo>
                  <a:lnTo>
                    <a:pt x="12884" y="5461"/>
                  </a:lnTo>
                  <a:lnTo>
                    <a:pt x="12565" y="6044"/>
                  </a:lnTo>
                  <a:lnTo>
                    <a:pt x="12247" y="6044"/>
                  </a:lnTo>
                  <a:lnTo>
                    <a:pt x="12300" y="5620"/>
                  </a:lnTo>
                  <a:lnTo>
                    <a:pt x="12300" y="5461"/>
                  </a:lnTo>
                  <a:lnTo>
                    <a:pt x="12247" y="5302"/>
                  </a:lnTo>
                  <a:lnTo>
                    <a:pt x="12406" y="5408"/>
                  </a:lnTo>
                  <a:lnTo>
                    <a:pt x="12512" y="5567"/>
                  </a:lnTo>
                  <a:lnTo>
                    <a:pt x="12565" y="5620"/>
                  </a:lnTo>
                  <a:lnTo>
                    <a:pt x="12618" y="5567"/>
                  </a:lnTo>
                  <a:lnTo>
                    <a:pt x="12831" y="5196"/>
                  </a:lnTo>
                  <a:lnTo>
                    <a:pt x="13149" y="4878"/>
                  </a:lnTo>
                  <a:close/>
                  <a:moveTo>
                    <a:pt x="13944" y="4878"/>
                  </a:moveTo>
                  <a:lnTo>
                    <a:pt x="15004" y="6044"/>
                  </a:lnTo>
                  <a:lnTo>
                    <a:pt x="13414" y="6044"/>
                  </a:lnTo>
                  <a:lnTo>
                    <a:pt x="13520" y="5567"/>
                  </a:lnTo>
                  <a:lnTo>
                    <a:pt x="13679" y="5196"/>
                  </a:lnTo>
                  <a:lnTo>
                    <a:pt x="13785" y="4984"/>
                  </a:lnTo>
                  <a:lnTo>
                    <a:pt x="13838" y="4878"/>
                  </a:lnTo>
                  <a:close/>
                  <a:moveTo>
                    <a:pt x="16223" y="4878"/>
                  </a:moveTo>
                  <a:lnTo>
                    <a:pt x="16330" y="5037"/>
                  </a:lnTo>
                  <a:lnTo>
                    <a:pt x="16436" y="5302"/>
                  </a:lnTo>
                  <a:lnTo>
                    <a:pt x="16595" y="5779"/>
                  </a:lnTo>
                  <a:lnTo>
                    <a:pt x="16595" y="5832"/>
                  </a:lnTo>
                  <a:lnTo>
                    <a:pt x="16648" y="5779"/>
                  </a:lnTo>
                  <a:lnTo>
                    <a:pt x="16701" y="5620"/>
                  </a:lnTo>
                  <a:lnTo>
                    <a:pt x="16701" y="5461"/>
                  </a:lnTo>
                  <a:lnTo>
                    <a:pt x="16754" y="5302"/>
                  </a:lnTo>
                  <a:lnTo>
                    <a:pt x="16807" y="5196"/>
                  </a:lnTo>
                  <a:lnTo>
                    <a:pt x="16807" y="5355"/>
                  </a:lnTo>
                  <a:lnTo>
                    <a:pt x="16860" y="5567"/>
                  </a:lnTo>
                  <a:lnTo>
                    <a:pt x="16966" y="6044"/>
                  </a:lnTo>
                  <a:lnTo>
                    <a:pt x="15905" y="6044"/>
                  </a:lnTo>
                  <a:lnTo>
                    <a:pt x="14686" y="4878"/>
                  </a:lnTo>
                  <a:lnTo>
                    <a:pt x="15322" y="4878"/>
                  </a:lnTo>
                  <a:lnTo>
                    <a:pt x="15534" y="5037"/>
                  </a:lnTo>
                  <a:lnTo>
                    <a:pt x="15587" y="5037"/>
                  </a:lnTo>
                  <a:lnTo>
                    <a:pt x="15587" y="4878"/>
                  </a:lnTo>
                  <a:lnTo>
                    <a:pt x="15693" y="4878"/>
                  </a:lnTo>
                  <a:lnTo>
                    <a:pt x="15905" y="5249"/>
                  </a:lnTo>
                  <a:lnTo>
                    <a:pt x="16170" y="5461"/>
                  </a:lnTo>
                  <a:lnTo>
                    <a:pt x="16223" y="5461"/>
                  </a:lnTo>
                  <a:lnTo>
                    <a:pt x="16170" y="5143"/>
                  </a:lnTo>
                  <a:lnTo>
                    <a:pt x="16170" y="4984"/>
                  </a:lnTo>
                  <a:lnTo>
                    <a:pt x="16170" y="4878"/>
                  </a:lnTo>
                  <a:close/>
                  <a:moveTo>
                    <a:pt x="17284" y="5726"/>
                  </a:moveTo>
                  <a:lnTo>
                    <a:pt x="17390" y="6044"/>
                  </a:lnTo>
                  <a:lnTo>
                    <a:pt x="17231" y="6044"/>
                  </a:lnTo>
                  <a:lnTo>
                    <a:pt x="17284" y="5885"/>
                  </a:lnTo>
                  <a:lnTo>
                    <a:pt x="17284" y="5726"/>
                  </a:lnTo>
                  <a:close/>
                  <a:moveTo>
                    <a:pt x="10604" y="7635"/>
                  </a:moveTo>
                  <a:lnTo>
                    <a:pt x="10763" y="7688"/>
                  </a:lnTo>
                  <a:lnTo>
                    <a:pt x="10869" y="7847"/>
                  </a:lnTo>
                  <a:lnTo>
                    <a:pt x="10763" y="7847"/>
                  </a:lnTo>
                  <a:lnTo>
                    <a:pt x="10604" y="7635"/>
                  </a:lnTo>
                  <a:close/>
                  <a:moveTo>
                    <a:pt x="12247" y="6892"/>
                  </a:moveTo>
                  <a:lnTo>
                    <a:pt x="12141" y="7422"/>
                  </a:lnTo>
                  <a:lnTo>
                    <a:pt x="12141" y="7847"/>
                  </a:lnTo>
                  <a:lnTo>
                    <a:pt x="11293" y="7847"/>
                  </a:lnTo>
                  <a:lnTo>
                    <a:pt x="11134" y="7369"/>
                  </a:lnTo>
                  <a:lnTo>
                    <a:pt x="11081" y="6892"/>
                  </a:lnTo>
                  <a:lnTo>
                    <a:pt x="11346" y="6892"/>
                  </a:lnTo>
                  <a:lnTo>
                    <a:pt x="11452" y="7157"/>
                  </a:lnTo>
                  <a:lnTo>
                    <a:pt x="11558" y="7476"/>
                  </a:lnTo>
                  <a:lnTo>
                    <a:pt x="11664" y="7476"/>
                  </a:lnTo>
                  <a:lnTo>
                    <a:pt x="11717" y="7210"/>
                  </a:lnTo>
                  <a:lnTo>
                    <a:pt x="11770" y="6892"/>
                  </a:lnTo>
                  <a:close/>
                  <a:moveTo>
                    <a:pt x="15693" y="6892"/>
                  </a:moveTo>
                  <a:lnTo>
                    <a:pt x="15746" y="6998"/>
                  </a:lnTo>
                  <a:lnTo>
                    <a:pt x="16383" y="7847"/>
                  </a:lnTo>
                  <a:lnTo>
                    <a:pt x="13149" y="7847"/>
                  </a:lnTo>
                  <a:lnTo>
                    <a:pt x="12990" y="7741"/>
                  </a:lnTo>
                  <a:lnTo>
                    <a:pt x="12937" y="7688"/>
                  </a:lnTo>
                  <a:lnTo>
                    <a:pt x="12937" y="7582"/>
                  </a:lnTo>
                  <a:lnTo>
                    <a:pt x="13043" y="7635"/>
                  </a:lnTo>
                  <a:lnTo>
                    <a:pt x="13361" y="7635"/>
                  </a:lnTo>
                  <a:lnTo>
                    <a:pt x="13308" y="7476"/>
                  </a:lnTo>
                  <a:lnTo>
                    <a:pt x="13202" y="7316"/>
                  </a:lnTo>
                  <a:lnTo>
                    <a:pt x="13096" y="7104"/>
                  </a:lnTo>
                  <a:lnTo>
                    <a:pt x="13043" y="6998"/>
                  </a:lnTo>
                  <a:lnTo>
                    <a:pt x="13043" y="6892"/>
                  </a:lnTo>
                  <a:lnTo>
                    <a:pt x="13149" y="6998"/>
                  </a:lnTo>
                  <a:lnTo>
                    <a:pt x="13255" y="7051"/>
                  </a:lnTo>
                  <a:lnTo>
                    <a:pt x="13361" y="7104"/>
                  </a:lnTo>
                  <a:lnTo>
                    <a:pt x="13361" y="7104"/>
                  </a:lnTo>
                  <a:lnTo>
                    <a:pt x="13202" y="6892"/>
                  </a:lnTo>
                  <a:close/>
                  <a:moveTo>
                    <a:pt x="10392" y="9596"/>
                  </a:moveTo>
                  <a:lnTo>
                    <a:pt x="10445" y="9702"/>
                  </a:lnTo>
                  <a:lnTo>
                    <a:pt x="10392" y="9702"/>
                  </a:lnTo>
                  <a:lnTo>
                    <a:pt x="10392" y="9596"/>
                  </a:lnTo>
                  <a:close/>
                  <a:moveTo>
                    <a:pt x="12512" y="8907"/>
                  </a:moveTo>
                  <a:lnTo>
                    <a:pt x="12724" y="9172"/>
                  </a:lnTo>
                  <a:lnTo>
                    <a:pt x="12990" y="9384"/>
                  </a:lnTo>
                  <a:lnTo>
                    <a:pt x="13255" y="9596"/>
                  </a:lnTo>
                  <a:lnTo>
                    <a:pt x="13520" y="9702"/>
                  </a:lnTo>
                  <a:lnTo>
                    <a:pt x="10710" y="9702"/>
                  </a:lnTo>
                  <a:lnTo>
                    <a:pt x="10604" y="9278"/>
                  </a:lnTo>
                  <a:lnTo>
                    <a:pt x="10498" y="8907"/>
                  </a:lnTo>
                  <a:lnTo>
                    <a:pt x="10551" y="8907"/>
                  </a:lnTo>
                  <a:lnTo>
                    <a:pt x="10763" y="9066"/>
                  </a:lnTo>
                  <a:lnTo>
                    <a:pt x="10922" y="9225"/>
                  </a:lnTo>
                  <a:lnTo>
                    <a:pt x="11081" y="9278"/>
                  </a:lnTo>
                  <a:lnTo>
                    <a:pt x="11187" y="9278"/>
                  </a:lnTo>
                  <a:lnTo>
                    <a:pt x="11134" y="8907"/>
                  </a:lnTo>
                  <a:close/>
                  <a:moveTo>
                    <a:pt x="17019" y="8907"/>
                  </a:moveTo>
                  <a:lnTo>
                    <a:pt x="17496" y="9702"/>
                  </a:lnTo>
                  <a:lnTo>
                    <a:pt x="14262" y="9702"/>
                  </a:lnTo>
                  <a:lnTo>
                    <a:pt x="13997" y="9490"/>
                  </a:lnTo>
                  <a:lnTo>
                    <a:pt x="13785" y="9278"/>
                  </a:lnTo>
                  <a:lnTo>
                    <a:pt x="13679" y="8960"/>
                  </a:lnTo>
                  <a:lnTo>
                    <a:pt x="13308" y="8907"/>
                  </a:lnTo>
                  <a:close/>
                  <a:moveTo>
                    <a:pt x="17284" y="0"/>
                  </a:moveTo>
                  <a:lnTo>
                    <a:pt x="16807" y="53"/>
                  </a:lnTo>
                  <a:lnTo>
                    <a:pt x="16383" y="159"/>
                  </a:lnTo>
                  <a:lnTo>
                    <a:pt x="15958" y="319"/>
                  </a:lnTo>
                  <a:lnTo>
                    <a:pt x="15587" y="531"/>
                  </a:lnTo>
                  <a:lnTo>
                    <a:pt x="2069" y="531"/>
                  </a:lnTo>
                  <a:lnTo>
                    <a:pt x="2281" y="849"/>
                  </a:lnTo>
                  <a:lnTo>
                    <a:pt x="15057" y="849"/>
                  </a:lnTo>
                  <a:lnTo>
                    <a:pt x="14898" y="1008"/>
                  </a:lnTo>
                  <a:lnTo>
                    <a:pt x="14633" y="1273"/>
                  </a:lnTo>
                  <a:lnTo>
                    <a:pt x="14421" y="1591"/>
                  </a:lnTo>
                  <a:lnTo>
                    <a:pt x="14209" y="1962"/>
                  </a:lnTo>
                  <a:lnTo>
                    <a:pt x="13997" y="2333"/>
                  </a:lnTo>
                  <a:lnTo>
                    <a:pt x="2599" y="2333"/>
                  </a:lnTo>
                  <a:lnTo>
                    <a:pt x="2599" y="2863"/>
                  </a:lnTo>
                  <a:lnTo>
                    <a:pt x="9756" y="2863"/>
                  </a:lnTo>
                  <a:lnTo>
                    <a:pt x="9544" y="3128"/>
                  </a:lnTo>
                  <a:lnTo>
                    <a:pt x="9385" y="3446"/>
                  </a:lnTo>
                  <a:lnTo>
                    <a:pt x="9385" y="3499"/>
                  </a:lnTo>
                  <a:lnTo>
                    <a:pt x="9438" y="3499"/>
                  </a:lnTo>
                  <a:lnTo>
                    <a:pt x="9544" y="3340"/>
                  </a:lnTo>
                  <a:lnTo>
                    <a:pt x="9703" y="3234"/>
                  </a:lnTo>
                  <a:lnTo>
                    <a:pt x="9597" y="3552"/>
                  </a:lnTo>
                  <a:lnTo>
                    <a:pt x="9597" y="3605"/>
                  </a:lnTo>
                  <a:lnTo>
                    <a:pt x="9650" y="3605"/>
                  </a:lnTo>
                  <a:lnTo>
                    <a:pt x="9968" y="3287"/>
                  </a:lnTo>
                  <a:lnTo>
                    <a:pt x="10233" y="3128"/>
                  </a:lnTo>
                  <a:lnTo>
                    <a:pt x="10233" y="3128"/>
                  </a:lnTo>
                  <a:lnTo>
                    <a:pt x="10127" y="3287"/>
                  </a:lnTo>
                  <a:lnTo>
                    <a:pt x="10074" y="3446"/>
                  </a:lnTo>
                  <a:lnTo>
                    <a:pt x="10074" y="3605"/>
                  </a:lnTo>
                  <a:lnTo>
                    <a:pt x="10074" y="3658"/>
                  </a:lnTo>
                  <a:lnTo>
                    <a:pt x="10551" y="3340"/>
                  </a:lnTo>
                  <a:lnTo>
                    <a:pt x="10763" y="3075"/>
                  </a:lnTo>
                  <a:lnTo>
                    <a:pt x="10922" y="2916"/>
                  </a:lnTo>
                  <a:lnTo>
                    <a:pt x="10922" y="3022"/>
                  </a:lnTo>
                  <a:lnTo>
                    <a:pt x="10869" y="3181"/>
                  </a:lnTo>
                  <a:lnTo>
                    <a:pt x="10763" y="3340"/>
                  </a:lnTo>
                  <a:lnTo>
                    <a:pt x="10710" y="3499"/>
                  </a:lnTo>
                  <a:lnTo>
                    <a:pt x="10710" y="3552"/>
                  </a:lnTo>
                  <a:lnTo>
                    <a:pt x="10763" y="3552"/>
                  </a:lnTo>
                  <a:lnTo>
                    <a:pt x="11187" y="3181"/>
                  </a:lnTo>
                  <a:lnTo>
                    <a:pt x="11399" y="3075"/>
                  </a:lnTo>
                  <a:lnTo>
                    <a:pt x="11611" y="3022"/>
                  </a:lnTo>
                  <a:lnTo>
                    <a:pt x="11611" y="3128"/>
                  </a:lnTo>
                  <a:lnTo>
                    <a:pt x="11505" y="3234"/>
                  </a:lnTo>
                  <a:lnTo>
                    <a:pt x="11293" y="3446"/>
                  </a:lnTo>
                  <a:lnTo>
                    <a:pt x="11240" y="3499"/>
                  </a:lnTo>
                  <a:lnTo>
                    <a:pt x="11293" y="3499"/>
                  </a:lnTo>
                  <a:lnTo>
                    <a:pt x="11505" y="3446"/>
                  </a:lnTo>
                  <a:lnTo>
                    <a:pt x="11770" y="3393"/>
                  </a:lnTo>
                  <a:lnTo>
                    <a:pt x="12035" y="3287"/>
                  </a:lnTo>
                  <a:lnTo>
                    <a:pt x="12194" y="3128"/>
                  </a:lnTo>
                  <a:lnTo>
                    <a:pt x="12194" y="3128"/>
                  </a:lnTo>
                  <a:lnTo>
                    <a:pt x="12141" y="3287"/>
                  </a:lnTo>
                  <a:lnTo>
                    <a:pt x="12035" y="3446"/>
                  </a:lnTo>
                  <a:lnTo>
                    <a:pt x="12035" y="3499"/>
                  </a:lnTo>
                  <a:lnTo>
                    <a:pt x="12406" y="3499"/>
                  </a:lnTo>
                  <a:lnTo>
                    <a:pt x="12565" y="3446"/>
                  </a:lnTo>
                  <a:lnTo>
                    <a:pt x="12724" y="3340"/>
                  </a:lnTo>
                  <a:lnTo>
                    <a:pt x="12671" y="3446"/>
                  </a:lnTo>
                  <a:lnTo>
                    <a:pt x="12618" y="3552"/>
                  </a:lnTo>
                  <a:lnTo>
                    <a:pt x="12618" y="3605"/>
                  </a:lnTo>
                  <a:lnTo>
                    <a:pt x="12990" y="3711"/>
                  </a:lnTo>
                  <a:lnTo>
                    <a:pt x="13308" y="3817"/>
                  </a:lnTo>
                  <a:lnTo>
                    <a:pt x="12671" y="3711"/>
                  </a:lnTo>
                  <a:lnTo>
                    <a:pt x="12088" y="3605"/>
                  </a:lnTo>
                  <a:lnTo>
                    <a:pt x="11505" y="3605"/>
                  </a:lnTo>
                  <a:lnTo>
                    <a:pt x="10975" y="3658"/>
                  </a:lnTo>
                  <a:lnTo>
                    <a:pt x="10445" y="3764"/>
                  </a:lnTo>
                  <a:lnTo>
                    <a:pt x="9968" y="3871"/>
                  </a:lnTo>
                  <a:lnTo>
                    <a:pt x="9544" y="4030"/>
                  </a:lnTo>
                  <a:lnTo>
                    <a:pt x="9173" y="4189"/>
                  </a:lnTo>
                  <a:lnTo>
                    <a:pt x="2334" y="4189"/>
                  </a:lnTo>
                  <a:lnTo>
                    <a:pt x="2122" y="4719"/>
                  </a:lnTo>
                  <a:lnTo>
                    <a:pt x="2069" y="4878"/>
                  </a:lnTo>
                  <a:lnTo>
                    <a:pt x="8483" y="4878"/>
                  </a:lnTo>
                  <a:lnTo>
                    <a:pt x="8218" y="5408"/>
                  </a:lnTo>
                  <a:lnTo>
                    <a:pt x="8112" y="5726"/>
                  </a:lnTo>
                  <a:lnTo>
                    <a:pt x="8059" y="6044"/>
                  </a:lnTo>
                  <a:lnTo>
                    <a:pt x="1167" y="6044"/>
                  </a:lnTo>
                  <a:lnTo>
                    <a:pt x="637" y="6468"/>
                  </a:lnTo>
                  <a:lnTo>
                    <a:pt x="1" y="6892"/>
                  </a:lnTo>
                  <a:lnTo>
                    <a:pt x="8112" y="6892"/>
                  </a:lnTo>
                  <a:lnTo>
                    <a:pt x="8218" y="7210"/>
                  </a:lnTo>
                  <a:lnTo>
                    <a:pt x="8483" y="7476"/>
                  </a:lnTo>
                  <a:lnTo>
                    <a:pt x="8483" y="7157"/>
                  </a:lnTo>
                  <a:lnTo>
                    <a:pt x="8589" y="6892"/>
                  </a:lnTo>
                  <a:lnTo>
                    <a:pt x="9915" y="6892"/>
                  </a:lnTo>
                  <a:lnTo>
                    <a:pt x="9756" y="7369"/>
                  </a:lnTo>
                  <a:lnTo>
                    <a:pt x="9703" y="7847"/>
                  </a:lnTo>
                  <a:lnTo>
                    <a:pt x="6575" y="7847"/>
                  </a:lnTo>
                  <a:lnTo>
                    <a:pt x="7211" y="8112"/>
                  </a:lnTo>
                  <a:lnTo>
                    <a:pt x="7794" y="8324"/>
                  </a:lnTo>
                  <a:lnTo>
                    <a:pt x="8377" y="8589"/>
                  </a:lnTo>
                  <a:lnTo>
                    <a:pt x="8854" y="8907"/>
                  </a:lnTo>
                  <a:lnTo>
                    <a:pt x="9756" y="8907"/>
                  </a:lnTo>
                  <a:lnTo>
                    <a:pt x="9862" y="9331"/>
                  </a:lnTo>
                  <a:lnTo>
                    <a:pt x="10074" y="9702"/>
                  </a:lnTo>
                  <a:lnTo>
                    <a:pt x="9915" y="9702"/>
                  </a:lnTo>
                  <a:lnTo>
                    <a:pt x="10498" y="10338"/>
                  </a:lnTo>
                  <a:lnTo>
                    <a:pt x="10922" y="10921"/>
                  </a:lnTo>
                  <a:lnTo>
                    <a:pt x="12035" y="10921"/>
                  </a:lnTo>
                  <a:lnTo>
                    <a:pt x="12300" y="10868"/>
                  </a:lnTo>
                  <a:lnTo>
                    <a:pt x="12565" y="10868"/>
                  </a:lnTo>
                  <a:lnTo>
                    <a:pt x="12778" y="10921"/>
                  </a:lnTo>
                  <a:lnTo>
                    <a:pt x="13626" y="10921"/>
                  </a:lnTo>
                  <a:lnTo>
                    <a:pt x="13785" y="10656"/>
                  </a:lnTo>
                  <a:lnTo>
                    <a:pt x="13997" y="10391"/>
                  </a:lnTo>
                  <a:lnTo>
                    <a:pt x="14209" y="10179"/>
                  </a:lnTo>
                  <a:lnTo>
                    <a:pt x="14474" y="10020"/>
                  </a:lnTo>
                  <a:lnTo>
                    <a:pt x="14739" y="9914"/>
                  </a:lnTo>
                  <a:lnTo>
                    <a:pt x="15057" y="9808"/>
                  </a:lnTo>
                  <a:lnTo>
                    <a:pt x="15375" y="9755"/>
                  </a:lnTo>
                  <a:lnTo>
                    <a:pt x="15693" y="9755"/>
                  </a:lnTo>
                  <a:lnTo>
                    <a:pt x="16064" y="9861"/>
                  </a:lnTo>
                  <a:lnTo>
                    <a:pt x="16383" y="9967"/>
                  </a:lnTo>
                  <a:lnTo>
                    <a:pt x="16648" y="10126"/>
                  </a:lnTo>
                  <a:lnTo>
                    <a:pt x="16913" y="10338"/>
                  </a:lnTo>
                  <a:lnTo>
                    <a:pt x="17284" y="10126"/>
                  </a:lnTo>
                  <a:lnTo>
                    <a:pt x="17708" y="10073"/>
                  </a:lnTo>
                  <a:lnTo>
                    <a:pt x="18079" y="10921"/>
                  </a:lnTo>
                  <a:lnTo>
                    <a:pt x="18291" y="11505"/>
                  </a:lnTo>
                  <a:lnTo>
                    <a:pt x="18291" y="11558"/>
                  </a:lnTo>
                  <a:lnTo>
                    <a:pt x="18503" y="12035"/>
                  </a:lnTo>
                  <a:lnTo>
                    <a:pt x="18556" y="12194"/>
                  </a:lnTo>
                  <a:lnTo>
                    <a:pt x="18715" y="12671"/>
                  </a:lnTo>
                  <a:lnTo>
                    <a:pt x="18768" y="12883"/>
                  </a:lnTo>
                  <a:lnTo>
                    <a:pt x="18768" y="12936"/>
                  </a:lnTo>
                  <a:lnTo>
                    <a:pt x="18821" y="13095"/>
                  </a:lnTo>
                  <a:lnTo>
                    <a:pt x="18874" y="13360"/>
                  </a:lnTo>
                  <a:lnTo>
                    <a:pt x="19033" y="14155"/>
                  </a:lnTo>
                  <a:lnTo>
                    <a:pt x="19139" y="14951"/>
                  </a:lnTo>
                  <a:lnTo>
                    <a:pt x="19139" y="15216"/>
                  </a:lnTo>
                  <a:lnTo>
                    <a:pt x="19139" y="16382"/>
                  </a:lnTo>
                  <a:lnTo>
                    <a:pt x="20518" y="16382"/>
                  </a:lnTo>
                  <a:lnTo>
                    <a:pt x="20253" y="16700"/>
                  </a:lnTo>
                  <a:lnTo>
                    <a:pt x="19935" y="16965"/>
                  </a:lnTo>
                  <a:lnTo>
                    <a:pt x="20571" y="16965"/>
                  </a:lnTo>
                  <a:lnTo>
                    <a:pt x="20571" y="16382"/>
                  </a:lnTo>
                  <a:lnTo>
                    <a:pt x="20942" y="16382"/>
                  </a:lnTo>
                  <a:lnTo>
                    <a:pt x="20889" y="15799"/>
                  </a:lnTo>
                  <a:lnTo>
                    <a:pt x="20783" y="14792"/>
                  </a:lnTo>
                  <a:lnTo>
                    <a:pt x="20571" y="13837"/>
                  </a:lnTo>
                  <a:lnTo>
                    <a:pt x="20465" y="13572"/>
                  </a:lnTo>
                  <a:lnTo>
                    <a:pt x="20412" y="13360"/>
                  </a:lnTo>
                  <a:lnTo>
                    <a:pt x="20253" y="12936"/>
                  </a:lnTo>
                  <a:lnTo>
                    <a:pt x="20200" y="12724"/>
                  </a:lnTo>
                  <a:lnTo>
                    <a:pt x="19882" y="11929"/>
                  </a:lnTo>
                  <a:lnTo>
                    <a:pt x="19722" y="11558"/>
                  </a:lnTo>
                  <a:lnTo>
                    <a:pt x="19457" y="10974"/>
                  </a:lnTo>
                  <a:lnTo>
                    <a:pt x="19457" y="10921"/>
                  </a:lnTo>
                  <a:lnTo>
                    <a:pt x="19351" y="10815"/>
                  </a:lnTo>
                  <a:lnTo>
                    <a:pt x="18768" y="9755"/>
                  </a:lnTo>
                  <a:lnTo>
                    <a:pt x="18821" y="9702"/>
                  </a:lnTo>
                  <a:lnTo>
                    <a:pt x="18768" y="9702"/>
                  </a:lnTo>
                  <a:lnTo>
                    <a:pt x="18556" y="9384"/>
                  </a:lnTo>
                  <a:lnTo>
                    <a:pt x="18238" y="8907"/>
                  </a:lnTo>
                  <a:lnTo>
                    <a:pt x="20571" y="8907"/>
                  </a:lnTo>
                  <a:lnTo>
                    <a:pt x="20571" y="7847"/>
                  </a:lnTo>
                  <a:lnTo>
                    <a:pt x="17496" y="7847"/>
                  </a:lnTo>
                  <a:lnTo>
                    <a:pt x="16701" y="6892"/>
                  </a:lnTo>
                  <a:lnTo>
                    <a:pt x="20571" y="6892"/>
                  </a:lnTo>
                  <a:lnTo>
                    <a:pt x="20571" y="6044"/>
                  </a:lnTo>
                  <a:lnTo>
                    <a:pt x="17814" y="6044"/>
                  </a:lnTo>
                  <a:lnTo>
                    <a:pt x="17761" y="5726"/>
                  </a:lnTo>
                  <a:lnTo>
                    <a:pt x="17655" y="5408"/>
                  </a:lnTo>
                  <a:lnTo>
                    <a:pt x="17496" y="5143"/>
                  </a:lnTo>
                  <a:lnTo>
                    <a:pt x="17284" y="4878"/>
                  </a:lnTo>
                  <a:lnTo>
                    <a:pt x="18768" y="4878"/>
                  </a:lnTo>
                  <a:lnTo>
                    <a:pt x="18768" y="4931"/>
                  </a:lnTo>
                  <a:lnTo>
                    <a:pt x="18821" y="4878"/>
                  </a:lnTo>
                  <a:lnTo>
                    <a:pt x="19086" y="4878"/>
                  </a:lnTo>
                  <a:lnTo>
                    <a:pt x="19086" y="5037"/>
                  </a:lnTo>
                  <a:lnTo>
                    <a:pt x="19192" y="5090"/>
                  </a:lnTo>
                  <a:lnTo>
                    <a:pt x="19404" y="5196"/>
                  </a:lnTo>
                  <a:lnTo>
                    <a:pt x="19616" y="5461"/>
                  </a:lnTo>
                  <a:lnTo>
                    <a:pt x="19722" y="5620"/>
                  </a:lnTo>
                  <a:lnTo>
                    <a:pt x="19828" y="5832"/>
                  </a:lnTo>
                  <a:lnTo>
                    <a:pt x="19935" y="5620"/>
                  </a:lnTo>
                  <a:lnTo>
                    <a:pt x="19988" y="5355"/>
                  </a:lnTo>
                  <a:lnTo>
                    <a:pt x="19988" y="5143"/>
                  </a:lnTo>
                  <a:lnTo>
                    <a:pt x="19935" y="4878"/>
                  </a:lnTo>
                  <a:lnTo>
                    <a:pt x="20571" y="4878"/>
                  </a:lnTo>
                  <a:lnTo>
                    <a:pt x="20571" y="4189"/>
                  </a:lnTo>
                  <a:lnTo>
                    <a:pt x="19669" y="4189"/>
                  </a:lnTo>
                  <a:lnTo>
                    <a:pt x="19351" y="3817"/>
                  </a:lnTo>
                  <a:lnTo>
                    <a:pt x="19033" y="3499"/>
                  </a:lnTo>
                  <a:lnTo>
                    <a:pt x="18662" y="3287"/>
                  </a:lnTo>
                  <a:lnTo>
                    <a:pt x="18344" y="3075"/>
                  </a:lnTo>
                  <a:lnTo>
                    <a:pt x="18026" y="3022"/>
                  </a:lnTo>
                  <a:lnTo>
                    <a:pt x="17602" y="2969"/>
                  </a:lnTo>
                  <a:lnTo>
                    <a:pt x="17125" y="2969"/>
                  </a:lnTo>
                  <a:lnTo>
                    <a:pt x="16595" y="3022"/>
                  </a:lnTo>
                  <a:lnTo>
                    <a:pt x="16011" y="3181"/>
                  </a:lnTo>
                  <a:lnTo>
                    <a:pt x="15428" y="3340"/>
                  </a:lnTo>
                  <a:lnTo>
                    <a:pt x="14845" y="3605"/>
                  </a:lnTo>
                  <a:lnTo>
                    <a:pt x="14262" y="3924"/>
                  </a:lnTo>
                  <a:lnTo>
                    <a:pt x="14474" y="3605"/>
                  </a:lnTo>
                  <a:lnTo>
                    <a:pt x="14792" y="3340"/>
                  </a:lnTo>
                  <a:lnTo>
                    <a:pt x="14845" y="3287"/>
                  </a:lnTo>
                  <a:lnTo>
                    <a:pt x="14792" y="3234"/>
                  </a:lnTo>
                  <a:lnTo>
                    <a:pt x="14633" y="3181"/>
                  </a:lnTo>
                  <a:lnTo>
                    <a:pt x="14474" y="3022"/>
                  </a:lnTo>
                  <a:lnTo>
                    <a:pt x="14845" y="3022"/>
                  </a:lnTo>
                  <a:lnTo>
                    <a:pt x="15216" y="2863"/>
                  </a:lnTo>
                  <a:lnTo>
                    <a:pt x="20571" y="2863"/>
                  </a:lnTo>
                  <a:lnTo>
                    <a:pt x="20571" y="2333"/>
                  </a:lnTo>
                  <a:lnTo>
                    <a:pt x="15746" y="2333"/>
                  </a:lnTo>
                  <a:lnTo>
                    <a:pt x="16170" y="2227"/>
                  </a:lnTo>
                  <a:lnTo>
                    <a:pt x="16489" y="2121"/>
                  </a:lnTo>
                  <a:lnTo>
                    <a:pt x="16542" y="2068"/>
                  </a:lnTo>
                  <a:lnTo>
                    <a:pt x="16489" y="2015"/>
                  </a:lnTo>
                  <a:lnTo>
                    <a:pt x="16276" y="1962"/>
                  </a:lnTo>
                  <a:lnTo>
                    <a:pt x="16011" y="1909"/>
                  </a:lnTo>
                  <a:lnTo>
                    <a:pt x="15799" y="1803"/>
                  </a:lnTo>
                  <a:lnTo>
                    <a:pt x="15693" y="1750"/>
                  </a:lnTo>
                  <a:lnTo>
                    <a:pt x="15693" y="1697"/>
                  </a:lnTo>
                  <a:lnTo>
                    <a:pt x="15958" y="1644"/>
                  </a:lnTo>
                  <a:lnTo>
                    <a:pt x="16383" y="1644"/>
                  </a:lnTo>
                  <a:lnTo>
                    <a:pt x="17231" y="1750"/>
                  </a:lnTo>
                  <a:lnTo>
                    <a:pt x="17284" y="1697"/>
                  </a:lnTo>
                  <a:lnTo>
                    <a:pt x="17284" y="1644"/>
                  </a:lnTo>
                  <a:lnTo>
                    <a:pt x="17072" y="1485"/>
                  </a:lnTo>
                  <a:lnTo>
                    <a:pt x="16860" y="1326"/>
                  </a:lnTo>
                  <a:lnTo>
                    <a:pt x="16648" y="1167"/>
                  </a:lnTo>
                  <a:lnTo>
                    <a:pt x="16489" y="1008"/>
                  </a:lnTo>
                  <a:lnTo>
                    <a:pt x="16489" y="1008"/>
                  </a:lnTo>
                  <a:lnTo>
                    <a:pt x="16648" y="1114"/>
                  </a:lnTo>
                  <a:lnTo>
                    <a:pt x="16860" y="1167"/>
                  </a:lnTo>
                  <a:lnTo>
                    <a:pt x="17390" y="1273"/>
                  </a:lnTo>
                  <a:lnTo>
                    <a:pt x="17920" y="1326"/>
                  </a:lnTo>
                  <a:lnTo>
                    <a:pt x="18185" y="1326"/>
                  </a:lnTo>
                  <a:lnTo>
                    <a:pt x="18238" y="1273"/>
                  </a:lnTo>
                  <a:lnTo>
                    <a:pt x="18132" y="1167"/>
                  </a:lnTo>
                  <a:lnTo>
                    <a:pt x="18026" y="1008"/>
                  </a:lnTo>
                  <a:lnTo>
                    <a:pt x="17867" y="849"/>
                  </a:lnTo>
                  <a:lnTo>
                    <a:pt x="18715" y="849"/>
                  </a:lnTo>
                  <a:lnTo>
                    <a:pt x="18768" y="902"/>
                  </a:lnTo>
                  <a:lnTo>
                    <a:pt x="18821" y="849"/>
                  </a:lnTo>
                  <a:lnTo>
                    <a:pt x="20571" y="849"/>
                  </a:lnTo>
                  <a:lnTo>
                    <a:pt x="20571" y="531"/>
                  </a:lnTo>
                  <a:lnTo>
                    <a:pt x="18980" y="531"/>
                  </a:lnTo>
                  <a:lnTo>
                    <a:pt x="18980" y="478"/>
                  </a:lnTo>
                  <a:lnTo>
                    <a:pt x="18556" y="212"/>
                  </a:lnTo>
                  <a:lnTo>
                    <a:pt x="18132" y="53"/>
                  </a:lnTo>
                  <a:lnTo>
                    <a:pt x="17708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6" name="Google Shape;4256;p82"/>
          <p:cNvGrpSpPr/>
          <p:nvPr/>
        </p:nvGrpSpPr>
        <p:grpSpPr>
          <a:xfrm>
            <a:off x="4788288" y="3042975"/>
            <a:ext cx="1622275" cy="1318775"/>
            <a:chOff x="4263275" y="3032425"/>
            <a:chExt cx="1622275" cy="1318775"/>
          </a:xfrm>
        </p:grpSpPr>
        <p:sp>
          <p:nvSpPr>
            <p:cNvPr id="4257" name="Google Shape;4257;p82"/>
            <p:cNvSpPr/>
            <p:nvPr/>
          </p:nvSpPr>
          <p:spPr>
            <a:xfrm>
              <a:off x="4344100" y="3068225"/>
              <a:ext cx="1541450" cy="1282975"/>
            </a:xfrm>
            <a:custGeom>
              <a:rect b="b" l="l" r="r" t="t"/>
              <a:pathLst>
                <a:path extrusionOk="0" h="51319" w="61658">
                  <a:moveTo>
                    <a:pt x="30856" y="0"/>
                  </a:moveTo>
                  <a:lnTo>
                    <a:pt x="30485" y="53"/>
                  </a:lnTo>
                  <a:lnTo>
                    <a:pt x="30272" y="106"/>
                  </a:lnTo>
                  <a:lnTo>
                    <a:pt x="30060" y="265"/>
                  </a:lnTo>
                  <a:lnTo>
                    <a:pt x="478" y="24705"/>
                  </a:lnTo>
                  <a:lnTo>
                    <a:pt x="213" y="24970"/>
                  </a:lnTo>
                  <a:lnTo>
                    <a:pt x="107" y="25235"/>
                  </a:lnTo>
                  <a:lnTo>
                    <a:pt x="1" y="25447"/>
                  </a:lnTo>
                  <a:lnTo>
                    <a:pt x="1" y="25660"/>
                  </a:lnTo>
                  <a:lnTo>
                    <a:pt x="1" y="25872"/>
                  </a:lnTo>
                  <a:lnTo>
                    <a:pt x="107" y="26084"/>
                  </a:lnTo>
                  <a:lnTo>
                    <a:pt x="213" y="26349"/>
                  </a:lnTo>
                  <a:lnTo>
                    <a:pt x="478" y="26614"/>
                  </a:lnTo>
                  <a:lnTo>
                    <a:pt x="30060" y="51054"/>
                  </a:lnTo>
                  <a:lnTo>
                    <a:pt x="30272" y="51160"/>
                  </a:lnTo>
                  <a:lnTo>
                    <a:pt x="30485" y="51266"/>
                  </a:lnTo>
                  <a:lnTo>
                    <a:pt x="30856" y="51319"/>
                  </a:lnTo>
                  <a:lnTo>
                    <a:pt x="31227" y="51266"/>
                  </a:lnTo>
                  <a:lnTo>
                    <a:pt x="31439" y="51160"/>
                  </a:lnTo>
                  <a:lnTo>
                    <a:pt x="31651" y="51054"/>
                  </a:lnTo>
                  <a:lnTo>
                    <a:pt x="61233" y="26614"/>
                  </a:lnTo>
                  <a:lnTo>
                    <a:pt x="61445" y="26349"/>
                  </a:lnTo>
                  <a:lnTo>
                    <a:pt x="61604" y="26084"/>
                  </a:lnTo>
                  <a:lnTo>
                    <a:pt x="61657" y="25872"/>
                  </a:lnTo>
                  <a:lnTo>
                    <a:pt x="61657" y="25660"/>
                  </a:lnTo>
                  <a:lnTo>
                    <a:pt x="61657" y="25447"/>
                  </a:lnTo>
                  <a:lnTo>
                    <a:pt x="61604" y="25235"/>
                  </a:lnTo>
                  <a:lnTo>
                    <a:pt x="61445" y="24970"/>
                  </a:lnTo>
                  <a:lnTo>
                    <a:pt x="61233" y="24705"/>
                  </a:lnTo>
                  <a:lnTo>
                    <a:pt x="31651" y="265"/>
                  </a:lnTo>
                  <a:lnTo>
                    <a:pt x="31439" y="106"/>
                  </a:lnTo>
                  <a:lnTo>
                    <a:pt x="31227" y="53"/>
                  </a:lnTo>
                  <a:lnTo>
                    <a:pt x="30856" y="0"/>
                  </a:lnTo>
                  <a:close/>
                </a:path>
              </a:pathLst>
            </a:custGeom>
            <a:solidFill>
              <a:srgbClr val="EA06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8" name="Google Shape;4258;p82"/>
            <p:cNvSpPr/>
            <p:nvPr/>
          </p:nvSpPr>
          <p:spPr>
            <a:xfrm>
              <a:off x="4680750" y="3399575"/>
              <a:ext cx="433425" cy="4000"/>
            </a:xfrm>
            <a:custGeom>
              <a:rect b="b" l="l" r="r" t="t"/>
              <a:pathLst>
                <a:path extrusionOk="0" h="160" w="17337">
                  <a:moveTo>
                    <a:pt x="1" y="0"/>
                  </a:moveTo>
                  <a:lnTo>
                    <a:pt x="319" y="53"/>
                  </a:lnTo>
                  <a:lnTo>
                    <a:pt x="637" y="159"/>
                  </a:lnTo>
                  <a:lnTo>
                    <a:pt x="17337" y="159"/>
                  </a:lnTo>
                  <a:lnTo>
                    <a:pt x="1723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9" name="Google Shape;4259;p82"/>
            <p:cNvSpPr/>
            <p:nvPr/>
          </p:nvSpPr>
          <p:spPr>
            <a:xfrm>
              <a:off x="5028000" y="3628850"/>
              <a:ext cx="196175" cy="26525"/>
            </a:xfrm>
            <a:custGeom>
              <a:rect b="b" l="l" r="r" t="t"/>
              <a:pathLst>
                <a:path extrusionOk="0" h="1061" w="7847">
                  <a:moveTo>
                    <a:pt x="1" y="1"/>
                  </a:moveTo>
                  <a:lnTo>
                    <a:pt x="54" y="213"/>
                  </a:lnTo>
                  <a:lnTo>
                    <a:pt x="54" y="266"/>
                  </a:lnTo>
                  <a:lnTo>
                    <a:pt x="213" y="372"/>
                  </a:lnTo>
                  <a:lnTo>
                    <a:pt x="319" y="531"/>
                  </a:lnTo>
                  <a:lnTo>
                    <a:pt x="425" y="690"/>
                  </a:lnTo>
                  <a:lnTo>
                    <a:pt x="531" y="849"/>
                  </a:lnTo>
                  <a:lnTo>
                    <a:pt x="743" y="743"/>
                  </a:lnTo>
                  <a:lnTo>
                    <a:pt x="1061" y="690"/>
                  </a:lnTo>
                  <a:lnTo>
                    <a:pt x="1273" y="743"/>
                  </a:lnTo>
                  <a:lnTo>
                    <a:pt x="1432" y="796"/>
                  </a:lnTo>
                  <a:lnTo>
                    <a:pt x="1644" y="902"/>
                  </a:lnTo>
                  <a:lnTo>
                    <a:pt x="1750" y="1061"/>
                  </a:lnTo>
                  <a:lnTo>
                    <a:pt x="1803" y="1061"/>
                  </a:lnTo>
                  <a:lnTo>
                    <a:pt x="1909" y="955"/>
                  </a:lnTo>
                  <a:lnTo>
                    <a:pt x="2068" y="849"/>
                  </a:lnTo>
                  <a:lnTo>
                    <a:pt x="2227" y="849"/>
                  </a:lnTo>
                  <a:lnTo>
                    <a:pt x="2439" y="796"/>
                  </a:lnTo>
                  <a:lnTo>
                    <a:pt x="2598" y="849"/>
                  </a:lnTo>
                  <a:lnTo>
                    <a:pt x="2757" y="849"/>
                  </a:lnTo>
                  <a:lnTo>
                    <a:pt x="2916" y="955"/>
                  </a:lnTo>
                  <a:lnTo>
                    <a:pt x="3076" y="1061"/>
                  </a:lnTo>
                  <a:lnTo>
                    <a:pt x="3341" y="106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82"/>
            <p:cNvSpPr/>
            <p:nvPr/>
          </p:nvSpPr>
          <p:spPr>
            <a:xfrm>
              <a:off x="4968350" y="3583800"/>
              <a:ext cx="483800" cy="21225"/>
            </a:xfrm>
            <a:custGeom>
              <a:rect b="b" l="l" r="r" t="t"/>
              <a:pathLst>
                <a:path extrusionOk="0" h="849" w="19352">
                  <a:moveTo>
                    <a:pt x="1" y="0"/>
                  </a:moveTo>
                  <a:lnTo>
                    <a:pt x="160" y="212"/>
                  </a:lnTo>
                  <a:lnTo>
                    <a:pt x="213" y="477"/>
                  </a:lnTo>
                  <a:lnTo>
                    <a:pt x="637" y="636"/>
                  </a:lnTo>
                  <a:lnTo>
                    <a:pt x="1008" y="848"/>
                  </a:lnTo>
                  <a:lnTo>
                    <a:pt x="14580" y="848"/>
                  </a:lnTo>
                  <a:lnTo>
                    <a:pt x="17019" y="371"/>
                  </a:lnTo>
                  <a:lnTo>
                    <a:pt x="19351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82"/>
            <p:cNvSpPr/>
            <p:nvPr/>
          </p:nvSpPr>
          <p:spPr>
            <a:xfrm>
              <a:off x="5278500" y="3453900"/>
              <a:ext cx="4000" cy="25"/>
            </a:xfrm>
            <a:custGeom>
              <a:rect b="b" l="l" r="r" t="t"/>
              <a:pathLst>
                <a:path extrusionOk="0" h="1" w="160">
                  <a:moveTo>
                    <a:pt x="0" y="1"/>
                  </a:moveTo>
                  <a:lnTo>
                    <a:pt x="159" y="1"/>
                  </a:lnTo>
                  <a:lnTo>
                    <a:pt x="159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82"/>
            <p:cNvSpPr/>
            <p:nvPr/>
          </p:nvSpPr>
          <p:spPr>
            <a:xfrm>
              <a:off x="4760275" y="3445950"/>
              <a:ext cx="353900" cy="7975"/>
            </a:xfrm>
            <a:custGeom>
              <a:rect b="b" l="l" r="r" t="t"/>
              <a:pathLst>
                <a:path extrusionOk="0" h="319" w="14156">
                  <a:moveTo>
                    <a:pt x="1" y="1"/>
                  </a:moveTo>
                  <a:lnTo>
                    <a:pt x="54" y="213"/>
                  </a:lnTo>
                  <a:lnTo>
                    <a:pt x="319" y="160"/>
                  </a:lnTo>
                  <a:lnTo>
                    <a:pt x="584" y="160"/>
                  </a:lnTo>
                  <a:lnTo>
                    <a:pt x="1061" y="213"/>
                  </a:lnTo>
                  <a:lnTo>
                    <a:pt x="1432" y="319"/>
                  </a:lnTo>
                  <a:lnTo>
                    <a:pt x="13466" y="319"/>
                  </a:lnTo>
                  <a:lnTo>
                    <a:pt x="14156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82"/>
            <p:cNvSpPr/>
            <p:nvPr/>
          </p:nvSpPr>
          <p:spPr>
            <a:xfrm>
              <a:off x="5322225" y="3452575"/>
              <a:ext cx="25225" cy="1350"/>
            </a:xfrm>
            <a:custGeom>
              <a:rect b="b" l="l" r="r" t="t"/>
              <a:pathLst>
                <a:path extrusionOk="0" h="54" w="1009">
                  <a:moveTo>
                    <a:pt x="955" y="1"/>
                  </a:moveTo>
                  <a:lnTo>
                    <a:pt x="1" y="54"/>
                  </a:lnTo>
                  <a:lnTo>
                    <a:pt x="1008" y="54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82"/>
            <p:cNvSpPr/>
            <p:nvPr/>
          </p:nvSpPr>
          <p:spPr>
            <a:xfrm>
              <a:off x="4878225" y="3492350"/>
              <a:ext cx="180275" cy="11950"/>
            </a:xfrm>
            <a:custGeom>
              <a:rect b="b" l="l" r="r" t="t"/>
              <a:pathLst>
                <a:path extrusionOk="0" h="478" w="7211">
                  <a:moveTo>
                    <a:pt x="1" y="0"/>
                  </a:moveTo>
                  <a:lnTo>
                    <a:pt x="213" y="212"/>
                  </a:lnTo>
                  <a:lnTo>
                    <a:pt x="372" y="477"/>
                  </a:lnTo>
                  <a:lnTo>
                    <a:pt x="7211" y="477"/>
                  </a:lnTo>
                  <a:lnTo>
                    <a:pt x="6999" y="212"/>
                  </a:lnTo>
                  <a:lnTo>
                    <a:pt x="6893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82"/>
            <p:cNvSpPr/>
            <p:nvPr/>
          </p:nvSpPr>
          <p:spPr>
            <a:xfrm>
              <a:off x="5179100" y="3492350"/>
              <a:ext cx="231950" cy="11950"/>
            </a:xfrm>
            <a:custGeom>
              <a:rect b="b" l="l" r="r" t="t"/>
              <a:pathLst>
                <a:path extrusionOk="0" h="478" w="9278">
                  <a:moveTo>
                    <a:pt x="1644" y="0"/>
                  </a:moveTo>
                  <a:lnTo>
                    <a:pt x="1220" y="53"/>
                  </a:lnTo>
                  <a:lnTo>
                    <a:pt x="796" y="106"/>
                  </a:lnTo>
                  <a:lnTo>
                    <a:pt x="424" y="53"/>
                  </a:lnTo>
                  <a:lnTo>
                    <a:pt x="0" y="477"/>
                  </a:lnTo>
                  <a:lnTo>
                    <a:pt x="9278" y="477"/>
                  </a:lnTo>
                  <a:lnTo>
                    <a:pt x="9119" y="265"/>
                  </a:lnTo>
                  <a:lnTo>
                    <a:pt x="8907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82"/>
            <p:cNvSpPr/>
            <p:nvPr/>
          </p:nvSpPr>
          <p:spPr>
            <a:xfrm>
              <a:off x="5497175" y="3492350"/>
              <a:ext cx="106075" cy="11950"/>
            </a:xfrm>
            <a:custGeom>
              <a:rect b="b" l="l" r="r" t="t"/>
              <a:pathLst>
                <a:path extrusionOk="0" h="478" w="4243">
                  <a:moveTo>
                    <a:pt x="1" y="0"/>
                  </a:moveTo>
                  <a:lnTo>
                    <a:pt x="213" y="477"/>
                  </a:lnTo>
                  <a:lnTo>
                    <a:pt x="4242" y="477"/>
                  </a:lnTo>
                  <a:lnTo>
                    <a:pt x="360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82"/>
            <p:cNvSpPr/>
            <p:nvPr/>
          </p:nvSpPr>
          <p:spPr>
            <a:xfrm>
              <a:off x="5474650" y="3445950"/>
              <a:ext cx="67625" cy="7975"/>
            </a:xfrm>
            <a:custGeom>
              <a:rect b="b" l="l" r="r" t="t"/>
              <a:pathLst>
                <a:path extrusionOk="0" h="319" w="2705">
                  <a:moveTo>
                    <a:pt x="1" y="1"/>
                  </a:moveTo>
                  <a:lnTo>
                    <a:pt x="160" y="319"/>
                  </a:lnTo>
                  <a:lnTo>
                    <a:pt x="2704" y="319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82"/>
            <p:cNvSpPr/>
            <p:nvPr/>
          </p:nvSpPr>
          <p:spPr>
            <a:xfrm>
              <a:off x="5442850" y="3399575"/>
              <a:ext cx="38450" cy="4000"/>
            </a:xfrm>
            <a:custGeom>
              <a:rect b="b" l="l" r="r" t="t"/>
              <a:pathLst>
                <a:path extrusionOk="0" h="160" w="1538">
                  <a:moveTo>
                    <a:pt x="0" y="0"/>
                  </a:moveTo>
                  <a:lnTo>
                    <a:pt x="106" y="159"/>
                  </a:lnTo>
                  <a:lnTo>
                    <a:pt x="1538" y="159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82"/>
            <p:cNvSpPr/>
            <p:nvPr/>
          </p:nvSpPr>
          <p:spPr>
            <a:xfrm>
              <a:off x="4919325" y="3537400"/>
              <a:ext cx="744875" cy="17250"/>
            </a:xfrm>
            <a:custGeom>
              <a:rect b="b" l="l" r="r" t="t"/>
              <a:pathLst>
                <a:path extrusionOk="0" h="690" w="29795">
                  <a:moveTo>
                    <a:pt x="0" y="1"/>
                  </a:moveTo>
                  <a:lnTo>
                    <a:pt x="53" y="160"/>
                  </a:lnTo>
                  <a:lnTo>
                    <a:pt x="106" y="319"/>
                  </a:lnTo>
                  <a:lnTo>
                    <a:pt x="53" y="584"/>
                  </a:lnTo>
                  <a:lnTo>
                    <a:pt x="266" y="690"/>
                  </a:lnTo>
                  <a:lnTo>
                    <a:pt x="29795" y="690"/>
                  </a:lnTo>
                  <a:lnTo>
                    <a:pt x="28947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82"/>
            <p:cNvSpPr/>
            <p:nvPr/>
          </p:nvSpPr>
          <p:spPr>
            <a:xfrm>
              <a:off x="5071750" y="3655350"/>
              <a:ext cx="1350" cy="25"/>
            </a:xfrm>
            <a:custGeom>
              <a:rect b="b" l="l" r="r" t="t"/>
              <a:pathLst>
                <a:path extrusionOk="0" h="1" w="54">
                  <a:moveTo>
                    <a:pt x="0" y="1"/>
                  </a:moveTo>
                  <a:lnTo>
                    <a:pt x="0" y="1"/>
                  </a:lnTo>
                  <a:lnTo>
                    <a:pt x="5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82"/>
            <p:cNvSpPr/>
            <p:nvPr/>
          </p:nvSpPr>
          <p:spPr>
            <a:xfrm>
              <a:off x="5104875" y="3655350"/>
              <a:ext cx="6650" cy="1350"/>
            </a:xfrm>
            <a:custGeom>
              <a:rect b="b" l="l" r="r" t="t"/>
              <a:pathLst>
                <a:path extrusionOk="0" h="54" w="266">
                  <a:moveTo>
                    <a:pt x="1" y="1"/>
                  </a:moveTo>
                  <a:lnTo>
                    <a:pt x="54" y="54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82"/>
            <p:cNvSpPr/>
            <p:nvPr/>
          </p:nvSpPr>
          <p:spPr>
            <a:xfrm>
              <a:off x="4993550" y="3605000"/>
              <a:ext cx="339325" cy="23875"/>
            </a:xfrm>
            <a:custGeom>
              <a:rect b="b" l="l" r="r" t="t"/>
              <a:pathLst>
                <a:path extrusionOk="0" h="955" w="13573">
                  <a:moveTo>
                    <a:pt x="0" y="0"/>
                  </a:moveTo>
                  <a:lnTo>
                    <a:pt x="212" y="318"/>
                  </a:lnTo>
                  <a:lnTo>
                    <a:pt x="477" y="265"/>
                  </a:lnTo>
                  <a:lnTo>
                    <a:pt x="795" y="318"/>
                  </a:lnTo>
                  <a:lnTo>
                    <a:pt x="1061" y="478"/>
                  </a:lnTo>
                  <a:lnTo>
                    <a:pt x="1273" y="690"/>
                  </a:lnTo>
                  <a:lnTo>
                    <a:pt x="1379" y="955"/>
                  </a:lnTo>
                  <a:lnTo>
                    <a:pt x="9225" y="955"/>
                  </a:lnTo>
                  <a:lnTo>
                    <a:pt x="13572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82"/>
            <p:cNvSpPr/>
            <p:nvPr/>
          </p:nvSpPr>
          <p:spPr>
            <a:xfrm>
              <a:off x="4925950" y="3554625"/>
              <a:ext cx="760800" cy="29200"/>
            </a:xfrm>
            <a:custGeom>
              <a:rect b="b" l="l" r="r" t="t"/>
              <a:pathLst>
                <a:path extrusionOk="0" h="1168" w="30432">
                  <a:moveTo>
                    <a:pt x="1" y="1"/>
                  </a:moveTo>
                  <a:lnTo>
                    <a:pt x="213" y="160"/>
                  </a:lnTo>
                  <a:lnTo>
                    <a:pt x="425" y="372"/>
                  </a:lnTo>
                  <a:lnTo>
                    <a:pt x="584" y="584"/>
                  </a:lnTo>
                  <a:lnTo>
                    <a:pt x="743" y="796"/>
                  </a:lnTo>
                  <a:lnTo>
                    <a:pt x="1220" y="796"/>
                  </a:lnTo>
                  <a:lnTo>
                    <a:pt x="1379" y="902"/>
                  </a:lnTo>
                  <a:lnTo>
                    <a:pt x="1591" y="1008"/>
                  </a:lnTo>
                  <a:lnTo>
                    <a:pt x="1697" y="1167"/>
                  </a:lnTo>
                  <a:lnTo>
                    <a:pt x="21047" y="1167"/>
                  </a:lnTo>
                  <a:lnTo>
                    <a:pt x="23539" y="849"/>
                  </a:lnTo>
                  <a:lnTo>
                    <a:pt x="24758" y="690"/>
                  </a:lnTo>
                  <a:lnTo>
                    <a:pt x="25925" y="637"/>
                  </a:lnTo>
                  <a:lnTo>
                    <a:pt x="27091" y="584"/>
                  </a:lnTo>
                  <a:lnTo>
                    <a:pt x="28257" y="584"/>
                  </a:lnTo>
                  <a:lnTo>
                    <a:pt x="29371" y="637"/>
                  </a:lnTo>
                  <a:lnTo>
                    <a:pt x="30431" y="743"/>
                  </a:lnTo>
                  <a:lnTo>
                    <a:pt x="29530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4" name="Google Shape;4274;p82"/>
            <p:cNvSpPr/>
            <p:nvPr/>
          </p:nvSpPr>
          <p:spPr>
            <a:xfrm>
              <a:off x="4887525" y="3504275"/>
              <a:ext cx="755475" cy="33150"/>
            </a:xfrm>
            <a:custGeom>
              <a:rect b="b" l="l" r="r" t="t"/>
              <a:pathLst>
                <a:path extrusionOk="0" h="1326" w="30219">
                  <a:moveTo>
                    <a:pt x="0" y="0"/>
                  </a:moveTo>
                  <a:lnTo>
                    <a:pt x="159" y="371"/>
                  </a:lnTo>
                  <a:lnTo>
                    <a:pt x="212" y="742"/>
                  </a:lnTo>
                  <a:lnTo>
                    <a:pt x="424" y="742"/>
                  </a:lnTo>
                  <a:lnTo>
                    <a:pt x="689" y="795"/>
                  </a:lnTo>
                  <a:lnTo>
                    <a:pt x="954" y="901"/>
                  </a:lnTo>
                  <a:lnTo>
                    <a:pt x="1166" y="1114"/>
                  </a:lnTo>
                  <a:lnTo>
                    <a:pt x="1272" y="1326"/>
                  </a:lnTo>
                  <a:lnTo>
                    <a:pt x="30219" y="1326"/>
                  </a:lnTo>
                  <a:lnTo>
                    <a:pt x="28628" y="0"/>
                  </a:lnTo>
                  <a:lnTo>
                    <a:pt x="24599" y="0"/>
                  </a:lnTo>
                  <a:lnTo>
                    <a:pt x="24652" y="212"/>
                  </a:lnTo>
                  <a:lnTo>
                    <a:pt x="24652" y="424"/>
                  </a:lnTo>
                  <a:lnTo>
                    <a:pt x="24599" y="636"/>
                  </a:lnTo>
                  <a:lnTo>
                    <a:pt x="24546" y="848"/>
                  </a:lnTo>
                  <a:lnTo>
                    <a:pt x="24387" y="1061"/>
                  </a:lnTo>
                  <a:lnTo>
                    <a:pt x="24228" y="1167"/>
                  </a:lnTo>
                  <a:lnTo>
                    <a:pt x="24016" y="1273"/>
                  </a:lnTo>
                  <a:lnTo>
                    <a:pt x="23539" y="1273"/>
                  </a:lnTo>
                  <a:lnTo>
                    <a:pt x="23327" y="1167"/>
                  </a:lnTo>
                  <a:lnTo>
                    <a:pt x="23115" y="1061"/>
                  </a:lnTo>
                  <a:lnTo>
                    <a:pt x="22956" y="901"/>
                  </a:lnTo>
                  <a:lnTo>
                    <a:pt x="22743" y="955"/>
                  </a:lnTo>
                  <a:lnTo>
                    <a:pt x="22531" y="901"/>
                  </a:lnTo>
                  <a:lnTo>
                    <a:pt x="22266" y="795"/>
                  </a:lnTo>
                  <a:lnTo>
                    <a:pt x="22054" y="636"/>
                  </a:lnTo>
                  <a:lnTo>
                    <a:pt x="21842" y="371"/>
                  </a:lnTo>
                  <a:lnTo>
                    <a:pt x="21789" y="371"/>
                  </a:lnTo>
                  <a:lnTo>
                    <a:pt x="21577" y="318"/>
                  </a:lnTo>
                  <a:lnTo>
                    <a:pt x="21365" y="265"/>
                  </a:lnTo>
                  <a:lnTo>
                    <a:pt x="21153" y="159"/>
                  </a:lnTo>
                  <a:lnTo>
                    <a:pt x="20941" y="0"/>
                  </a:lnTo>
                  <a:lnTo>
                    <a:pt x="11663" y="0"/>
                  </a:lnTo>
                  <a:lnTo>
                    <a:pt x="11186" y="424"/>
                  </a:lnTo>
                  <a:lnTo>
                    <a:pt x="10550" y="901"/>
                  </a:lnTo>
                  <a:lnTo>
                    <a:pt x="10285" y="1008"/>
                  </a:lnTo>
                  <a:lnTo>
                    <a:pt x="10020" y="1167"/>
                  </a:lnTo>
                  <a:lnTo>
                    <a:pt x="9702" y="1220"/>
                  </a:lnTo>
                  <a:lnTo>
                    <a:pt x="9013" y="1220"/>
                  </a:lnTo>
                  <a:lnTo>
                    <a:pt x="8641" y="1114"/>
                  </a:lnTo>
                  <a:lnTo>
                    <a:pt x="8270" y="1008"/>
                  </a:lnTo>
                  <a:lnTo>
                    <a:pt x="7952" y="848"/>
                  </a:lnTo>
                  <a:lnTo>
                    <a:pt x="7634" y="689"/>
                  </a:lnTo>
                  <a:lnTo>
                    <a:pt x="7316" y="477"/>
                  </a:lnTo>
                  <a:lnTo>
                    <a:pt x="7051" y="265"/>
                  </a:lnTo>
                  <a:lnTo>
                    <a:pt x="6839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5" name="Google Shape;4275;p82"/>
            <p:cNvSpPr/>
            <p:nvPr/>
          </p:nvSpPr>
          <p:spPr>
            <a:xfrm>
              <a:off x="4796075" y="3453900"/>
              <a:ext cx="300875" cy="38475"/>
            </a:xfrm>
            <a:custGeom>
              <a:rect b="b" l="l" r="r" t="t"/>
              <a:pathLst>
                <a:path extrusionOk="0" h="1539" w="12035">
                  <a:moveTo>
                    <a:pt x="0" y="1"/>
                  </a:moveTo>
                  <a:lnTo>
                    <a:pt x="318" y="213"/>
                  </a:lnTo>
                  <a:lnTo>
                    <a:pt x="636" y="425"/>
                  </a:lnTo>
                  <a:lnTo>
                    <a:pt x="848" y="690"/>
                  </a:lnTo>
                  <a:lnTo>
                    <a:pt x="1060" y="1008"/>
                  </a:lnTo>
                  <a:lnTo>
                    <a:pt x="1431" y="902"/>
                  </a:lnTo>
                  <a:lnTo>
                    <a:pt x="2227" y="902"/>
                  </a:lnTo>
                  <a:lnTo>
                    <a:pt x="2651" y="1061"/>
                  </a:lnTo>
                  <a:lnTo>
                    <a:pt x="2969" y="1273"/>
                  </a:lnTo>
                  <a:lnTo>
                    <a:pt x="3287" y="1538"/>
                  </a:lnTo>
                  <a:lnTo>
                    <a:pt x="10179" y="1538"/>
                  </a:lnTo>
                  <a:lnTo>
                    <a:pt x="10179" y="1485"/>
                  </a:lnTo>
                  <a:lnTo>
                    <a:pt x="10179" y="1167"/>
                  </a:lnTo>
                  <a:lnTo>
                    <a:pt x="10232" y="955"/>
                  </a:lnTo>
                  <a:lnTo>
                    <a:pt x="10444" y="743"/>
                  </a:lnTo>
                  <a:lnTo>
                    <a:pt x="10656" y="584"/>
                  </a:lnTo>
                  <a:lnTo>
                    <a:pt x="10709" y="584"/>
                  </a:lnTo>
                  <a:lnTo>
                    <a:pt x="11186" y="425"/>
                  </a:lnTo>
                  <a:lnTo>
                    <a:pt x="12034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82"/>
            <p:cNvSpPr/>
            <p:nvPr/>
          </p:nvSpPr>
          <p:spPr>
            <a:xfrm>
              <a:off x="5220175" y="3453900"/>
              <a:ext cx="181600" cy="38475"/>
            </a:xfrm>
            <a:custGeom>
              <a:rect b="b" l="l" r="r" t="t"/>
              <a:pathLst>
                <a:path extrusionOk="0" h="1539" w="7264">
                  <a:moveTo>
                    <a:pt x="2333" y="1"/>
                  </a:moveTo>
                  <a:lnTo>
                    <a:pt x="1697" y="584"/>
                  </a:lnTo>
                  <a:lnTo>
                    <a:pt x="1114" y="1008"/>
                  </a:lnTo>
                  <a:lnTo>
                    <a:pt x="531" y="1326"/>
                  </a:lnTo>
                  <a:lnTo>
                    <a:pt x="1" y="1538"/>
                  </a:lnTo>
                  <a:lnTo>
                    <a:pt x="7264" y="1538"/>
                  </a:lnTo>
                  <a:lnTo>
                    <a:pt x="7264" y="1485"/>
                  </a:lnTo>
                  <a:lnTo>
                    <a:pt x="7105" y="1485"/>
                  </a:lnTo>
                  <a:lnTo>
                    <a:pt x="6893" y="1379"/>
                  </a:lnTo>
                  <a:lnTo>
                    <a:pt x="6681" y="1220"/>
                  </a:lnTo>
                  <a:lnTo>
                    <a:pt x="6522" y="1008"/>
                  </a:lnTo>
                  <a:lnTo>
                    <a:pt x="6363" y="796"/>
                  </a:lnTo>
                  <a:lnTo>
                    <a:pt x="6151" y="796"/>
                  </a:lnTo>
                  <a:lnTo>
                    <a:pt x="5991" y="690"/>
                  </a:lnTo>
                  <a:lnTo>
                    <a:pt x="5832" y="584"/>
                  </a:lnTo>
                  <a:lnTo>
                    <a:pt x="5567" y="319"/>
                  </a:lnTo>
                  <a:lnTo>
                    <a:pt x="5355" y="213"/>
                  </a:lnTo>
                  <a:lnTo>
                    <a:pt x="5196" y="160"/>
                  </a:lnTo>
                  <a:lnTo>
                    <a:pt x="5090" y="1"/>
                  </a:lnTo>
                  <a:lnTo>
                    <a:pt x="4083" y="1"/>
                  </a:lnTo>
                  <a:lnTo>
                    <a:pt x="3235" y="54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82"/>
            <p:cNvSpPr/>
            <p:nvPr/>
          </p:nvSpPr>
          <p:spPr>
            <a:xfrm>
              <a:off x="5478625" y="3453900"/>
              <a:ext cx="108700" cy="38475"/>
            </a:xfrm>
            <a:custGeom>
              <a:rect b="b" l="l" r="r" t="t"/>
              <a:pathLst>
                <a:path extrusionOk="0" h="1539" w="4348">
                  <a:moveTo>
                    <a:pt x="1" y="1"/>
                  </a:moveTo>
                  <a:lnTo>
                    <a:pt x="425" y="849"/>
                  </a:lnTo>
                  <a:lnTo>
                    <a:pt x="743" y="1538"/>
                  </a:lnTo>
                  <a:lnTo>
                    <a:pt x="4348" y="1538"/>
                  </a:lnTo>
                  <a:lnTo>
                    <a:pt x="2545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8" name="Google Shape;4278;p82"/>
            <p:cNvSpPr/>
            <p:nvPr/>
          </p:nvSpPr>
          <p:spPr>
            <a:xfrm>
              <a:off x="5445500" y="3403550"/>
              <a:ext cx="86175" cy="42425"/>
            </a:xfrm>
            <a:custGeom>
              <a:rect b="b" l="l" r="r" t="t"/>
              <a:pathLst>
                <a:path extrusionOk="0" h="1697" w="3447">
                  <a:moveTo>
                    <a:pt x="0" y="0"/>
                  </a:moveTo>
                  <a:lnTo>
                    <a:pt x="637" y="848"/>
                  </a:lnTo>
                  <a:lnTo>
                    <a:pt x="1167" y="1697"/>
                  </a:lnTo>
                  <a:lnTo>
                    <a:pt x="3446" y="1697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9" name="Google Shape;4279;p82"/>
            <p:cNvSpPr/>
            <p:nvPr/>
          </p:nvSpPr>
          <p:spPr>
            <a:xfrm>
              <a:off x="4696650" y="3403550"/>
              <a:ext cx="440050" cy="42425"/>
            </a:xfrm>
            <a:custGeom>
              <a:rect b="b" l="l" r="r" t="t"/>
              <a:pathLst>
                <a:path extrusionOk="0" h="1697" w="17602">
                  <a:moveTo>
                    <a:pt x="1" y="0"/>
                  </a:moveTo>
                  <a:lnTo>
                    <a:pt x="425" y="212"/>
                  </a:lnTo>
                  <a:lnTo>
                    <a:pt x="743" y="477"/>
                  </a:lnTo>
                  <a:lnTo>
                    <a:pt x="1061" y="795"/>
                  </a:lnTo>
                  <a:lnTo>
                    <a:pt x="1326" y="1113"/>
                  </a:lnTo>
                  <a:lnTo>
                    <a:pt x="1485" y="1060"/>
                  </a:lnTo>
                  <a:lnTo>
                    <a:pt x="1697" y="1060"/>
                  </a:lnTo>
                  <a:lnTo>
                    <a:pt x="1962" y="1113"/>
                  </a:lnTo>
                  <a:lnTo>
                    <a:pt x="2228" y="1219"/>
                  </a:lnTo>
                  <a:lnTo>
                    <a:pt x="2440" y="1432"/>
                  </a:lnTo>
                  <a:lnTo>
                    <a:pt x="2546" y="1697"/>
                  </a:lnTo>
                  <a:lnTo>
                    <a:pt x="16701" y="1697"/>
                  </a:lnTo>
                  <a:lnTo>
                    <a:pt x="17178" y="1378"/>
                  </a:lnTo>
                  <a:lnTo>
                    <a:pt x="17602" y="1113"/>
                  </a:lnTo>
                  <a:lnTo>
                    <a:pt x="17125" y="583"/>
                  </a:lnTo>
                  <a:lnTo>
                    <a:pt x="16701" y="0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0" name="Google Shape;4280;p82"/>
            <p:cNvSpPr/>
            <p:nvPr/>
          </p:nvSpPr>
          <p:spPr>
            <a:xfrm>
              <a:off x="4641000" y="3032425"/>
              <a:ext cx="835000" cy="367175"/>
            </a:xfrm>
            <a:custGeom>
              <a:rect b="b" l="l" r="r" t="t"/>
              <a:pathLst>
                <a:path extrusionOk="0" h="14687" w="33400">
                  <a:moveTo>
                    <a:pt x="15587" y="1"/>
                  </a:moveTo>
                  <a:lnTo>
                    <a:pt x="2439" y="10869"/>
                  </a:lnTo>
                  <a:lnTo>
                    <a:pt x="2227" y="11028"/>
                  </a:lnTo>
                  <a:lnTo>
                    <a:pt x="0" y="12831"/>
                  </a:lnTo>
                  <a:lnTo>
                    <a:pt x="0" y="12884"/>
                  </a:lnTo>
                  <a:lnTo>
                    <a:pt x="371" y="13096"/>
                  </a:lnTo>
                  <a:lnTo>
                    <a:pt x="743" y="13361"/>
                  </a:lnTo>
                  <a:lnTo>
                    <a:pt x="1008" y="13679"/>
                  </a:lnTo>
                  <a:lnTo>
                    <a:pt x="1273" y="14050"/>
                  </a:lnTo>
                  <a:lnTo>
                    <a:pt x="1432" y="14368"/>
                  </a:lnTo>
                  <a:lnTo>
                    <a:pt x="1538" y="14686"/>
                  </a:lnTo>
                  <a:lnTo>
                    <a:pt x="18821" y="14686"/>
                  </a:lnTo>
                  <a:lnTo>
                    <a:pt x="18131" y="13679"/>
                  </a:lnTo>
                  <a:lnTo>
                    <a:pt x="17654" y="12884"/>
                  </a:lnTo>
                  <a:lnTo>
                    <a:pt x="17654" y="12831"/>
                  </a:lnTo>
                  <a:lnTo>
                    <a:pt x="17283" y="12300"/>
                  </a:lnTo>
                  <a:lnTo>
                    <a:pt x="17071" y="12088"/>
                  </a:lnTo>
                  <a:lnTo>
                    <a:pt x="16912" y="11929"/>
                  </a:lnTo>
                  <a:lnTo>
                    <a:pt x="16276" y="12141"/>
                  </a:lnTo>
                  <a:lnTo>
                    <a:pt x="15958" y="12194"/>
                  </a:lnTo>
                  <a:lnTo>
                    <a:pt x="15693" y="12247"/>
                  </a:lnTo>
                  <a:lnTo>
                    <a:pt x="15322" y="12194"/>
                  </a:lnTo>
                  <a:lnTo>
                    <a:pt x="15057" y="12088"/>
                  </a:lnTo>
                  <a:lnTo>
                    <a:pt x="14738" y="12141"/>
                  </a:lnTo>
                  <a:lnTo>
                    <a:pt x="14420" y="12194"/>
                  </a:lnTo>
                  <a:lnTo>
                    <a:pt x="14261" y="12194"/>
                  </a:lnTo>
                  <a:lnTo>
                    <a:pt x="14049" y="12141"/>
                  </a:lnTo>
                  <a:lnTo>
                    <a:pt x="13837" y="12035"/>
                  </a:lnTo>
                  <a:lnTo>
                    <a:pt x="13466" y="12088"/>
                  </a:lnTo>
                  <a:lnTo>
                    <a:pt x="13201" y="12141"/>
                  </a:lnTo>
                  <a:lnTo>
                    <a:pt x="12936" y="12088"/>
                  </a:lnTo>
                  <a:lnTo>
                    <a:pt x="12724" y="12035"/>
                  </a:lnTo>
                  <a:lnTo>
                    <a:pt x="12512" y="11982"/>
                  </a:lnTo>
                  <a:lnTo>
                    <a:pt x="12353" y="11823"/>
                  </a:lnTo>
                  <a:lnTo>
                    <a:pt x="12088" y="11876"/>
                  </a:lnTo>
                  <a:lnTo>
                    <a:pt x="11452" y="11876"/>
                  </a:lnTo>
                  <a:lnTo>
                    <a:pt x="11186" y="11770"/>
                  </a:lnTo>
                  <a:lnTo>
                    <a:pt x="10974" y="11611"/>
                  </a:lnTo>
                  <a:lnTo>
                    <a:pt x="10815" y="11452"/>
                  </a:lnTo>
                  <a:lnTo>
                    <a:pt x="10709" y="11452"/>
                  </a:lnTo>
                  <a:lnTo>
                    <a:pt x="10391" y="11399"/>
                  </a:lnTo>
                  <a:lnTo>
                    <a:pt x="10126" y="11346"/>
                  </a:lnTo>
                  <a:lnTo>
                    <a:pt x="9861" y="11187"/>
                  </a:lnTo>
                  <a:lnTo>
                    <a:pt x="9702" y="11028"/>
                  </a:lnTo>
                  <a:lnTo>
                    <a:pt x="9596" y="10869"/>
                  </a:lnTo>
                  <a:lnTo>
                    <a:pt x="9490" y="10604"/>
                  </a:lnTo>
                  <a:lnTo>
                    <a:pt x="9437" y="10392"/>
                  </a:lnTo>
                  <a:lnTo>
                    <a:pt x="9437" y="10180"/>
                  </a:lnTo>
                  <a:lnTo>
                    <a:pt x="9490" y="9968"/>
                  </a:lnTo>
                  <a:lnTo>
                    <a:pt x="9596" y="9809"/>
                  </a:lnTo>
                  <a:lnTo>
                    <a:pt x="9755" y="9597"/>
                  </a:lnTo>
                  <a:lnTo>
                    <a:pt x="10020" y="9438"/>
                  </a:lnTo>
                  <a:lnTo>
                    <a:pt x="10338" y="9279"/>
                  </a:lnTo>
                  <a:lnTo>
                    <a:pt x="10762" y="9173"/>
                  </a:lnTo>
                  <a:lnTo>
                    <a:pt x="11611" y="8960"/>
                  </a:lnTo>
                  <a:lnTo>
                    <a:pt x="11452" y="8218"/>
                  </a:lnTo>
                  <a:lnTo>
                    <a:pt x="11399" y="7900"/>
                  </a:lnTo>
                  <a:lnTo>
                    <a:pt x="11399" y="7529"/>
                  </a:lnTo>
                  <a:lnTo>
                    <a:pt x="11452" y="6840"/>
                  </a:lnTo>
                  <a:lnTo>
                    <a:pt x="11611" y="6151"/>
                  </a:lnTo>
                  <a:lnTo>
                    <a:pt x="11876" y="5568"/>
                  </a:lnTo>
                  <a:lnTo>
                    <a:pt x="12194" y="4984"/>
                  </a:lnTo>
                  <a:lnTo>
                    <a:pt x="12565" y="4613"/>
                  </a:lnTo>
                  <a:lnTo>
                    <a:pt x="12936" y="4242"/>
                  </a:lnTo>
                  <a:lnTo>
                    <a:pt x="13307" y="3977"/>
                  </a:lnTo>
                  <a:lnTo>
                    <a:pt x="13784" y="3712"/>
                  </a:lnTo>
                  <a:lnTo>
                    <a:pt x="14208" y="3553"/>
                  </a:lnTo>
                  <a:lnTo>
                    <a:pt x="14632" y="3394"/>
                  </a:lnTo>
                  <a:lnTo>
                    <a:pt x="15110" y="3341"/>
                  </a:lnTo>
                  <a:lnTo>
                    <a:pt x="15587" y="3288"/>
                  </a:lnTo>
                  <a:lnTo>
                    <a:pt x="16011" y="3288"/>
                  </a:lnTo>
                  <a:lnTo>
                    <a:pt x="16435" y="3394"/>
                  </a:lnTo>
                  <a:lnTo>
                    <a:pt x="16859" y="3500"/>
                  </a:lnTo>
                  <a:lnTo>
                    <a:pt x="17230" y="3606"/>
                  </a:lnTo>
                  <a:lnTo>
                    <a:pt x="17601" y="3818"/>
                  </a:lnTo>
                  <a:lnTo>
                    <a:pt x="17972" y="4030"/>
                  </a:lnTo>
                  <a:lnTo>
                    <a:pt x="18290" y="4242"/>
                  </a:lnTo>
                  <a:lnTo>
                    <a:pt x="18556" y="4507"/>
                  </a:lnTo>
                  <a:lnTo>
                    <a:pt x="18874" y="4825"/>
                  </a:lnTo>
                  <a:lnTo>
                    <a:pt x="19086" y="5143"/>
                  </a:lnTo>
                  <a:lnTo>
                    <a:pt x="19298" y="5515"/>
                  </a:lnTo>
                  <a:lnTo>
                    <a:pt x="19457" y="5886"/>
                  </a:lnTo>
                  <a:lnTo>
                    <a:pt x="19616" y="6257"/>
                  </a:lnTo>
                  <a:lnTo>
                    <a:pt x="19722" y="6681"/>
                  </a:lnTo>
                  <a:lnTo>
                    <a:pt x="19775" y="7052"/>
                  </a:lnTo>
                  <a:lnTo>
                    <a:pt x="19828" y="7529"/>
                  </a:lnTo>
                  <a:lnTo>
                    <a:pt x="19775" y="8218"/>
                  </a:lnTo>
                  <a:lnTo>
                    <a:pt x="19616" y="8854"/>
                  </a:lnTo>
                  <a:lnTo>
                    <a:pt x="20252" y="9066"/>
                  </a:lnTo>
                  <a:lnTo>
                    <a:pt x="20517" y="9173"/>
                  </a:lnTo>
                  <a:lnTo>
                    <a:pt x="20729" y="9332"/>
                  </a:lnTo>
                  <a:lnTo>
                    <a:pt x="20835" y="9438"/>
                  </a:lnTo>
                  <a:lnTo>
                    <a:pt x="20941" y="9544"/>
                  </a:lnTo>
                  <a:lnTo>
                    <a:pt x="21524" y="10869"/>
                  </a:lnTo>
                  <a:lnTo>
                    <a:pt x="21630" y="11028"/>
                  </a:lnTo>
                  <a:lnTo>
                    <a:pt x="22161" y="11929"/>
                  </a:lnTo>
                  <a:lnTo>
                    <a:pt x="22744" y="12831"/>
                  </a:lnTo>
                  <a:lnTo>
                    <a:pt x="22744" y="12884"/>
                  </a:lnTo>
                  <a:lnTo>
                    <a:pt x="23327" y="13626"/>
                  </a:lnTo>
                  <a:lnTo>
                    <a:pt x="23698" y="13467"/>
                  </a:lnTo>
                  <a:lnTo>
                    <a:pt x="24069" y="13414"/>
                  </a:lnTo>
                  <a:lnTo>
                    <a:pt x="24175" y="13414"/>
                  </a:lnTo>
                  <a:lnTo>
                    <a:pt x="24493" y="13467"/>
                  </a:lnTo>
                  <a:lnTo>
                    <a:pt x="24811" y="13573"/>
                  </a:lnTo>
                  <a:lnTo>
                    <a:pt x="25076" y="13732"/>
                  </a:lnTo>
                  <a:lnTo>
                    <a:pt x="25341" y="13944"/>
                  </a:lnTo>
                  <a:lnTo>
                    <a:pt x="25713" y="13891"/>
                  </a:lnTo>
                  <a:lnTo>
                    <a:pt x="26190" y="13785"/>
                  </a:lnTo>
                  <a:lnTo>
                    <a:pt x="27197" y="13573"/>
                  </a:lnTo>
                  <a:lnTo>
                    <a:pt x="28416" y="13255"/>
                  </a:lnTo>
                  <a:lnTo>
                    <a:pt x="28999" y="13202"/>
                  </a:lnTo>
                  <a:lnTo>
                    <a:pt x="29530" y="13149"/>
                  </a:lnTo>
                  <a:lnTo>
                    <a:pt x="29954" y="13149"/>
                  </a:lnTo>
                  <a:lnTo>
                    <a:pt x="30219" y="13255"/>
                  </a:lnTo>
                  <a:lnTo>
                    <a:pt x="30484" y="13308"/>
                  </a:lnTo>
                  <a:lnTo>
                    <a:pt x="30749" y="13467"/>
                  </a:lnTo>
                  <a:lnTo>
                    <a:pt x="31014" y="13679"/>
                  </a:lnTo>
                  <a:lnTo>
                    <a:pt x="31544" y="14156"/>
                  </a:lnTo>
                  <a:lnTo>
                    <a:pt x="32074" y="14686"/>
                  </a:lnTo>
                  <a:lnTo>
                    <a:pt x="33400" y="14686"/>
                  </a:lnTo>
                  <a:lnTo>
                    <a:pt x="31173" y="12884"/>
                  </a:lnTo>
                  <a:lnTo>
                    <a:pt x="31173" y="12831"/>
                  </a:lnTo>
                  <a:lnTo>
                    <a:pt x="28946" y="11028"/>
                  </a:lnTo>
                  <a:lnTo>
                    <a:pt x="28734" y="10869"/>
                  </a:lnTo>
                  <a:lnTo>
                    <a:pt x="16912" y="1114"/>
                  </a:lnTo>
                  <a:lnTo>
                    <a:pt x="15587" y="1"/>
                  </a:lnTo>
                  <a:close/>
                </a:path>
              </a:pathLst>
            </a:custGeom>
            <a:solidFill>
              <a:srgbClr val="EFA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82"/>
            <p:cNvSpPr/>
            <p:nvPr/>
          </p:nvSpPr>
          <p:spPr>
            <a:xfrm>
              <a:off x="4945825" y="3125200"/>
              <a:ext cx="39800" cy="31850"/>
            </a:xfrm>
            <a:custGeom>
              <a:rect b="b" l="l" r="r" t="t"/>
              <a:pathLst>
                <a:path extrusionOk="0" h="1274" w="1592">
                  <a:moveTo>
                    <a:pt x="1591" y="1"/>
                  </a:moveTo>
                  <a:lnTo>
                    <a:pt x="1114" y="266"/>
                  </a:lnTo>
                  <a:lnTo>
                    <a:pt x="743" y="531"/>
                  </a:lnTo>
                  <a:lnTo>
                    <a:pt x="372" y="902"/>
                  </a:lnTo>
                  <a:lnTo>
                    <a:pt x="1" y="1273"/>
                  </a:lnTo>
                  <a:lnTo>
                    <a:pt x="1" y="1273"/>
                  </a:lnTo>
                  <a:lnTo>
                    <a:pt x="1591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82"/>
            <p:cNvSpPr/>
            <p:nvPr/>
          </p:nvSpPr>
          <p:spPr>
            <a:xfrm>
              <a:off x="4925950" y="3114600"/>
              <a:ext cx="210750" cy="141850"/>
            </a:xfrm>
            <a:custGeom>
              <a:rect b="b" l="l" r="r" t="t"/>
              <a:pathLst>
                <a:path extrusionOk="0" h="5674" w="8430">
                  <a:moveTo>
                    <a:pt x="4189" y="1"/>
                  </a:moveTo>
                  <a:lnTo>
                    <a:pt x="3712" y="54"/>
                  </a:lnTo>
                  <a:lnTo>
                    <a:pt x="3234" y="107"/>
                  </a:lnTo>
                  <a:lnTo>
                    <a:pt x="2810" y="266"/>
                  </a:lnTo>
                  <a:lnTo>
                    <a:pt x="2386" y="425"/>
                  </a:lnTo>
                  <a:lnTo>
                    <a:pt x="796" y="1697"/>
                  </a:lnTo>
                  <a:lnTo>
                    <a:pt x="478" y="2281"/>
                  </a:lnTo>
                  <a:lnTo>
                    <a:pt x="213" y="2864"/>
                  </a:lnTo>
                  <a:lnTo>
                    <a:pt x="54" y="3553"/>
                  </a:lnTo>
                  <a:lnTo>
                    <a:pt x="1" y="4242"/>
                  </a:lnTo>
                  <a:lnTo>
                    <a:pt x="1" y="4613"/>
                  </a:lnTo>
                  <a:lnTo>
                    <a:pt x="54" y="4931"/>
                  </a:lnTo>
                  <a:lnTo>
                    <a:pt x="213" y="5673"/>
                  </a:lnTo>
                  <a:lnTo>
                    <a:pt x="1326" y="5408"/>
                  </a:lnTo>
                  <a:lnTo>
                    <a:pt x="2439" y="5302"/>
                  </a:lnTo>
                  <a:lnTo>
                    <a:pt x="3499" y="5249"/>
                  </a:lnTo>
                  <a:lnTo>
                    <a:pt x="4401" y="5196"/>
                  </a:lnTo>
                  <a:lnTo>
                    <a:pt x="5408" y="5249"/>
                  </a:lnTo>
                  <a:lnTo>
                    <a:pt x="6362" y="5302"/>
                  </a:lnTo>
                  <a:lnTo>
                    <a:pt x="7317" y="5408"/>
                  </a:lnTo>
                  <a:lnTo>
                    <a:pt x="8218" y="5567"/>
                  </a:lnTo>
                  <a:lnTo>
                    <a:pt x="8377" y="4931"/>
                  </a:lnTo>
                  <a:lnTo>
                    <a:pt x="8430" y="4242"/>
                  </a:lnTo>
                  <a:lnTo>
                    <a:pt x="8377" y="3765"/>
                  </a:lnTo>
                  <a:lnTo>
                    <a:pt x="8324" y="3394"/>
                  </a:lnTo>
                  <a:lnTo>
                    <a:pt x="8218" y="2970"/>
                  </a:lnTo>
                  <a:lnTo>
                    <a:pt x="8059" y="2599"/>
                  </a:lnTo>
                  <a:lnTo>
                    <a:pt x="7900" y="2228"/>
                  </a:lnTo>
                  <a:lnTo>
                    <a:pt x="7688" y="1856"/>
                  </a:lnTo>
                  <a:lnTo>
                    <a:pt x="7476" y="1538"/>
                  </a:lnTo>
                  <a:lnTo>
                    <a:pt x="7158" y="1220"/>
                  </a:lnTo>
                  <a:lnTo>
                    <a:pt x="6892" y="955"/>
                  </a:lnTo>
                  <a:lnTo>
                    <a:pt x="6574" y="743"/>
                  </a:lnTo>
                  <a:lnTo>
                    <a:pt x="6203" y="531"/>
                  </a:lnTo>
                  <a:lnTo>
                    <a:pt x="5832" y="319"/>
                  </a:lnTo>
                  <a:lnTo>
                    <a:pt x="5461" y="213"/>
                  </a:lnTo>
                  <a:lnTo>
                    <a:pt x="5037" y="107"/>
                  </a:lnTo>
                  <a:lnTo>
                    <a:pt x="4613" y="1"/>
                  </a:lnTo>
                  <a:close/>
                </a:path>
              </a:pathLst>
            </a:custGeom>
            <a:solidFill>
              <a:srgbClr val="EDD4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82"/>
            <p:cNvSpPr/>
            <p:nvPr/>
          </p:nvSpPr>
          <p:spPr>
            <a:xfrm>
              <a:off x="4477975" y="3354500"/>
              <a:ext cx="1272375" cy="349925"/>
            </a:xfrm>
            <a:custGeom>
              <a:rect b="b" l="l" r="r" t="t"/>
              <a:pathLst>
                <a:path extrusionOk="0" h="13997" w="50895">
                  <a:moveTo>
                    <a:pt x="6521" y="1"/>
                  </a:moveTo>
                  <a:lnTo>
                    <a:pt x="4295" y="1803"/>
                  </a:lnTo>
                  <a:lnTo>
                    <a:pt x="4083" y="1962"/>
                  </a:lnTo>
                  <a:lnTo>
                    <a:pt x="4083" y="2015"/>
                  </a:lnTo>
                  <a:lnTo>
                    <a:pt x="3605" y="2386"/>
                  </a:lnTo>
                  <a:lnTo>
                    <a:pt x="2863" y="3022"/>
                  </a:lnTo>
                  <a:lnTo>
                    <a:pt x="2810" y="3022"/>
                  </a:lnTo>
                  <a:lnTo>
                    <a:pt x="2545" y="3287"/>
                  </a:lnTo>
                  <a:lnTo>
                    <a:pt x="2068" y="3659"/>
                  </a:lnTo>
                  <a:lnTo>
                    <a:pt x="1644" y="3977"/>
                  </a:lnTo>
                  <a:lnTo>
                    <a:pt x="1432" y="4136"/>
                  </a:lnTo>
                  <a:lnTo>
                    <a:pt x="0" y="5355"/>
                  </a:lnTo>
                  <a:lnTo>
                    <a:pt x="107" y="5514"/>
                  </a:lnTo>
                  <a:lnTo>
                    <a:pt x="319" y="5832"/>
                  </a:lnTo>
                  <a:lnTo>
                    <a:pt x="478" y="5991"/>
                  </a:lnTo>
                  <a:lnTo>
                    <a:pt x="796" y="6415"/>
                  </a:lnTo>
                  <a:lnTo>
                    <a:pt x="1061" y="6680"/>
                  </a:lnTo>
                  <a:lnTo>
                    <a:pt x="1644" y="7317"/>
                  </a:lnTo>
                  <a:lnTo>
                    <a:pt x="2439" y="8006"/>
                  </a:lnTo>
                  <a:lnTo>
                    <a:pt x="3128" y="8589"/>
                  </a:lnTo>
                  <a:lnTo>
                    <a:pt x="3924" y="9172"/>
                  </a:lnTo>
                  <a:lnTo>
                    <a:pt x="4772" y="9702"/>
                  </a:lnTo>
                  <a:lnTo>
                    <a:pt x="5302" y="10020"/>
                  </a:lnTo>
                  <a:lnTo>
                    <a:pt x="6150" y="10551"/>
                  </a:lnTo>
                  <a:lnTo>
                    <a:pt x="7051" y="10975"/>
                  </a:lnTo>
                  <a:lnTo>
                    <a:pt x="8748" y="11770"/>
                  </a:lnTo>
                  <a:lnTo>
                    <a:pt x="9384" y="12035"/>
                  </a:lnTo>
                  <a:lnTo>
                    <a:pt x="9861" y="12194"/>
                  </a:lnTo>
                  <a:lnTo>
                    <a:pt x="10444" y="12406"/>
                  </a:lnTo>
                  <a:lnTo>
                    <a:pt x="11611" y="12830"/>
                  </a:lnTo>
                  <a:lnTo>
                    <a:pt x="11717" y="12830"/>
                  </a:lnTo>
                  <a:lnTo>
                    <a:pt x="12671" y="13095"/>
                  </a:lnTo>
                  <a:lnTo>
                    <a:pt x="13625" y="13360"/>
                  </a:lnTo>
                  <a:lnTo>
                    <a:pt x="14314" y="13519"/>
                  </a:lnTo>
                  <a:lnTo>
                    <a:pt x="14686" y="13572"/>
                  </a:lnTo>
                  <a:lnTo>
                    <a:pt x="15428" y="13731"/>
                  </a:lnTo>
                  <a:lnTo>
                    <a:pt x="16806" y="13890"/>
                  </a:lnTo>
                  <a:lnTo>
                    <a:pt x="18185" y="13996"/>
                  </a:lnTo>
                  <a:lnTo>
                    <a:pt x="19563" y="13996"/>
                  </a:lnTo>
                  <a:lnTo>
                    <a:pt x="20464" y="13943"/>
                  </a:lnTo>
                  <a:lnTo>
                    <a:pt x="21471" y="13837"/>
                  </a:lnTo>
                  <a:lnTo>
                    <a:pt x="21737" y="13784"/>
                  </a:lnTo>
                  <a:lnTo>
                    <a:pt x="23963" y="13466"/>
                  </a:lnTo>
                  <a:lnTo>
                    <a:pt x="24334" y="13413"/>
                  </a:lnTo>
                  <a:lnTo>
                    <a:pt x="25130" y="13254"/>
                  </a:lnTo>
                  <a:lnTo>
                    <a:pt x="27568" y="12830"/>
                  </a:lnTo>
                  <a:lnTo>
                    <a:pt x="31862" y="12035"/>
                  </a:lnTo>
                  <a:lnTo>
                    <a:pt x="34937" y="11505"/>
                  </a:lnTo>
                  <a:lnTo>
                    <a:pt x="38065" y="10975"/>
                  </a:lnTo>
                  <a:lnTo>
                    <a:pt x="39815" y="10763"/>
                  </a:lnTo>
                  <a:lnTo>
                    <a:pt x="41511" y="10604"/>
                  </a:lnTo>
                  <a:lnTo>
                    <a:pt x="43208" y="10444"/>
                  </a:lnTo>
                  <a:lnTo>
                    <a:pt x="44851" y="10391"/>
                  </a:lnTo>
                  <a:lnTo>
                    <a:pt x="46441" y="10391"/>
                  </a:lnTo>
                  <a:lnTo>
                    <a:pt x="48032" y="10444"/>
                  </a:lnTo>
                  <a:lnTo>
                    <a:pt x="49516" y="10604"/>
                  </a:lnTo>
                  <a:lnTo>
                    <a:pt x="50895" y="10869"/>
                  </a:lnTo>
                  <a:lnTo>
                    <a:pt x="49887" y="10020"/>
                  </a:lnTo>
                  <a:lnTo>
                    <a:pt x="48827" y="9172"/>
                  </a:lnTo>
                  <a:lnTo>
                    <a:pt x="48350" y="8748"/>
                  </a:lnTo>
                  <a:lnTo>
                    <a:pt x="47290" y="8642"/>
                  </a:lnTo>
                  <a:lnTo>
                    <a:pt x="46176" y="8589"/>
                  </a:lnTo>
                  <a:lnTo>
                    <a:pt x="45010" y="8589"/>
                  </a:lnTo>
                  <a:lnTo>
                    <a:pt x="43844" y="8642"/>
                  </a:lnTo>
                  <a:lnTo>
                    <a:pt x="42677" y="8695"/>
                  </a:lnTo>
                  <a:lnTo>
                    <a:pt x="41458" y="8854"/>
                  </a:lnTo>
                  <a:lnTo>
                    <a:pt x="38966" y="9172"/>
                  </a:lnTo>
                  <a:lnTo>
                    <a:pt x="36634" y="9543"/>
                  </a:lnTo>
                  <a:lnTo>
                    <a:pt x="34195" y="10020"/>
                  </a:lnTo>
                  <a:lnTo>
                    <a:pt x="29848" y="10975"/>
                  </a:lnTo>
                  <a:lnTo>
                    <a:pt x="25342" y="12035"/>
                  </a:lnTo>
                  <a:lnTo>
                    <a:pt x="25130" y="12088"/>
                  </a:lnTo>
                  <a:lnTo>
                    <a:pt x="25077" y="12035"/>
                  </a:lnTo>
                  <a:lnTo>
                    <a:pt x="24917" y="11929"/>
                  </a:lnTo>
                  <a:lnTo>
                    <a:pt x="24758" y="11823"/>
                  </a:lnTo>
                  <a:lnTo>
                    <a:pt x="24599" y="11823"/>
                  </a:lnTo>
                  <a:lnTo>
                    <a:pt x="24440" y="11770"/>
                  </a:lnTo>
                  <a:lnTo>
                    <a:pt x="24228" y="11823"/>
                  </a:lnTo>
                  <a:lnTo>
                    <a:pt x="24069" y="11823"/>
                  </a:lnTo>
                  <a:lnTo>
                    <a:pt x="23910" y="11929"/>
                  </a:lnTo>
                  <a:lnTo>
                    <a:pt x="23804" y="12035"/>
                  </a:lnTo>
                  <a:lnTo>
                    <a:pt x="23751" y="12035"/>
                  </a:lnTo>
                  <a:lnTo>
                    <a:pt x="23645" y="11876"/>
                  </a:lnTo>
                  <a:lnTo>
                    <a:pt x="23433" y="11770"/>
                  </a:lnTo>
                  <a:lnTo>
                    <a:pt x="23274" y="11717"/>
                  </a:lnTo>
                  <a:lnTo>
                    <a:pt x="23062" y="11664"/>
                  </a:lnTo>
                  <a:lnTo>
                    <a:pt x="22744" y="11717"/>
                  </a:lnTo>
                  <a:lnTo>
                    <a:pt x="22532" y="11823"/>
                  </a:lnTo>
                  <a:lnTo>
                    <a:pt x="22426" y="11664"/>
                  </a:lnTo>
                  <a:lnTo>
                    <a:pt x="22320" y="11505"/>
                  </a:lnTo>
                  <a:lnTo>
                    <a:pt x="22214" y="11346"/>
                  </a:lnTo>
                  <a:lnTo>
                    <a:pt x="22055" y="11240"/>
                  </a:lnTo>
                  <a:lnTo>
                    <a:pt x="22055" y="11187"/>
                  </a:lnTo>
                  <a:lnTo>
                    <a:pt x="22002" y="10975"/>
                  </a:lnTo>
                  <a:lnTo>
                    <a:pt x="21896" y="10710"/>
                  </a:lnTo>
                  <a:lnTo>
                    <a:pt x="21684" y="10498"/>
                  </a:lnTo>
                  <a:lnTo>
                    <a:pt x="21418" y="10338"/>
                  </a:lnTo>
                  <a:lnTo>
                    <a:pt x="21100" y="10285"/>
                  </a:lnTo>
                  <a:lnTo>
                    <a:pt x="20835" y="10338"/>
                  </a:lnTo>
                  <a:lnTo>
                    <a:pt x="20623" y="10020"/>
                  </a:lnTo>
                  <a:lnTo>
                    <a:pt x="20252" y="9808"/>
                  </a:lnTo>
                  <a:lnTo>
                    <a:pt x="19828" y="9649"/>
                  </a:lnTo>
                  <a:lnTo>
                    <a:pt x="19775" y="9384"/>
                  </a:lnTo>
                  <a:lnTo>
                    <a:pt x="19616" y="9172"/>
                  </a:lnTo>
                  <a:lnTo>
                    <a:pt x="19510" y="9013"/>
                  </a:lnTo>
                  <a:lnTo>
                    <a:pt x="19298" y="8907"/>
                  </a:lnTo>
                  <a:lnTo>
                    <a:pt x="19139" y="8801"/>
                  </a:lnTo>
                  <a:lnTo>
                    <a:pt x="18662" y="8801"/>
                  </a:lnTo>
                  <a:lnTo>
                    <a:pt x="18503" y="8589"/>
                  </a:lnTo>
                  <a:lnTo>
                    <a:pt x="18344" y="8377"/>
                  </a:lnTo>
                  <a:lnTo>
                    <a:pt x="18132" y="8165"/>
                  </a:lnTo>
                  <a:lnTo>
                    <a:pt x="17920" y="8006"/>
                  </a:lnTo>
                  <a:lnTo>
                    <a:pt x="17707" y="7900"/>
                  </a:lnTo>
                  <a:lnTo>
                    <a:pt x="17760" y="7635"/>
                  </a:lnTo>
                  <a:lnTo>
                    <a:pt x="17707" y="7476"/>
                  </a:lnTo>
                  <a:lnTo>
                    <a:pt x="17654" y="7317"/>
                  </a:lnTo>
                  <a:lnTo>
                    <a:pt x="17548" y="7105"/>
                  </a:lnTo>
                  <a:lnTo>
                    <a:pt x="17336" y="6892"/>
                  </a:lnTo>
                  <a:lnTo>
                    <a:pt x="17071" y="6786"/>
                  </a:lnTo>
                  <a:lnTo>
                    <a:pt x="16806" y="6733"/>
                  </a:lnTo>
                  <a:lnTo>
                    <a:pt x="16594" y="6733"/>
                  </a:lnTo>
                  <a:lnTo>
                    <a:pt x="16541" y="6362"/>
                  </a:lnTo>
                  <a:lnTo>
                    <a:pt x="16382" y="5991"/>
                  </a:lnTo>
                  <a:lnTo>
                    <a:pt x="16223" y="5726"/>
                  </a:lnTo>
                  <a:lnTo>
                    <a:pt x="16011" y="5514"/>
                  </a:lnTo>
                  <a:lnTo>
                    <a:pt x="15693" y="5249"/>
                  </a:lnTo>
                  <a:lnTo>
                    <a:pt x="15375" y="5037"/>
                  </a:lnTo>
                  <a:lnTo>
                    <a:pt x="14951" y="4878"/>
                  </a:lnTo>
                  <a:lnTo>
                    <a:pt x="14155" y="4878"/>
                  </a:lnTo>
                  <a:lnTo>
                    <a:pt x="13784" y="4984"/>
                  </a:lnTo>
                  <a:lnTo>
                    <a:pt x="13572" y="4666"/>
                  </a:lnTo>
                  <a:lnTo>
                    <a:pt x="13360" y="4401"/>
                  </a:lnTo>
                  <a:lnTo>
                    <a:pt x="13042" y="4189"/>
                  </a:lnTo>
                  <a:lnTo>
                    <a:pt x="12724" y="3977"/>
                  </a:lnTo>
                  <a:lnTo>
                    <a:pt x="12353" y="3871"/>
                  </a:lnTo>
                  <a:lnTo>
                    <a:pt x="11876" y="3818"/>
                  </a:lnTo>
                  <a:lnTo>
                    <a:pt x="11611" y="3818"/>
                  </a:lnTo>
                  <a:lnTo>
                    <a:pt x="11346" y="3871"/>
                  </a:lnTo>
                  <a:lnTo>
                    <a:pt x="11293" y="3659"/>
                  </a:lnTo>
                  <a:lnTo>
                    <a:pt x="11187" y="3394"/>
                  </a:lnTo>
                  <a:lnTo>
                    <a:pt x="10975" y="3181"/>
                  </a:lnTo>
                  <a:lnTo>
                    <a:pt x="10709" y="3075"/>
                  </a:lnTo>
                  <a:lnTo>
                    <a:pt x="10444" y="3022"/>
                  </a:lnTo>
                  <a:lnTo>
                    <a:pt x="10232" y="3022"/>
                  </a:lnTo>
                  <a:lnTo>
                    <a:pt x="10073" y="3075"/>
                  </a:lnTo>
                  <a:lnTo>
                    <a:pt x="9808" y="2757"/>
                  </a:lnTo>
                  <a:lnTo>
                    <a:pt x="9490" y="2439"/>
                  </a:lnTo>
                  <a:lnTo>
                    <a:pt x="9172" y="2174"/>
                  </a:lnTo>
                  <a:lnTo>
                    <a:pt x="8748" y="1962"/>
                  </a:lnTo>
                  <a:lnTo>
                    <a:pt x="8430" y="1856"/>
                  </a:lnTo>
                  <a:lnTo>
                    <a:pt x="8112" y="1803"/>
                  </a:lnTo>
                  <a:lnTo>
                    <a:pt x="8059" y="1803"/>
                  </a:lnTo>
                  <a:lnTo>
                    <a:pt x="7953" y="1485"/>
                  </a:lnTo>
                  <a:lnTo>
                    <a:pt x="7794" y="1167"/>
                  </a:lnTo>
                  <a:lnTo>
                    <a:pt x="7529" y="796"/>
                  </a:lnTo>
                  <a:lnTo>
                    <a:pt x="7264" y="478"/>
                  </a:lnTo>
                  <a:lnTo>
                    <a:pt x="6892" y="213"/>
                  </a:lnTo>
                  <a:lnTo>
                    <a:pt x="6521" y="1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82"/>
            <p:cNvSpPr/>
            <p:nvPr/>
          </p:nvSpPr>
          <p:spPr>
            <a:xfrm>
              <a:off x="4876900" y="3244500"/>
              <a:ext cx="626925" cy="291600"/>
            </a:xfrm>
            <a:custGeom>
              <a:rect b="b" l="l" r="r" t="t"/>
              <a:pathLst>
                <a:path extrusionOk="0" h="11664" w="25077">
                  <a:moveTo>
                    <a:pt x="6522" y="637"/>
                  </a:moveTo>
                  <a:lnTo>
                    <a:pt x="7476" y="690"/>
                  </a:lnTo>
                  <a:lnTo>
                    <a:pt x="8377" y="743"/>
                  </a:lnTo>
                  <a:lnTo>
                    <a:pt x="9226" y="849"/>
                  </a:lnTo>
                  <a:lnTo>
                    <a:pt x="9915" y="955"/>
                  </a:lnTo>
                  <a:lnTo>
                    <a:pt x="10551" y="1114"/>
                  </a:lnTo>
                  <a:lnTo>
                    <a:pt x="10763" y="1220"/>
                  </a:lnTo>
                  <a:lnTo>
                    <a:pt x="10869" y="1326"/>
                  </a:lnTo>
                  <a:lnTo>
                    <a:pt x="11399" y="2386"/>
                  </a:lnTo>
                  <a:lnTo>
                    <a:pt x="11452" y="2545"/>
                  </a:lnTo>
                  <a:lnTo>
                    <a:pt x="11929" y="3446"/>
                  </a:lnTo>
                  <a:lnTo>
                    <a:pt x="12512" y="4348"/>
                  </a:lnTo>
                  <a:lnTo>
                    <a:pt x="12512" y="4401"/>
                  </a:lnTo>
                  <a:lnTo>
                    <a:pt x="13149" y="5249"/>
                  </a:lnTo>
                  <a:lnTo>
                    <a:pt x="13467" y="5620"/>
                  </a:lnTo>
                  <a:lnTo>
                    <a:pt x="13785" y="5938"/>
                  </a:lnTo>
                  <a:lnTo>
                    <a:pt x="14262" y="5673"/>
                  </a:lnTo>
                  <a:lnTo>
                    <a:pt x="14474" y="5620"/>
                  </a:lnTo>
                  <a:lnTo>
                    <a:pt x="14686" y="5567"/>
                  </a:lnTo>
                  <a:lnTo>
                    <a:pt x="14951" y="5620"/>
                  </a:lnTo>
                  <a:lnTo>
                    <a:pt x="15216" y="5673"/>
                  </a:lnTo>
                  <a:lnTo>
                    <a:pt x="15375" y="5832"/>
                  </a:lnTo>
                  <a:lnTo>
                    <a:pt x="15534" y="6044"/>
                  </a:lnTo>
                  <a:lnTo>
                    <a:pt x="16064" y="6044"/>
                  </a:lnTo>
                  <a:lnTo>
                    <a:pt x="16648" y="5991"/>
                  </a:lnTo>
                  <a:lnTo>
                    <a:pt x="17973" y="5673"/>
                  </a:lnTo>
                  <a:lnTo>
                    <a:pt x="19245" y="5408"/>
                  </a:lnTo>
                  <a:lnTo>
                    <a:pt x="19882" y="5302"/>
                  </a:lnTo>
                  <a:lnTo>
                    <a:pt x="20412" y="5302"/>
                  </a:lnTo>
                  <a:lnTo>
                    <a:pt x="20730" y="5408"/>
                  </a:lnTo>
                  <a:lnTo>
                    <a:pt x="21048" y="5620"/>
                  </a:lnTo>
                  <a:lnTo>
                    <a:pt x="21419" y="5885"/>
                  </a:lnTo>
                  <a:lnTo>
                    <a:pt x="21790" y="6203"/>
                  </a:lnTo>
                  <a:lnTo>
                    <a:pt x="21949" y="6362"/>
                  </a:lnTo>
                  <a:lnTo>
                    <a:pt x="22532" y="7157"/>
                  </a:lnTo>
                  <a:lnTo>
                    <a:pt x="23168" y="8059"/>
                  </a:lnTo>
                  <a:lnTo>
                    <a:pt x="23381" y="8377"/>
                  </a:lnTo>
                  <a:lnTo>
                    <a:pt x="23805" y="9172"/>
                  </a:lnTo>
                  <a:lnTo>
                    <a:pt x="24123" y="9914"/>
                  </a:lnTo>
                  <a:lnTo>
                    <a:pt x="24229" y="10179"/>
                  </a:lnTo>
                  <a:lnTo>
                    <a:pt x="24335" y="10391"/>
                  </a:lnTo>
                  <a:lnTo>
                    <a:pt x="24441" y="10656"/>
                  </a:lnTo>
                  <a:lnTo>
                    <a:pt x="24441" y="10815"/>
                  </a:lnTo>
                  <a:lnTo>
                    <a:pt x="24388" y="10974"/>
                  </a:lnTo>
                  <a:lnTo>
                    <a:pt x="24282" y="11027"/>
                  </a:lnTo>
                  <a:lnTo>
                    <a:pt x="24176" y="11027"/>
                  </a:lnTo>
                  <a:lnTo>
                    <a:pt x="24017" y="10974"/>
                  </a:lnTo>
                  <a:lnTo>
                    <a:pt x="23805" y="10815"/>
                  </a:lnTo>
                  <a:lnTo>
                    <a:pt x="23646" y="10656"/>
                  </a:lnTo>
                  <a:lnTo>
                    <a:pt x="23487" y="10391"/>
                  </a:lnTo>
                  <a:lnTo>
                    <a:pt x="23381" y="10285"/>
                  </a:lnTo>
                  <a:lnTo>
                    <a:pt x="23434" y="10391"/>
                  </a:lnTo>
                  <a:lnTo>
                    <a:pt x="23381" y="10497"/>
                  </a:lnTo>
                  <a:lnTo>
                    <a:pt x="23381" y="10603"/>
                  </a:lnTo>
                  <a:lnTo>
                    <a:pt x="23274" y="10656"/>
                  </a:lnTo>
                  <a:lnTo>
                    <a:pt x="23168" y="10709"/>
                  </a:lnTo>
                  <a:lnTo>
                    <a:pt x="23062" y="10656"/>
                  </a:lnTo>
                  <a:lnTo>
                    <a:pt x="22956" y="10603"/>
                  </a:lnTo>
                  <a:lnTo>
                    <a:pt x="22797" y="10391"/>
                  </a:lnTo>
                  <a:lnTo>
                    <a:pt x="22691" y="10179"/>
                  </a:lnTo>
                  <a:lnTo>
                    <a:pt x="22585" y="9914"/>
                  </a:lnTo>
                  <a:lnTo>
                    <a:pt x="22532" y="9861"/>
                  </a:lnTo>
                  <a:lnTo>
                    <a:pt x="22532" y="9914"/>
                  </a:lnTo>
                  <a:lnTo>
                    <a:pt x="22426" y="10020"/>
                  </a:lnTo>
                  <a:lnTo>
                    <a:pt x="22320" y="10073"/>
                  </a:lnTo>
                  <a:lnTo>
                    <a:pt x="22214" y="10126"/>
                  </a:lnTo>
                  <a:lnTo>
                    <a:pt x="22108" y="10073"/>
                  </a:lnTo>
                  <a:lnTo>
                    <a:pt x="21949" y="10073"/>
                  </a:lnTo>
                  <a:lnTo>
                    <a:pt x="21790" y="9914"/>
                  </a:lnTo>
                  <a:lnTo>
                    <a:pt x="21631" y="9702"/>
                  </a:lnTo>
                  <a:lnTo>
                    <a:pt x="21525" y="9490"/>
                  </a:lnTo>
                  <a:lnTo>
                    <a:pt x="21419" y="9066"/>
                  </a:lnTo>
                  <a:lnTo>
                    <a:pt x="21260" y="9225"/>
                  </a:lnTo>
                  <a:lnTo>
                    <a:pt x="21048" y="9225"/>
                  </a:lnTo>
                  <a:lnTo>
                    <a:pt x="20942" y="9172"/>
                  </a:lnTo>
                  <a:lnTo>
                    <a:pt x="20836" y="9119"/>
                  </a:lnTo>
                  <a:lnTo>
                    <a:pt x="20677" y="8907"/>
                  </a:lnTo>
                  <a:lnTo>
                    <a:pt x="20412" y="8377"/>
                  </a:lnTo>
                  <a:lnTo>
                    <a:pt x="20253" y="8536"/>
                  </a:lnTo>
                  <a:lnTo>
                    <a:pt x="20094" y="8536"/>
                  </a:lnTo>
                  <a:lnTo>
                    <a:pt x="19988" y="8483"/>
                  </a:lnTo>
                  <a:lnTo>
                    <a:pt x="19882" y="8377"/>
                  </a:lnTo>
                  <a:lnTo>
                    <a:pt x="19775" y="8218"/>
                  </a:lnTo>
                  <a:lnTo>
                    <a:pt x="19722" y="8059"/>
                  </a:lnTo>
                  <a:lnTo>
                    <a:pt x="19669" y="7953"/>
                  </a:lnTo>
                  <a:lnTo>
                    <a:pt x="19616" y="8059"/>
                  </a:lnTo>
                  <a:lnTo>
                    <a:pt x="19510" y="8112"/>
                  </a:lnTo>
                  <a:lnTo>
                    <a:pt x="19404" y="8059"/>
                  </a:lnTo>
                  <a:lnTo>
                    <a:pt x="19245" y="7900"/>
                  </a:lnTo>
                  <a:lnTo>
                    <a:pt x="19139" y="7687"/>
                  </a:lnTo>
                  <a:lnTo>
                    <a:pt x="17602" y="7740"/>
                  </a:lnTo>
                  <a:lnTo>
                    <a:pt x="16648" y="7794"/>
                  </a:lnTo>
                  <a:lnTo>
                    <a:pt x="16170" y="7740"/>
                  </a:lnTo>
                  <a:lnTo>
                    <a:pt x="15799" y="7687"/>
                  </a:lnTo>
                  <a:lnTo>
                    <a:pt x="15481" y="8059"/>
                  </a:lnTo>
                  <a:lnTo>
                    <a:pt x="15163" y="8377"/>
                  </a:lnTo>
                  <a:lnTo>
                    <a:pt x="14580" y="8801"/>
                  </a:lnTo>
                  <a:lnTo>
                    <a:pt x="14050" y="9119"/>
                  </a:lnTo>
                  <a:lnTo>
                    <a:pt x="13573" y="9278"/>
                  </a:lnTo>
                  <a:lnTo>
                    <a:pt x="13149" y="9331"/>
                  </a:lnTo>
                  <a:lnTo>
                    <a:pt x="12778" y="9384"/>
                  </a:lnTo>
                  <a:lnTo>
                    <a:pt x="12512" y="9331"/>
                  </a:lnTo>
                  <a:lnTo>
                    <a:pt x="12247" y="9278"/>
                  </a:lnTo>
                  <a:lnTo>
                    <a:pt x="12141" y="9437"/>
                  </a:lnTo>
                  <a:lnTo>
                    <a:pt x="11717" y="9914"/>
                  </a:lnTo>
                  <a:lnTo>
                    <a:pt x="11081" y="10391"/>
                  </a:lnTo>
                  <a:lnTo>
                    <a:pt x="10604" y="10762"/>
                  </a:lnTo>
                  <a:lnTo>
                    <a:pt x="10339" y="10868"/>
                  </a:lnTo>
                  <a:lnTo>
                    <a:pt x="10021" y="10974"/>
                  </a:lnTo>
                  <a:lnTo>
                    <a:pt x="9703" y="10974"/>
                  </a:lnTo>
                  <a:lnTo>
                    <a:pt x="9385" y="10921"/>
                  </a:lnTo>
                  <a:lnTo>
                    <a:pt x="9066" y="10815"/>
                  </a:lnTo>
                  <a:lnTo>
                    <a:pt x="8748" y="10709"/>
                  </a:lnTo>
                  <a:lnTo>
                    <a:pt x="8218" y="10391"/>
                  </a:lnTo>
                  <a:lnTo>
                    <a:pt x="7847" y="10126"/>
                  </a:lnTo>
                  <a:lnTo>
                    <a:pt x="7635" y="9914"/>
                  </a:lnTo>
                  <a:lnTo>
                    <a:pt x="7582" y="9702"/>
                  </a:lnTo>
                  <a:lnTo>
                    <a:pt x="7582" y="9596"/>
                  </a:lnTo>
                  <a:lnTo>
                    <a:pt x="7635" y="9596"/>
                  </a:lnTo>
                  <a:lnTo>
                    <a:pt x="8536" y="9225"/>
                  </a:lnTo>
                  <a:lnTo>
                    <a:pt x="9332" y="8854"/>
                  </a:lnTo>
                  <a:lnTo>
                    <a:pt x="10127" y="8377"/>
                  </a:lnTo>
                  <a:lnTo>
                    <a:pt x="10657" y="8059"/>
                  </a:lnTo>
                  <a:lnTo>
                    <a:pt x="11081" y="7687"/>
                  </a:lnTo>
                  <a:lnTo>
                    <a:pt x="11452" y="7316"/>
                  </a:lnTo>
                  <a:lnTo>
                    <a:pt x="11134" y="7210"/>
                  </a:lnTo>
                  <a:lnTo>
                    <a:pt x="10816" y="6998"/>
                  </a:lnTo>
                  <a:lnTo>
                    <a:pt x="10551" y="6733"/>
                  </a:lnTo>
                  <a:lnTo>
                    <a:pt x="10286" y="6362"/>
                  </a:lnTo>
                  <a:lnTo>
                    <a:pt x="10127" y="6203"/>
                  </a:lnTo>
                  <a:lnTo>
                    <a:pt x="9544" y="5302"/>
                  </a:lnTo>
                  <a:lnTo>
                    <a:pt x="8960" y="4401"/>
                  </a:lnTo>
                  <a:lnTo>
                    <a:pt x="8960" y="4348"/>
                  </a:lnTo>
                  <a:lnTo>
                    <a:pt x="8377" y="3499"/>
                  </a:lnTo>
                  <a:lnTo>
                    <a:pt x="8112" y="3128"/>
                  </a:lnTo>
                  <a:lnTo>
                    <a:pt x="7794" y="2916"/>
                  </a:lnTo>
                  <a:lnTo>
                    <a:pt x="7635" y="2810"/>
                  </a:lnTo>
                  <a:lnTo>
                    <a:pt x="7423" y="2757"/>
                  </a:lnTo>
                  <a:lnTo>
                    <a:pt x="7158" y="2916"/>
                  </a:lnTo>
                  <a:lnTo>
                    <a:pt x="6840" y="3022"/>
                  </a:lnTo>
                  <a:lnTo>
                    <a:pt x="6522" y="3075"/>
                  </a:lnTo>
                  <a:lnTo>
                    <a:pt x="6257" y="3128"/>
                  </a:lnTo>
                  <a:lnTo>
                    <a:pt x="6045" y="3075"/>
                  </a:lnTo>
                  <a:lnTo>
                    <a:pt x="5939" y="3022"/>
                  </a:lnTo>
                  <a:lnTo>
                    <a:pt x="5886" y="2863"/>
                  </a:lnTo>
                  <a:lnTo>
                    <a:pt x="5939" y="2757"/>
                  </a:lnTo>
                  <a:lnTo>
                    <a:pt x="5461" y="2969"/>
                  </a:lnTo>
                  <a:lnTo>
                    <a:pt x="5196" y="3022"/>
                  </a:lnTo>
                  <a:lnTo>
                    <a:pt x="4984" y="3075"/>
                  </a:lnTo>
                  <a:lnTo>
                    <a:pt x="4878" y="3075"/>
                  </a:lnTo>
                  <a:lnTo>
                    <a:pt x="4772" y="3022"/>
                  </a:lnTo>
                  <a:lnTo>
                    <a:pt x="4719" y="2969"/>
                  </a:lnTo>
                  <a:lnTo>
                    <a:pt x="4666" y="2863"/>
                  </a:lnTo>
                  <a:lnTo>
                    <a:pt x="4666" y="2704"/>
                  </a:lnTo>
                  <a:lnTo>
                    <a:pt x="4401" y="2863"/>
                  </a:lnTo>
                  <a:lnTo>
                    <a:pt x="4083" y="2969"/>
                  </a:lnTo>
                  <a:lnTo>
                    <a:pt x="3818" y="3022"/>
                  </a:lnTo>
                  <a:lnTo>
                    <a:pt x="3553" y="2969"/>
                  </a:lnTo>
                  <a:lnTo>
                    <a:pt x="3447" y="2916"/>
                  </a:lnTo>
                  <a:lnTo>
                    <a:pt x="3341" y="2863"/>
                  </a:lnTo>
                  <a:lnTo>
                    <a:pt x="3288" y="2704"/>
                  </a:lnTo>
                  <a:lnTo>
                    <a:pt x="3341" y="2545"/>
                  </a:lnTo>
                  <a:lnTo>
                    <a:pt x="2917" y="2704"/>
                  </a:lnTo>
                  <a:lnTo>
                    <a:pt x="2493" y="2757"/>
                  </a:lnTo>
                  <a:lnTo>
                    <a:pt x="2122" y="2757"/>
                  </a:lnTo>
                  <a:lnTo>
                    <a:pt x="1963" y="2651"/>
                  </a:lnTo>
                  <a:lnTo>
                    <a:pt x="1856" y="2545"/>
                  </a:lnTo>
                  <a:lnTo>
                    <a:pt x="1803" y="2386"/>
                  </a:lnTo>
                  <a:lnTo>
                    <a:pt x="1803" y="2227"/>
                  </a:lnTo>
                  <a:lnTo>
                    <a:pt x="1432" y="2333"/>
                  </a:lnTo>
                  <a:lnTo>
                    <a:pt x="1114" y="2333"/>
                  </a:lnTo>
                  <a:lnTo>
                    <a:pt x="955" y="2280"/>
                  </a:lnTo>
                  <a:lnTo>
                    <a:pt x="796" y="2174"/>
                  </a:lnTo>
                  <a:lnTo>
                    <a:pt x="690" y="2068"/>
                  </a:lnTo>
                  <a:lnTo>
                    <a:pt x="637" y="1962"/>
                  </a:lnTo>
                  <a:lnTo>
                    <a:pt x="637" y="1803"/>
                  </a:lnTo>
                  <a:lnTo>
                    <a:pt x="690" y="1697"/>
                  </a:lnTo>
                  <a:lnTo>
                    <a:pt x="743" y="1591"/>
                  </a:lnTo>
                  <a:lnTo>
                    <a:pt x="849" y="1538"/>
                  </a:lnTo>
                  <a:lnTo>
                    <a:pt x="1167" y="1379"/>
                  </a:lnTo>
                  <a:lnTo>
                    <a:pt x="1485" y="1326"/>
                  </a:lnTo>
                  <a:lnTo>
                    <a:pt x="2440" y="1061"/>
                  </a:lnTo>
                  <a:lnTo>
                    <a:pt x="3447" y="849"/>
                  </a:lnTo>
                  <a:lnTo>
                    <a:pt x="4454" y="743"/>
                  </a:lnTo>
                  <a:lnTo>
                    <a:pt x="5514" y="690"/>
                  </a:lnTo>
                  <a:lnTo>
                    <a:pt x="6522" y="637"/>
                  </a:lnTo>
                  <a:close/>
                  <a:moveTo>
                    <a:pt x="6363" y="0"/>
                  </a:moveTo>
                  <a:lnTo>
                    <a:pt x="5461" y="53"/>
                  </a:lnTo>
                  <a:lnTo>
                    <a:pt x="4401" y="106"/>
                  </a:lnTo>
                  <a:lnTo>
                    <a:pt x="3288" y="212"/>
                  </a:lnTo>
                  <a:lnTo>
                    <a:pt x="2175" y="477"/>
                  </a:lnTo>
                  <a:lnTo>
                    <a:pt x="1326" y="690"/>
                  </a:lnTo>
                  <a:lnTo>
                    <a:pt x="902" y="796"/>
                  </a:lnTo>
                  <a:lnTo>
                    <a:pt x="584" y="955"/>
                  </a:lnTo>
                  <a:lnTo>
                    <a:pt x="319" y="1114"/>
                  </a:lnTo>
                  <a:lnTo>
                    <a:pt x="160" y="1326"/>
                  </a:lnTo>
                  <a:lnTo>
                    <a:pt x="54" y="1485"/>
                  </a:lnTo>
                  <a:lnTo>
                    <a:pt x="1" y="1697"/>
                  </a:lnTo>
                  <a:lnTo>
                    <a:pt x="1" y="1909"/>
                  </a:lnTo>
                  <a:lnTo>
                    <a:pt x="54" y="2121"/>
                  </a:lnTo>
                  <a:lnTo>
                    <a:pt x="160" y="2386"/>
                  </a:lnTo>
                  <a:lnTo>
                    <a:pt x="266" y="2545"/>
                  </a:lnTo>
                  <a:lnTo>
                    <a:pt x="425" y="2704"/>
                  </a:lnTo>
                  <a:lnTo>
                    <a:pt x="690" y="2863"/>
                  </a:lnTo>
                  <a:lnTo>
                    <a:pt x="955" y="2916"/>
                  </a:lnTo>
                  <a:lnTo>
                    <a:pt x="1273" y="2969"/>
                  </a:lnTo>
                  <a:lnTo>
                    <a:pt x="1379" y="2969"/>
                  </a:lnTo>
                  <a:lnTo>
                    <a:pt x="1538" y="3128"/>
                  </a:lnTo>
                  <a:lnTo>
                    <a:pt x="1750" y="3287"/>
                  </a:lnTo>
                  <a:lnTo>
                    <a:pt x="2016" y="3393"/>
                  </a:lnTo>
                  <a:lnTo>
                    <a:pt x="2652" y="3393"/>
                  </a:lnTo>
                  <a:lnTo>
                    <a:pt x="2917" y="3340"/>
                  </a:lnTo>
                  <a:lnTo>
                    <a:pt x="3076" y="3499"/>
                  </a:lnTo>
                  <a:lnTo>
                    <a:pt x="3288" y="3552"/>
                  </a:lnTo>
                  <a:lnTo>
                    <a:pt x="3500" y="3605"/>
                  </a:lnTo>
                  <a:lnTo>
                    <a:pt x="3765" y="3658"/>
                  </a:lnTo>
                  <a:lnTo>
                    <a:pt x="4030" y="3605"/>
                  </a:lnTo>
                  <a:lnTo>
                    <a:pt x="4401" y="3552"/>
                  </a:lnTo>
                  <a:lnTo>
                    <a:pt x="4613" y="3658"/>
                  </a:lnTo>
                  <a:lnTo>
                    <a:pt x="4825" y="3711"/>
                  </a:lnTo>
                  <a:lnTo>
                    <a:pt x="4984" y="3711"/>
                  </a:lnTo>
                  <a:lnTo>
                    <a:pt x="5302" y="3658"/>
                  </a:lnTo>
                  <a:lnTo>
                    <a:pt x="5621" y="3605"/>
                  </a:lnTo>
                  <a:lnTo>
                    <a:pt x="5886" y="3711"/>
                  </a:lnTo>
                  <a:lnTo>
                    <a:pt x="6257" y="3764"/>
                  </a:lnTo>
                  <a:lnTo>
                    <a:pt x="6522" y="3711"/>
                  </a:lnTo>
                  <a:lnTo>
                    <a:pt x="6840" y="3658"/>
                  </a:lnTo>
                  <a:lnTo>
                    <a:pt x="7476" y="3446"/>
                  </a:lnTo>
                  <a:lnTo>
                    <a:pt x="7635" y="3605"/>
                  </a:lnTo>
                  <a:lnTo>
                    <a:pt x="7847" y="3817"/>
                  </a:lnTo>
                  <a:lnTo>
                    <a:pt x="8218" y="4348"/>
                  </a:lnTo>
                  <a:lnTo>
                    <a:pt x="8218" y="4401"/>
                  </a:lnTo>
                  <a:lnTo>
                    <a:pt x="8695" y="5196"/>
                  </a:lnTo>
                  <a:lnTo>
                    <a:pt x="9385" y="6203"/>
                  </a:lnTo>
                  <a:lnTo>
                    <a:pt x="9491" y="6362"/>
                  </a:lnTo>
                  <a:lnTo>
                    <a:pt x="9915" y="6945"/>
                  </a:lnTo>
                  <a:lnTo>
                    <a:pt x="10392" y="7475"/>
                  </a:lnTo>
                  <a:lnTo>
                    <a:pt x="9968" y="7740"/>
                  </a:lnTo>
                  <a:lnTo>
                    <a:pt x="9491" y="8059"/>
                  </a:lnTo>
                  <a:lnTo>
                    <a:pt x="8801" y="8377"/>
                  </a:lnTo>
                  <a:lnTo>
                    <a:pt x="7953" y="8801"/>
                  </a:lnTo>
                  <a:lnTo>
                    <a:pt x="7476" y="8960"/>
                  </a:lnTo>
                  <a:lnTo>
                    <a:pt x="7423" y="8960"/>
                  </a:lnTo>
                  <a:lnTo>
                    <a:pt x="7211" y="9119"/>
                  </a:lnTo>
                  <a:lnTo>
                    <a:pt x="6999" y="9331"/>
                  </a:lnTo>
                  <a:lnTo>
                    <a:pt x="6946" y="9543"/>
                  </a:lnTo>
                  <a:lnTo>
                    <a:pt x="6946" y="9861"/>
                  </a:lnTo>
                  <a:lnTo>
                    <a:pt x="6946" y="9914"/>
                  </a:lnTo>
                  <a:lnTo>
                    <a:pt x="7052" y="10126"/>
                  </a:lnTo>
                  <a:lnTo>
                    <a:pt x="7264" y="10391"/>
                  </a:lnTo>
                  <a:lnTo>
                    <a:pt x="7476" y="10656"/>
                  </a:lnTo>
                  <a:lnTo>
                    <a:pt x="7741" y="10868"/>
                  </a:lnTo>
                  <a:lnTo>
                    <a:pt x="8059" y="11080"/>
                  </a:lnTo>
                  <a:lnTo>
                    <a:pt x="8377" y="11239"/>
                  </a:lnTo>
                  <a:lnTo>
                    <a:pt x="8695" y="11399"/>
                  </a:lnTo>
                  <a:lnTo>
                    <a:pt x="9066" y="11505"/>
                  </a:lnTo>
                  <a:lnTo>
                    <a:pt x="9438" y="11611"/>
                  </a:lnTo>
                  <a:lnTo>
                    <a:pt x="10127" y="11611"/>
                  </a:lnTo>
                  <a:lnTo>
                    <a:pt x="10445" y="11558"/>
                  </a:lnTo>
                  <a:lnTo>
                    <a:pt x="10710" y="11399"/>
                  </a:lnTo>
                  <a:lnTo>
                    <a:pt x="10975" y="11292"/>
                  </a:lnTo>
                  <a:lnTo>
                    <a:pt x="11611" y="10815"/>
                  </a:lnTo>
                  <a:lnTo>
                    <a:pt x="12088" y="10391"/>
                  </a:lnTo>
                  <a:lnTo>
                    <a:pt x="12512" y="9967"/>
                  </a:lnTo>
                  <a:lnTo>
                    <a:pt x="12884" y="10020"/>
                  </a:lnTo>
                  <a:lnTo>
                    <a:pt x="13308" y="9967"/>
                  </a:lnTo>
                  <a:lnTo>
                    <a:pt x="13732" y="9914"/>
                  </a:lnTo>
                  <a:lnTo>
                    <a:pt x="14262" y="9702"/>
                  </a:lnTo>
                  <a:lnTo>
                    <a:pt x="14845" y="9384"/>
                  </a:lnTo>
                  <a:lnTo>
                    <a:pt x="15428" y="8960"/>
                  </a:lnTo>
                  <a:lnTo>
                    <a:pt x="16064" y="8377"/>
                  </a:lnTo>
                  <a:lnTo>
                    <a:pt x="16223" y="8377"/>
                  </a:lnTo>
                  <a:lnTo>
                    <a:pt x="16966" y="8430"/>
                  </a:lnTo>
                  <a:lnTo>
                    <a:pt x="17814" y="8377"/>
                  </a:lnTo>
                  <a:lnTo>
                    <a:pt x="18768" y="8324"/>
                  </a:lnTo>
                  <a:lnTo>
                    <a:pt x="18821" y="8377"/>
                  </a:lnTo>
                  <a:lnTo>
                    <a:pt x="18927" y="8536"/>
                  </a:lnTo>
                  <a:lnTo>
                    <a:pt x="19086" y="8589"/>
                  </a:lnTo>
                  <a:lnTo>
                    <a:pt x="19298" y="8695"/>
                  </a:lnTo>
                  <a:lnTo>
                    <a:pt x="19563" y="8960"/>
                  </a:lnTo>
                  <a:lnTo>
                    <a:pt x="19722" y="9066"/>
                  </a:lnTo>
                  <a:lnTo>
                    <a:pt x="19882" y="9172"/>
                  </a:lnTo>
                  <a:lnTo>
                    <a:pt x="20094" y="9172"/>
                  </a:lnTo>
                  <a:lnTo>
                    <a:pt x="20253" y="9384"/>
                  </a:lnTo>
                  <a:lnTo>
                    <a:pt x="20412" y="9596"/>
                  </a:lnTo>
                  <a:lnTo>
                    <a:pt x="20624" y="9755"/>
                  </a:lnTo>
                  <a:lnTo>
                    <a:pt x="20836" y="9861"/>
                  </a:lnTo>
                  <a:lnTo>
                    <a:pt x="20995" y="9861"/>
                  </a:lnTo>
                  <a:lnTo>
                    <a:pt x="20995" y="9914"/>
                  </a:lnTo>
                  <a:lnTo>
                    <a:pt x="21207" y="10179"/>
                  </a:lnTo>
                  <a:lnTo>
                    <a:pt x="21366" y="10391"/>
                  </a:lnTo>
                  <a:lnTo>
                    <a:pt x="21578" y="10550"/>
                  </a:lnTo>
                  <a:lnTo>
                    <a:pt x="21790" y="10656"/>
                  </a:lnTo>
                  <a:lnTo>
                    <a:pt x="22002" y="10709"/>
                  </a:lnTo>
                  <a:lnTo>
                    <a:pt x="22214" y="10762"/>
                  </a:lnTo>
                  <a:lnTo>
                    <a:pt x="22267" y="10762"/>
                  </a:lnTo>
                  <a:lnTo>
                    <a:pt x="22479" y="11027"/>
                  </a:lnTo>
                  <a:lnTo>
                    <a:pt x="22691" y="11186"/>
                  </a:lnTo>
                  <a:lnTo>
                    <a:pt x="22956" y="11292"/>
                  </a:lnTo>
                  <a:lnTo>
                    <a:pt x="23168" y="11346"/>
                  </a:lnTo>
                  <a:lnTo>
                    <a:pt x="23381" y="11292"/>
                  </a:lnTo>
                  <a:lnTo>
                    <a:pt x="23540" y="11452"/>
                  </a:lnTo>
                  <a:lnTo>
                    <a:pt x="23752" y="11558"/>
                  </a:lnTo>
                  <a:lnTo>
                    <a:pt x="23964" y="11664"/>
                  </a:lnTo>
                  <a:lnTo>
                    <a:pt x="24441" y="11664"/>
                  </a:lnTo>
                  <a:lnTo>
                    <a:pt x="24653" y="11558"/>
                  </a:lnTo>
                  <a:lnTo>
                    <a:pt x="24812" y="11452"/>
                  </a:lnTo>
                  <a:lnTo>
                    <a:pt x="24971" y="11239"/>
                  </a:lnTo>
                  <a:lnTo>
                    <a:pt x="25024" y="11027"/>
                  </a:lnTo>
                  <a:lnTo>
                    <a:pt x="25077" y="10815"/>
                  </a:lnTo>
                  <a:lnTo>
                    <a:pt x="25077" y="10603"/>
                  </a:lnTo>
                  <a:lnTo>
                    <a:pt x="25024" y="10391"/>
                  </a:lnTo>
                  <a:lnTo>
                    <a:pt x="24812" y="9914"/>
                  </a:lnTo>
                  <a:lnTo>
                    <a:pt x="24494" y="9225"/>
                  </a:lnTo>
                  <a:lnTo>
                    <a:pt x="24070" y="8377"/>
                  </a:lnTo>
                  <a:lnTo>
                    <a:pt x="23911" y="8059"/>
                  </a:lnTo>
                  <a:lnTo>
                    <a:pt x="23381" y="7210"/>
                  </a:lnTo>
                  <a:lnTo>
                    <a:pt x="22744" y="6362"/>
                  </a:lnTo>
                  <a:lnTo>
                    <a:pt x="22638" y="6203"/>
                  </a:lnTo>
                  <a:lnTo>
                    <a:pt x="22108" y="5673"/>
                  </a:lnTo>
                  <a:lnTo>
                    <a:pt x="21578" y="5196"/>
                  </a:lnTo>
                  <a:lnTo>
                    <a:pt x="21313" y="4984"/>
                  </a:lnTo>
                  <a:lnTo>
                    <a:pt x="21048" y="4825"/>
                  </a:lnTo>
                  <a:lnTo>
                    <a:pt x="20783" y="4772"/>
                  </a:lnTo>
                  <a:lnTo>
                    <a:pt x="20518" y="4666"/>
                  </a:lnTo>
                  <a:lnTo>
                    <a:pt x="20094" y="4666"/>
                  </a:lnTo>
                  <a:lnTo>
                    <a:pt x="19563" y="4719"/>
                  </a:lnTo>
                  <a:lnTo>
                    <a:pt x="18980" y="4772"/>
                  </a:lnTo>
                  <a:lnTo>
                    <a:pt x="17761" y="5090"/>
                  </a:lnTo>
                  <a:lnTo>
                    <a:pt x="16754" y="5302"/>
                  </a:lnTo>
                  <a:lnTo>
                    <a:pt x="16277" y="5408"/>
                  </a:lnTo>
                  <a:lnTo>
                    <a:pt x="15905" y="5461"/>
                  </a:lnTo>
                  <a:lnTo>
                    <a:pt x="15640" y="5249"/>
                  </a:lnTo>
                  <a:lnTo>
                    <a:pt x="15375" y="5090"/>
                  </a:lnTo>
                  <a:lnTo>
                    <a:pt x="15057" y="4984"/>
                  </a:lnTo>
                  <a:lnTo>
                    <a:pt x="14739" y="4931"/>
                  </a:lnTo>
                  <a:lnTo>
                    <a:pt x="14633" y="4931"/>
                  </a:lnTo>
                  <a:lnTo>
                    <a:pt x="14262" y="4984"/>
                  </a:lnTo>
                  <a:lnTo>
                    <a:pt x="13891" y="5143"/>
                  </a:lnTo>
                  <a:lnTo>
                    <a:pt x="13308" y="4401"/>
                  </a:lnTo>
                  <a:lnTo>
                    <a:pt x="13308" y="4348"/>
                  </a:lnTo>
                  <a:lnTo>
                    <a:pt x="12725" y="3446"/>
                  </a:lnTo>
                  <a:lnTo>
                    <a:pt x="12194" y="2545"/>
                  </a:lnTo>
                  <a:lnTo>
                    <a:pt x="12088" y="2386"/>
                  </a:lnTo>
                  <a:lnTo>
                    <a:pt x="11505" y="1061"/>
                  </a:lnTo>
                  <a:lnTo>
                    <a:pt x="11399" y="955"/>
                  </a:lnTo>
                  <a:lnTo>
                    <a:pt x="11293" y="849"/>
                  </a:lnTo>
                  <a:lnTo>
                    <a:pt x="11081" y="690"/>
                  </a:lnTo>
                  <a:lnTo>
                    <a:pt x="10816" y="583"/>
                  </a:lnTo>
                  <a:lnTo>
                    <a:pt x="10180" y="371"/>
                  </a:lnTo>
                  <a:lnTo>
                    <a:pt x="9279" y="212"/>
                  </a:lnTo>
                  <a:lnTo>
                    <a:pt x="8324" y="106"/>
                  </a:lnTo>
                  <a:lnTo>
                    <a:pt x="7370" y="53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E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5" name="Google Shape;4285;p82"/>
            <p:cNvSpPr/>
            <p:nvPr/>
          </p:nvSpPr>
          <p:spPr>
            <a:xfrm>
              <a:off x="5030650" y="42981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6" name="Google Shape;4286;p82"/>
            <p:cNvSpPr/>
            <p:nvPr/>
          </p:nvSpPr>
          <p:spPr>
            <a:xfrm>
              <a:off x="4263275" y="3488375"/>
              <a:ext cx="1534800" cy="809825"/>
            </a:xfrm>
            <a:custGeom>
              <a:rect b="b" l="l" r="r" t="t"/>
              <a:pathLst>
                <a:path extrusionOk="0" h="32393" w="61392">
                  <a:moveTo>
                    <a:pt x="8588" y="0"/>
                  </a:moveTo>
                  <a:lnTo>
                    <a:pt x="8429" y="159"/>
                  </a:lnTo>
                  <a:lnTo>
                    <a:pt x="8270" y="265"/>
                  </a:lnTo>
                  <a:lnTo>
                    <a:pt x="7793" y="636"/>
                  </a:lnTo>
                  <a:lnTo>
                    <a:pt x="7475" y="901"/>
                  </a:lnTo>
                  <a:lnTo>
                    <a:pt x="6203" y="1962"/>
                  </a:lnTo>
                  <a:lnTo>
                    <a:pt x="5355" y="2651"/>
                  </a:lnTo>
                  <a:lnTo>
                    <a:pt x="3976" y="3817"/>
                  </a:lnTo>
                  <a:lnTo>
                    <a:pt x="2916" y="4665"/>
                  </a:lnTo>
                  <a:lnTo>
                    <a:pt x="1750" y="5620"/>
                  </a:lnTo>
                  <a:lnTo>
                    <a:pt x="530" y="6680"/>
                  </a:lnTo>
                  <a:lnTo>
                    <a:pt x="0" y="7104"/>
                  </a:lnTo>
                  <a:lnTo>
                    <a:pt x="530" y="7475"/>
                  </a:lnTo>
                  <a:lnTo>
                    <a:pt x="1378" y="8164"/>
                  </a:lnTo>
                  <a:lnTo>
                    <a:pt x="1962" y="8694"/>
                  </a:lnTo>
                  <a:lnTo>
                    <a:pt x="2704" y="9331"/>
                  </a:lnTo>
                  <a:lnTo>
                    <a:pt x="4400" y="10709"/>
                  </a:lnTo>
                  <a:lnTo>
                    <a:pt x="4930" y="11133"/>
                  </a:lnTo>
                  <a:lnTo>
                    <a:pt x="6839" y="12724"/>
                  </a:lnTo>
                  <a:lnTo>
                    <a:pt x="7157" y="12989"/>
                  </a:lnTo>
                  <a:lnTo>
                    <a:pt x="9278" y="14738"/>
                  </a:lnTo>
                  <a:lnTo>
                    <a:pt x="9384" y="14844"/>
                  </a:lnTo>
                  <a:lnTo>
                    <a:pt x="30696" y="32392"/>
                  </a:lnTo>
                  <a:lnTo>
                    <a:pt x="52008" y="14844"/>
                  </a:lnTo>
                  <a:lnTo>
                    <a:pt x="52114" y="14738"/>
                  </a:lnTo>
                  <a:lnTo>
                    <a:pt x="54234" y="12989"/>
                  </a:lnTo>
                  <a:lnTo>
                    <a:pt x="54552" y="12724"/>
                  </a:lnTo>
                  <a:lnTo>
                    <a:pt x="56461" y="11133"/>
                  </a:lnTo>
                  <a:lnTo>
                    <a:pt x="56991" y="10709"/>
                  </a:lnTo>
                  <a:lnTo>
                    <a:pt x="58688" y="9331"/>
                  </a:lnTo>
                  <a:lnTo>
                    <a:pt x="59430" y="8694"/>
                  </a:lnTo>
                  <a:lnTo>
                    <a:pt x="60914" y="7475"/>
                  </a:lnTo>
                  <a:lnTo>
                    <a:pt x="61391" y="7104"/>
                  </a:lnTo>
                  <a:lnTo>
                    <a:pt x="60914" y="6680"/>
                  </a:lnTo>
                  <a:lnTo>
                    <a:pt x="59642" y="5620"/>
                  </a:lnTo>
                  <a:lnTo>
                    <a:pt x="59483" y="5514"/>
                  </a:lnTo>
                  <a:lnTo>
                    <a:pt x="58104" y="5249"/>
                  </a:lnTo>
                  <a:lnTo>
                    <a:pt x="56620" y="5089"/>
                  </a:lnTo>
                  <a:lnTo>
                    <a:pt x="55029" y="5036"/>
                  </a:lnTo>
                  <a:lnTo>
                    <a:pt x="53439" y="5036"/>
                  </a:lnTo>
                  <a:lnTo>
                    <a:pt x="51796" y="5089"/>
                  </a:lnTo>
                  <a:lnTo>
                    <a:pt x="50099" y="5249"/>
                  </a:lnTo>
                  <a:lnTo>
                    <a:pt x="48403" y="5408"/>
                  </a:lnTo>
                  <a:lnTo>
                    <a:pt x="46653" y="5620"/>
                  </a:lnTo>
                  <a:lnTo>
                    <a:pt x="43525" y="6150"/>
                  </a:lnTo>
                  <a:lnTo>
                    <a:pt x="40450" y="6680"/>
                  </a:lnTo>
                  <a:lnTo>
                    <a:pt x="36156" y="7475"/>
                  </a:lnTo>
                  <a:lnTo>
                    <a:pt x="33718" y="7899"/>
                  </a:lnTo>
                  <a:lnTo>
                    <a:pt x="32922" y="8058"/>
                  </a:lnTo>
                  <a:lnTo>
                    <a:pt x="32551" y="8111"/>
                  </a:lnTo>
                  <a:lnTo>
                    <a:pt x="30325" y="8429"/>
                  </a:lnTo>
                  <a:lnTo>
                    <a:pt x="30059" y="8482"/>
                  </a:lnTo>
                  <a:lnTo>
                    <a:pt x="29052" y="8588"/>
                  </a:lnTo>
                  <a:lnTo>
                    <a:pt x="28151" y="8641"/>
                  </a:lnTo>
                  <a:lnTo>
                    <a:pt x="26773" y="8641"/>
                  </a:lnTo>
                  <a:lnTo>
                    <a:pt x="25394" y="8535"/>
                  </a:lnTo>
                  <a:lnTo>
                    <a:pt x="24016" y="8376"/>
                  </a:lnTo>
                  <a:lnTo>
                    <a:pt x="23274" y="8217"/>
                  </a:lnTo>
                  <a:lnTo>
                    <a:pt x="22902" y="8164"/>
                  </a:lnTo>
                  <a:lnTo>
                    <a:pt x="22213" y="8005"/>
                  </a:lnTo>
                  <a:lnTo>
                    <a:pt x="21259" y="7740"/>
                  </a:lnTo>
                  <a:lnTo>
                    <a:pt x="20305" y="7475"/>
                  </a:lnTo>
                  <a:lnTo>
                    <a:pt x="20199" y="7475"/>
                  </a:lnTo>
                  <a:lnTo>
                    <a:pt x="19032" y="7051"/>
                  </a:lnTo>
                  <a:lnTo>
                    <a:pt x="18449" y="6839"/>
                  </a:lnTo>
                  <a:lnTo>
                    <a:pt x="17972" y="6680"/>
                  </a:lnTo>
                  <a:lnTo>
                    <a:pt x="17336" y="6415"/>
                  </a:lnTo>
                  <a:lnTo>
                    <a:pt x="15639" y="5620"/>
                  </a:lnTo>
                  <a:lnTo>
                    <a:pt x="14738" y="5196"/>
                  </a:lnTo>
                  <a:lnTo>
                    <a:pt x="13890" y="4665"/>
                  </a:lnTo>
                  <a:lnTo>
                    <a:pt x="13360" y="4347"/>
                  </a:lnTo>
                  <a:lnTo>
                    <a:pt x="12512" y="3817"/>
                  </a:lnTo>
                  <a:lnTo>
                    <a:pt x="11716" y="3234"/>
                  </a:lnTo>
                  <a:lnTo>
                    <a:pt x="11027" y="2651"/>
                  </a:lnTo>
                  <a:lnTo>
                    <a:pt x="10232" y="1962"/>
                  </a:lnTo>
                  <a:lnTo>
                    <a:pt x="9649" y="1325"/>
                  </a:lnTo>
                  <a:lnTo>
                    <a:pt x="9384" y="1060"/>
                  </a:lnTo>
                  <a:lnTo>
                    <a:pt x="9066" y="636"/>
                  </a:lnTo>
                  <a:lnTo>
                    <a:pt x="8907" y="477"/>
                  </a:lnTo>
                  <a:lnTo>
                    <a:pt x="8695" y="159"/>
                  </a:lnTo>
                  <a:lnTo>
                    <a:pt x="8588" y="0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82"/>
            <p:cNvSpPr/>
            <p:nvPr/>
          </p:nvSpPr>
          <p:spPr>
            <a:xfrm>
              <a:off x="4892825" y="3260400"/>
              <a:ext cx="595100" cy="259800"/>
            </a:xfrm>
            <a:custGeom>
              <a:rect b="b" l="l" r="r" t="t"/>
              <a:pathLst>
                <a:path extrusionOk="0" h="10392" w="23804">
                  <a:moveTo>
                    <a:pt x="5885" y="1"/>
                  </a:moveTo>
                  <a:lnTo>
                    <a:pt x="4877" y="54"/>
                  </a:lnTo>
                  <a:lnTo>
                    <a:pt x="3817" y="107"/>
                  </a:lnTo>
                  <a:lnTo>
                    <a:pt x="2810" y="213"/>
                  </a:lnTo>
                  <a:lnTo>
                    <a:pt x="1803" y="425"/>
                  </a:lnTo>
                  <a:lnTo>
                    <a:pt x="848" y="690"/>
                  </a:lnTo>
                  <a:lnTo>
                    <a:pt x="530" y="743"/>
                  </a:lnTo>
                  <a:lnTo>
                    <a:pt x="212" y="902"/>
                  </a:lnTo>
                  <a:lnTo>
                    <a:pt x="106" y="955"/>
                  </a:lnTo>
                  <a:lnTo>
                    <a:pt x="53" y="1061"/>
                  </a:lnTo>
                  <a:lnTo>
                    <a:pt x="0" y="1167"/>
                  </a:lnTo>
                  <a:lnTo>
                    <a:pt x="0" y="1326"/>
                  </a:lnTo>
                  <a:lnTo>
                    <a:pt x="53" y="1432"/>
                  </a:lnTo>
                  <a:lnTo>
                    <a:pt x="159" y="1538"/>
                  </a:lnTo>
                  <a:lnTo>
                    <a:pt x="318" y="1644"/>
                  </a:lnTo>
                  <a:lnTo>
                    <a:pt x="477" y="1697"/>
                  </a:lnTo>
                  <a:lnTo>
                    <a:pt x="795" y="1697"/>
                  </a:lnTo>
                  <a:lnTo>
                    <a:pt x="1166" y="1591"/>
                  </a:lnTo>
                  <a:lnTo>
                    <a:pt x="1166" y="1750"/>
                  </a:lnTo>
                  <a:lnTo>
                    <a:pt x="1219" y="1909"/>
                  </a:lnTo>
                  <a:lnTo>
                    <a:pt x="1326" y="2015"/>
                  </a:lnTo>
                  <a:lnTo>
                    <a:pt x="1485" y="2121"/>
                  </a:lnTo>
                  <a:lnTo>
                    <a:pt x="1856" y="2121"/>
                  </a:lnTo>
                  <a:lnTo>
                    <a:pt x="2280" y="2068"/>
                  </a:lnTo>
                  <a:lnTo>
                    <a:pt x="2704" y="1909"/>
                  </a:lnTo>
                  <a:lnTo>
                    <a:pt x="2651" y="2068"/>
                  </a:lnTo>
                  <a:lnTo>
                    <a:pt x="2704" y="2227"/>
                  </a:lnTo>
                  <a:lnTo>
                    <a:pt x="2810" y="2280"/>
                  </a:lnTo>
                  <a:lnTo>
                    <a:pt x="2916" y="2333"/>
                  </a:lnTo>
                  <a:lnTo>
                    <a:pt x="3181" y="2386"/>
                  </a:lnTo>
                  <a:lnTo>
                    <a:pt x="3446" y="2333"/>
                  </a:lnTo>
                  <a:lnTo>
                    <a:pt x="3764" y="2227"/>
                  </a:lnTo>
                  <a:lnTo>
                    <a:pt x="4029" y="2068"/>
                  </a:lnTo>
                  <a:lnTo>
                    <a:pt x="4029" y="2227"/>
                  </a:lnTo>
                  <a:lnTo>
                    <a:pt x="4082" y="2333"/>
                  </a:lnTo>
                  <a:lnTo>
                    <a:pt x="4135" y="2386"/>
                  </a:lnTo>
                  <a:lnTo>
                    <a:pt x="4241" y="2439"/>
                  </a:lnTo>
                  <a:lnTo>
                    <a:pt x="4347" y="2439"/>
                  </a:lnTo>
                  <a:lnTo>
                    <a:pt x="4559" y="2386"/>
                  </a:lnTo>
                  <a:lnTo>
                    <a:pt x="4824" y="2333"/>
                  </a:lnTo>
                  <a:lnTo>
                    <a:pt x="5302" y="2121"/>
                  </a:lnTo>
                  <a:lnTo>
                    <a:pt x="5249" y="2227"/>
                  </a:lnTo>
                  <a:lnTo>
                    <a:pt x="5302" y="2386"/>
                  </a:lnTo>
                  <a:lnTo>
                    <a:pt x="5408" y="2439"/>
                  </a:lnTo>
                  <a:lnTo>
                    <a:pt x="5620" y="2492"/>
                  </a:lnTo>
                  <a:lnTo>
                    <a:pt x="5885" y="2439"/>
                  </a:lnTo>
                  <a:lnTo>
                    <a:pt x="6203" y="2386"/>
                  </a:lnTo>
                  <a:lnTo>
                    <a:pt x="6521" y="2280"/>
                  </a:lnTo>
                  <a:lnTo>
                    <a:pt x="6786" y="2121"/>
                  </a:lnTo>
                  <a:lnTo>
                    <a:pt x="6998" y="2174"/>
                  </a:lnTo>
                  <a:lnTo>
                    <a:pt x="7157" y="2280"/>
                  </a:lnTo>
                  <a:lnTo>
                    <a:pt x="7475" y="2492"/>
                  </a:lnTo>
                  <a:lnTo>
                    <a:pt x="7740" y="2863"/>
                  </a:lnTo>
                  <a:lnTo>
                    <a:pt x="8323" y="3712"/>
                  </a:lnTo>
                  <a:lnTo>
                    <a:pt x="8323" y="3765"/>
                  </a:lnTo>
                  <a:lnTo>
                    <a:pt x="8907" y="4666"/>
                  </a:lnTo>
                  <a:lnTo>
                    <a:pt x="9490" y="5567"/>
                  </a:lnTo>
                  <a:lnTo>
                    <a:pt x="9649" y="5726"/>
                  </a:lnTo>
                  <a:lnTo>
                    <a:pt x="9914" y="6097"/>
                  </a:lnTo>
                  <a:lnTo>
                    <a:pt x="10179" y="6362"/>
                  </a:lnTo>
                  <a:lnTo>
                    <a:pt x="10497" y="6574"/>
                  </a:lnTo>
                  <a:lnTo>
                    <a:pt x="10815" y="6680"/>
                  </a:lnTo>
                  <a:lnTo>
                    <a:pt x="10444" y="7051"/>
                  </a:lnTo>
                  <a:lnTo>
                    <a:pt x="10020" y="7423"/>
                  </a:lnTo>
                  <a:lnTo>
                    <a:pt x="9490" y="7741"/>
                  </a:lnTo>
                  <a:lnTo>
                    <a:pt x="8695" y="8218"/>
                  </a:lnTo>
                  <a:lnTo>
                    <a:pt x="7899" y="8589"/>
                  </a:lnTo>
                  <a:lnTo>
                    <a:pt x="6998" y="8960"/>
                  </a:lnTo>
                  <a:lnTo>
                    <a:pt x="6945" y="8960"/>
                  </a:lnTo>
                  <a:lnTo>
                    <a:pt x="6945" y="9066"/>
                  </a:lnTo>
                  <a:lnTo>
                    <a:pt x="6998" y="9278"/>
                  </a:lnTo>
                  <a:lnTo>
                    <a:pt x="7210" y="9490"/>
                  </a:lnTo>
                  <a:lnTo>
                    <a:pt x="7581" y="9755"/>
                  </a:lnTo>
                  <a:lnTo>
                    <a:pt x="8111" y="10073"/>
                  </a:lnTo>
                  <a:lnTo>
                    <a:pt x="8429" y="10179"/>
                  </a:lnTo>
                  <a:lnTo>
                    <a:pt x="8748" y="10285"/>
                  </a:lnTo>
                  <a:lnTo>
                    <a:pt x="9066" y="10338"/>
                  </a:lnTo>
                  <a:lnTo>
                    <a:pt x="9384" y="10338"/>
                  </a:lnTo>
                  <a:lnTo>
                    <a:pt x="9702" y="10232"/>
                  </a:lnTo>
                  <a:lnTo>
                    <a:pt x="9967" y="10126"/>
                  </a:lnTo>
                  <a:lnTo>
                    <a:pt x="10444" y="9755"/>
                  </a:lnTo>
                  <a:lnTo>
                    <a:pt x="11080" y="9278"/>
                  </a:lnTo>
                  <a:lnTo>
                    <a:pt x="11504" y="8801"/>
                  </a:lnTo>
                  <a:lnTo>
                    <a:pt x="11610" y="8642"/>
                  </a:lnTo>
                  <a:lnTo>
                    <a:pt x="11875" y="8695"/>
                  </a:lnTo>
                  <a:lnTo>
                    <a:pt x="12141" y="8748"/>
                  </a:lnTo>
                  <a:lnTo>
                    <a:pt x="12512" y="8695"/>
                  </a:lnTo>
                  <a:lnTo>
                    <a:pt x="12936" y="8642"/>
                  </a:lnTo>
                  <a:lnTo>
                    <a:pt x="13413" y="8483"/>
                  </a:lnTo>
                  <a:lnTo>
                    <a:pt x="13943" y="8165"/>
                  </a:lnTo>
                  <a:lnTo>
                    <a:pt x="14526" y="7741"/>
                  </a:lnTo>
                  <a:lnTo>
                    <a:pt x="14844" y="7423"/>
                  </a:lnTo>
                  <a:lnTo>
                    <a:pt x="15162" y="7051"/>
                  </a:lnTo>
                  <a:lnTo>
                    <a:pt x="15533" y="7104"/>
                  </a:lnTo>
                  <a:lnTo>
                    <a:pt x="16011" y="7158"/>
                  </a:lnTo>
                  <a:lnTo>
                    <a:pt x="16965" y="7104"/>
                  </a:lnTo>
                  <a:lnTo>
                    <a:pt x="18502" y="7051"/>
                  </a:lnTo>
                  <a:lnTo>
                    <a:pt x="18608" y="7264"/>
                  </a:lnTo>
                  <a:lnTo>
                    <a:pt x="18767" y="7423"/>
                  </a:lnTo>
                  <a:lnTo>
                    <a:pt x="18873" y="7476"/>
                  </a:lnTo>
                  <a:lnTo>
                    <a:pt x="18979" y="7423"/>
                  </a:lnTo>
                  <a:lnTo>
                    <a:pt x="19032" y="7317"/>
                  </a:lnTo>
                  <a:lnTo>
                    <a:pt x="19085" y="7423"/>
                  </a:lnTo>
                  <a:lnTo>
                    <a:pt x="19138" y="7582"/>
                  </a:lnTo>
                  <a:lnTo>
                    <a:pt x="19245" y="7741"/>
                  </a:lnTo>
                  <a:lnTo>
                    <a:pt x="19351" y="7847"/>
                  </a:lnTo>
                  <a:lnTo>
                    <a:pt x="19457" y="7900"/>
                  </a:lnTo>
                  <a:lnTo>
                    <a:pt x="19616" y="7900"/>
                  </a:lnTo>
                  <a:lnTo>
                    <a:pt x="19775" y="7741"/>
                  </a:lnTo>
                  <a:lnTo>
                    <a:pt x="20040" y="8271"/>
                  </a:lnTo>
                  <a:lnTo>
                    <a:pt x="20199" y="8483"/>
                  </a:lnTo>
                  <a:lnTo>
                    <a:pt x="20305" y="8536"/>
                  </a:lnTo>
                  <a:lnTo>
                    <a:pt x="20411" y="8589"/>
                  </a:lnTo>
                  <a:lnTo>
                    <a:pt x="20623" y="8589"/>
                  </a:lnTo>
                  <a:lnTo>
                    <a:pt x="20782" y="8430"/>
                  </a:lnTo>
                  <a:lnTo>
                    <a:pt x="20888" y="8854"/>
                  </a:lnTo>
                  <a:lnTo>
                    <a:pt x="20994" y="9066"/>
                  </a:lnTo>
                  <a:lnTo>
                    <a:pt x="21153" y="9278"/>
                  </a:lnTo>
                  <a:lnTo>
                    <a:pt x="21312" y="9437"/>
                  </a:lnTo>
                  <a:lnTo>
                    <a:pt x="21471" y="9437"/>
                  </a:lnTo>
                  <a:lnTo>
                    <a:pt x="21577" y="9490"/>
                  </a:lnTo>
                  <a:lnTo>
                    <a:pt x="21683" y="9437"/>
                  </a:lnTo>
                  <a:lnTo>
                    <a:pt x="21789" y="9384"/>
                  </a:lnTo>
                  <a:lnTo>
                    <a:pt x="21895" y="9278"/>
                  </a:lnTo>
                  <a:lnTo>
                    <a:pt x="21895" y="9225"/>
                  </a:lnTo>
                  <a:lnTo>
                    <a:pt x="21948" y="9278"/>
                  </a:lnTo>
                  <a:lnTo>
                    <a:pt x="22054" y="9543"/>
                  </a:lnTo>
                  <a:lnTo>
                    <a:pt x="22160" y="9755"/>
                  </a:lnTo>
                  <a:lnTo>
                    <a:pt x="22319" y="9967"/>
                  </a:lnTo>
                  <a:lnTo>
                    <a:pt x="22425" y="10020"/>
                  </a:lnTo>
                  <a:lnTo>
                    <a:pt x="22531" y="10073"/>
                  </a:lnTo>
                  <a:lnTo>
                    <a:pt x="22637" y="10020"/>
                  </a:lnTo>
                  <a:lnTo>
                    <a:pt x="22744" y="9967"/>
                  </a:lnTo>
                  <a:lnTo>
                    <a:pt x="22744" y="9861"/>
                  </a:lnTo>
                  <a:lnTo>
                    <a:pt x="22797" y="9755"/>
                  </a:lnTo>
                  <a:lnTo>
                    <a:pt x="22744" y="9649"/>
                  </a:lnTo>
                  <a:lnTo>
                    <a:pt x="22850" y="9755"/>
                  </a:lnTo>
                  <a:lnTo>
                    <a:pt x="23009" y="10020"/>
                  </a:lnTo>
                  <a:lnTo>
                    <a:pt x="23168" y="10179"/>
                  </a:lnTo>
                  <a:lnTo>
                    <a:pt x="23380" y="10338"/>
                  </a:lnTo>
                  <a:lnTo>
                    <a:pt x="23539" y="10391"/>
                  </a:lnTo>
                  <a:lnTo>
                    <a:pt x="23645" y="10391"/>
                  </a:lnTo>
                  <a:lnTo>
                    <a:pt x="23751" y="10338"/>
                  </a:lnTo>
                  <a:lnTo>
                    <a:pt x="23804" y="10179"/>
                  </a:lnTo>
                  <a:lnTo>
                    <a:pt x="23804" y="10020"/>
                  </a:lnTo>
                  <a:lnTo>
                    <a:pt x="23698" y="9755"/>
                  </a:lnTo>
                  <a:lnTo>
                    <a:pt x="23592" y="9543"/>
                  </a:lnTo>
                  <a:lnTo>
                    <a:pt x="23486" y="9278"/>
                  </a:lnTo>
                  <a:lnTo>
                    <a:pt x="23168" y="8536"/>
                  </a:lnTo>
                  <a:lnTo>
                    <a:pt x="22744" y="7741"/>
                  </a:lnTo>
                  <a:lnTo>
                    <a:pt x="22531" y="7423"/>
                  </a:lnTo>
                  <a:lnTo>
                    <a:pt x="21895" y="6521"/>
                  </a:lnTo>
                  <a:lnTo>
                    <a:pt x="21312" y="5726"/>
                  </a:lnTo>
                  <a:lnTo>
                    <a:pt x="21153" y="5567"/>
                  </a:lnTo>
                  <a:lnTo>
                    <a:pt x="20782" y="5249"/>
                  </a:lnTo>
                  <a:lnTo>
                    <a:pt x="20411" y="4984"/>
                  </a:lnTo>
                  <a:lnTo>
                    <a:pt x="20093" y="4772"/>
                  </a:lnTo>
                  <a:lnTo>
                    <a:pt x="19775" y="4666"/>
                  </a:lnTo>
                  <a:lnTo>
                    <a:pt x="19245" y="4666"/>
                  </a:lnTo>
                  <a:lnTo>
                    <a:pt x="18608" y="4772"/>
                  </a:lnTo>
                  <a:lnTo>
                    <a:pt x="17336" y="5037"/>
                  </a:lnTo>
                  <a:lnTo>
                    <a:pt x="16011" y="5355"/>
                  </a:lnTo>
                  <a:lnTo>
                    <a:pt x="15427" y="5408"/>
                  </a:lnTo>
                  <a:lnTo>
                    <a:pt x="14897" y="5408"/>
                  </a:lnTo>
                  <a:lnTo>
                    <a:pt x="14738" y="5196"/>
                  </a:lnTo>
                  <a:lnTo>
                    <a:pt x="14579" y="5037"/>
                  </a:lnTo>
                  <a:lnTo>
                    <a:pt x="14314" y="4984"/>
                  </a:lnTo>
                  <a:lnTo>
                    <a:pt x="14049" y="4931"/>
                  </a:lnTo>
                  <a:lnTo>
                    <a:pt x="13837" y="4984"/>
                  </a:lnTo>
                  <a:lnTo>
                    <a:pt x="13625" y="5037"/>
                  </a:lnTo>
                  <a:lnTo>
                    <a:pt x="13148" y="5302"/>
                  </a:lnTo>
                  <a:lnTo>
                    <a:pt x="12830" y="4984"/>
                  </a:lnTo>
                  <a:lnTo>
                    <a:pt x="12512" y="4613"/>
                  </a:lnTo>
                  <a:lnTo>
                    <a:pt x="11875" y="3765"/>
                  </a:lnTo>
                  <a:lnTo>
                    <a:pt x="11875" y="3712"/>
                  </a:lnTo>
                  <a:lnTo>
                    <a:pt x="11292" y="2810"/>
                  </a:lnTo>
                  <a:lnTo>
                    <a:pt x="10815" y="1909"/>
                  </a:lnTo>
                  <a:lnTo>
                    <a:pt x="10762" y="1750"/>
                  </a:lnTo>
                  <a:lnTo>
                    <a:pt x="10232" y="690"/>
                  </a:lnTo>
                  <a:lnTo>
                    <a:pt x="10126" y="584"/>
                  </a:lnTo>
                  <a:lnTo>
                    <a:pt x="9914" y="478"/>
                  </a:lnTo>
                  <a:lnTo>
                    <a:pt x="9278" y="319"/>
                  </a:lnTo>
                  <a:lnTo>
                    <a:pt x="8589" y="213"/>
                  </a:lnTo>
                  <a:lnTo>
                    <a:pt x="7740" y="107"/>
                  </a:lnTo>
                  <a:lnTo>
                    <a:pt x="6839" y="54"/>
                  </a:lnTo>
                  <a:lnTo>
                    <a:pt x="5885" y="1"/>
                  </a:lnTo>
                  <a:close/>
                </a:path>
              </a:pathLst>
            </a:custGeom>
            <a:solidFill>
              <a:srgbClr val="140E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8" name="Google Shape;4288;p82"/>
          <p:cNvSpPr/>
          <p:nvPr/>
        </p:nvSpPr>
        <p:spPr>
          <a:xfrm>
            <a:off x="1476149" y="524950"/>
            <a:ext cx="6317325" cy="66316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FFFF"/>
                    </a:gs>
                    <a:gs pos="21000">
                      <a:srgbClr val="5AADFF"/>
                    </a:gs>
                    <a:gs pos="39000">
                      <a:srgbClr val="5A71FF"/>
                    </a:gs>
                    <a:gs pos="46000">
                      <a:srgbClr val="FF9AD9"/>
                    </a:gs>
                    <a:gs pos="64000">
                      <a:srgbClr val="FF5BD9"/>
                    </a:gs>
                    <a:gs pos="87000">
                      <a:srgbClr val="FF6B4D"/>
                    </a:gs>
                    <a:gs pos="100000">
                      <a:srgbClr val="FFD8D1"/>
                    </a:gs>
                  </a:gsLst>
                  <a:lin ang="5400012" scaled="0"/>
                </a:gradFill>
                <a:latin typeface="Russo One"/>
              </a:rPr>
              <a:t>VAMOS CODAR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2" name="Shape 4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3" name="Google Shape;4293;p83"/>
          <p:cNvSpPr txBox="1"/>
          <p:nvPr>
            <p:ph idx="4294967295" type="subTitle"/>
          </p:nvPr>
        </p:nvSpPr>
        <p:spPr>
          <a:xfrm>
            <a:off x="2264625" y="4233901"/>
            <a:ext cx="4614900" cy="2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Please keep this slide for attribution</a:t>
            </a:r>
            <a:endParaRPr sz="1000"/>
          </a:p>
        </p:txBody>
      </p:sp>
      <p:sp>
        <p:nvSpPr>
          <p:cNvPr id="4294" name="Google Shape;4294;p83"/>
          <p:cNvSpPr txBox="1"/>
          <p:nvPr>
            <p:ph type="ctrTitle"/>
          </p:nvPr>
        </p:nvSpPr>
        <p:spPr>
          <a:xfrm>
            <a:off x="1717450" y="768600"/>
            <a:ext cx="5709000" cy="116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Obrigado</a:t>
            </a:r>
            <a:r>
              <a:rPr lang="en"/>
              <a:t>!</a:t>
            </a:r>
            <a:endParaRPr/>
          </a:p>
        </p:txBody>
      </p:sp>
      <p:sp>
        <p:nvSpPr>
          <p:cNvPr id="4295" name="Google Shape;4295;p83"/>
          <p:cNvSpPr txBox="1"/>
          <p:nvPr>
            <p:ph idx="1" type="subTitle"/>
          </p:nvPr>
        </p:nvSpPr>
        <p:spPr>
          <a:xfrm>
            <a:off x="1717575" y="2234250"/>
            <a:ext cx="5709000" cy="3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"/>
              </a:spcAft>
              <a:buNone/>
            </a:pPr>
            <a:r>
              <a:rPr lang="en">
                <a:solidFill>
                  <a:schemeClr val="lt2"/>
                </a:solidFill>
              </a:rPr>
              <a:t>Do you have any questions?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96" name="Google Shape;4296;p83"/>
          <p:cNvSpPr txBox="1"/>
          <p:nvPr>
            <p:ph idx="2" type="subTitle"/>
          </p:nvPr>
        </p:nvSpPr>
        <p:spPr>
          <a:xfrm>
            <a:off x="1717450" y="2798846"/>
            <a:ext cx="57090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"/>
              <a:t>yago.dev</a:t>
            </a:r>
            <a:r>
              <a:rPr lang="en"/>
              <a:t>@gmail.com </a:t>
            </a:r>
            <a:endParaRPr/>
          </a:p>
          <a:p>
            <a:pPr indent="0" lvl="0" marL="0" rtl="0" algn="ctr">
              <a:spcBef>
                <a:spcPts val="100"/>
              </a:spcBef>
              <a:spcAft>
                <a:spcPts val="100"/>
              </a:spcAft>
              <a:buClr>
                <a:srgbClr val="191919"/>
              </a:buClr>
              <a:buSzPts val="1100"/>
              <a:buFont typeface="Arial"/>
              <a:buNone/>
            </a:pPr>
            <a:r>
              <a:rPr lang="en"/>
              <a:t>+55 21 971346957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"/>
          <p:cNvSpPr txBox="1"/>
          <p:nvPr>
            <p:ph type="title"/>
          </p:nvPr>
        </p:nvSpPr>
        <p:spPr>
          <a:xfrm>
            <a:off x="3982800" y="1098444"/>
            <a:ext cx="37902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764" name="Google Shape;764;p37"/>
          <p:cNvSpPr txBox="1"/>
          <p:nvPr>
            <p:ph idx="1" type="subTitle"/>
          </p:nvPr>
        </p:nvSpPr>
        <p:spPr>
          <a:xfrm>
            <a:off x="3982800" y="1970547"/>
            <a:ext cx="37902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O React é uma biblioteca JavaScript de código aberto com foco em criar interfaces de usuário em páginas web. É mantido pelo Facebook, Instagram, outras empresas e uma comunidade de desenvolvedores individuais. É utilizado nos sites da Netflix, Imgur, Feedly, Airbnb, SeatGeek, HelloSign, Walmart e outros</a:t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1201725" y="1026450"/>
            <a:ext cx="2318400" cy="2886600"/>
          </a:xfrm>
          <a:prstGeom prst="roundRect">
            <a:avLst>
              <a:gd fmla="val 1579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84" y="1285875"/>
            <a:ext cx="3639276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8"/>
          <p:cNvSpPr txBox="1"/>
          <p:nvPr>
            <p:ph type="title"/>
          </p:nvPr>
        </p:nvSpPr>
        <p:spPr>
          <a:xfrm>
            <a:off x="3982800" y="1098444"/>
            <a:ext cx="37902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772" name="Google Shape;772;p38"/>
          <p:cNvSpPr txBox="1"/>
          <p:nvPr>
            <p:ph idx="1" type="subTitle"/>
          </p:nvPr>
        </p:nvSpPr>
        <p:spPr>
          <a:xfrm>
            <a:off x="3982800" y="1970547"/>
            <a:ext cx="37902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Node.js é um software de código aberto, multiplataforma, baseado no interpretador V8 do Google e que permite a execução de códigos JavaScript fora de um navegador web (backend/api)</a:t>
            </a:r>
            <a:endParaRPr/>
          </a:p>
        </p:txBody>
      </p:sp>
      <p:sp>
        <p:nvSpPr>
          <p:cNvPr id="773" name="Google Shape;773;p38"/>
          <p:cNvSpPr/>
          <p:nvPr/>
        </p:nvSpPr>
        <p:spPr>
          <a:xfrm>
            <a:off x="1201725" y="1026450"/>
            <a:ext cx="2318400" cy="2886600"/>
          </a:xfrm>
          <a:prstGeom prst="roundRect">
            <a:avLst>
              <a:gd fmla="val 1579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4" name="Google Shape;7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75" y="1419900"/>
            <a:ext cx="2303700" cy="23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9"/>
          <p:cNvSpPr txBox="1"/>
          <p:nvPr>
            <p:ph type="title"/>
          </p:nvPr>
        </p:nvSpPr>
        <p:spPr>
          <a:xfrm>
            <a:off x="3982800" y="1098450"/>
            <a:ext cx="4767000" cy="8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 o typescript?</a:t>
            </a:r>
            <a:endParaRPr/>
          </a:p>
        </p:txBody>
      </p:sp>
      <p:sp>
        <p:nvSpPr>
          <p:cNvPr id="780" name="Google Shape;780;p39"/>
          <p:cNvSpPr txBox="1"/>
          <p:nvPr>
            <p:ph idx="1" type="subTitle"/>
          </p:nvPr>
        </p:nvSpPr>
        <p:spPr>
          <a:xfrm>
            <a:off x="3982800" y="1970547"/>
            <a:ext cx="37902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lang="en"/>
              <a:t>TypeScript é uma linguagem de programação de código aberto desenvolvida pela Microsoft. É um superconjunto sintático estrito de JavaScript e adiciona tipagem estática opcional à linguagem.</a:t>
            </a:r>
            <a:endParaRPr/>
          </a:p>
        </p:txBody>
      </p:sp>
      <p:sp>
        <p:nvSpPr>
          <p:cNvPr id="781" name="Google Shape;781;p39"/>
          <p:cNvSpPr/>
          <p:nvPr/>
        </p:nvSpPr>
        <p:spPr>
          <a:xfrm>
            <a:off x="1201725" y="1026450"/>
            <a:ext cx="2318400" cy="2886600"/>
          </a:xfrm>
          <a:prstGeom prst="roundRect">
            <a:avLst>
              <a:gd fmla="val 1579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2" name="Google Shape;7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075" y="1449900"/>
            <a:ext cx="2039700" cy="20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7" name="Google Shape;787;p40"/>
          <p:cNvGrpSpPr/>
          <p:nvPr/>
        </p:nvGrpSpPr>
        <p:grpSpPr>
          <a:xfrm>
            <a:off x="2963669" y="1012436"/>
            <a:ext cx="3216669" cy="2259492"/>
            <a:chOff x="4191900" y="3026300"/>
            <a:chExt cx="2476075" cy="1739275"/>
          </a:xfrm>
        </p:grpSpPr>
        <p:sp>
          <p:nvSpPr>
            <p:cNvPr id="788" name="Google Shape;788;p40"/>
            <p:cNvSpPr/>
            <p:nvPr/>
          </p:nvSpPr>
          <p:spPr>
            <a:xfrm>
              <a:off x="4287950" y="3095350"/>
              <a:ext cx="2380025" cy="1670225"/>
            </a:xfrm>
            <a:custGeom>
              <a:rect b="b" l="l" r="r" t="t"/>
              <a:pathLst>
                <a:path extrusionOk="0" h="66809" w="95201">
                  <a:moveTo>
                    <a:pt x="67829" y="0"/>
                  </a:moveTo>
                  <a:lnTo>
                    <a:pt x="0" y="63868"/>
                  </a:lnTo>
                  <a:lnTo>
                    <a:pt x="95201" y="66809"/>
                  </a:lnTo>
                  <a:lnTo>
                    <a:pt x="678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304450" y="4474425"/>
              <a:ext cx="798375" cy="42050"/>
            </a:xfrm>
            <a:custGeom>
              <a:rect b="b" l="l" r="r" t="t"/>
              <a:pathLst>
                <a:path extrusionOk="0" h="1682" w="31935">
                  <a:moveTo>
                    <a:pt x="1801" y="1"/>
                  </a:moveTo>
                  <a:lnTo>
                    <a:pt x="0" y="1682"/>
                  </a:lnTo>
                  <a:lnTo>
                    <a:pt x="31034" y="1682"/>
                  </a:lnTo>
                  <a:lnTo>
                    <a:pt x="31694" y="781"/>
                  </a:lnTo>
                  <a:lnTo>
                    <a:pt x="31874" y="361"/>
                  </a:lnTo>
                  <a:lnTo>
                    <a:pt x="3193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4191900" y="4615500"/>
              <a:ext cx="7525" cy="7525"/>
            </a:xfrm>
            <a:custGeom>
              <a:rect b="b" l="l" r="r" t="t"/>
              <a:pathLst>
                <a:path extrusionOk="0" h="301" w="301">
                  <a:moveTo>
                    <a:pt x="301" y="0"/>
                  </a:moveTo>
                  <a:lnTo>
                    <a:pt x="1" y="300"/>
                  </a:lnTo>
                  <a:lnTo>
                    <a:pt x="301" y="300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4480025" y="4297350"/>
              <a:ext cx="721825" cy="52550"/>
            </a:xfrm>
            <a:custGeom>
              <a:rect b="b" l="l" r="r" t="t"/>
              <a:pathLst>
                <a:path extrusionOk="0" h="2102" w="28873">
                  <a:moveTo>
                    <a:pt x="2281" y="1"/>
                  </a:moveTo>
                  <a:lnTo>
                    <a:pt x="0" y="2102"/>
                  </a:lnTo>
                  <a:lnTo>
                    <a:pt x="26112" y="2102"/>
                  </a:lnTo>
                  <a:lnTo>
                    <a:pt x="26532" y="1802"/>
                  </a:lnTo>
                  <a:lnTo>
                    <a:pt x="27012" y="1441"/>
                  </a:lnTo>
                  <a:lnTo>
                    <a:pt x="27672" y="901"/>
                  </a:lnTo>
                  <a:lnTo>
                    <a:pt x="27852" y="661"/>
                  </a:lnTo>
                  <a:lnTo>
                    <a:pt x="28093" y="481"/>
                  </a:lnTo>
                  <a:lnTo>
                    <a:pt x="28333" y="301"/>
                  </a:lnTo>
                  <a:lnTo>
                    <a:pt x="28573" y="121"/>
                  </a:lnTo>
                  <a:lnTo>
                    <a:pt x="2887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5793100" y="3784125"/>
              <a:ext cx="192100" cy="193625"/>
            </a:xfrm>
            <a:custGeom>
              <a:rect b="b" l="l" r="r" t="t"/>
              <a:pathLst>
                <a:path extrusionOk="0" h="7745" w="7684">
                  <a:moveTo>
                    <a:pt x="360" y="1"/>
                  </a:moveTo>
                  <a:lnTo>
                    <a:pt x="0" y="61"/>
                  </a:lnTo>
                  <a:lnTo>
                    <a:pt x="0" y="421"/>
                  </a:lnTo>
                  <a:lnTo>
                    <a:pt x="60" y="841"/>
                  </a:lnTo>
                  <a:lnTo>
                    <a:pt x="120" y="1141"/>
                  </a:lnTo>
                  <a:lnTo>
                    <a:pt x="300" y="1502"/>
                  </a:lnTo>
                  <a:lnTo>
                    <a:pt x="600" y="1982"/>
                  </a:lnTo>
                  <a:lnTo>
                    <a:pt x="900" y="2462"/>
                  </a:lnTo>
                  <a:lnTo>
                    <a:pt x="1261" y="2882"/>
                  </a:lnTo>
                  <a:lnTo>
                    <a:pt x="1501" y="3302"/>
                  </a:lnTo>
                  <a:lnTo>
                    <a:pt x="1561" y="3422"/>
                  </a:lnTo>
                  <a:lnTo>
                    <a:pt x="2281" y="4083"/>
                  </a:lnTo>
                  <a:lnTo>
                    <a:pt x="2821" y="4683"/>
                  </a:lnTo>
                  <a:lnTo>
                    <a:pt x="3361" y="5343"/>
                  </a:lnTo>
                  <a:lnTo>
                    <a:pt x="3421" y="5463"/>
                  </a:lnTo>
                  <a:lnTo>
                    <a:pt x="3421" y="5583"/>
                  </a:lnTo>
                  <a:lnTo>
                    <a:pt x="3301" y="5823"/>
                  </a:lnTo>
                  <a:lnTo>
                    <a:pt x="3181" y="6064"/>
                  </a:lnTo>
                  <a:lnTo>
                    <a:pt x="3121" y="6304"/>
                  </a:lnTo>
                  <a:lnTo>
                    <a:pt x="3121" y="6484"/>
                  </a:lnTo>
                  <a:lnTo>
                    <a:pt x="3121" y="6664"/>
                  </a:lnTo>
                  <a:lnTo>
                    <a:pt x="3301" y="7024"/>
                  </a:lnTo>
                  <a:lnTo>
                    <a:pt x="3482" y="7384"/>
                  </a:lnTo>
                  <a:lnTo>
                    <a:pt x="3542" y="7564"/>
                  </a:lnTo>
                  <a:lnTo>
                    <a:pt x="3542" y="7744"/>
                  </a:lnTo>
                  <a:lnTo>
                    <a:pt x="7683" y="7744"/>
                  </a:lnTo>
                  <a:lnTo>
                    <a:pt x="7383" y="6544"/>
                  </a:lnTo>
                  <a:lnTo>
                    <a:pt x="7263" y="6004"/>
                  </a:lnTo>
                  <a:lnTo>
                    <a:pt x="7083" y="5583"/>
                  </a:lnTo>
                  <a:lnTo>
                    <a:pt x="6963" y="5343"/>
                  </a:lnTo>
                  <a:lnTo>
                    <a:pt x="6783" y="5103"/>
                  </a:lnTo>
                  <a:lnTo>
                    <a:pt x="6003" y="4143"/>
                  </a:lnTo>
                  <a:lnTo>
                    <a:pt x="4082" y="1442"/>
                  </a:lnTo>
                  <a:lnTo>
                    <a:pt x="3782" y="1201"/>
                  </a:lnTo>
                  <a:lnTo>
                    <a:pt x="3361" y="961"/>
                  </a:lnTo>
                  <a:lnTo>
                    <a:pt x="2821" y="721"/>
                  </a:lnTo>
                  <a:lnTo>
                    <a:pt x="2161" y="481"/>
                  </a:lnTo>
                  <a:lnTo>
                    <a:pt x="1501" y="241"/>
                  </a:lnTo>
                  <a:lnTo>
                    <a:pt x="900" y="121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1700" y="4000225"/>
              <a:ext cx="235625" cy="30050"/>
            </a:xfrm>
            <a:custGeom>
              <a:rect b="b" l="l" r="r" t="t"/>
              <a:pathLst>
                <a:path extrusionOk="0" h="1202" w="9425">
                  <a:moveTo>
                    <a:pt x="481" y="1"/>
                  </a:moveTo>
                  <a:lnTo>
                    <a:pt x="481" y="361"/>
                  </a:lnTo>
                  <a:lnTo>
                    <a:pt x="421" y="721"/>
                  </a:lnTo>
                  <a:lnTo>
                    <a:pt x="241" y="961"/>
                  </a:lnTo>
                  <a:lnTo>
                    <a:pt x="1" y="1201"/>
                  </a:lnTo>
                  <a:lnTo>
                    <a:pt x="9425" y="1201"/>
                  </a:lnTo>
                  <a:lnTo>
                    <a:pt x="894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5853125" y="4000225"/>
              <a:ext cx="198100" cy="30050"/>
            </a:xfrm>
            <a:custGeom>
              <a:rect b="b" l="l" r="r" t="t"/>
              <a:pathLst>
                <a:path extrusionOk="0" h="1202" w="7924">
                  <a:moveTo>
                    <a:pt x="900" y="1"/>
                  </a:moveTo>
                  <a:lnTo>
                    <a:pt x="420" y="601"/>
                  </a:lnTo>
                  <a:lnTo>
                    <a:pt x="180" y="841"/>
                  </a:lnTo>
                  <a:lnTo>
                    <a:pt x="0" y="1201"/>
                  </a:lnTo>
                  <a:lnTo>
                    <a:pt x="7923" y="1201"/>
                  </a:lnTo>
                  <a:lnTo>
                    <a:pt x="7683" y="961"/>
                  </a:lnTo>
                  <a:lnTo>
                    <a:pt x="7503" y="721"/>
                  </a:lnTo>
                  <a:lnTo>
                    <a:pt x="7203" y="1"/>
                  </a:lnTo>
                  <a:lnTo>
                    <a:pt x="6003" y="1"/>
                  </a:lnTo>
                  <a:lnTo>
                    <a:pt x="6183" y="361"/>
                  </a:lnTo>
                  <a:lnTo>
                    <a:pt x="6303" y="721"/>
                  </a:lnTo>
                  <a:lnTo>
                    <a:pt x="6063" y="601"/>
                  </a:lnTo>
                  <a:lnTo>
                    <a:pt x="5883" y="481"/>
                  </a:lnTo>
                  <a:lnTo>
                    <a:pt x="5702" y="241"/>
                  </a:lnTo>
                  <a:lnTo>
                    <a:pt x="55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4820675" y="4000225"/>
              <a:ext cx="732325" cy="30050"/>
            </a:xfrm>
            <a:custGeom>
              <a:rect b="b" l="l" r="r" t="t"/>
              <a:pathLst>
                <a:path extrusionOk="0" h="1202" w="29293">
                  <a:moveTo>
                    <a:pt x="1261" y="1"/>
                  </a:moveTo>
                  <a:lnTo>
                    <a:pt x="0" y="1201"/>
                  </a:lnTo>
                  <a:lnTo>
                    <a:pt x="28753" y="1201"/>
                  </a:lnTo>
                  <a:lnTo>
                    <a:pt x="28933" y="601"/>
                  </a:lnTo>
                  <a:lnTo>
                    <a:pt x="2929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0"/>
            <p:cNvSpPr/>
            <p:nvPr/>
          </p:nvSpPr>
          <p:spPr>
            <a:xfrm>
              <a:off x="5233350" y="4297350"/>
              <a:ext cx="79550" cy="16550"/>
            </a:xfrm>
            <a:custGeom>
              <a:rect b="b" l="l" r="r" t="t"/>
              <a:pathLst>
                <a:path extrusionOk="0" h="662" w="3182">
                  <a:moveTo>
                    <a:pt x="0" y="1"/>
                  </a:moveTo>
                  <a:lnTo>
                    <a:pt x="661" y="241"/>
                  </a:lnTo>
                  <a:lnTo>
                    <a:pt x="1261" y="481"/>
                  </a:lnTo>
                  <a:lnTo>
                    <a:pt x="1621" y="601"/>
                  </a:lnTo>
                  <a:lnTo>
                    <a:pt x="1921" y="661"/>
                  </a:lnTo>
                  <a:lnTo>
                    <a:pt x="2221" y="601"/>
                  </a:lnTo>
                  <a:lnTo>
                    <a:pt x="2521" y="481"/>
                  </a:lnTo>
                  <a:lnTo>
                    <a:pt x="2822" y="30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5862125" y="4154800"/>
              <a:ext cx="36025" cy="10525"/>
            </a:xfrm>
            <a:custGeom>
              <a:rect b="b" l="l" r="r" t="t"/>
              <a:pathLst>
                <a:path extrusionOk="0" h="421" w="1441">
                  <a:moveTo>
                    <a:pt x="60" y="0"/>
                  </a:moveTo>
                  <a:lnTo>
                    <a:pt x="0" y="42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4766650" y="4051250"/>
              <a:ext cx="771350" cy="30050"/>
            </a:xfrm>
            <a:custGeom>
              <a:rect b="b" l="l" r="r" t="t"/>
              <a:pathLst>
                <a:path extrusionOk="0" h="1202" w="30854">
                  <a:moveTo>
                    <a:pt x="1261" y="1"/>
                  </a:moveTo>
                  <a:lnTo>
                    <a:pt x="0" y="1201"/>
                  </a:lnTo>
                  <a:lnTo>
                    <a:pt x="30854" y="1201"/>
                  </a:lnTo>
                  <a:lnTo>
                    <a:pt x="30854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5389425" y="4297350"/>
              <a:ext cx="193600" cy="52550"/>
            </a:xfrm>
            <a:custGeom>
              <a:rect b="b" l="l" r="r" t="t"/>
              <a:pathLst>
                <a:path extrusionOk="0" h="2102" w="7744">
                  <a:moveTo>
                    <a:pt x="120" y="1"/>
                  </a:moveTo>
                  <a:lnTo>
                    <a:pt x="60" y="421"/>
                  </a:lnTo>
                  <a:lnTo>
                    <a:pt x="0" y="841"/>
                  </a:lnTo>
                  <a:lnTo>
                    <a:pt x="60" y="1261"/>
                  </a:lnTo>
                  <a:lnTo>
                    <a:pt x="180" y="1621"/>
                  </a:lnTo>
                  <a:lnTo>
                    <a:pt x="300" y="1922"/>
                  </a:lnTo>
                  <a:lnTo>
                    <a:pt x="480" y="2102"/>
                  </a:lnTo>
                  <a:lnTo>
                    <a:pt x="3181" y="2102"/>
                  </a:lnTo>
                  <a:lnTo>
                    <a:pt x="4562" y="1561"/>
                  </a:lnTo>
                  <a:lnTo>
                    <a:pt x="5222" y="1381"/>
                  </a:lnTo>
                  <a:lnTo>
                    <a:pt x="5883" y="1261"/>
                  </a:lnTo>
                  <a:lnTo>
                    <a:pt x="7743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6522400" y="4693525"/>
              <a:ext cx="48050" cy="1525"/>
            </a:xfrm>
            <a:custGeom>
              <a:rect b="b" l="l" r="r" t="t"/>
              <a:pathLst>
                <a:path extrusionOk="0" h="61" w="1922">
                  <a:moveTo>
                    <a:pt x="1" y="1"/>
                  </a:moveTo>
                  <a:lnTo>
                    <a:pt x="1921" y="61"/>
                  </a:lnTo>
                  <a:lnTo>
                    <a:pt x="1921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0"/>
            <p:cNvSpPr/>
            <p:nvPr/>
          </p:nvSpPr>
          <p:spPr>
            <a:xfrm>
              <a:off x="5665525" y="4051250"/>
              <a:ext cx="115575" cy="30050"/>
            </a:xfrm>
            <a:custGeom>
              <a:rect b="b" l="l" r="r" t="t"/>
              <a:pathLst>
                <a:path extrusionOk="0" h="1202" w="4623">
                  <a:moveTo>
                    <a:pt x="2462" y="1"/>
                  </a:moveTo>
                  <a:lnTo>
                    <a:pt x="1802" y="181"/>
                  </a:lnTo>
                  <a:lnTo>
                    <a:pt x="1441" y="241"/>
                  </a:lnTo>
                  <a:lnTo>
                    <a:pt x="1021" y="421"/>
                  </a:lnTo>
                  <a:lnTo>
                    <a:pt x="781" y="601"/>
                  </a:lnTo>
                  <a:lnTo>
                    <a:pt x="481" y="781"/>
                  </a:lnTo>
                  <a:lnTo>
                    <a:pt x="1" y="1201"/>
                  </a:lnTo>
                  <a:lnTo>
                    <a:pt x="4623" y="1201"/>
                  </a:lnTo>
                  <a:lnTo>
                    <a:pt x="4323" y="841"/>
                  </a:lnTo>
                  <a:lnTo>
                    <a:pt x="3902" y="541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614500" y="4102275"/>
              <a:ext cx="169600" cy="30025"/>
            </a:xfrm>
            <a:custGeom>
              <a:rect b="b" l="l" r="r" t="t"/>
              <a:pathLst>
                <a:path extrusionOk="0" h="1201" w="6784">
                  <a:moveTo>
                    <a:pt x="1" y="0"/>
                  </a:moveTo>
                  <a:lnTo>
                    <a:pt x="1" y="301"/>
                  </a:lnTo>
                  <a:lnTo>
                    <a:pt x="1" y="601"/>
                  </a:lnTo>
                  <a:lnTo>
                    <a:pt x="181" y="1201"/>
                  </a:lnTo>
                  <a:lnTo>
                    <a:pt x="6724" y="1201"/>
                  </a:lnTo>
                  <a:lnTo>
                    <a:pt x="6724" y="601"/>
                  </a:lnTo>
                  <a:lnTo>
                    <a:pt x="6784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4876200" y="3026300"/>
              <a:ext cx="1400125" cy="951450"/>
            </a:xfrm>
            <a:custGeom>
              <a:rect b="b" l="l" r="r" t="t"/>
              <a:pathLst>
                <a:path extrusionOk="0" h="38058" w="56005">
                  <a:moveTo>
                    <a:pt x="40398" y="1"/>
                  </a:moveTo>
                  <a:lnTo>
                    <a:pt x="0" y="38057"/>
                  </a:lnTo>
                  <a:lnTo>
                    <a:pt x="27672" y="38057"/>
                  </a:lnTo>
                  <a:lnTo>
                    <a:pt x="28092" y="37517"/>
                  </a:lnTo>
                  <a:lnTo>
                    <a:pt x="28513" y="36917"/>
                  </a:lnTo>
                  <a:lnTo>
                    <a:pt x="28873" y="36317"/>
                  </a:lnTo>
                  <a:lnTo>
                    <a:pt x="29053" y="35716"/>
                  </a:lnTo>
                  <a:lnTo>
                    <a:pt x="28092" y="34996"/>
                  </a:lnTo>
                  <a:lnTo>
                    <a:pt x="27852" y="34696"/>
                  </a:lnTo>
                  <a:lnTo>
                    <a:pt x="27552" y="34276"/>
                  </a:lnTo>
                  <a:lnTo>
                    <a:pt x="26952" y="33315"/>
                  </a:lnTo>
                  <a:lnTo>
                    <a:pt x="26352" y="32295"/>
                  </a:lnTo>
                  <a:lnTo>
                    <a:pt x="25991" y="31815"/>
                  </a:lnTo>
                  <a:lnTo>
                    <a:pt x="25631" y="31334"/>
                  </a:lnTo>
                  <a:lnTo>
                    <a:pt x="25211" y="30914"/>
                  </a:lnTo>
                  <a:lnTo>
                    <a:pt x="24791" y="30554"/>
                  </a:lnTo>
                  <a:lnTo>
                    <a:pt x="24311" y="30314"/>
                  </a:lnTo>
                  <a:lnTo>
                    <a:pt x="23770" y="30074"/>
                  </a:lnTo>
                  <a:lnTo>
                    <a:pt x="23230" y="30014"/>
                  </a:lnTo>
                  <a:lnTo>
                    <a:pt x="22570" y="30014"/>
                  </a:lnTo>
                  <a:lnTo>
                    <a:pt x="21910" y="30134"/>
                  </a:lnTo>
                  <a:lnTo>
                    <a:pt x="21189" y="30434"/>
                  </a:lnTo>
                  <a:lnTo>
                    <a:pt x="20709" y="30674"/>
                  </a:lnTo>
                  <a:lnTo>
                    <a:pt x="20289" y="30914"/>
                  </a:lnTo>
                  <a:lnTo>
                    <a:pt x="20049" y="31034"/>
                  </a:lnTo>
                  <a:lnTo>
                    <a:pt x="19869" y="31034"/>
                  </a:lnTo>
                  <a:lnTo>
                    <a:pt x="19629" y="30974"/>
                  </a:lnTo>
                  <a:lnTo>
                    <a:pt x="19509" y="30794"/>
                  </a:lnTo>
                  <a:lnTo>
                    <a:pt x="19449" y="30674"/>
                  </a:lnTo>
                  <a:lnTo>
                    <a:pt x="19088" y="30794"/>
                  </a:lnTo>
                  <a:lnTo>
                    <a:pt x="18728" y="30914"/>
                  </a:lnTo>
                  <a:lnTo>
                    <a:pt x="17648" y="31454"/>
                  </a:lnTo>
                  <a:lnTo>
                    <a:pt x="17048" y="31695"/>
                  </a:lnTo>
                  <a:lnTo>
                    <a:pt x="16507" y="31815"/>
                  </a:lnTo>
                  <a:lnTo>
                    <a:pt x="15967" y="31875"/>
                  </a:lnTo>
                  <a:lnTo>
                    <a:pt x="15487" y="31815"/>
                  </a:lnTo>
                  <a:lnTo>
                    <a:pt x="14527" y="31755"/>
                  </a:lnTo>
                  <a:lnTo>
                    <a:pt x="13506" y="31755"/>
                  </a:lnTo>
                  <a:lnTo>
                    <a:pt x="13326" y="31815"/>
                  </a:lnTo>
                  <a:lnTo>
                    <a:pt x="13026" y="32235"/>
                  </a:lnTo>
                  <a:lnTo>
                    <a:pt x="12606" y="32715"/>
                  </a:lnTo>
                  <a:lnTo>
                    <a:pt x="12366" y="32895"/>
                  </a:lnTo>
                  <a:lnTo>
                    <a:pt x="12186" y="33075"/>
                  </a:lnTo>
                  <a:lnTo>
                    <a:pt x="12065" y="33135"/>
                  </a:lnTo>
                  <a:lnTo>
                    <a:pt x="11885" y="33195"/>
                  </a:lnTo>
                  <a:lnTo>
                    <a:pt x="11645" y="33255"/>
                  </a:lnTo>
                  <a:lnTo>
                    <a:pt x="11465" y="33195"/>
                  </a:lnTo>
                  <a:lnTo>
                    <a:pt x="11345" y="33135"/>
                  </a:lnTo>
                  <a:lnTo>
                    <a:pt x="11765" y="32475"/>
                  </a:lnTo>
                  <a:lnTo>
                    <a:pt x="11885" y="32295"/>
                  </a:lnTo>
                  <a:lnTo>
                    <a:pt x="11885" y="32115"/>
                  </a:lnTo>
                  <a:lnTo>
                    <a:pt x="11945" y="31935"/>
                  </a:lnTo>
                  <a:lnTo>
                    <a:pt x="11885" y="31755"/>
                  </a:lnTo>
                  <a:lnTo>
                    <a:pt x="11825" y="31634"/>
                  </a:lnTo>
                  <a:lnTo>
                    <a:pt x="11525" y="31634"/>
                  </a:lnTo>
                  <a:lnTo>
                    <a:pt x="11285" y="31695"/>
                  </a:lnTo>
                  <a:lnTo>
                    <a:pt x="10985" y="31815"/>
                  </a:lnTo>
                  <a:lnTo>
                    <a:pt x="10385" y="32115"/>
                  </a:lnTo>
                  <a:lnTo>
                    <a:pt x="9905" y="32355"/>
                  </a:lnTo>
                  <a:lnTo>
                    <a:pt x="9845" y="32415"/>
                  </a:lnTo>
                  <a:lnTo>
                    <a:pt x="9544" y="32235"/>
                  </a:lnTo>
                  <a:lnTo>
                    <a:pt x="9424" y="32055"/>
                  </a:lnTo>
                  <a:lnTo>
                    <a:pt x="9424" y="31935"/>
                  </a:lnTo>
                  <a:lnTo>
                    <a:pt x="9424" y="31755"/>
                  </a:lnTo>
                  <a:lnTo>
                    <a:pt x="9544" y="31574"/>
                  </a:lnTo>
                  <a:lnTo>
                    <a:pt x="9664" y="31394"/>
                  </a:lnTo>
                  <a:lnTo>
                    <a:pt x="9965" y="31154"/>
                  </a:lnTo>
                  <a:lnTo>
                    <a:pt x="10325" y="30914"/>
                  </a:lnTo>
                  <a:lnTo>
                    <a:pt x="10685" y="30794"/>
                  </a:lnTo>
                  <a:lnTo>
                    <a:pt x="10985" y="30734"/>
                  </a:lnTo>
                  <a:lnTo>
                    <a:pt x="11525" y="30794"/>
                  </a:lnTo>
                  <a:lnTo>
                    <a:pt x="11885" y="30794"/>
                  </a:lnTo>
                  <a:lnTo>
                    <a:pt x="12246" y="30734"/>
                  </a:lnTo>
                  <a:lnTo>
                    <a:pt x="12666" y="30614"/>
                  </a:lnTo>
                  <a:lnTo>
                    <a:pt x="13206" y="30374"/>
                  </a:lnTo>
                  <a:lnTo>
                    <a:pt x="13686" y="30134"/>
                  </a:lnTo>
                  <a:lnTo>
                    <a:pt x="14286" y="29894"/>
                  </a:lnTo>
                  <a:lnTo>
                    <a:pt x="14887" y="29654"/>
                  </a:lnTo>
                  <a:lnTo>
                    <a:pt x="16147" y="29293"/>
                  </a:lnTo>
                  <a:lnTo>
                    <a:pt x="17828" y="28813"/>
                  </a:lnTo>
                  <a:lnTo>
                    <a:pt x="18548" y="28573"/>
                  </a:lnTo>
                  <a:lnTo>
                    <a:pt x="19269" y="28273"/>
                  </a:lnTo>
                  <a:lnTo>
                    <a:pt x="19569" y="28093"/>
                  </a:lnTo>
                  <a:lnTo>
                    <a:pt x="19929" y="27913"/>
                  </a:lnTo>
                  <a:lnTo>
                    <a:pt x="20529" y="27433"/>
                  </a:lnTo>
                  <a:lnTo>
                    <a:pt x="21129" y="26892"/>
                  </a:lnTo>
                  <a:lnTo>
                    <a:pt x="21429" y="26712"/>
                  </a:lnTo>
                  <a:lnTo>
                    <a:pt x="21790" y="26532"/>
                  </a:lnTo>
                  <a:lnTo>
                    <a:pt x="22330" y="26292"/>
                  </a:lnTo>
                  <a:lnTo>
                    <a:pt x="22930" y="26112"/>
                  </a:lnTo>
                  <a:lnTo>
                    <a:pt x="24251" y="25812"/>
                  </a:lnTo>
                  <a:lnTo>
                    <a:pt x="25631" y="25452"/>
                  </a:lnTo>
                  <a:lnTo>
                    <a:pt x="26292" y="25212"/>
                  </a:lnTo>
                  <a:lnTo>
                    <a:pt x="26952" y="24972"/>
                  </a:lnTo>
                  <a:lnTo>
                    <a:pt x="27552" y="24611"/>
                  </a:lnTo>
                  <a:lnTo>
                    <a:pt x="27432" y="24071"/>
                  </a:lnTo>
                  <a:lnTo>
                    <a:pt x="27252" y="23591"/>
                  </a:lnTo>
                  <a:lnTo>
                    <a:pt x="26832" y="22751"/>
                  </a:lnTo>
                  <a:lnTo>
                    <a:pt x="26592" y="22150"/>
                  </a:lnTo>
                  <a:lnTo>
                    <a:pt x="26532" y="21610"/>
                  </a:lnTo>
                  <a:lnTo>
                    <a:pt x="26532" y="21130"/>
                  </a:lnTo>
                  <a:lnTo>
                    <a:pt x="26652" y="20650"/>
                  </a:lnTo>
                  <a:lnTo>
                    <a:pt x="26832" y="20230"/>
                  </a:lnTo>
                  <a:lnTo>
                    <a:pt x="27132" y="19809"/>
                  </a:lnTo>
                  <a:lnTo>
                    <a:pt x="27432" y="19509"/>
                  </a:lnTo>
                  <a:lnTo>
                    <a:pt x="27792" y="19329"/>
                  </a:lnTo>
                  <a:lnTo>
                    <a:pt x="28212" y="19149"/>
                  </a:lnTo>
                  <a:lnTo>
                    <a:pt x="28693" y="19089"/>
                  </a:lnTo>
                  <a:lnTo>
                    <a:pt x="29833" y="19089"/>
                  </a:lnTo>
                  <a:lnTo>
                    <a:pt x="30373" y="19209"/>
                  </a:lnTo>
                  <a:lnTo>
                    <a:pt x="30914" y="19329"/>
                  </a:lnTo>
                  <a:lnTo>
                    <a:pt x="31394" y="19509"/>
                  </a:lnTo>
                  <a:lnTo>
                    <a:pt x="31814" y="19749"/>
                  </a:lnTo>
                  <a:lnTo>
                    <a:pt x="31994" y="19869"/>
                  </a:lnTo>
                  <a:lnTo>
                    <a:pt x="32354" y="20230"/>
                  </a:lnTo>
                  <a:lnTo>
                    <a:pt x="32534" y="20470"/>
                  </a:lnTo>
                  <a:lnTo>
                    <a:pt x="32714" y="20710"/>
                  </a:lnTo>
                  <a:lnTo>
                    <a:pt x="32774" y="21010"/>
                  </a:lnTo>
                  <a:lnTo>
                    <a:pt x="32774" y="21310"/>
                  </a:lnTo>
                  <a:lnTo>
                    <a:pt x="32654" y="21130"/>
                  </a:lnTo>
                  <a:lnTo>
                    <a:pt x="32414" y="21010"/>
                  </a:lnTo>
                  <a:lnTo>
                    <a:pt x="32414" y="21610"/>
                  </a:lnTo>
                  <a:lnTo>
                    <a:pt x="32414" y="21910"/>
                  </a:lnTo>
                  <a:lnTo>
                    <a:pt x="32534" y="22150"/>
                  </a:lnTo>
                  <a:lnTo>
                    <a:pt x="32654" y="22391"/>
                  </a:lnTo>
                  <a:lnTo>
                    <a:pt x="32894" y="22571"/>
                  </a:lnTo>
                  <a:lnTo>
                    <a:pt x="33074" y="22811"/>
                  </a:lnTo>
                  <a:lnTo>
                    <a:pt x="33255" y="23051"/>
                  </a:lnTo>
                  <a:lnTo>
                    <a:pt x="33255" y="23171"/>
                  </a:lnTo>
                  <a:lnTo>
                    <a:pt x="33195" y="23291"/>
                  </a:lnTo>
                  <a:lnTo>
                    <a:pt x="32954" y="23531"/>
                  </a:lnTo>
                  <a:lnTo>
                    <a:pt x="32954" y="23951"/>
                  </a:lnTo>
                  <a:lnTo>
                    <a:pt x="33014" y="24371"/>
                  </a:lnTo>
                  <a:lnTo>
                    <a:pt x="34395" y="24491"/>
                  </a:lnTo>
                  <a:lnTo>
                    <a:pt x="34995" y="24611"/>
                  </a:lnTo>
                  <a:lnTo>
                    <a:pt x="35536" y="24672"/>
                  </a:lnTo>
                  <a:lnTo>
                    <a:pt x="35956" y="24852"/>
                  </a:lnTo>
                  <a:lnTo>
                    <a:pt x="36436" y="25032"/>
                  </a:lnTo>
                  <a:lnTo>
                    <a:pt x="36796" y="25212"/>
                  </a:lnTo>
                  <a:lnTo>
                    <a:pt x="37216" y="25452"/>
                  </a:lnTo>
                  <a:lnTo>
                    <a:pt x="37937" y="25992"/>
                  </a:lnTo>
                  <a:lnTo>
                    <a:pt x="38657" y="26712"/>
                  </a:lnTo>
                  <a:lnTo>
                    <a:pt x="39497" y="27493"/>
                  </a:lnTo>
                  <a:lnTo>
                    <a:pt x="40458" y="28393"/>
                  </a:lnTo>
                  <a:lnTo>
                    <a:pt x="40878" y="28753"/>
                  </a:lnTo>
                  <a:lnTo>
                    <a:pt x="41238" y="28993"/>
                  </a:lnTo>
                  <a:lnTo>
                    <a:pt x="41958" y="29414"/>
                  </a:lnTo>
                  <a:lnTo>
                    <a:pt x="42318" y="29654"/>
                  </a:lnTo>
                  <a:lnTo>
                    <a:pt x="42619" y="30014"/>
                  </a:lnTo>
                  <a:lnTo>
                    <a:pt x="42979" y="30434"/>
                  </a:lnTo>
                  <a:lnTo>
                    <a:pt x="43279" y="31034"/>
                  </a:lnTo>
                  <a:lnTo>
                    <a:pt x="43639" y="31875"/>
                  </a:lnTo>
                  <a:lnTo>
                    <a:pt x="43939" y="32715"/>
                  </a:lnTo>
                  <a:lnTo>
                    <a:pt x="44239" y="33555"/>
                  </a:lnTo>
                  <a:lnTo>
                    <a:pt x="44599" y="34396"/>
                  </a:lnTo>
                  <a:lnTo>
                    <a:pt x="44960" y="35056"/>
                  </a:lnTo>
                  <a:lnTo>
                    <a:pt x="45380" y="35536"/>
                  </a:lnTo>
                  <a:lnTo>
                    <a:pt x="45740" y="35896"/>
                  </a:lnTo>
                  <a:lnTo>
                    <a:pt x="46160" y="36196"/>
                  </a:lnTo>
                  <a:lnTo>
                    <a:pt x="46580" y="36497"/>
                  </a:lnTo>
                  <a:lnTo>
                    <a:pt x="46940" y="36737"/>
                  </a:lnTo>
                  <a:lnTo>
                    <a:pt x="47301" y="37097"/>
                  </a:lnTo>
                  <a:lnTo>
                    <a:pt x="47601" y="37577"/>
                  </a:lnTo>
                  <a:lnTo>
                    <a:pt x="47781" y="38057"/>
                  </a:lnTo>
                  <a:lnTo>
                    <a:pt x="56004" y="38057"/>
                  </a:lnTo>
                  <a:lnTo>
                    <a:pt x="42318" y="4683"/>
                  </a:lnTo>
                  <a:lnTo>
                    <a:pt x="403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5628025" y="4154800"/>
              <a:ext cx="162075" cy="36025"/>
            </a:xfrm>
            <a:custGeom>
              <a:rect b="b" l="l" r="r" t="t"/>
              <a:pathLst>
                <a:path extrusionOk="0" h="1441" w="6483">
                  <a:moveTo>
                    <a:pt x="0" y="0"/>
                  </a:moveTo>
                  <a:lnTo>
                    <a:pt x="60" y="300"/>
                  </a:lnTo>
                  <a:lnTo>
                    <a:pt x="180" y="661"/>
                  </a:lnTo>
                  <a:lnTo>
                    <a:pt x="240" y="1441"/>
                  </a:lnTo>
                  <a:lnTo>
                    <a:pt x="6483" y="1441"/>
                  </a:lnTo>
                  <a:lnTo>
                    <a:pt x="6303" y="721"/>
                  </a:lnTo>
                  <a:lnTo>
                    <a:pt x="6243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5631025" y="4225325"/>
              <a:ext cx="81050" cy="36050"/>
            </a:xfrm>
            <a:custGeom>
              <a:rect b="b" l="l" r="r" t="t"/>
              <a:pathLst>
                <a:path extrusionOk="0" h="1442" w="3242">
                  <a:moveTo>
                    <a:pt x="60" y="1"/>
                  </a:moveTo>
                  <a:lnTo>
                    <a:pt x="0" y="721"/>
                  </a:lnTo>
                  <a:lnTo>
                    <a:pt x="0" y="1441"/>
                  </a:lnTo>
                  <a:lnTo>
                    <a:pt x="480" y="1441"/>
                  </a:lnTo>
                  <a:lnTo>
                    <a:pt x="1861" y="721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4199400" y="4573475"/>
              <a:ext cx="880900" cy="42050"/>
            </a:xfrm>
            <a:custGeom>
              <a:rect b="b" l="l" r="r" t="t"/>
              <a:pathLst>
                <a:path extrusionOk="0" h="1682" w="35236">
                  <a:moveTo>
                    <a:pt x="1741" y="0"/>
                  </a:moveTo>
                  <a:lnTo>
                    <a:pt x="1" y="1681"/>
                  </a:lnTo>
                  <a:lnTo>
                    <a:pt x="35236" y="1681"/>
                  </a:lnTo>
                  <a:lnTo>
                    <a:pt x="34936" y="1501"/>
                  </a:lnTo>
                  <a:lnTo>
                    <a:pt x="34696" y="1321"/>
                  </a:lnTo>
                  <a:lnTo>
                    <a:pt x="34515" y="1021"/>
                  </a:lnTo>
                  <a:lnTo>
                    <a:pt x="34275" y="721"/>
                  </a:lnTo>
                  <a:lnTo>
                    <a:pt x="34215" y="361"/>
                  </a:lnTo>
                  <a:lnTo>
                    <a:pt x="3415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6079700" y="4225325"/>
              <a:ext cx="313675" cy="36050"/>
            </a:xfrm>
            <a:custGeom>
              <a:rect b="b" l="l" r="r" t="t"/>
              <a:pathLst>
                <a:path extrusionOk="0" h="1442" w="12547">
                  <a:moveTo>
                    <a:pt x="1201" y="1"/>
                  </a:moveTo>
                  <a:lnTo>
                    <a:pt x="661" y="721"/>
                  </a:lnTo>
                  <a:lnTo>
                    <a:pt x="1" y="1441"/>
                  </a:lnTo>
                  <a:lnTo>
                    <a:pt x="12546" y="1441"/>
                  </a:lnTo>
                  <a:lnTo>
                    <a:pt x="11946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5863625" y="4102275"/>
              <a:ext cx="475725" cy="30025"/>
            </a:xfrm>
            <a:custGeom>
              <a:rect b="b" l="l" r="r" t="t"/>
              <a:pathLst>
                <a:path extrusionOk="0" h="1201" w="19029">
                  <a:moveTo>
                    <a:pt x="0" y="0"/>
                  </a:moveTo>
                  <a:lnTo>
                    <a:pt x="60" y="301"/>
                  </a:lnTo>
                  <a:lnTo>
                    <a:pt x="60" y="721"/>
                  </a:lnTo>
                  <a:lnTo>
                    <a:pt x="60" y="1201"/>
                  </a:lnTo>
                  <a:lnTo>
                    <a:pt x="4382" y="1201"/>
                  </a:lnTo>
                  <a:lnTo>
                    <a:pt x="5463" y="961"/>
                  </a:lnTo>
                  <a:lnTo>
                    <a:pt x="6543" y="781"/>
                  </a:lnTo>
                  <a:lnTo>
                    <a:pt x="7503" y="601"/>
                  </a:lnTo>
                  <a:lnTo>
                    <a:pt x="8344" y="541"/>
                  </a:lnTo>
                  <a:lnTo>
                    <a:pt x="9124" y="601"/>
                  </a:lnTo>
                  <a:lnTo>
                    <a:pt x="9844" y="661"/>
                  </a:lnTo>
                  <a:lnTo>
                    <a:pt x="10085" y="781"/>
                  </a:lnTo>
                  <a:lnTo>
                    <a:pt x="10325" y="901"/>
                  </a:lnTo>
                  <a:lnTo>
                    <a:pt x="10565" y="1021"/>
                  </a:lnTo>
                  <a:lnTo>
                    <a:pt x="10685" y="1201"/>
                  </a:lnTo>
                  <a:lnTo>
                    <a:pt x="19028" y="1201"/>
                  </a:lnTo>
                  <a:lnTo>
                    <a:pt x="18548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6130725" y="4154800"/>
              <a:ext cx="232625" cy="36025"/>
            </a:xfrm>
            <a:custGeom>
              <a:rect b="b" l="l" r="r" t="t"/>
              <a:pathLst>
                <a:path extrusionOk="0" h="1441" w="9305">
                  <a:moveTo>
                    <a:pt x="301" y="0"/>
                  </a:moveTo>
                  <a:lnTo>
                    <a:pt x="301" y="300"/>
                  </a:lnTo>
                  <a:lnTo>
                    <a:pt x="301" y="661"/>
                  </a:lnTo>
                  <a:lnTo>
                    <a:pt x="181" y="1021"/>
                  </a:lnTo>
                  <a:lnTo>
                    <a:pt x="1" y="1441"/>
                  </a:lnTo>
                  <a:lnTo>
                    <a:pt x="9305" y="1441"/>
                  </a:lnTo>
                  <a:lnTo>
                    <a:pt x="870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5979175" y="4297350"/>
              <a:ext cx="450200" cy="52550"/>
            </a:xfrm>
            <a:custGeom>
              <a:rect b="b" l="l" r="r" t="t"/>
              <a:pathLst>
                <a:path extrusionOk="0" h="2102" w="18008">
                  <a:moveTo>
                    <a:pt x="2521" y="1"/>
                  </a:moveTo>
                  <a:lnTo>
                    <a:pt x="1261" y="1081"/>
                  </a:lnTo>
                  <a:lnTo>
                    <a:pt x="0" y="2102"/>
                  </a:lnTo>
                  <a:lnTo>
                    <a:pt x="18008" y="2102"/>
                  </a:lnTo>
                  <a:lnTo>
                    <a:pt x="17168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0"/>
            <p:cNvSpPr/>
            <p:nvPr/>
          </p:nvSpPr>
          <p:spPr>
            <a:xfrm>
              <a:off x="5928150" y="4385900"/>
              <a:ext cx="531250" cy="39025"/>
            </a:xfrm>
            <a:custGeom>
              <a:rect b="b" l="l" r="r" t="t"/>
              <a:pathLst>
                <a:path extrusionOk="0" h="1561" w="21250">
                  <a:moveTo>
                    <a:pt x="120" y="0"/>
                  </a:moveTo>
                  <a:lnTo>
                    <a:pt x="0" y="60"/>
                  </a:lnTo>
                  <a:lnTo>
                    <a:pt x="781" y="180"/>
                  </a:lnTo>
                  <a:lnTo>
                    <a:pt x="1621" y="300"/>
                  </a:lnTo>
                  <a:lnTo>
                    <a:pt x="2461" y="540"/>
                  </a:lnTo>
                  <a:lnTo>
                    <a:pt x="3302" y="841"/>
                  </a:lnTo>
                  <a:lnTo>
                    <a:pt x="3122" y="901"/>
                  </a:lnTo>
                  <a:lnTo>
                    <a:pt x="1861" y="1561"/>
                  </a:lnTo>
                  <a:lnTo>
                    <a:pt x="21249" y="1561"/>
                  </a:lnTo>
                  <a:lnTo>
                    <a:pt x="20649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0"/>
            <p:cNvSpPr/>
            <p:nvPr/>
          </p:nvSpPr>
          <p:spPr>
            <a:xfrm>
              <a:off x="5850100" y="4051250"/>
              <a:ext cx="468225" cy="30050"/>
            </a:xfrm>
            <a:custGeom>
              <a:rect b="b" l="l" r="r" t="t"/>
              <a:pathLst>
                <a:path extrusionOk="0" h="1202" w="18729">
                  <a:moveTo>
                    <a:pt x="1" y="1"/>
                  </a:moveTo>
                  <a:lnTo>
                    <a:pt x="121" y="601"/>
                  </a:lnTo>
                  <a:lnTo>
                    <a:pt x="301" y="1201"/>
                  </a:lnTo>
                  <a:lnTo>
                    <a:pt x="18729" y="1201"/>
                  </a:lnTo>
                  <a:lnTo>
                    <a:pt x="18249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4574575" y="4225325"/>
              <a:ext cx="990450" cy="36050"/>
            </a:xfrm>
            <a:custGeom>
              <a:rect b="b" l="l" r="r" t="t"/>
              <a:pathLst>
                <a:path extrusionOk="0" h="1442" w="39618">
                  <a:moveTo>
                    <a:pt x="1561" y="1"/>
                  </a:moveTo>
                  <a:lnTo>
                    <a:pt x="0" y="1441"/>
                  </a:lnTo>
                  <a:lnTo>
                    <a:pt x="30973" y="1441"/>
                  </a:lnTo>
                  <a:lnTo>
                    <a:pt x="31213" y="1321"/>
                  </a:lnTo>
                  <a:lnTo>
                    <a:pt x="31454" y="1201"/>
                  </a:lnTo>
                  <a:lnTo>
                    <a:pt x="32054" y="1201"/>
                  </a:lnTo>
                  <a:lnTo>
                    <a:pt x="32354" y="1321"/>
                  </a:lnTo>
                  <a:lnTo>
                    <a:pt x="32594" y="1441"/>
                  </a:lnTo>
                  <a:lnTo>
                    <a:pt x="39617" y="1441"/>
                  </a:lnTo>
                  <a:lnTo>
                    <a:pt x="39377" y="781"/>
                  </a:lnTo>
                  <a:lnTo>
                    <a:pt x="39197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4402000" y="4385900"/>
              <a:ext cx="628775" cy="39025"/>
            </a:xfrm>
            <a:custGeom>
              <a:rect b="b" l="l" r="r" t="t"/>
              <a:pathLst>
                <a:path extrusionOk="0" h="1561" w="25151">
                  <a:moveTo>
                    <a:pt x="1621" y="0"/>
                  </a:moveTo>
                  <a:lnTo>
                    <a:pt x="0" y="1561"/>
                  </a:lnTo>
                  <a:lnTo>
                    <a:pt x="25151" y="1561"/>
                  </a:lnTo>
                  <a:lnTo>
                    <a:pt x="24971" y="1321"/>
                  </a:lnTo>
                  <a:lnTo>
                    <a:pt x="24851" y="1021"/>
                  </a:lnTo>
                  <a:lnTo>
                    <a:pt x="24851" y="661"/>
                  </a:lnTo>
                  <a:lnTo>
                    <a:pt x="24911" y="360"/>
                  </a:lnTo>
                  <a:lnTo>
                    <a:pt x="25031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5826100" y="4474425"/>
              <a:ext cx="670825" cy="42050"/>
            </a:xfrm>
            <a:custGeom>
              <a:rect b="b" l="l" r="r" t="t"/>
              <a:pathLst>
                <a:path extrusionOk="0" h="1682" w="26833">
                  <a:moveTo>
                    <a:pt x="2462" y="1"/>
                  </a:moveTo>
                  <a:lnTo>
                    <a:pt x="1201" y="841"/>
                  </a:lnTo>
                  <a:lnTo>
                    <a:pt x="1" y="1682"/>
                  </a:lnTo>
                  <a:lnTo>
                    <a:pt x="26832" y="1682"/>
                  </a:lnTo>
                  <a:lnTo>
                    <a:pt x="26172" y="1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5658025" y="4573475"/>
              <a:ext cx="879400" cy="42050"/>
            </a:xfrm>
            <a:custGeom>
              <a:rect b="b" l="l" r="r" t="t"/>
              <a:pathLst>
                <a:path extrusionOk="0" h="1682" w="35176">
                  <a:moveTo>
                    <a:pt x="3362" y="0"/>
                  </a:moveTo>
                  <a:lnTo>
                    <a:pt x="2402" y="541"/>
                  </a:lnTo>
                  <a:lnTo>
                    <a:pt x="1381" y="1081"/>
                  </a:lnTo>
                  <a:lnTo>
                    <a:pt x="1" y="1681"/>
                  </a:lnTo>
                  <a:lnTo>
                    <a:pt x="35176" y="1681"/>
                  </a:lnTo>
                  <a:lnTo>
                    <a:pt x="345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4712625" y="4102275"/>
              <a:ext cx="828375" cy="30025"/>
            </a:xfrm>
            <a:custGeom>
              <a:rect b="b" l="l" r="r" t="t"/>
              <a:pathLst>
                <a:path extrusionOk="0" h="1201" w="33135">
                  <a:moveTo>
                    <a:pt x="1261" y="0"/>
                  </a:moveTo>
                  <a:lnTo>
                    <a:pt x="0" y="1201"/>
                  </a:lnTo>
                  <a:lnTo>
                    <a:pt x="33135" y="1201"/>
                  </a:lnTo>
                  <a:lnTo>
                    <a:pt x="33015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0"/>
            <p:cNvSpPr/>
            <p:nvPr/>
          </p:nvSpPr>
          <p:spPr>
            <a:xfrm>
              <a:off x="4651100" y="4154800"/>
              <a:ext cx="895900" cy="36025"/>
            </a:xfrm>
            <a:custGeom>
              <a:rect b="b" l="l" r="r" t="t"/>
              <a:pathLst>
                <a:path extrusionOk="0" h="1441" w="35836">
                  <a:moveTo>
                    <a:pt x="1501" y="0"/>
                  </a:moveTo>
                  <a:lnTo>
                    <a:pt x="0" y="1441"/>
                  </a:lnTo>
                  <a:lnTo>
                    <a:pt x="35836" y="1441"/>
                  </a:lnTo>
                  <a:lnTo>
                    <a:pt x="35656" y="0"/>
                  </a:lnTo>
                  <a:close/>
                </a:path>
              </a:pathLst>
            </a:custGeom>
            <a:solidFill>
              <a:srgbClr val="FF9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0"/>
            <p:cNvSpPr/>
            <p:nvPr/>
          </p:nvSpPr>
          <p:spPr>
            <a:xfrm>
              <a:off x="4199400" y="3503525"/>
              <a:ext cx="2371050" cy="1190025"/>
            </a:xfrm>
            <a:custGeom>
              <a:rect b="b" l="l" r="r" t="t"/>
              <a:pathLst>
                <a:path extrusionOk="0" h="47601" w="94842">
                  <a:moveTo>
                    <a:pt x="64108" y="11225"/>
                  </a:moveTo>
                  <a:lnTo>
                    <a:pt x="64648" y="11345"/>
                  </a:lnTo>
                  <a:lnTo>
                    <a:pt x="65249" y="11465"/>
                  </a:lnTo>
                  <a:lnTo>
                    <a:pt x="65909" y="11705"/>
                  </a:lnTo>
                  <a:lnTo>
                    <a:pt x="66569" y="11945"/>
                  </a:lnTo>
                  <a:lnTo>
                    <a:pt x="67109" y="12185"/>
                  </a:lnTo>
                  <a:lnTo>
                    <a:pt x="67530" y="12425"/>
                  </a:lnTo>
                  <a:lnTo>
                    <a:pt x="67830" y="12666"/>
                  </a:lnTo>
                  <a:lnTo>
                    <a:pt x="69751" y="15367"/>
                  </a:lnTo>
                  <a:lnTo>
                    <a:pt x="70531" y="16327"/>
                  </a:lnTo>
                  <a:lnTo>
                    <a:pt x="70711" y="16567"/>
                  </a:lnTo>
                  <a:lnTo>
                    <a:pt x="70831" y="16807"/>
                  </a:lnTo>
                  <a:lnTo>
                    <a:pt x="71011" y="17228"/>
                  </a:lnTo>
                  <a:lnTo>
                    <a:pt x="71131" y="17768"/>
                  </a:lnTo>
                  <a:lnTo>
                    <a:pt x="71431" y="18968"/>
                  </a:lnTo>
                  <a:lnTo>
                    <a:pt x="67290" y="18968"/>
                  </a:lnTo>
                  <a:lnTo>
                    <a:pt x="67290" y="18788"/>
                  </a:lnTo>
                  <a:lnTo>
                    <a:pt x="67230" y="18608"/>
                  </a:lnTo>
                  <a:lnTo>
                    <a:pt x="67049" y="18248"/>
                  </a:lnTo>
                  <a:lnTo>
                    <a:pt x="66869" y="17888"/>
                  </a:lnTo>
                  <a:lnTo>
                    <a:pt x="66869" y="17708"/>
                  </a:lnTo>
                  <a:lnTo>
                    <a:pt x="66869" y="17528"/>
                  </a:lnTo>
                  <a:lnTo>
                    <a:pt x="66929" y="17288"/>
                  </a:lnTo>
                  <a:lnTo>
                    <a:pt x="67049" y="17047"/>
                  </a:lnTo>
                  <a:lnTo>
                    <a:pt x="67169" y="16807"/>
                  </a:lnTo>
                  <a:lnTo>
                    <a:pt x="67169" y="16687"/>
                  </a:lnTo>
                  <a:lnTo>
                    <a:pt x="67109" y="16567"/>
                  </a:lnTo>
                  <a:lnTo>
                    <a:pt x="66569" y="15907"/>
                  </a:lnTo>
                  <a:lnTo>
                    <a:pt x="66029" y="15307"/>
                  </a:lnTo>
                  <a:lnTo>
                    <a:pt x="65309" y="14646"/>
                  </a:lnTo>
                  <a:lnTo>
                    <a:pt x="65249" y="14526"/>
                  </a:lnTo>
                  <a:lnTo>
                    <a:pt x="65009" y="14106"/>
                  </a:lnTo>
                  <a:lnTo>
                    <a:pt x="64648" y="13686"/>
                  </a:lnTo>
                  <a:lnTo>
                    <a:pt x="64348" y="13206"/>
                  </a:lnTo>
                  <a:lnTo>
                    <a:pt x="64048" y="12726"/>
                  </a:lnTo>
                  <a:lnTo>
                    <a:pt x="63868" y="12365"/>
                  </a:lnTo>
                  <a:lnTo>
                    <a:pt x="63808" y="12065"/>
                  </a:lnTo>
                  <a:lnTo>
                    <a:pt x="63748" y="11645"/>
                  </a:lnTo>
                  <a:lnTo>
                    <a:pt x="63748" y="11285"/>
                  </a:lnTo>
                  <a:lnTo>
                    <a:pt x="64108" y="11225"/>
                  </a:lnTo>
                  <a:close/>
                  <a:moveTo>
                    <a:pt x="73352" y="19869"/>
                  </a:moveTo>
                  <a:lnTo>
                    <a:pt x="73652" y="20589"/>
                  </a:lnTo>
                  <a:lnTo>
                    <a:pt x="73832" y="20829"/>
                  </a:lnTo>
                  <a:lnTo>
                    <a:pt x="74072" y="21069"/>
                  </a:lnTo>
                  <a:lnTo>
                    <a:pt x="66149" y="21069"/>
                  </a:lnTo>
                  <a:lnTo>
                    <a:pt x="66329" y="20709"/>
                  </a:lnTo>
                  <a:lnTo>
                    <a:pt x="66569" y="20469"/>
                  </a:lnTo>
                  <a:lnTo>
                    <a:pt x="67049" y="19869"/>
                  </a:lnTo>
                  <a:lnTo>
                    <a:pt x="71731" y="19869"/>
                  </a:lnTo>
                  <a:lnTo>
                    <a:pt x="71851" y="20109"/>
                  </a:lnTo>
                  <a:lnTo>
                    <a:pt x="72032" y="20349"/>
                  </a:lnTo>
                  <a:lnTo>
                    <a:pt x="72212" y="20469"/>
                  </a:lnTo>
                  <a:lnTo>
                    <a:pt x="72452" y="20589"/>
                  </a:lnTo>
                  <a:lnTo>
                    <a:pt x="72332" y="20229"/>
                  </a:lnTo>
                  <a:lnTo>
                    <a:pt x="72152" y="19869"/>
                  </a:lnTo>
                  <a:close/>
                  <a:moveTo>
                    <a:pt x="61827" y="21910"/>
                  </a:moveTo>
                  <a:lnTo>
                    <a:pt x="62547" y="22450"/>
                  </a:lnTo>
                  <a:lnTo>
                    <a:pt x="62968" y="22750"/>
                  </a:lnTo>
                  <a:lnTo>
                    <a:pt x="63268" y="23110"/>
                  </a:lnTo>
                  <a:lnTo>
                    <a:pt x="58646" y="23110"/>
                  </a:lnTo>
                  <a:lnTo>
                    <a:pt x="59126" y="22690"/>
                  </a:lnTo>
                  <a:lnTo>
                    <a:pt x="59426" y="22510"/>
                  </a:lnTo>
                  <a:lnTo>
                    <a:pt x="59666" y="22330"/>
                  </a:lnTo>
                  <a:lnTo>
                    <a:pt x="60086" y="22150"/>
                  </a:lnTo>
                  <a:lnTo>
                    <a:pt x="60447" y="22090"/>
                  </a:lnTo>
                  <a:lnTo>
                    <a:pt x="61107" y="21910"/>
                  </a:lnTo>
                  <a:close/>
                  <a:moveTo>
                    <a:pt x="63388" y="23950"/>
                  </a:moveTo>
                  <a:lnTo>
                    <a:pt x="63328" y="24551"/>
                  </a:lnTo>
                  <a:lnTo>
                    <a:pt x="63328" y="25151"/>
                  </a:lnTo>
                  <a:lnTo>
                    <a:pt x="56785" y="25151"/>
                  </a:lnTo>
                  <a:lnTo>
                    <a:pt x="56605" y="24551"/>
                  </a:lnTo>
                  <a:lnTo>
                    <a:pt x="56605" y="24251"/>
                  </a:lnTo>
                  <a:lnTo>
                    <a:pt x="56605" y="23950"/>
                  </a:lnTo>
                  <a:close/>
                  <a:moveTo>
                    <a:pt x="67950" y="26051"/>
                  </a:moveTo>
                  <a:lnTo>
                    <a:pt x="66509" y="26471"/>
                  </a:lnTo>
                  <a:lnTo>
                    <a:pt x="66569" y="26051"/>
                  </a:lnTo>
                  <a:close/>
                  <a:moveTo>
                    <a:pt x="63388" y="26051"/>
                  </a:moveTo>
                  <a:lnTo>
                    <a:pt x="63448" y="26772"/>
                  </a:lnTo>
                  <a:lnTo>
                    <a:pt x="63628" y="27492"/>
                  </a:lnTo>
                  <a:lnTo>
                    <a:pt x="57385" y="27492"/>
                  </a:lnTo>
                  <a:lnTo>
                    <a:pt x="57325" y="26712"/>
                  </a:lnTo>
                  <a:lnTo>
                    <a:pt x="57205" y="26351"/>
                  </a:lnTo>
                  <a:lnTo>
                    <a:pt x="57145" y="26051"/>
                  </a:lnTo>
                  <a:close/>
                  <a:moveTo>
                    <a:pt x="60507" y="28873"/>
                  </a:moveTo>
                  <a:lnTo>
                    <a:pt x="59126" y="29593"/>
                  </a:lnTo>
                  <a:lnTo>
                    <a:pt x="57745" y="30313"/>
                  </a:lnTo>
                  <a:lnTo>
                    <a:pt x="57265" y="30313"/>
                  </a:lnTo>
                  <a:lnTo>
                    <a:pt x="57265" y="29593"/>
                  </a:lnTo>
                  <a:lnTo>
                    <a:pt x="57325" y="28873"/>
                  </a:lnTo>
                  <a:close/>
                  <a:moveTo>
                    <a:pt x="44540" y="31754"/>
                  </a:moveTo>
                  <a:lnTo>
                    <a:pt x="44180" y="32054"/>
                  </a:lnTo>
                  <a:lnTo>
                    <a:pt x="43879" y="32234"/>
                  </a:lnTo>
                  <a:lnTo>
                    <a:pt x="43579" y="32354"/>
                  </a:lnTo>
                  <a:lnTo>
                    <a:pt x="43279" y="32414"/>
                  </a:lnTo>
                  <a:lnTo>
                    <a:pt x="42979" y="32354"/>
                  </a:lnTo>
                  <a:lnTo>
                    <a:pt x="42619" y="32234"/>
                  </a:lnTo>
                  <a:lnTo>
                    <a:pt x="42019" y="31994"/>
                  </a:lnTo>
                  <a:lnTo>
                    <a:pt x="41358" y="31754"/>
                  </a:lnTo>
                  <a:close/>
                  <a:moveTo>
                    <a:pt x="55344" y="31754"/>
                  </a:moveTo>
                  <a:lnTo>
                    <a:pt x="53484" y="33014"/>
                  </a:lnTo>
                  <a:lnTo>
                    <a:pt x="52823" y="33134"/>
                  </a:lnTo>
                  <a:lnTo>
                    <a:pt x="52163" y="33314"/>
                  </a:lnTo>
                  <a:lnTo>
                    <a:pt x="50782" y="33855"/>
                  </a:lnTo>
                  <a:lnTo>
                    <a:pt x="48081" y="33855"/>
                  </a:lnTo>
                  <a:lnTo>
                    <a:pt x="47901" y="33675"/>
                  </a:lnTo>
                  <a:lnTo>
                    <a:pt x="47781" y="33374"/>
                  </a:lnTo>
                  <a:lnTo>
                    <a:pt x="47661" y="33014"/>
                  </a:lnTo>
                  <a:lnTo>
                    <a:pt x="47601" y="32594"/>
                  </a:lnTo>
                  <a:lnTo>
                    <a:pt x="47661" y="32174"/>
                  </a:lnTo>
                  <a:lnTo>
                    <a:pt x="47721" y="31754"/>
                  </a:lnTo>
                  <a:close/>
                  <a:moveTo>
                    <a:pt x="55765" y="0"/>
                  </a:moveTo>
                  <a:lnTo>
                    <a:pt x="55284" y="60"/>
                  </a:lnTo>
                  <a:lnTo>
                    <a:pt x="54864" y="240"/>
                  </a:lnTo>
                  <a:lnTo>
                    <a:pt x="54504" y="420"/>
                  </a:lnTo>
                  <a:lnTo>
                    <a:pt x="54204" y="720"/>
                  </a:lnTo>
                  <a:lnTo>
                    <a:pt x="53904" y="1141"/>
                  </a:lnTo>
                  <a:lnTo>
                    <a:pt x="53724" y="1561"/>
                  </a:lnTo>
                  <a:lnTo>
                    <a:pt x="53604" y="2041"/>
                  </a:lnTo>
                  <a:lnTo>
                    <a:pt x="53604" y="2521"/>
                  </a:lnTo>
                  <a:lnTo>
                    <a:pt x="53664" y="3061"/>
                  </a:lnTo>
                  <a:lnTo>
                    <a:pt x="53904" y="3662"/>
                  </a:lnTo>
                  <a:lnTo>
                    <a:pt x="54324" y="4502"/>
                  </a:lnTo>
                  <a:lnTo>
                    <a:pt x="54504" y="4982"/>
                  </a:lnTo>
                  <a:lnTo>
                    <a:pt x="54624" y="5522"/>
                  </a:lnTo>
                  <a:lnTo>
                    <a:pt x="54024" y="5883"/>
                  </a:lnTo>
                  <a:lnTo>
                    <a:pt x="53364" y="6123"/>
                  </a:lnTo>
                  <a:lnTo>
                    <a:pt x="52703" y="6363"/>
                  </a:lnTo>
                  <a:lnTo>
                    <a:pt x="51323" y="6723"/>
                  </a:lnTo>
                  <a:lnTo>
                    <a:pt x="50002" y="7023"/>
                  </a:lnTo>
                  <a:lnTo>
                    <a:pt x="49402" y="7203"/>
                  </a:lnTo>
                  <a:lnTo>
                    <a:pt x="48862" y="7443"/>
                  </a:lnTo>
                  <a:lnTo>
                    <a:pt x="48501" y="7623"/>
                  </a:lnTo>
                  <a:lnTo>
                    <a:pt x="48201" y="7803"/>
                  </a:lnTo>
                  <a:lnTo>
                    <a:pt x="47601" y="8344"/>
                  </a:lnTo>
                  <a:lnTo>
                    <a:pt x="47001" y="8824"/>
                  </a:lnTo>
                  <a:lnTo>
                    <a:pt x="46641" y="9004"/>
                  </a:lnTo>
                  <a:lnTo>
                    <a:pt x="46341" y="9184"/>
                  </a:lnTo>
                  <a:lnTo>
                    <a:pt x="45620" y="9484"/>
                  </a:lnTo>
                  <a:lnTo>
                    <a:pt x="44900" y="9724"/>
                  </a:lnTo>
                  <a:lnTo>
                    <a:pt x="43219" y="10204"/>
                  </a:lnTo>
                  <a:lnTo>
                    <a:pt x="41959" y="10565"/>
                  </a:lnTo>
                  <a:lnTo>
                    <a:pt x="41358" y="10805"/>
                  </a:lnTo>
                  <a:lnTo>
                    <a:pt x="40758" y="11045"/>
                  </a:lnTo>
                  <a:lnTo>
                    <a:pt x="40278" y="11285"/>
                  </a:lnTo>
                  <a:lnTo>
                    <a:pt x="39738" y="11525"/>
                  </a:lnTo>
                  <a:lnTo>
                    <a:pt x="39318" y="11645"/>
                  </a:lnTo>
                  <a:lnTo>
                    <a:pt x="38957" y="11705"/>
                  </a:lnTo>
                  <a:lnTo>
                    <a:pt x="38597" y="11705"/>
                  </a:lnTo>
                  <a:lnTo>
                    <a:pt x="38057" y="11645"/>
                  </a:lnTo>
                  <a:lnTo>
                    <a:pt x="37757" y="11705"/>
                  </a:lnTo>
                  <a:lnTo>
                    <a:pt x="37397" y="11825"/>
                  </a:lnTo>
                  <a:lnTo>
                    <a:pt x="37037" y="12065"/>
                  </a:lnTo>
                  <a:lnTo>
                    <a:pt x="36736" y="12305"/>
                  </a:lnTo>
                  <a:lnTo>
                    <a:pt x="36616" y="12485"/>
                  </a:lnTo>
                  <a:lnTo>
                    <a:pt x="36496" y="12666"/>
                  </a:lnTo>
                  <a:lnTo>
                    <a:pt x="36496" y="12846"/>
                  </a:lnTo>
                  <a:lnTo>
                    <a:pt x="36496" y="12966"/>
                  </a:lnTo>
                  <a:lnTo>
                    <a:pt x="36616" y="13146"/>
                  </a:lnTo>
                  <a:lnTo>
                    <a:pt x="36917" y="13326"/>
                  </a:lnTo>
                  <a:lnTo>
                    <a:pt x="36977" y="13266"/>
                  </a:lnTo>
                  <a:lnTo>
                    <a:pt x="37457" y="13026"/>
                  </a:lnTo>
                  <a:lnTo>
                    <a:pt x="38057" y="12726"/>
                  </a:lnTo>
                  <a:lnTo>
                    <a:pt x="38357" y="12606"/>
                  </a:lnTo>
                  <a:lnTo>
                    <a:pt x="38597" y="12545"/>
                  </a:lnTo>
                  <a:lnTo>
                    <a:pt x="38897" y="12545"/>
                  </a:lnTo>
                  <a:lnTo>
                    <a:pt x="38957" y="12666"/>
                  </a:lnTo>
                  <a:lnTo>
                    <a:pt x="39017" y="12846"/>
                  </a:lnTo>
                  <a:lnTo>
                    <a:pt x="38957" y="13026"/>
                  </a:lnTo>
                  <a:lnTo>
                    <a:pt x="38957" y="13206"/>
                  </a:lnTo>
                  <a:lnTo>
                    <a:pt x="38837" y="13386"/>
                  </a:lnTo>
                  <a:lnTo>
                    <a:pt x="38417" y="14046"/>
                  </a:lnTo>
                  <a:lnTo>
                    <a:pt x="38537" y="14106"/>
                  </a:lnTo>
                  <a:lnTo>
                    <a:pt x="38717" y="14166"/>
                  </a:lnTo>
                  <a:lnTo>
                    <a:pt x="38957" y="14106"/>
                  </a:lnTo>
                  <a:lnTo>
                    <a:pt x="39137" y="14046"/>
                  </a:lnTo>
                  <a:lnTo>
                    <a:pt x="39258" y="13986"/>
                  </a:lnTo>
                  <a:lnTo>
                    <a:pt x="39438" y="13806"/>
                  </a:lnTo>
                  <a:lnTo>
                    <a:pt x="39678" y="13626"/>
                  </a:lnTo>
                  <a:lnTo>
                    <a:pt x="40098" y="13146"/>
                  </a:lnTo>
                  <a:lnTo>
                    <a:pt x="40398" y="12726"/>
                  </a:lnTo>
                  <a:lnTo>
                    <a:pt x="40578" y="12666"/>
                  </a:lnTo>
                  <a:lnTo>
                    <a:pt x="41599" y="12666"/>
                  </a:lnTo>
                  <a:lnTo>
                    <a:pt x="42559" y="12726"/>
                  </a:lnTo>
                  <a:lnTo>
                    <a:pt x="43039" y="12786"/>
                  </a:lnTo>
                  <a:lnTo>
                    <a:pt x="43579" y="12726"/>
                  </a:lnTo>
                  <a:lnTo>
                    <a:pt x="44120" y="12606"/>
                  </a:lnTo>
                  <a:lnTo>
                    <a:pt x="44720" y="12365"/>
                  </a:lnTo>
                  <a:lnTo>
                    <a:pt x="45800" y="11825"/>
                  </a:lnTo>
                  <a:lnTo>
                    <a:pt x="46160" y="11705"/>
                  </a:lnTo>
                  <a:lnTo>
                    <a:pt x="46521" y="11585"/>
                  </a:lnTo>
                  <a:lnTo>
                    <a:pt x="46581" y="11705"/>
                  </a:lnTo>
                  <a:lnTo>
                    <a:pt x="46701" y="11885"/>
                  </a:lnTo>
                  <a:lnTo>
                    <a:pt x="46941" y="11945"/>
                  </a:lnTo>
                  <a:lnTo>
                    <a:pt x="47121" y="11945"/>
                  </a:lnTo>
                  <a:lnTo>
                    <a:pt x="47361" y="11825"/>
                  </a:lnTo>
                  <a:lnTo>
                    <a:pt x="47781" y="11585"/>
                  </a:lnTo>
                  <a:lnTo>
                    <a:pt x="48261" y="11345"/>
                  </a:lnTo>
                  <a:lnTo>
                    <a:pt x="48982" y="11045"/>
                  </a:lnTo>
                  <a:lnTo>
                    <a:pt x="49642" y="10925"/>
                  </a:lnTo>
                  <a:lnTo>
                    <a:pt x="50302" y="10925"/>
                  </a:lnTo>
                  <a:lnTo>
                    <a:pt x="50842" y="10985"/>
                  </a:lnTo>
                  <a:lnTo>
                    <a:pt x="51383" y="11225"/>
                  </a:lnTo>
                  <a:lnTo>
                    <a:pt x="51863" y="11465"/>
                  </a:lnTo>
                  <a:lnTo>
                    <a:pt x="52283" y="11825"/>
                  </a:lnTo>
                  <a:lnTo>
                    <a:pt x="52703" y="12245"/>
                  </a:lnTo>
                  <a:lnTo>
                    <a:pt x="53063" y="12726"/>
                  </a:lnTo>
                  <a:lnTo>
                    <a:pt x="53424" y="13206"/>
                  </a:lnTo>
                  <a:lnTo>
                    <a:pt x="54024" y="14226"/>
                  </a:lnTo>
                  <a:lnTo>
                    <a:pt x="54624" y="15187"/>
                  </a:lnTo>
                  <a:lnTo>
                    <a:pt x="54924" y="15607"/>
                  </a:lnTo>
                  <a:lnTo>
                    <a:pt x="55164" y="15907"/>
                  </a:lnTo>
                  <a:lnTo>
                    <a:pt x="56125" y="16627"/>
                  </a:lnTo>
                  <a:lnTo>
                    <a:pt x="55945" y="17228"/>
                  </a:lnTo>
                  <a:lnTo>
                    <a:pt x="55585" y="17828"/>
                  </a:lnTo>
                  <a:lnTo>
                    <a:pt x="55164" y="18428"/>
                  </a:lnTo>
                  <a:lnTo>
                    <a:pt x="54744" y="18968"/>
                  </a:lnTo>
                  <a:lnTo>
                    <a:pt x="27072" y="18968"/>
                  </a:lnTo>
                  <a:lnTo>
                    <a:pt x="26112" y="19869"/>
                  </a:lnTo>
                  <a:lnTo>
                    <a:pt x="54144" y="19869"/>
                  </a:lnTo>
                  <a:lnTo>
                    <a:pt x="53784" y="20469"/>
                  </a:lnTo>
                  <a:lnTo>
                    <a:pt x="53604" y="21069"/>
                  </a:lnTo>
                  <a:lnTo>
                    <a:pt x="24851" y="21069"/>
                  </a:lnTo>
                  <a:lnTo>
                    <a:pt x="23951" y="21910"/>
                  </a:lnTo>
                  <a:lnTo>
                    <a:pt x="53544" y="21910"/>
                  </a:lnTo>
                  <a:lnTo>
                    <a:pt x="53544" y="23110"/>
                  </a:lnTo>
                  <a:lnTo>
                    <a:pt x="22690" y="23110"/>
                  </a:lnTo>
                  <a:lnTo>
                    <a:pt x="21790" y="23950"/>
                  </a:lnTo>
                  <a:lnTo>
                    <a:pt x="53544" y="23950"/>
                  </a:lnTo>
                  <a:lnTo>
                    <a:pt x="53664" y="25151"/>
                  </a:lnTo>
                  <a:lnTo>
                    <a:pt x="20529" y="25151"/>
                  </a:lnTo>
                  <a:lnTo>
                    <a:pt x="19569" y="26051"/>
                  </a:lnTo>
                  <a:lnTo>
                    <a:pt x="53724" y="26051"/>
                  </a:lnTo>
                  <a:lnTo>
                    <a:pt x="53904" y="27492"/>
                  </a:lnTo>
                  <a:lnTo>
                    <a:pt x="18068" y="27492"/>
                  </a:lnTo>
                  <a:lnTo>
                    <a:pt x="16568" y="28873"/>
                  </a:lnTo>
                  <a:lnTo>
                    <a:pt x="54204" y="28873"/>
                  </a:lnTo>
                  <a:lnTo>
                    <a:pt x="54384" y="29653"/>
                  </a:lnTo>
                  <a:lnTo>
                    <a:pt x="54624" y="30313"/>
                  </a:lnTo>
                  <a:lnTo>
                    <a:pt x="47601" y="30313"/>
                  </a:lnTo>
                  <a:lnTo>
                    <a:pt x="47361" y="30193"/>
                  </a:lnTo>
                  <a:lnTo>
                    <a:pt x="47061" y="30073"/>
                  </a:lnTo>
                  <a:lnTo>
                    <a:pt x="46461" y="30073"/>
                  </a:lnTo>
                  <a:lnTo>
                    <a:pt x="46220" y="30193"/>
                  </a:lnTo>
                  <a:lnTo>
                    <a:pt x="45980" y="30313"/>
                  </a:lnTo>
                  <a:lnTo>
                    <a:pt x="15007" y="30313"/>
                  </a:lnTo>
                  <a:lnTo>
                    <a:pt x="13506" y="31754"/>
                  </a:lnTo>
                  <a:lnTo>
                    <a:pt x="40098" y="31754"/>
                  </a:lnTo>
                  <a:lnTo>
                    <a:pt x="39798" y="31874"/>
                  </a:lnTo>
                  <a:lnTo>
                    <a:pt x="39558" y="32054"/>
                  </a:lnTo>
                  <a:lnTo>
                    <a:pt x="39318" y="32234"/>
                  </a:lnTo>
                  <a:lnTo>
                    <a:pt x="39077" y="32414"/>
                  </a:lnTo>
                  <a:lnTo>
                    <a:pt x="38897" y="32654"/>
                  </a:lnTo>
                  <a:lnTo>
                    <a:pt x="38237" y="33194"/>
                  </a:lnTo>
                  <a:lnTo>
                    <a:pt x="37757" y="33555"/>
                  </a:lnTo>
                  <a:lnTo>
                    <a:pt x="37337" y="33855"/>
                  </a:lnTo>
                  <a:lnTo>
                    <a:pt x="11225" y="33855"/>
                  </a:lnTo>
                  <a:lnTo>
                    <a:pt x="9725" y="35295"/>
                  </a:lnTo>
                  <a:lnTo>
                    <a:pt x="33135" y="35295"/>
                  </a:lnTo>
                  <a:lnTo>
                    <a:pt x="33015" y="35655"/>
                  </a:lnTo>
                  <a:lnTo>
                    <a:pt x="32955" y="35956"/>
                  </a:lnTo>
                  <a:lnTo>
                    <a:pt x="32955" y="36316"/>
                  </a:lnTo>
                  <a:lnTo>
                    <a:pt x="33075" y="36616"/>
                  </a:lnTo>
                  <a:lnTo>
                    <a:pt x="33255" y="36856"/>
                  </a:lnTo>
                  <a:lnTo>
                    <a:pt x="8104" y="36856"/>
                  </a:lnTo>
                  <a:lnTo>
                    <a:pt x="6003" y="38837"/>
                  </a:lnTo>
                  <a:lnTo>
                    <a:pt x="36136" y="38837"/>
                  </a:lnTo>
                  <a:lnTo>
                    <a:pt x="36076" y="39197"/>
                  </a:lnTo>
                  <a:lnTo>
                    <a:pt x="35896" y="39617"/>
                  </a:lnTo>
                  <a:lnTo>
                    <a:pt x="35236" y="40518"/>
                  </a:lnTo>
                  <a:lnTo>
                    <a:pt x="4202" y="40518"/>
                  </a:lnTo>
                  <a:lnTo>
                    <a:pt x="1741" y="42798"/>
                  </a:lnTo>
                  <a:lnTo>
                    <a:pt x="34155" y="42798"/>
                  </a:lnTo>
                  <a:lnTo>
                    <a:pt x="34215" y="43159"/>
                  </a:lnTo>
                  <a:lnTo>
                    <a:pt x="34275" y="43519"/>
                  </a:lnTo>
                  <a:lnTo>
                    <a:pt x="34515" y="43819"/>
                  </a:lnTo>
                  <a:lnTo>
                    <a:pt x="34696" y="44119"/>
                  </a:lnTo>
                  <a:lnTo>
                    <a:pt x="34936" y="44299"/>
                  </a:lnTo>
                  <a:lnTo>
                    <a:pt x="35236" y="44479"/>
                  </a:lnTo>
                  <a:lnTo>
                    <a:pt x="1" y="44479"/>
                  </a:lnTo>
                  <a:lnTo>
                    <a:pt x="1" y="44779"/>
                  </a:lnTo>
                  <a:lnTo>
                    <a:pt x="6303" y="44959"/>
                  </a:lnTo>
                  <a:lnTo>
                    <a:pt x="41418" y="46040"/>
                  </a:lnTo>
                  <a:lnTo>
                    <a:pt x="41659" y="46220"/>
                  </a:lnTo>
                  <a:lnTo>
                    <a:pt x="41899" y="46400"/>
                  </a:lnTo>
                  <a:lnTo>
                    <a:pt x="42259" y="46520"/>
                  </a:lnTo>
                  <a:lnTo>
                    <a:pt x="42559" y="46640"/>
                  </a:lnTo>
                  <a:lnTo>
                    <a:pt x="43039" y="46700"/>
                  </a:lnTo>
                  <a:lnTo>
                    <a:pt x="43459" y="46700"/>
                  </a:lnTo>
                  <a:lnTo>
                    <a:pt x="44360" y="46580"/>
                  </a:lnTo>
                  <a:lnTo>
                    <a:pt x="46040" y="46160"/>
                  </a:lnTo>
                  <a:lnTo>
                    <a:pt x="92921" y="47601"/>
                  </a:lnTo>
                  <a:lnTo>
                    <a:pt x="94841" y="47601"/>
                  </a:lnTo>
                  <a:lnTo>
                    <a:pt x="93521" y="44479"/>
                  </a:lnTo>
                  <a:lnTo>
                    <a:pt x="58346" y="44479"/>
                  </a:lnTo>
                  <a:lnTo>
                    <a:pt x="59726" y="43879"/>
                  </a:lnTo>
                  <a:lnTo>
                    <a:pt x="60747" y="43339"/>
                  </a:lnTo>
                  <a:lnTo>
                    <a:pt x="61707" y="42798"/>
                  </a:lnTo>
                  <a:lnTo>
                    <a:pt x="92860" y="42798"/>
                  </a:lnTo>
                  <a:lnTo>
                    <a:pt x="91900" y="40518"/>
                  </a:lnTo>
                  <a:lnTo>
                    <a:pt x="65069" y="40518"/>
                  </a:lnTo>
                  <a:lnTo>
                    <a:pt x="66269" y="39677"/>
                  </a:lnTo>
                  <a:lnTo>
                    <a:pt x="67530" y="38837"/>
                  </a:lnTo>
                  <a:lnTo>
                    <a:pt x="91240" y="38837"/>
                  </a:lnTo>
                  <a:lnTo>
                    <a:pt x="90399" y="36856"/>
                  </a:lnTo>
                  <a:lnTo>
                    <a:pt x="71011" y="36856"/>
                  </a:lnTo>
                  <a:lnTo>
                    <a:pt x="72272" y="36196"/>
                  </a:lnTo>
                  <a:lnTo>
                    <a:pt x="72452" y="36136"/>
                  </a:lnTo>
                  <a:lnTo>
                    <a:pt x="71611" y="35835"/>
                  </a:lnTo>
                  <a:lnTo>
                    <a:pt x="70771" y="35595"/>
                  </a:lnTo>
                  <a:lnTo>
                    <a:pt x="69931" y="35475"/>
                  </a:lnTo>
                  <a:lnTo>
                    <a:pt x="69150" y="35355"/>
                  </a:lnTo>
                  <a:lnTo>
                    <a:pt x="69270" y="35295"/>
                  </a:lnTo>
                  <a:lnTo>
                    <a:pt x="89799" y="35295"/>
                  </a:lnTo>
                  <a:lnTo>
                    <a:pt x="89199" y="33855"/>
                  </a:lnTo>
                  <a:lnTo>
                    <a:pt x="71191" y="33855"/>
                  </a:lnTo>
                  <a:lnTo>
                    <a:pt x="72452" y="32834"/>
                  </a:lnTo>
                  <a:lnTo>
                    <a:pt x="73712" y="31754"/>
                  </a:lnTo>
                  <a:lnTo>
                    <a:pt x="88359" y="31754"/>
                  </a:lnTo>
                  <a:lnTo>
                    <a:pt x="87758" y="30313"/>
                  </a:lnTo>
                  <a:lnTo>
                    <a:pt x="75213" y="30313"/>
                  </a:lnTo>
                  <a:lnTo>
                    <a:pt x="75873" y="29593"/>
                  </a:lnTo>
                  <a:lnTo>
                    <a:pt x="76413" y="28873"/>
                  </a:lnTo>
                  <a:lnTo>
                    <a:pt x="87158" y="28873"/>
                  </a:lnTo>
                  <a:lnTo>
                    <a:pt x="86558" y="27492"/>
                  </a:lnTo>
                  <a:lnTo>
                    <a:pt x="77254" y="27492"/>
                  </a:lnTo>
                  <a:lnTo>
                    <a:pt x="77434" y="27072"/>
                  </a:lnTo>
                  <a:lnTo>
                    <a:pt x="77554" y="26712"/>
                  </a:lnTo>
                  <a:lnTo>
                    <a:pt x="77554" y="26351"/>
                  </a:lnTo>
                  <a:lnTo>
                    <a:pt x="77554" y="26051"/>
                  </a:lnTo>
                  <a:lnTo>
                    <a:pt x="85958" y="26051"/>
                  </a:lnTo>
                  <a:lnTo>
                    <a:pt x="85597" y="25151"/>
                  </a:lnTo>
                  <a:lnTo>
                    <a:pt x="77254" y="25151"/>
                  </a:lnTo>
                  <a:lnTo>
                    <a:pt x="77134" y="24971"/>
                  </a:lnTo>
                  <a:lnTo>
                    <a:pt x="76894" y="24851"/>
                  </a:lnTo>
                  <a:lnTo>
                    <a:pt x="76654" y="24731"/>
                  </a:lnTo>
                  <a:lnTo>
                    <a:pt x="76413" y="24611"/>
                  </a:lnTo>
                  <a:lnTo>
                    <a:pt x="75693" y="24551"/>
                  </a:lnTo>
                  <a:lnTo>
                    <a:pt x="74913" y="24491"/>
                  </a:lnTo>
                  <a:lnTo>
                    <a:pt x="74072" y="24551"/>
                  </a:lnTo>
                  <a:lnTo>
                    <a:pt x="73112" y="24731"/>
                  </a:lnTo>
                  <a:lnTo>
                    <a:pt x="72032" y="24911"/>
                  </a:lnTo>
                  <a:lnTo>
                    <a:pt x="70951" y="25151"/>
                  </a:lnTo>
                  <a:lnTo>
                    <a:pt x="66629" y="25151"/>
                  </a:lnTo>
                  <a:lnTo>
                    <a:pt x="66629" y="24671"/>
                  </a:lnTo>
                  <a:lnTo>
                    <a:pt x="66629" y="24251"/>
                  </a:lnTo>
                  <a:lnTo>
                    <a:pt x="66569" y="23950"/>
                  </a:lnTo>
                  <a:lnTo>
                    <a:pt x="85117" y="23950"/>
                  </a:lnTo>
                  <a:lnTo>
                    <a:pt x="84757" y="23110"/>
                  </a:lnTo>
                  <a:lnTo>
                    <a:pt x="66329" y="23110"/>
                  </a:lnTo>
                  <a:lnTo>
                    <a:pt x="66149" y="22510"/>
                  </a:lnTo>
                  <a:lnTo>
                    <a:pt x="66029" y="21910"/>
                  </a:lnTo>
                  <a:lnTo>
                    <a:pt x="84277" y="21910"/>
                  </a:lnTo>
                  <a:lnTo>
                    <a:pt x="83917" y="21069"/>
                  </a:lnTo>
                  <a:lnTo>
                    <a:pt x="74493" y="21069"/>
                  </a:lnTo>
                  <a:lnTo>
                    <a:pt x="74733" y="20829"/>
                  </a:lnTo>
                  <a:lnTo>
                    <a:pt x="74913" y="20589"/>
                  </a:lnTo>
                  <a:lnTo>
                    <a:pt x="74973" y="20229"/>
                  </a:lnTo>
                  <a:lnTo>
                    <a:pt x="74973" y="19869"/>
                  </a:lnTo>
                  <a:lnTo>
                    <a:pt x="83436" y="19869"/>
                  </a:lnTo>
                  <a:lnTo>
                    <a:pt x="83076" y="18968"/>
                  </a:lnTo>
                  <a:lnTo>
                    <a:pt x="74853" y="18968"/>
                  </a:lnTo>
                  <a:lnTo>
                    <a:pt x="74673" y="18488"/>
                  </a:lnTo>
                  <a:lnTo>
                    <a:pt x="74373" y="18008"/>
                  </a:lnTo>
                  <a:lnTo>
                    <a:pt x="74012" y="17648"/>
                  </a:lnTo>
                  <a:lnTo>
                    <a:pt x="73652" y="17408"/>
                  </a:lnTo>
                  <a:lnTo>
                    <a:pt x="73232" y="17107"/>
                  </a:lnTo>
                  <a:lnTo>
                    <a:pt x="72812" y="16807"/>
                  </a:lnTo>
                  <a:lnTo>
                    <a:pt x="72452" y="16447"/>
                  </a:lnTo>
                  <a:lnTo>
                    <a:pt x="72032" y="15967"/>
                  </a:lnTo>
                  <a:lnTo>
                    <a:pt x="71671" y="15307"/>
                  </a:lnTo>
                  <a:lnTo>
                    <a:pt x="71311" y="14466"/>
                  </a:lnTo>
                  <a:lnTo>
                    <a:pt x="71011" y="13626"/>
                  </a:lnTo>
                  <a:lnTo>
                    <a:pt x="70711" y="12786"/>
                  </a:lnTo>
                  <a:lnTo>
                    <a:pt x="70351" y="11945"/>
                  </a:lnTo>
                  <a:lnTo>
                    <a:pt x="70051" y="11345"/>
                  </a:lnTo>
                  <a:lnTo>
                    <a:pt x="69691" y="10925"/>
                  </a:lnTo>
                  <a:lnTo>
                    <a:pt x="69390" y="10565"/>
                  </a:lnTo>
                  <a:lnTo>
                    <a:pt x="69030" y="10325"/>
                  </a:lnTo>
                  <a:lnTo>
                    <a:pt x="68310" y="9904"/>
                  </a:lnTo>
                  <a:lnTo>
                    <a:pt x="67950" y="9664"/>
                  </a:lnTo>
                  <a:lnTo>
                    <a:pt x="67530" y="9304"/>
                  </a:lnTo>
                  <a:lnTo>
                    <a:pt x="66569" y="8404"/>
                  </a:lnTo>
                  <a:lnTo>
                    <a:pt x="65729" y="7623"/>
                  </a:lnTo>
                  <a:lnTo>
                    <a:pt x="65009" y="6903"/>
                  </a:lnTo>
                  <a:lnTo>
                    <a:pt x="64288" y="6363"/>
                  </a:lnTo>
                  <a:lnTo>
                    <a:pt x="63868" y="6123"/>
                  </a:lnTo>
                  <a:lnTo>
                    <a:pt x="63508" y="5943"/>
                  </a:lnTo>
                  <a:lnTo>
                    <a:pt x="63028" y="5763"/>
                  </a:lnTo>
                  <a:lnTo>
                    <a:pt x="62608" y="5583"/>
                  </a:lnTo>
                  <a:lnTo>
                    <a:pt x="62067" y="5522"/>
                  </a:lnTo>
                  <a:lnTo>
                    <a:pt x="61467" y="5402"/>
                  </a:lnTo>
                  <a:lnTo>
                    <a:pt x="60086" y="5282"/>
                  </a:lnTo>
                  <a:lnTo>
                    <a:pt x="60026" y="4862"/>
                  </a:lnTo>
                  <a:lnTo>
                    <a:pt x="60026" y="4442"/>
                  </a:lnTo>
                  <a:lnTo>
                    <a:pt x="60267" y="4202"/>
                  </a:lnTo>
                  <a:lnTo>
                    <a:pt x="60327" y="4082"/>
                  </a:lnTo>
                  <a:lnTo>
                    <a:pt x="60327" y="3962"/>
                  </a:lnTo>
                  <a:lnTo>
                    <a:pt x="60146" y="3722"/>
                  </a:lnTo>
                  <a:lnTo>
                    <a:pt x="59966" y="3482"/>
                  </a:lnTo>
                  <a:lnTo>
                    <a:pt x="59726" y="3302"/>
                  </a:lnTo>
                  <a:lnTo>
                    <a:pt x="59606" y="3061"/>
                  </a:lnTo>
                  <a:lnTo>
                    <a:pt x="59486" y="2821"/>
                  </a:lnTo>
                  <a:lnTo>
                    <a:pt x="59486" y="2521"/>
                  </a:lnTo>
                  <a:lnTo>
                    <a:pt x="59486" y="1921"/>
                  </a:lnTo>
                  <a:lnTo>
                    <a:pt x="59726" y="2041"/>
                  </a:lnTo>
                  <a:lnTo>
                    <a:pt x="59846" y="2221"/>
                  </a:lnTo>
                  <a:lnTo>
                    <a:pt x="59846" y="1921"/>
                  </a:lnTo>
                  <a:lnTo>
                    <a:pt x="59786" y="1621"/>
                  </a:lnTo>
                  <a:lnTo>
                    <a:pt x="59606" y="1381"/>
                  </a:lnTo>
                  <a:lnTo>
                    <a:pt x="59426" y="1141"/>
                  </a:lnTo>
                  <a:lnTo>
                    <a:pt x="59066" y="780"/>
                  </a:lnTo>
                  <a:lnTo>
                    <a:pt x="58886" y="660"/>
                  </a:lnTo>
                  <a:lnTo>
                    <a:pt x="58466" y="420"/>
                  </a:lnTo>
                  <a:lnTo>
                    <a:pt x="57986" y="240"/>
                  </a:lnTo>
                  <a:lnTo>
                    <a:pt x="57445" y="120"/>
                  </a:lnTo>
                  <a:lnTo>
                    <a:pt x="56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0" name="Google Shape;820;p40"/>
          <p:cNvSpPr/>
          <p:nvPr/>
        </p:nvSpPr>
        <p:spPr>
          <a:xfrm>
            <a:off x="2593300" y="945000"/>
            <a:ext cx="1096500" cy="1096500"/>
          </a:xfrm>
          <a:prstGeom prst="roundRect">
            <a:avLst>
              <a:gd fmla="val 35018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3000000" dist="57150">
              <a:schemeClr val="dk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40"/>
          <p:cNvSpPr txBox="1"/>
          <p:nvPr>
            <p:ph type="title"/>
          </p:nvPr>
        </p:nvSpPr>
        <p:spPr>
          <a:xfrm>
            <a:off x="1950975" y="2506075"/>
            <a:ext cx="5448900" cy="11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Iniciando projeto</a:t>
            </a:r>
            <a:endParaRPr/>
          </a:p>
        </p:txBody>
      </p:sp>
      <p:sp>
        <p:nvSpPr>
          <p:cNvPr id="822" name="Google Shape;822;p40"/>
          <p:cNvSpPr txBox="1"/>
          <p:nvPr>
            <p:ph idx="2" type="title"/>
          </p:nvPr>
        </p:nvSpPr>
        <p:spPr>
          <a:xfrm>
            <a:off x="2613050" y="962650"/>
            <a:ext cx="1056900" cy="10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23" name="Google Shape;823;p40"/>
          <p:cNvSpPr txBox="1"/>
          <p:nvPr>
            <p:ph idx="1" type="subTitle"/>
          </p:nvPr>
        </p:nvSpPr>
        <p:spPr>
          <a:xfrm>
            <a:off x="3293700" y="3726475"/>
            <a:ext cx="2556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Componentes e estrutura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 Beach &amp; Palms Newsletter by Slidesgo">
  <a:themeElements>
    <a:clrScheme name="Simple Light">
      <a:dk1>
        <a:srgbClr val="140E30"/>
      </a:dk1>
      <a:lt1>
        <a:srgbClr val="FFE183"/>
      </a:lt1>
      <a:dk2>
        <a:srgbClr val="FF008C"/>
      </a:dk2>
      <a:lt2>
        <a:srgbClr val="FFFFFF"/>
      </a:lt2>
      <a:accent1>
        <a:srgbClr val="00C4F9"/>
      </a:accent1>
      <a:accent2>
        <a:srgbClr val="F2A467"/>
      </a:accent2>
      <a:accent3>
        <a:srgbClr val="2156B6"/>
      </a:accent3>
      <a:accent4>
        <a:srgbClr val="FF9DC7"/>
      </a:accent4>
      <a:accent5>
        <a:srgbClr val="FFFFFF"/>
      </a:accent5>
      <a:accent6>
        <a:srgbClr val="FFFFFF"/>
      </a:accent6>
      <a:hlink>
        <a:srgbClr val="FFE1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