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pace Mono"/>
      <p:regular r:id="rId30"/>
      <p:bold r:id="rId31"/>
      <p:italic r:id="rId32"/>
      <p:boldItalic r:id="rId33"/>
    </p:embeddedFont>
    <p:embeddedFont>
      <p:font typeface="Alef"/>
      <p:regular r:id="rId34"/>
      <p:bold r:id="rId35"/>
    </p:embeddedFont>
    <p:embeddedFont>
      <p:font typeface="Pacifico"/>
      <p:regular r:id="rId36"/>
    </p:embeddedFont>
    <p:embeddedFont>
      <p:font typeface="Work Sans"/>
      <p:regular r:id="rId37"/>
      <p:bold r:id="rId38"/>
      <p:italic r:id="rId39"/>
      <p:boldItalic r:id="rId40"/>
    </p:embeddedFont>
    <p:embeddedFont>
      <p:font typeface="Comfortaa Medium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3" roundtripDataSignature="AMtx7miy356aJSyMc+idr/xjcj9JttQ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ComfortaaMedium-bold.fntdata"/><Relationship Id="rId41" Type="http://schemas.openxmlformats.org/officeDocument/2006/relationships/font" Target="fonts/ComfortaaMedium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aceMono-bold.fntdata"/><Relationship Id="rId30" Type="http://schemas.openxmlformats.org/officeDocument/2006/relationships/font" Target="fonts/SpaceMono-regular.fntdata"/><Relationship Id="rId11" Type="http://schemas.openxmlformats.org/officeDocument/2006/relationships/slide" Target="slides/slide6.xml"/><Relationship Id="rId33" Type="http://schemas.openxmlformats.org/officeDocument/2006/relationships/font" Target="fonts/SpaceMono-boldItalic.fntdata"/><Relationship Id="rId10" Type="http://schemas.openxmlformats.org/officeDocument/2006/relationships/slide" Target="slides/slide5.xml"/><Relationship Id="rId32" Type="http://schemas.openxmlformats.org/officeDocument/2006/relationships/font" Target="fonts/SpaceMono-italic.fntdata"/><Relationship Id="rId13" Type="http://schemas.openxmlformats.org/officeDocument/2006/relationships/slide" Target="slides/slide8.xml"/><Relationship Id="rId35" Type="http://schemas.openxmlformats.org/officeDocument/2006/relationships/font" Target="fonts/Alef-bold.fntdata"/><Relationship Id="rId12" Type="http://schemas.openxmlformats.org/officeDocument/2006/relationships/slide" Target="slides/slide7.xml"/><Relationship Id="rId34" Type="http://schemas.openxmlformats.org/officeDocument/2006/relationships/font" Target="fonts/Alef-regular.fntdata"/><Relationship Id="rId15" Type="http://schemas.openxmlformats.org/officeDocument/2006/relationships/slide" Target="slides/slide10.xml"/><Relationship Id="rId37" Type="http://schemas.openxmlformats.org/officeDocument/2006/relationships/font" Target="fonts/WorkSans-regular.fntdata"/><Relationship Id="rId14" Type="http://schemas.openxmlformats.org/officeDocument/2006/relationships/slide" Target="slides/slide9.xml"/><Relationship Id="rId36" Type="http://schemas.openxmlformats.org/officeDocument/2006/relationships/font" Target="fonts/Pacifico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-italic.fntdata"/><Relationship Id="rId16" Type="http://schemas.openxmlformats.org/officeDocument/2006/relationships/slide" Target="slides/slide11.xml"/><Relationship Id="rId38" Type="http://schemas.openxmlformats.org/officeDocument/2006/relationships/font" Target="fonts/Work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8" name="Google Shape;16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7" name="Google Shape;17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3" name="Google Shape;17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9" name="Google Shape;17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5" name="Google Shape;17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2" name="Google Shape;17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9" name="Google Shape;17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6" name="Google Shape;17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3" name="Google Shape;18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0" name="Google Shape;18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6" name="Google Shape;18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7" name="Google Shape;17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2" name="Google Shape;18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9" name="Google Shape;18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6" name="Google Shape;18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3" name="Google Shape;18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0" name="Google Shape;18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3" name="Google Shape;17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9" name="Google Shape;17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5" name="Google Shape;17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2" name="Google Shape;17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8" name="Google Shape;17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4" name="Google Shape;17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1" name="Google Shape;17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7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/>
          <p:nvPr/>
        </p:nvSpPr>
        <p:spPr>
          <a:xfrm>
            <a:off x="-20979" y="6082435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7"/>
          <p:cNvSpPr/>
          <p:nvPr/>
        </p:nvSpPr>
        <p:spPr>
          <a:xfrm>
            <a:off x="815306" y="6082435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7"/>
          <p:cNvSpPr/>
          <p:nvPr/>
        </p:nvSpPr>
        <p:spPr>
          <a:xfrm>
            <a:off x="1651672" y="6082435"/>
            <a:ext cx="819825" cy="856334"/>
          </a:xfrm>
          <a:custGeom>
            <a:rect b="b" l="l" r="r" t="t"/>
            <a:pathLst>
              <a:path extrusionOk="0" fill="none" h="10242" w="1026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2489476" y="6082435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/>
          <p:nvPr/>
        </p:nvSpPr>
        <p:spPr>
          <a:xfrm>
            <a:off x="3325762" y="6082435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/>
          <p:nvPr/>
        </p:nvSpPr>
        <p:spPr>
          <a:xfrm>
            <a:off x="4163566" y="6082435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7"/>
          <p:cNvSpPr/>
          <p:nvPr/>
        </p:nvSpPr>
        <p:spPr>
          <a:xfrm>
            <a:off x="4999851" y="6082435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7"/>
          <p:cNvSpPr/>
          <p:nvPr/>
        </p:nvSpPr>
        <p:spPr>
          <a:xfrm>
            <a:off x="5836137" y="6082435"/>
            <a:ext cx="819825" cy="856334"/>
          </a:xfrm>
          <a:custGeom>
            <a:rect b="b" l="l" r="r" t="t"/>
            <a:pathLst>
              <a:path extrusionOk="0" fill="none" h="10242" w="10260">
                <a:moveTo>
                  <a:pt x="1" y="10241"/>
                </a:moveTo>
                <a:lnTo>
                  <a:pt x="1" y="1"/>
                </a:lnTo>
                <a:lnTo>
                  <a:pt x="10260" y="1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/>
          <p:nvPr/>
        </p:nvSpPr>
        <p:spPr>
          <a:xfrm>
            <a:off x="6673941" y="6082435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7510227" y="6082435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7"/>
          <p:cNvSpPr/>
          <p:nvPr/>
        </p:nvSpPr>
        <p:spPr>
          <a:xfrm>
            <a:off x="8348031" y="6082435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/>
          <p:nvPr/>
        </p:nvSpPr>
        <p:spPr>
          <a:xfrm>
            <a:off x="-20979" y="520578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/>
          <p:nvPr/>
        </p:nvSpPr>
        <p:spPr>
          <a:xfrm>
            <a:off x="815306" y="520578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7"/>
          <p:cNvSpPr/>
          <p:nvPr/>
        </p:nvSpPr>
        <p:spPr>
          <a:xfrm>
            <a:off x="1651672" y="5205784"/>
            <a:ext cx="819825" cy="856334"/>
          </a:xfrm>
          <a:custGeom>
            <a:rect b="b" l="l" r="r" t="t"/>
            <a:pathLst>
              <a:path extrusionOk="0" fill="none" h="10242" w="1026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7"/>
          <p:cNvSpPr/>
          <p:nvPr/>
        </p:nvSpPr>
        <p:spPr>
          <a:xfrm>
            <a:off x="2489476" y="5205784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7"/>
          <p:cNvSpPr/>
          <p:nvPr/>
        </p:nvSpPr>
        <p:spPr>
          <a:xfrm>
            <a:off x="3325762" y="5205784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/>
          <p:nvPr/>
        </p:nvSpPr>
        <p:spPr>
          <a:xfrm>
            <a:off x="4163566" y="5205784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4999851" y="5205784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/>
          <p:nvPr/>
        </p:nvSpPr>
        <p:spPr>
          <a:xfrm>
            <a:off x="5836137" y="5205784"/>
            <a:ext cx="819825" cy="856334"/>
          </a:xfrm>
          <a:custGeom>
            <a:rect b="b" l="l" r="r" t="t"/>
            <a:pathLst>
              <a:path extrusionOk="0" fill="none" h="10242" w="10260">
                <a:moveTo>
                  <a:pt x="1" y="10241"/>
                </a:moveTo>
                <a:lnTo>
                  <a:pt x="1" y="1"/>
                </a:lnTo>
                <a:lnTo>
                  <a:pt x="10260" y="1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/>
          <p:nvPr/>
        </p:nvSpPr>
        <p:spPr>
          <a:xfrm>
            <a:off x="6673941" y="520578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/>
          <p:nvPr/>
        </p:nvSpPr>
        <p:spPr>
          <a:xfrm>
            <a:off x="7510227" y="520578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/>
          <p:nvPr/>
        </p:nvSpPr>
        <p:spPr>
          <a:xfrm>
            <a:off x="8348031" y="520578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/>
          <p:nvPr/>
        </p:nvSpPr>
        <p:spPr>
          <a:xfrm>
            <a:off x="-20979" y="4330721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7"/>
          <p:cNvSpPr/>
          <p:nvPr/>
        </p:nvSpPr>
        <p:spPr>
          <a:xfrm>
            <a:off x="815306" y="4330721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7"/>
          <p:cNvSpPr/>
          <p:nvPr/>
        </p:nvSpPr>
        <p:spPr>
          <a:xfrm>
            <a:off x="1651672" y="4330721"/>
            <a:ext cx="819825" cy="856334"/>
          </a:xfrm>
          <a:custGeom>
            <a:rect b="b" l="l" r="r" t="t"/>
            <a:pathLst>
              <a:path extrusionOk="0" fill="none" h="10242" w="1026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7"/>
          <p:cNvSpPr/>
          <p:nvPr/>
        </p:nvSpPr>
        <p:spPr>
          <a:xfrm>
            <a:off x="2489476" y="4330721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/>
          <p:nvPr/>
        </p:nvSpPr>
        <p:spPr>
          <a:xfrm>
            <a:off x="3325762" y="4330721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/>
          <p:nvPr/>
        </p:nvSpPr>
        <p:spPr>
          <a:xfrm>
            <a:off x="4163566" y="4330721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4999851" y="4330721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5836137" y="4330721"/>
            <a:ext cx="819825" cy="856334"/>
          </a:xfrm>
          <a:custGeom>
            <a:rect b="b" l="l" r="r" t="t"/>
            <a:pathLst>
              <a:path extrusionOk="0" fill="none" h="10242" w="10260">
                <a:moveTo>
                  <a:pt x="1" y="10241"/>
                </a:moveTo>
                <a:lnTo>
                  <a:pt x="1" y="1"/>
                </a:lnTo>
                <a:lnTo>
                  <a:pt x="10260" y="1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/>
          <p:nvPr/>
        </p:nvSpPr>
        <p:spPr>
          <a:xfrm>
            <a:off x="6673941" y="4330721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7"/>
          <p:cNvSpPr/>
          <p:nvPr/>
        </p:nvSpPr>
        <p:spPr>
          <a:xfrm>
            <a:off x="7510227" y="4330721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7"/>
          <p:cNvSpPr/>
          <p:nvPr/>
        </p:nvSpPr>
        <p:spPr>
          <a:xfrm>
            <a:off x="8348031" y="4330721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7"/>
          <p:cNvSpPr/>
          <p:nvPr/>
        </p:nvSpPr>
        <p:spPr>
          <a:xfrm>
            <a:off x="-20979" y="3454071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7"/>
          <p:cNvSpPr/>
          <p:nvPr/>
        </p:nvSpPr>
        <p:spPr>
          <a:xfrm>
            <a:off x="815306" y="3454071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7"/>
          <p:cNvSpPr/>
          <p:nvPr/>
        </p:nvSpPr>
        <p:spPr>
          <a:xfrm>
            <a:off x="1651672" y="3454071"/>
            <a:ext cx="819825" cy="857839"/>
          </a:xfrm>
          <a:custGeom>
            <a:rect b="b" l="l" r="r" t="t"/>
            <a:pathLst>
              <a:path extrusionOk="0" fill="none" h="10260" w="10260">
                <a:moveTo>
                  <a:pt x="0" y="10260"/>
                </a:moveTo>
                <a:lnTo>
                  <a:pt x="0" y="1"/>
                </a:lnTo>
                <a:lnTo>
                  <a:pt x="10259" y="1"/>
                </a:lnTo>
                <a:lnTo>
                  <a:pt x="10259" y="10260"/>
                </a:lnTo>
                <a:lnTo>
                  <a:pt x="0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7"/>
          <p:cNvSpPr/>
          <p:nvPr/>
        </p:nvSpPr>
        <p:spPr>
          <a:xfrm>
            <a:off x="2489476" y="3454071"/>
            <a:ext cx="818307" cy="857839"/>
          </a:xfrm>
          <a:custGeom>
            <a:rect b="b" l="l" r="r" t="t"/>
            <a:pathLst>
              <a:path extrusionOk="0" fill="none" h="10260" w="10241">
                <a:moveTo>
                  <a:pt x="0" y="10260"/>
                </a:moveTo>
                <a:lnTo>
                  <a:pt x="0" y="1"/>
                </a:lnTo>
                <a:lnTo>
                  <a:pt x="10240" y="1"/>
                </a:lnTo>
                <a:lnTo>
                  <a:pt x="10240" y="10260"/>
                </a:lnTo>
                <a:lnTo>
                  <a:pt x="0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7"/>
          <p:cNvSpPr/>
          <p:nvPr/>
        </p:nvSpPr>
        <p:spPr>
          <a:xfrm>
            <a:off x="3325762" y="3454071"/>
            <a:ext cx="818307" cy="857839"/>
          </a:xfrm>
          <a:custGeom>
            <a:rect b="b" l="l" r="r" t="t"/>
            <a:pathLst>
              <a:path extrusionOk="0" fill="none" h="10260" w="10241">
                <a:moveTo>
                  <a:pt x="0" y="10260"/>
                </a:moveTo>
                <a:lnTo>
                  <a:pt x="0" y="1"/>
                </a:lnTo>
                <a:lnTo>
                  <a:pt x="10241" y="1"/>
                </a:lnTo>
                <a:lnTo>
                  <a:pt x="10241" y="10260"/>
                </a:lnTo>
                <a:lnTo>
                  <a:pt x="0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/>
          <p:nvPr/>
        </p:nvSpPr>
        <p:spPr>
          <a:xfrm>
            <a:off x="4163566" y="3454071"/>
            <a:ext cx="818307" cy="857839"/>
          </a:xfrm>
          <a:custGeom>
            <a:rect b="b" l="l" r="r" t="t"/>
            <a:pathLst>
              <a:path extrusionOk="0" fill="none" h="10260" w="10241">
                <a:moveTo>
                  <a:pt x="0" y="10260"/>
                </a:moveTo>
                <a:lnTo>
                  <a:pt x="0" y="1"/>
                </a:lnTo>
                <a:lnTo>
                  <a:pt x="10241" y="1"/>
                </a:lnTo>
                <a:lnTo>
                  <a:pt x="10241" y="10260"/>
                </a:lnTo>
                <a:lnTo>
                  <a:pt x="0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7"/>
          <p:cNvSpPr/>
          <p:nvPr/>
        </p:nvSpPr>
        <p:spPr>
          <a:xfrm>
            <a:off x="4999851" y="3454071"/>
            <a:ext cx="818307" cy="857839"/>
          </a:xfrm>
          <a:custGeom>
            <a:rect b="b" l="l" r="r" t="t"/>
            <a:pathLst>
              <a:path extrusionOk="0" fill="none" h="10260" w="10241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7"/>
          <p:cNvSpPr/>
          <p:nvPr/>
        </p:nvSpPr>
        <p:spPr>
          <a:xfrm>
            <a:off x="5836137" y="3454071"/>
            <a:ext cx="819825" cy="857839"/>
          </a:xfrm>
          <a:custGeom>
            <a:rect b="b" l="l" r="r" t="t"/>
            <a:pathLst>
              <a:path extrusionOk="0" fill="none" h="10260" w="10260">
                <a:moveTo>
                  <a:pt x="1" y="10260"/>
                </a:moveTo>
                <a:lnTo>
                  <a:pt x="1" y="1"/>
                </a:lnTo>
                <a:lnTo>
                  <a:pt x="10260" y="1"/>
                </a:lnTo>
                <a:lnTo>
                  <a:pt x="10260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/>
          <p:nvPr/>
        </p:nvSpPr>
        <p:spPr>
          <a:xfrm>
            <a:off x="6673941" y="3454071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/>
          <p:nvPr/>
        </p:nvSpPr>
        <p:spPr>
          <a:xfrm>
            <a:off x="7510227" y="3454071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>
            <a:off x="8348031" y="3454071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/>
          <p:nvPr/>
        </p:nvSpPr>
        <p:spPr>
          <a:xfrm>
            <a:off x="-20979" y="2579008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7"/>
          <p:cNvSpPr/>
          <p:nvPr/>
        </p:nvSpPr>
        <p:spPr>
          <a:xfrm>
            <a:off x="815306" y="2579008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/>
          <p:nvPr/>
        </p:nvSpPr>
        <p:spPr>
          <a:xfrm>
            <a:off x="1651672" y="2579008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0" y="10241"/>
                </a:moveTo>
                <a:lnTo>
                  <a:pt x="0" y="0"/>
                </a:lnTo>
                <a:lnTo>
                  <a:pt x="10259" y="0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7"/>
          <p:cNvSpPr/>
          <p:nvPr/>
        </p:nvSpPr>
        <p:spPr>
          <a:xfrm>
            <a:off x="2489476" y="2579008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0" y="0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7"/>
          <p:cNvSpPr/>
          <p:nvPr/>
        </p:nvSpPr>
        <p:spPr>
          <a:xfrm>
            <a:off x="3325762" y="2579008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7"/>
          <p:cNvSpPr/>
          <p:nvPr/>
        </p:nvSpPr>
        <p:spPr>
          <a:xfrm>
            <a:off x="4163566" y="2579008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/>
          <p:nvPr/>
        </p:nvSpPr>
        <p:spPr>
          <a:xfrm>
            <a:off x="4999851" y="2579008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7"/>
          <p:cNvSpPr/>
          <p:nvPr/>
        </p:nvSpPr>
        <p:spPr>
          <a:xfrm>
            <a:off x="5836137" y="2579008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1" y="10241"/>
                </a:moveTo>
                <a:lnTo>
                  <a:pt x="1" y="0"/>
                </a:lnTo>
                <a:lnTo>
                  <a:pt x="10260" y="0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/>
          <p:nvPr/>
        </p:nvSpPr>
        <p:spPr>
          <a:xfrm>
            <a:off x="6673941" y="2579008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/>
          <p:nvPr/>
        </p:nvSpPr>
        <p:spPr>
          <a:xfrm>
            <a:off x="7510227" y="2579008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/>
          <p:nvPr/>
        </p:nvSpPr>
        <p:spPr>
          <a:xfrm>
            <a:off x="8348031" y="2579008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7"/>
          <p:cNvSpPr/>
          <p:nvPr/>
        </p:nvSpPr>
        <p:spPr>
          <a:xfrm>
            <a:off x="-20979" y="1703946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/>
          <p:nvPr/>
        </p:nvSpPr>
        <p:spPr>
          <a:xfrm>
            <a:off x="815306" y="1703946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7"/>
          <p:cNvSpPr/>
          <p:nvPr/>
        </p:nvSpPr>
        <p:spPr>
          <a:xfrm>
            <a:off x="1651672" y="1703946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0" y="10241"/>
                </a:moveTo>
                <a:lnTo>
                  <a:pt x="0" y="0"/>
                </a:lnTo>
                <a:lnTo>
                  <a:pt x="10259" y="0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7"/>
          <p:cNvSpPr/>
          <p:nvPr/>
        </p:nvSpPr>
        <p:spPr>
          <a:xfrm>
            <a:off x="2489476" y="1703946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0" y="0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/>
          <p:nvPr/>
        </p:nvSpPr>
        <p:spPr>
          <a:xfrm>
            <a:off x="3325762" y="1703946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/>
          <p:nvPr/>
        </p:nvSpPr>
        <p:spPr>
          <a:xfrm>
            <a:off x="4163566" y="1703946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4999851" y="1703946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5836137" y="1703946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1" y="10241"/>
                </a:moveTo>
                <a:lnTo>
                  <a:pt x="1" y="0"/>
                </a:lnTo>
                <a:lnTo>
                  <a:pt x="10260" y="0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/>
          <p:nvPr/>
        </p:nvSpPr>
        <p:spPr>
          <a:xfrm>
            <a:off x="6673941" y="1703946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/>
          <p:nvPr/>
        </p:nvSpPr>
        <p:spPr>
          <a:xfrm>
            <a:off x="7510227" y="1703946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/>
          <p:nvPr/>
        </p:nvSpPr>
        <p:spPr>
          <a:xfrm>
            <a:off x="8348031" y="1703946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/>
          <p:nvPr/>
        </p:nvSpPr>
        <p:spPr>
          <a:xfrm>
            <a:off x="-20979" y="827295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815306" y="827295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>
            <a:off x="1651672" y="827295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0" y="10241"/>
                </a:moveTo>
                <a:lnTo>
                  <a:pt x="0" y="0"/>
                </a:lnTo>
                <a:lnTo>
                  <a:pt x="10259" y="0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2489476" y="827295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0" y="0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/>
          <p:nvPr/>
        </p:nvSpPr>
        <p:spPr>
          <a:xfrm>
            <a:off x="3325762" y="827295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7"/>
          <p:cNvSpPr/>
          <p:nvPr/>
        </p:nvSpPr>
        <p:spPr>
          <a:xfrm>
            <a:off x="4163566" y="827295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7"/>
          <p:cNvSpPr/>
          <p:nvPr/>
        </p:nvSpPr>
        <p:spPr>
          <a:xfrm>
            <a:off x="4999851" y="827295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/>
          <p:nvPr/>
        </p:nvSpPr>
        <p:spPr>
          <a:xfrm>
            <a:off x="5836137" y="827295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1" y="10241"/>
                </a:moveTo>
                <a:lnTo>
                  <a:pt x="1" y="0"/>
                </a:lnTo>
                <a:lnTo>
                  <a:pt x="10260" y="0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7"/>
          <p:cNvSpPr/>
          <p:nvPr/>
        </p:nvSpPr>
        <p:spPr>
          <a:xfrm>
            <a:off x="6673941" y="827295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7"/>
          <p:cNvSpPr/>
          <p:nvPr/>
        </p:nvSpPr>
        <p:spPr>
          <a:xfrm>
            <a:off x="7510227" y="827295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7"/>
          <p:cNvSpPr/>
          <p:nvPr/>
        </p:nvSpPr>
        <p:spPr>
          <a:xfrm>
            <a:off x="8348031" y="827295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7"/>
          <p:cNvSpPr/>
          <p:nvPr/>
        </p:nvSpPr>
        <p:spPr>
          <a:xfrm>
            <a:off x="-20979" y="-47767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7"/>
          <p:cNvSpPr/>
          <p:nvPr/>
        </p:nvSpPr>
        <p:spPr>
          <a:xfrm>
            <a:off x="815306" y="-47767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7"/>
          <p:cNvSpPr/>
          <p:nvPr/>
        </p:nvSpPr>
        <p:spPr>
          <a:xfrm>
            <a:off x="1651672" y="-47767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0" y="10240"/>
                </a:moveTo>
                <a:lnTo>
                  <a:pt x="0" y="0"/>
                </a:lnTo>
                <a:lnTo>
                  <a:pt x="10259" y="0"/>
                </a:lnTo>
                <a:lnTo>
                  <a:pt x="10259" y="10240"/>
                </a:lnTo>
                <a:lnTo>
                  <a:pt x="0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7"/>
          <p:cNvSpPr/>
          <p:nvPr/>
        </p:nvSpPr>
        <p:spPr>
          <a:xfrm>
            <a:off x="2489476" y="-47767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0"/>
                </a:moveTo>
                <a:lnTo>
                  <a:pt x="0" y="0"/>
                </a:lnTo>
                <a:lnTo>
                  <a:pt x="10240" y="0"/>
                </a:lnTo>
                <a:lnTo>
                  <a:pt x="10240" y="10240"/>
                </a:lnTo>
                <a:lnTo>
                  <a:pt x="0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/>
        </p:nvSpPr>
        <p:spPr>
          <a:xfrm>
            <a:off x="3325762" y="-47767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0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0"/>
                </a:lnTo>
                <a:lnTo>
                  <a:pt x="0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/>
          <p:nvPr/>
        </p:nvSpPr>
        <p:spPr>
          <a:xfrm>
            <a:off x="4163566" y="-47767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0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0"/>
                </a:lnTo>
                <a:lnTo>
                  <a:pt x="0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7"/>
          <p:cNvSpPr/>
          <p:nvPr/>
        </p:nvSpPr>
        <p:spPr>
          <a:xfrm>
            <a:off x="4999851" y="-47767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7"/>
          <p:cNvSpPr/>
          <p:nvPr/>
        </p:nvSpPr>
        <p:spPr>
          <a:xfrm>
            <a:off x="5836137" y="-47767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1" y="10240"/>
                </a:moveTo>
                <a:lnTo>
                  <a:pt x="1" y="0"/>
                </a:lnTo>
                <a:lnTo>
                  <a:pt x="10260" y="0"/>
                </a:lnTo>
                <a:lnTo>
                  <a:pt x="10260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7"/>
          <p:cNvSpPr/>
          <p:nvPr/>
        </p:nvSpPr>
        <p:spPr>
          <a:xfrm>
            <a:off x="6673941" y="-47767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7"/>
          <p:cNvSpPr/>
          <p:nvPr/>
        </p:nvSpPr>
        <p:spPr>
          <a:xfrm>
            <a:off x="7510227" y="-47767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7"/>
          <p:cNvSpPr/>
          <p:nvPr/>
        </p:nvSpPr>
        <p:spPr>
          <a:xfrm>
            <a:off x="8348031" y="-47767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7"/>
          <p:cNvSpPr/>
          <p:nvPr/>
        </p:nvSpPr>
        <p:spPr>
          <a:xfrm>
            <a:off x="-20979" y="-924418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7"/>
          <p:cNvSpPr/>
          <p:nvPr/>
        </p:nvSpPr>
        <p:spPr>
          <a:xfrm>
            <a:off x="815306" y="-924418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1651672" y="-924418"/>
            <a:ext cx="819825" cy="857839"/>
          </a:xfrm>
          <a:custGeom>
            <a:rect b="b" l="l" r="r" t="t"/>
            <a:pathLst>
              <a:path extrusionOk="0" fill="none" h="10260" w="10260">
                <a:moveTo>
                  <a:pt x="0" y="10259"/>
                </a:moveTo>
                <a:lnTo>
                  <a:pt x="0" y="0"/>
                </a:lnTo>
                <a:lnTo>
                  <a:pt x="10259" y="0"/>
                </a:lnTo>
                <a:lnTo>
                  <a:pt x="10259" y="10259"/>
                </a:lnTo>
                <a:lnTo>
                  <a:pt x="0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/>
          <p:nvPr/>
        </p:nvSpPr>
        <p:spPr>
          <a:xfrm>
            <a:off x="2489476" y="-924418"/>
            <a:ext cx="818307" cy="857839"/>
          </a:xfrm>
          <a:custGeom>
            <a:rect b="b" l="l" r="r" t="t"/>
            <a:pathLst>
              <a:path extrusionOk="0" fill="none" h="10260" w="10241">
                <a:moveTo>
                  <a:pt x="0" y="10259"/>
                </a:moveTo>
                <a:lnTo>
                  <a:pt x="0" y="0"/>
                </a:lnTo>
                <a:lnTo>
                  <a:pt x="10240" y="0"/>
                </a:lnTo>
                <a:lnTo>
                  <a:pt x="10240" y="10259"/>
                </a:lnTo>
                <a:lnTo>
                  <a:pt x="0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/>
          <p:nvPr/>
        </p:nvSpPr>
        <p:spPr>
          <a:xfrm>
            <a:off x="3325762" y="-924418"/>
            <a:ext cx="818307" cy="857839"/>
          </a:xfrm>
          <a:custGeom>
            <a:rect b="b" l="l" r="r" t="t"/>
            <a:pathLst>
              <a:path extrusionOk="0" fill="none" h="10260" w="10241">
                <a:moveTo>
                  <a:pt x="0" y="10259"/>
                </a:moveTo>
                <a:lnTo>
                  <a:pt x="0" y="0"/>
                </a:lnTo>
                <a:lnTo>
                  <a:pt x="10241" y="0"/>
                </a:lnTo>
                <a:lnTo>
                  <a:pt x="10241" y="10259"/>
                </a:lnTo>
                <a:lnTo>
                  <a:pt x="0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7"/>
          <p:cNvSpPr/>
          <p:nvPr/>
        </p:nvSpPr>
        <p:spPr>
          <a:xfrm>
            <a:off x="4163566" y="-924418"/>
            <a:ext cx="818307" cy="857839"/>
          </a:xfrm>
          <a:custGeom>
            <a:rect b="b" l="l" r="r" t="t"/>
            <a:pathLst>
              <a:path extrusionOk="0" fill="none" h="10260" w="10241">
                <a:moveTo>
                  <a:pt x="0" y="10259"/>
                </a:moveTo>
                <a:lnTo>
                  <a:pt x="0" y="0"/>
                </a:lnTo>
                <a:lnTo>
                  <a:pt x="10241" y="0"/>
                </a:lnTo>
                <a:lnTo>
                  <a:pt x="10241" y="10259"/>
                </a:lnTo>
                <a:lnTo>
                  <a:pt x="0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/>
          <p:nvPr/>
        </p:nvSpPr>
        <p:spPr>
          <a:xfrm>
            <a:off x="4999851" y="-924418"/>
            <a:ext cx="818307" cy="857839"/>
          </a:xfrm>
          <a:custGeom>
            <a:rect b="b" l="l" r="r" t="t"/>
            <a:pathLst>
              <a:path extrusionOk="0" fill="none" h="10260" w="10241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5836137" y="-924418"/>
            <a:ext cx="819825" cy="857839"/>
          </a:xfrm>
          <a:custGeom>
            <a:rect b="b" l="l" r="r" t="t"/>
            <a:pathLst>
              <a:path extrusionOk="0" fill="none" h="10260" w="10260">
                <a:moveTo>
                  <a:pt x="1" y="10259"/>
                </a:moveTo>
                <a:lnTo>
                  <a:pt x="1" y="0"/>
                </a:lnTo>
                <a:lnTo>
                  <a:pt x="10260" y="0"/>
                </a:lnTo>
                <a:lnTo>
                  <a:pt x="10260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6673941" y="-924418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7510227" y="-924418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/>
          <p:nvPr/>
        </p:nvSpPr>
        <p:spPr>
          <a:xfrm>
            <a:off x="8348031" y="-924418"/>
            <a:ext cx="818387" cy="857839"/>
          </a:xfrm>
          <a:custGeom>
            <a:rect b="b" l="l" r="r" t="t"/>
            <a:pathLst>
              <a:path extrusionOk="0" fill="none" h="10260" w="10242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-20979" y="-179956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815306" y="-179956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1651672" y="-1799564"/>
            <a:ext cx="819825" cy="856334"/>
          </a:xfrm>
          <a:custGeom>
            <a:rect b="b" l="l" r="r" t="t"/>
            <a:pathLst>
              <a:path extrusionOk="0" fill="none" h="10242" w="1026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2489476" y="-1799564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3325762" y="-1799564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4163566" y="-1799564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4999851" y="-1799564"/>
            <a:ext cx="818307" cy="856334"/>
          </a:xfrm>
          <a:custGeom>
            <a:rect b="b" l="l" r="r" t="t"/>
            <a:pathLst>
              <a:path extrusionOk="0" fill="none" h="10242" w="10241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5836137" y="-1799564"/>
            <a:ext cx="819825" cy="856334"/>
          </a:xfrm>
          <a:custGeom>
            <a:rect b="b" l="l" r="r" t="t"/>
            <a:pathLst>
              <a:path extrusionOk="0" fill="none" h="10242" w="10260">
                <a:moveTo>
                  <a:pt x="1" y="10241"/>
                </a:moveTo>
                <a:lnTo>
                  <a:pt x="1" y="1"/>
                </a:lnTo>
                <a:lnTo>
                  <a:pt x="10260" y="1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6673941" y="-179956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7510227" y="-179956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8348031" y="-1799564"/>
            <a:ext cx="818387" cy="856334"/>
          </a:xfrm>
          <a:custGeom>
            <a:rect b="b" l="l" r="r" t="t"/>
            <a:pathLst>
              <a:path extrusionOk="0" fill="none" h="10242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-20979" y="-2674626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815306" y="-2674626"/>
            <a:ext cx="818387" cy="856250"/>
          </a:xfrm>
          <a:custGeom>
            <a:rect b="b" l="l" r="r" t="t"/>
            <a:pathLst>
              <a:path extrusionOk="0" fill="none" h="10241" w="10242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1651672" y="-2674626"/>
            <a:ext cx="819825" cy="856250"/>
          </a:xfrm>
          <a:custGeom>
            <a:rect b="b" l="l" r="r" t="t"/>
            <a:pathLst>
              <a:path extrusionOk="0" fill="none" h="10241" w="1026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2489476" y="-2674626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3325762" y="-2674626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4163566" y="-2674626"/>
            <a:ext cx="818307" cy="856250"/>
          </a:xfrm>
          <a:custGeom>
            <a:rect b="b" l="l" r="r" t="t"/>
            <a:pathLst>
              <a:path extrusionOk="0" fill="none" h="10241" w="10241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7551914" y="73032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3744107" y="-8209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/>
          <p:nvPr/>
        </p:nvSpPr>
        <p:spPr>
          <a:xfrm flipH="1">
            <a:off x="-1255911" y="73032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/>
          <p:nvPr/>
        </p:nvSpPr>
        <p:spPr>
          <a:xfrm flipH="1">
            <a:off x="6177625" y="4103550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/>
          <p:nvPr/>
        </p:nvSpPr>
        <p:spPr>
          <a:xfrm flipH="1">
            <a:off x="2021975" y="10517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/>
          <p:nvPr/>
        </p:nvSpPr>
        <p:spPr>
          <a:xfrm flipH="1">
            <a:off x="1013075" y="1733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 flipH="1">
            <a:off x="8582950" y="8384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/>
          <p:nvPr/>
        </p:nvSpPr>
        <p:spPr>
          <a:xfrm flipH="1">
            <a:off x="2969675" y="10517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 flipH="1">
            <a:off x="7874425" y="4046163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 flipH="1">
            <a:off x="1927475" y="31910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/>
          <p:nvPr/>
        </p:nvSpPr>
        <p:spPr>
          <a:xfrm flipH="1">
            <a:off x="7032875" y="4478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 flipH="1">
            <a:off x="7185275" y="23528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/>
          <p:nvPr/>
        </p:nvSpPr>
        <p:spPr>
          <a:xfrm flipH="1">
            <a:off x="1851275" y="41054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/>
          <p:nvPr/>
        </p:nvSpPr>
        <p:spPr>
          <a:xfrm flipH="1">
            <a:off x="403475" y="49436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>
            <p:ph type="ctrTitle"/>
          </p:nvPr>
        </p:nvSpPr>
        <p:spPr>
          <a:xfrm>
            <a:off x="1641750" y="1277831"/>
            <a:ext cx="58605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1641750" y="3382844"/>
            <a:ext cx="5860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ork Sans Medium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/>
          <p:nvPr/>
        </p:nvSpPr>
        <p:spPr>
          <a:xfrm>
            <a:off x="3744107" y="-894443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36"/>
          <p:cNvGrpSpPr/>
          <p:nvPr/>
        </p:nvGrpSpPr>
        <p:grpSpPr>
          <a:xfrm>
            <a:off x="-40475" y="-2695110"/>
            <a:ext cx="9224952" cy="9652775"/>
            <a:chOff x="10011600" y="-3416550"/>
            <a:chExt cx="2886225" cy="2886250"/>
          </a:xfrm>
        </p:grpSpPr>
        <p:sp>
          <p:nvSpPr>
            <p:cNvPr id="606" name="Google Shape;606;p36"/>
            <p:cNvSpPr/>
            <p:nvPr/>
          </p:nvSpPr>
          <p:spPr>
            <a:xfrm>
              <a:off x="10011600" y="-3416550"/>
              <a:ext cx="2886225" cy="2886250"/>
            </a:xfrm>
            <a:custGeom>
              <a:rect b="b" l="l" r="r" t="t"/>
              <a:pathLst>
                <a:path extrusionOk="0" h="115450" w="115449">
                  <a:moveTo>
                    <a:pt x="10485" y="246"/>
                  </a:moveTo>
                  <a:lnTo>
                    <a:pt x="10485" y="10486"/>
                  </a:lnTo>
                  <a:lnTo>
                    <a:pt x="245" y="10486"/>
                  </a:lnTo>
                  <a:lnTo>
                    <a:pt x="245" y="246"/>
                  </a:lnTo>
                  <a:close/>
                  <a:moveTo>
                    <a:pt x="20951" y="246"/>
                  </a:moveTo>
                  <a:lnTo>
                    <a:pt x="20951" y="10486"/>
                  </a:lnTo>
                  <a:lnTo>
                    <a:pt x="10711" y="10486"/>
                  </a:lnTo>
                  <a:lnTo>
                    <a:pt x="10711" y="246"/>
                  </a:lnTo>
                  <a:close/>
                  <a:moveTo>
                    <a:pt x="31436" y="246"/>
                  </a:moveTo>
                  <a:lnTo>
                    <a:pt x="31436" y="10486"/>
                  </a:lnTo>
                  <a:lnTo>
                    <a:pt x="21177" y="10486"/>
                  </a:lnTo>
                  <a:lnTo>
                    <a:pt x="21177" y="246"/>
                  </a:lnTo>
                  <a:close/>
                  <a:moveTo>
                    <a:pt x="41902" y="246"/>
                  </a:moveTo>
                  <a:lnTo>
                    <a:pt x="41902" y="10486"/>
                  </a:lnTo>
                  <a:lnTo>
                    <a:pt x="31662" y="10486"/>
                  </a:lnTo>
                  <a:lnTo>
                    <a:pt x="31662" y="246"/>
                  </a:lnTo>
                  <a:close/>
                  <a:moveTo>
                    <a:pt x="52369" y="246"/>
                  </a:moveTo>
                  <a:lnTo>
                    <a:pt x="52369" y="10486"/>
                  </a:lnTo>
                  <a:lnTo>
                    <a:pt x="42128" y="10486"/>
                  </a:lnTo>
                  <a:lnTo>
                    <a:pt x="42128" y="246"/>
                  </a:lnTo>
                  <a:close/>
                  <a:moveTo>
                    <a:pt x="62854" y="246"/>
                  </a:moveTo>
                  <a:lnTo>
                    <a:pt x="62854" y="10486"/>
                  </a:lnTo>
                  <a:lnTo>
                    <a:pt x="52613" y="10486"/>
                  </a:lnTo>
                  <a:lnTo>
                    <a:pt x="52613" y="246"/>
                  </a:lnTo>
                  <a:close/>
                  <a:moveTo>
                    <a:pt x="73320" y="246"/>
                  </a:moveTo>
                  <a:lnTo>
                    <a:pt x="73320" y="10486"/>
                  </a:lnTo>
                  <a:lnTo>
                    <a:pt x="63080" y="10486"/>
                  </a:lnTo>
                  <a:lnTo>
                    <a:pt x="63080" y="246"/>
                  </a:lnTo>
                  <a:close/>
                  <a:moveTo>
                    <a:pt x="83805" y="246"/>
                  </a:moveTo>
                  <a:lnTo>
                    <a:pt x="83805" y="10486"/>
                  </a:lnTo>
                  <a:lnTo>
                    <a:pt x="73546" y="10486"/>
                  </a:lnTo>
                  <a:lnTo>
                    <a:pt x="73546" y="246"/>
                  </a:lnTo>
                  <a:close/>
                  <a:moveTo>
                    <a:pt x="94271" y="246"/>
                  </a:moveTo>
                  <a:lnTo>
                    <a:pt x="94271" y="10486"/>
                  </a:lnTo>
                  <a:lnTo>
                    <a:pt x="84031" y="10486"/>
                  </a:lnTo>
                  <a:lnTo>
                    <a:pt x="84031" y="246"/>
                  </a:lnTo>
                  <a:close/>
                  <a:moveTo>
                    <a:pt x="104737" y="246"/>
                  </a:moveTo>
                  <a:lnTo>
                    <a:pt x="104737" y="10486"/>
                  </a:lnTo>
                  <a:lnTo>
                    <a:pt x="94497" y="10486"/>
                  </a:lnTo>
                  <a:lnTo>
                    <a:pt x="94497" y="246"/>
                  </a:lnTo>
                  <a:close/>
                  <a:moveTo>
                    <a:pt x="115222" y="246"/>
                  </a:moveTo>
                  <a:lnTo>
                    <a:pt x="115222" y="10486"/>
                  </a:lnTo>
                  <a:lnTo>
                    <a:pt x="104982" y="10486"/>
                  </a:lnTo>
                  <a:lnTo>
                    <a:pt x="104982" y="246"/>
                  </a:lnTo>
                  <a:close/>
                  <a:moveTo>
                    <a:pt x="10485" y="10712"/>
                  </a:moveTo>
                  <a:lnTo>
                    <a:pt x="10485" y="20952"/>
                  </a:lnTo>
                  <a:lnTo>
                    <a:pt x="245" y="20952"/>
                  </a:lnTo>
                  <a:lnTo>
                    <a:pt x="245" y="10712"/>
                  </a:lnTo>
                  <a:close/>
                  <a:moveTo>
                    <a:pt x="20951" y="10712"/>
                  </a:moveTo>
                  <a:lnTo>
                    <a:pt x="20951" y="20952"/>
                  </a:lnTo>
                  <a:lnTo>
                    <a:pt x="10711" y="20952"/>
                  </a:lnTo>
                  <a:lnTo>
                    <a:pt x="10711" y="10712"/>
                  </a:lnTo>
                  <a:close/>
                  <a:moveTo>
                    <a:pt x="31436" y="10712"/>
                  </a:moveTo>
                  <a:lnTo>
                    <a:pt x="31436" y="20952"/>
                  </a:lnTo>
                  <a:lnTo>
                    <a:pt x="21177" y="20952"/>
                  </a:lnTo>
                  <a:lnTo>
                    <a:pt x="21177" y="10712"/>
                  </a:lnTo>
                  <a:close/>
                  <a:moveTo>
                    <a:pt x="41902" y="10712"/>
                  </a:moveTo>
                  <a:lnTo>
                    <a:pt x="41902" y="20952"/>
                  </a:lnTo>
                  <a:lnTo>
                    <a:pt x="31662" y="20952"/>
                  </a:lnTo>
                  <a:lnTo>
                    <a:pt x="31662" y="10712"/>
                  </a:lnTo>
                  <a:close/>
                  <a:moveTo>
                    <a:pt x="52369" y="10712"/>
                  </a:moveTo>
                  <a:lnTo>
                    <a:pt x="52369" y="20952"/>
                  </a:lnTo>
                  <a:lnTo>
                    <a:pt x="42128" y="20952"/>
                  </a:lnTo>
                  <a:lnTo>
                    <a:pt x="42128" y="10712"/>
                  </a:lnTo>
                  <a:close/>
                  <a:moveTo>
                    <a:pt x="62854" y="10712"/>
                  </a:moveTo>
                  <a:lnTo>
                    <a:pt x="62854" y="20952"/>
                  </a:lnTo>
                  <a:lnTo>
                    <a:pt x="52613" y="20952"/>
                  </a:lnTo>
                  <a:lnTo>
                    <a:pt x="52613" y="10712"/>
                  </a:lnTo>
                  <a:close/>
                  <a:moveTo>
                    <a:pt x="73320" y="10712"/>
                  </a:moveTo>
                  <a:lnTo>
                    <a:pt x="73320" y="20952"/>
                  </a:lnTo>
                  <a:lnTo>
                    <a:pt x="63080" y="20952"/>
                  </a:lnTo>
                  <a:lnTo>
                    <a:pt x="63080" y="10712"/>
                  </a:lnTo>
                  <a:close/>
                  <a:moveTo>
                    <a:pt x="83805" y="10712"/>
                  </a:moveTo>
                  <a:lnTo>
                    <a:pt x="83805" y="20952"/>
                  </a:lnTo>
                  <a:lnTo>
                    <a:pt x="73546" y="20952"/>
                  </a:lnTo>
                  <a:lnTo>
                    <a:pt x="73546" y="10712"/>
                  </a:lnTo>
                  <a:close/>
                  <a:moveTo>
                    <a:pt x="94271" y="10712"/>
                  </a:moveTo>
                  <a:lnTo>
                    <a:pt x="94271" y="20952"/>
                  </a:lnTo>
                  <a:lnTo>
                    <a:pt x="84031" y="20952"/>
                  </a:lnTo>
                  <a:lnTo>
                    <a:pt x="84031" y="10712"/>
                  </a:lnTo>
                  <a:close/>
                  <a:moveTo>
                    <a:pt x="104737" y="10712"/>
                  </a:moveTo>
                  <a:lnTo>
                    <a:pt x="104737" y="20952"/>
                  </a:lnTo>
                  <a:lnTo>
                    <a:pt x="94497" y="20952"/>
                  </a:lnTo>
                  <a:lnTo>
                    <a:pt x="94497" y="10712"/>
                  </a:lnTo>
                  <a:close/>
                  <a:moveTo>
                    <a:pt x="115222" y="10712"/>
                  </a:moveTo>
                  <a:lnTo>
                    <a:pt x="115222" y="20952"/>
                  </a:lnTo>
                  <a:lnTo>
                    <a:pt x="104982" y="20952"/>
                  </a:lnTo>
                  <a:lnTo>
                    <a:pt x="104982" y="10712"/>
                  </a:lnTo>
                  <a:close/>
                  <a:moveTo>
                    <a:pt x="10485" y="21178"/>
                  </a:moveTo>
                  <a:lnTo>
                    <a:pt x="10485" y="31437"/>
                  </a:lnTo>
                  <a:lnTo>
                    <a:pt x="245" y="31437"/>
                  </a:lnTo>
                  <a:lnTo>
                    <a:pt x="245" y="21178"/>
                  </a:lnTo>
                  <a:close/>
                  <a:moveTo>
                    <a:pt x="20951" y="21178"/>
                  </a:moveTo>
                  <a:lnTo>
                    <a:pt x="20951" y="31437"/>
                  </a:lnTo>
                  <a:lnTo>
                    <a:pt x="10711" y="31437"/>
                  </a:lnTo>
                  <a:lnTo>
                    <a:pt x="10711" y="21178"/>
                  </a:lnTo>
                  <a:close/>
                  <a:moveTo>
                    <a:pt x="31436" y="21178"/>
                  </a:moveTo>
                  <a:lnTo>
                    <a:pt x="31436" y="31437"/>
                  </a:lnTo>
                  <a:lnTo>
                    <a:pt x="21177" y="31437"/>
                  </a:lnTo>
                  <a:lnTo>
                    <a:pt x="21177" y="21178"/>
                  </a:lnTo>
                  <a:close/>
                  <a:moveTo>
                    <a:pt x="41902" y="21178"/>
                  </a:moveTo>
                  <a:lnTo>
                    <a:pt x="41902" y="31437"/>
                  </a:lnTo>
                  <a:lnTo>
                    <a:pt x="31662" y="31437"/>
                  </a:lnTo>
                  <a:lnTo>
                    <a:pt x="31662" y="21178"/>
                  </a:lnTo>
                  <a:close/>
                  <a:moveTo>
                    <a:pt x="52369" y="21178"/>
                  </a:moveTo>
                  <a:lnTo>
                    <a:pt x="52369" y="31437"/>
                  </a:lnTo>
                  <a:lnTo>
                    <a:pt x="42128" y="31437"/>
                  </a:lnTo>
                  <a:lnTo>
                    <a:pt x="42128" y="21178"/>
                  </a:lnTo>
                  <a:close/>
                  <a:moveTo>
                    <a:pt x="62854" y="21178"/>
                  </a:moveTo>
                  <a:lnTo>
                    <a:pt x="62854" y="31437"/>
                  </a:lnTo>
                  <a:lnTo>
                    <a:pt x="52613" y="31437"/>
                  </a:lnTo>
                  <a:lnTo>
                    <a:pt x="52613" y="21178"/>
                  </a:lnTo>
                  <a:close/>
                  <a:moveTo>
                    <a:pt x="73320" y="21178"/>
                  </a:moveTo>
                  <a:lnTo>
                    <a:pt x="73320" y="31437"/>
                  </a:lnTo>
                  <a:lnTo>
                    <a:pt x="63080" y="31437"/>
                  </a:lnTo>
                  <a:lnTo>
                    <a:pt x="63080" y="21178"/>
                  </a:lnTo>
                  <a:close/>
                  <a:moveTo>
                    <a:pt x="83805" y="21178"/>
                  </a:moveTo>
                  <a:lnTo>
                    <a:pt x="83805" y="31437"/>
                  </a:lnTo>
                  <a:lnTo>
                    <a:pt x="73546" y="31437"/>
                  </a:lnTo>
                  <a:lnTo>
                    <a:pt x="73546" y="21178"/>
                  </a:lnTo>
                  <a:close/>
                  <a:moveTo>
                    <a:pt x="94271" y="21178"/>
                  </a:moveTo>
                  <a:lnTo>
                    <a:pt x="94271" y="31437"/>
                  </a:lnTo>
                  <a:lnTo>
                    <a:pt x="84031" y="31437"/>
                  </a:lnTo>
                  <a:lnTo>
                    <a:pt x="84031" y="21178"/>
                  </a:lnTo>
                  <a:close/>
                  <a:moveTo>
                    <a:pt x="104737" y="21178"/>
                  </a:moveTo>
                  <a:lnTo>
                    <a:pt x="104737" y="31437"/>
                  </a:lnTo>
                  <a:lnTo>
                    <a:pt x="94497" y="31437"/>
                  </a:lnTo>
                  <a:lnTo>
                    <a:pt x="94497" y="21178"/>
                  </a:lnTo>
                  <a:close/>
                  <a:moveTo>
                    <a:pt x="115222" y="21178"/>
                  </a:moveTo>
                  <a:lnTo>
                    <a:pt x="115222" y="31437"/>
                  </a:lnTo>
                  <a:lnTo>
                    <a:pt x="104982" y="31437"/>
                  </a:lnTo>
                  <a:lnTo>
                    <a:pt x="104982" y="21178"/>
                  </a:lnTo>
                  <a:close/>
                  <a:moveTo>
                    <a:pt x="10485" y="31663"/>
                  </a:moveTo>
                  <a:lnTo>
                    <a:pt x="10485" y="41903"/>
                  </a:lnTo>
                  <a:lnTo>
                    <a:pt x="245" y="41903"/>
                  </a:lnTo>
                  <a:lnTo>
                    <a:pt x="245" y="31663"/>
                  </a:lnTo>
                  <a:close/>
                  <a:moveTo>
                    <a:pt x="20951" y="31663"/>
                  </a:moveTo>
                  <a:lnTo>
                    <a:pt x="20951" y="41903"/>
                  </a:lnTo>
                  <a:lnTo>
                    <a:pt x="10711" y="41903"/>
                  </a:lnTo>
                  <a:lnTo>
                    <a:pt x="10711" y="31663"/>
                  </a:lnTo>
                  <a:close/>
                  <a:moveTo>
                    <a:pt x="31436" y="31663"/>
                  </a:moveTo>
                  <a:lnTo>
                    <a:pt x="31436" y="41903"/>
                  </a:lnTo>
                  <a:lnTo>
                    <a:pt x="21177" y="41903"/>
                  </a:lnTo>
                  <a:lnTo>
                    <a:pt x="21177" y="31663"/>
                  </a:lnTo>
                  <a:close/>
                  <a:moveTo>
                    <a:pt x="41902" y="31663"/>
                  </a:moveTo>
                  <a:lnTo>
                    <a:pt x="41902" y="41903"/>
                  </a:lnTo>
                  <a:lnTo>
                    <a:pt x="31662" y="41903"/>
                  </a:lnTo>
                  <a:lnTo>
                    <a:pt x="31662" y="31663"/>
                  </a:lnTo>
                  <a:close/>
                  <a:moveTo>
                    <a:pt x="52369" y="31663"/>
                  </a:moveTo>
                  <a:lnTo>
                    <a:pt x="52369" y="41903"/>
                  </a:lnTo>
                  <a:lnTo>
                    <a:pt x="42128" y="41903"/>
                  </a:lnTo>
                  <a:lnTo>
                    <a:pt x="42128" y="31663"/>
                  </a:lnTo>
                  <a:close/>
                  <a:moveTo>
                    <a:pt x="62854" y="31663"/>
                  </a:moveTo>
                  <a:lnTo>
                    <a:pt x="62854" y="41903"/>
                  </a:lnTo>
                  <a:lnTo>
                    <a:pt x="52613" y="41903"/>
                  </a:lnTo>
                  <a:lnTo>
                    <a:pt x="52613" y="31663"/>
                  </a:lnTo>
                  <a:close/>
                  <a:moveTo>
                    <a:pt x="73320" y="31663"/>
                  </a:moveTo>
                  <a:lnTo>
                    <a:pt x="73320" y="41903"/>
                  </a:lnTo>
                  <a:lnTo>
                    <a:pt x="63080" y="41903"/>
                  </a:lnTo>
                  <a:lnTo>
                    <a:pt x="63080" y="31663"/>
                  </a:lnTo>
                  <a:close/>
                  <a:moveTo>
                    <a:pt x="83805" y="31663"/>
                  </a:moveTo>
                  <a:lnTo>
                    <a:pt x="83805" y="41903"/>
                  </a:lnTo>
                  <a:lnTo>
                    <a:pt x="73546" y="41903"/>
                  </a:lnTo>
                  <a:lnTo>
                    <a:pt x="73546" y="31663"/>
                  </a:lnTo>
                  <a:close/>
                  <a:moveTo>
                    <a:pt x="94271" y="31663"/>
                  </a:moveTo>
                  <a:lnTo>
                    <a:pt x="94271" y="41903"/>
                  </a:lnTo>
                  <a:lnTo>
                    <a:pt x="84031" y="41903"/>
                  </a:lnTo>
                  <a:lnTo>
                    <a:pt x="84031" y="31663"/>
                  </a:lnTo>
                  <a:close/>
                  <a:moveTo>
                    <a:pt x="104737" y="31663"/>
                  </a:moveTo>
                  <a:lnTo>
                    <a:pt x="104737" y="41903"/>
                  </a:lnTo>
                  <a:lnTo>
                    <a:pt x="94497" y="41903"/>
                  </a:lnTo>
                  <a:lnTo>
                    <a:pt x="94497" y="31663"/>
                  </a:lnTo>
                  <a:close/>
                  <a:moveTo>
                    <a:pt x="115222" y="31663"/>
                  </a:moveTo>
                  <a:lnTo>
                    <a:pt x="115222" y="41903"/>
                  </a:lnTo>
                  <a:lnTo>
                    <a:pt x="104982" y="41903"/>
                  </a:lnTo>
                  <a:lnTo>
                    <a:pt x="104982" y="31663"/>
                  </a:lnTo>
                  <a:close/>
                  <a:moveTo>
                    <a:pt x="10485" y="42129"/>
                  </a:moveTo>
                  <a:lnTo>
                    <a:pt x="10485" y="52370"/>
                  </a:lnTo>
                  <a:lnTo>
                    <a:pt x="245" y="52370"/>
                  </a:lnTo>
                  <a:lnTo>
                    <a:pt x="245" y="42129"/>
                  </a:lnTo>
                  <a:close/>
                  <a:moveTo>
                    <a:pt x="20951" y="42129"/>
                  </a:moveTo>
                  <a:lnTo>
                    <a:pt x="20951" y="52370"/>
                  </a:lnTo>
                  <a:lnTo>
                    <a:pt x="10711" y="52370"/>
                  </a:lnTo>
                  <a:lnTo>
                    <a:pt x="10711" y="42129"/>
                  </a:lnTo>
                  <a:close/>
                  <a:moveTo>
                    <a:pt x="31436" y="42129"/>
                  </a:moveTo>
                  <a:lnTo>
                    <a:pt x="31436" y="52370"/>
                  </a:lnTo>
                  <a:lnTo>
                    <a:pt x="21177" y="52370"/>
                  </a:lnTo>
                  <a:lnTo>
                    <a:pt x="21177" y="42129"/>
                  </a:lnTo>
                  <a:close/>
                  <a:moveTo>
                    <a:pt x="41902" y="42129"/>
                  </a:moveTo>
                  <a:lnTo>
                    <a:pt x="41902" y="52370"/>
                  </a:lnTo>
                  <a:lnTo>
                    <a:pt x="31662" y="52370"/>
                  </a:lnTo>
                  <a:lnTo>
                    <a:pt x="31662" y="42129"/>
                  </a:lnTo>
                  <a:close/>
                  <a:moveTo>
                    <a:pt x="52369" y="42129"/>
                  </a:moveTo>
                  <a:lnTo>
                    <a:pt x="52369" y="52370"/>
                  </a:lnTo>
                  <a:lnTo>
                    <a:pt x="42128" y="52370"/>
                  </a:lnTo>
                  <a:lnTo>
                    <a:pt x="42128" y="42129"/>
                  </a:lnTo>
                  <a:close/>
                  <a:moveTo>
                    <a:pt x="62854" y="42129"/>
                  </a:moveTo>
                  <a:lnTo>
                    <a:pt x="62854" y="52370"/>
                  </a:lnTo>
                  <a:lnTo>
                    <a:pt x="52613" y="52370"/>
                  </a:lnTo>
                  <a:lnTo>
                    <a:pt x="52613" y="42129"/>
                  </a:lnTo>
                  <a:close/>
                  <a:moveTo>
                    <a:pt x="73320" y="42129"/>
                  </a:moveTo>
                  <a:lnTo>
                    <a:pt x="73320" y="52370"/>
                  </a:lnTo>
                  <a:lnTo>
                    <a:pt x="63080" y="52370"/>
                  </a:lnTo>
                  <a:lnTo>
                    <a:pt x="63080" y="42129"/>
                  </a:lnTo>
                  <a:close/>
                  <a:moveTo>
                    <a:pt x="83805" y="42129"/>
                  </a:moveTo>
                  <a:lnTo>
                    <a:pt x="83805" y="52370"/>
                  </a:lnTo>
                  <a:lnTo>
                    <a:pt x="73546" y="52370"/>
                  </a:lnTo>
                  <a:lnTo>
                    <a:pt x="73546" y="42129"/>
                  </a:lnTo>
                  <a:close/>
                  <a:moveTo>
                    <a:pt x="94271" y="42129"/>
                  </a:moveTo>
                  <a:lnTo>
                    <a:pt x="94271" y="52370"/>
                  </a:lnTo>
                  <a:lnTo>
                    <a:pt x="84031" y="52370"/>
                  </a:lnTo>
                  <a:lnTo>
                    <a:pt x="84031" y="42129"/>
                  </a:lnTo>
                  <a:close/>
                  <a:moveTo>
                    <a:pt x="104737" y="42129"/>
                  </a:moveTo>
                  <a:lnTo>
                    <a:pt x="104737" y="52370"/>
                  </a:lnTo>
                  <a:lnTo>
                    <a:pt x="94497" y="52370"/>
                  </a:lnTo>
                  <a:lnTo>
                    <a:pt x="94497" y="42129"/>
                  </a:lnTo>
                  <a:close/>
                  <a:moveTo>
                    <a:pt x="115222" y="42129"/>
                  </a:moveTo>
                  <a:lnTo>
                    <a:pt x="115222" y="52370"/>
                  </a:lnTo>
                  <a:lnTo>
                    <a:pt x="104982" y="52370"/>
                  </a:lnTo>
                  <a:lnTo>
                    <a:pt x="104982" y="42129"/>
                  </a:lnTo>
                  <a:close/>
                  <a:moveTo>
                    <a:pt x="10485" y="52614"/>
                  </a:moveTo>
                  <a:lnTo>
                    <a:pt x="10485" y="62855"/>
                  </a:lnTo>
                  <a:lnTo>
                    <a:pt x="245" y="62855"/>
                  </a:lnTo>
                  <a:lnTo>
                    <a:pt x="245" y="52614"/>
                  </a:lnTo>
                  <a:close/>
                  <a:moveTo>
                    <a:pt x="20951" y="52614"/>
                  </a:moveTo>
                  <a:lnTo>
                    <a:pt x="20951" y="62855"/>
                  </a:lnTo>
                  <a:lnTo>
                    <a:pt x="10711" y="62855"/>
                  </a:lnTo>
                  <a:lnTo>
                    <a:pt x="10711" y="52614"/>
                  </a:lnTo>
                  <a:close/>
                  <a:moveTo>
                    <a:pt x="31436" y="52614"/>
                  </a:moveTo>
                  <a:lnTo>
                    <a:pt x="31436" y="62855"/>
                  </a:lnTo>
                  <a:lnTo>
                    <a:pt x="21177" y="62855"/>
                  </a:lnTo>
                  <a:lnTo>
                    <a:pt x="21177" y="52614"/>
                  </a:lnTo>
                  <a:close/>
                  <a:moveTo>
                    <a:pt x="41902" y="52614"/>
                  </a:moveTo>
                  <a:lnTo>
                    <a:pt x="41902" y="62855"/>
                  </a:lnTo>
                  <a:lnTo>
                    <a:pt x="31662" y="62855"/>
                  </a:lnTo>
                  <a:lnTo>
                    <a:pt x="31662" y="52614"/>
                  </a:lnTo>
                  <a:close/>
                  <a:moveTo>
                    <a:pt x="52369" y="52614"/>
                  </a:moveTo>
                  <a:lnTo>
                    <a:pt x="52369" y="62855"/>
                  </a:lnTo>
                  <a:lnTo>
                    <a:pt x="42128" y="62855"/>
                  </a:lnTo>
                  <a:lnTo>
                    <a:pt x="42128" y="52614"/>
                  </a:lnTo>
                  <a:close/>
                  <a:moveTo>
                    <a:pt x="62854" y="52614"/>
                  </a:moveTo>
                  <a:lnTo>
                    <a:pt x="62854" y="62855"/>
                  </a:lnTo>
                  <a:lnTo>
                    <a:pt x="52613" y="62855"/>
                  </a:lnTo>
                  <a:lnTo>
                    <a:pt x="52613" y="52614"/>
                  </a:lnTo>
                  <a:close/>
                  <a:moveTo>
                    <a:pt x="73320" y="52614"/>
                  </a:moveTo>
                  <a:lnTo>
                    <a:pt x="73320" y="62855"/>
                  </a:lnTo>
                  <a:lnTo>
                    <a:pt x="63080" y="62855"/>
                  </a:lnTo>
                  <a:lnTo>
                    <a:pt x="63080" y="52614"/>
                  </a:lnTo>
                  <a:close/>
                  <a:moveTo>
                    <a:pt x="83805" y="52614"/>
                  </a:moveTo>
                  <a:lnTo>
                    <a:pt x="83805" y="62855"/>
                  </a:lnTo>
                  <a:lnTo>
                    <a:pt x="73546" y="62855"/>
                  </a:lnTo>
                  <a:lnTo>
                    <a:pt x="73546" y="52614"/>
                  </a:lnTo>
                  <a:close/>
                  <a:moveTo>
                    <a:pt x="94271" y="52614"/>
                  </a:moveTo>
                  <a:lnTo>
                    <a:pt x="94271" y="62855"/>
                  </a:lnTo>
                  <a:lnTo>
                    <a:pt x="84031" y="62855"/>
                  </a:lnTo>
                  <a:lnTo>
                    <a:pt x="84031" y="52614"/>
                  </a:lnTo>
                  <a:close/>
                  <a:moveTo>
                    <a:pt x="104737" y="52614"/>
                  </a:moveTo>
                  <a:lnTo>
                    <a:pt x="104737" y="62855"/>
                  </a:lnTo>
                  <a:lnTo>
                    <a:pt x="94497" y="62855"/>
                  </a:lnTo>
                  <a:lnTo>
                    <a:pt x="94497" y="52614"/>
                  </a:lnTo>
                  <a:close/>
                  <a:moveTo>
                    <a:pt x="115222" y="52614"/>
                  </a:moveTo>
                  <a:lnTo>
                    <a:pt x="115222" y="62855"/>
                  </a:lnTo>
                  <a:lnTo>
                    <a:pt x="104982" y="62855"/>
                  </a:lnTo>
                  <a:lnTo>
                    <a:pt x="104982" y="52614"/>
                  </a:lnTo>
                  <a:close/>
                  <a:moveTo>
                    <a:pt x="10485" y="63080"/>
                  </a:moveTo>
                  <a:lnTo>
                    <a:pt x="10485" y="73321"/>
                  </a:lnTo>
                  <a:lnTo>
                    <a:pt x="245" y="73321"/>
                  </a:lnTo>
                  <a:lnTo>
                    <a:pt x="245" y="63080"/>
                  </a:lnTo>
                  <a:close/>
                  <a:moveTo>
                    <a:pt x="20951" y="63080"/>
                  </a:moveTo>
                  <a:lnTo>
                    <a:pt x="20951" y="73321"/>
                  </a:lnTo>
                  <a:lnTo>
                    <a:pt x="10711" y="73321"/>
                  </a:lnTo>
                  <a:lnTo>
                    <a:pt x="10711" y="63080"/>
                  </a:lnTo>
                  <a:close/>
                  <a:moveTo>
                    <a:pt x="31436" y="63080"/>
                  </a:moveTo>
                  <a:lnTo>
                    <a:pt x="31436" y="73321"/>
                  </a:lnTo>
                  <a:lnTo>
                    <a:pt x="21177" y="73321"/>
                  </a:lnTo>
                  <a:lnTo>
                    <a:pt x="21177" y="63080"/>
                  </a:lnTo>
                  <a:close/>
                  <a:moveTo>
                    <a:pt x="41902" y="63080"/>
                  </a:moveTo>
                  <a:lnTo>
                    <a:pt x="41902" y="73321"/>
                  </a:lnTo>
                  <a:lnTo>
                    <a:pt x="31662" y="73321"/>
                  </a:lnTo>
                  <a:lnTo>
                    <a:pt x="31662" y="63080"/>
                  </a:lnTo>
                  <a:close/>
                  <a:moveTo>
                    <a:pt x="52369" y="63080"/>
                  </a:moveTo>
                  <a:lnTo>
                    <a:pt x="52369" y="73321"/>
                  </a:lnTo>
                  <a:lnTo>
                    <a:pt x="42128" y="73321"/>
                  </a:lnTo>
                  <a:lnTo>
                    <a:pt x="42128" y="63080"/>
                  </a:lnTo>
                  <a:close/>
                  <a:moveTo>
                    <a:pt x="62854" y="63080"/>
                  </a:moveTo>
                  <a:lnTo>
                    <a:pt x="62854" y="73321"/>
                  </a:lnTo>
                  <a:lnTo>
                    <a:pt x="52613" y="73321"/>
                  </a:lnTo>
                  <a:lnTo>
                    <a:pt x="52613" y="63080"/>
                  </a:lnTo>
                  <a:close/>
                  <a:moveTo>
                    <a:pt x="73320" y="63080"/>
                  </a:moveTo>
                  <a:lnTo>
                    <a:pt x="73320" y="73321"/>
                  </a:lnTo>
                  <a:lnTo>
                    <a:pt x="63080" y="73321"/>
                  </a:lnTo>
                  <a:lnTo>
                    <a:pt x="63080" y="63080"/>
                  </a:lnTo>
                  <a:close/>
                  <a:moveTo>
                    <a:pt x="83805" y="63080"/>
                  </a:moveTo>
                  <a:lnTo>
                    <a:pt x="83805" y="73321"/>
                  </a:lnTo>
                  <a:lnTo>
                    <a:pt x="73546" y="73321"/>
                  </a:lnTo>
                  <a:lnTo>
                    <a:pt x="73546" y="63080"/>
                  </a:lnTo>
                  <a:close/>
                  <a:moveTo>
                    <a:pt x="94271" y="63080"/>
                  </a:moveTo>
                  <a:lnTo>
                    <a:pt x="94271" y="73321"/>
                  </a:lnTo>
                  <a:lnTo>
                    <a:pt x="84031" y="73321"/>
                  </a:lnTo>
                  <a:lnTo>
                    <a:pt x="84031" y="63080"/>
                  </a:lnTo>
                  <a:close/>
                  <a:moveTo>
                    <a:pt x="104737" y="63080"/>
                  </a:moveTo>
                  <a:lnTo>
                    <a:pt x="104737" y="73321"/>
                  </a:lnTo>
                  <a:lnTo>
                    <a:pt x="94497" y="73321"/>
                  </a:lnTo>
                  <a:lnTo>
                    <a:pt x="94497" y="63080"/>
                  </a:lnTo>
                  <a:close/>
                  <a:moveTo>
                    <a:pt x="115222" y="63080"/>
                  </a:moveTo>
                  <a:lnTo>
                    <a:pt x="115222" y="73321"/>
                  </a:lnTo>
                  <a:lnTo>
                    <a:pt x="104982" y="73321"/>
                  </a:lnTo>
                  <a:lnTo>
                    <a:pt x="104982" y="63080"/>
                  </a:lnTo>
                  <a:close/>
                  <a:moveTo>
                    <a:pt x="10485" y="73547"/>
                  </a:moveTo>
                  <a:lnTo>
                    <a:pt x="10485" y="83806"/>
                  </a:lnTo>
                  <a:lnTo>
                    <a:pt x="245" y="83806"/>
                  </a:lnTo>
                  <a:lnTo>
                    <a:pt x="245" y="73547"/>
                  </a:lnTo>
                  <a:close/>
                  <a:moveTo>
                    <a:pt x="20951" y="73547"/>
                  </a:moveTo>
                  <a:lnTo>
                    <a:pt x="20951" y="83806"/>
                  </a:lnTo>
                  <a:lnTo>
                    <a:pt x="10711" y="83806"/>
                  </a:lnTo>
                  <a:lnTo>
                    <a:pt x="10711" y="73547"/>
                  </a:lnTo>
                  <a:close/>
                  <a:moveTo>
                    <a:pt x="31436" y="73547"/>
                  </a:moveTo>
                  <a:lnTo>
                    <a:pt x="31436" y="83806"/>
                  </a:lnTo>
                  <a:lnTo>
                    <a:pt x="21177" y="83806"/>
                  </a:lnTo>
                  <a:lnTo>
                    <a:pt x="21177" y="73547"/>
                  </a:lnTo>
                  <a:close/>
                  <a:moveTo>
                    <a:pt x="41902" y="73547"/>
                  </a:moveTo>
                  <a:lnTo>
                    <a:pt x="41902" y="83806"/>
                  </a:lnTo>
                  <a:lnTo>
                    <a:pt x="31662" y="83806"/>
                  </a:lnTo>
                  <a:lnTo>
                    <a:pt x="31662" y="73547"/>
                  </a:lnTo>
                  <a:close/>
                  <a:moveTo>
                    <a:pt x="52369" y="73547"/>
                  </a:moveTo>
                  <a:lnTo>
                    <a:pt x="52369" y="83806"/>
                  </a:lnTo>
                  <a:lnTo>
                    <a:pt x="42128" y="83806"/>
                  </a:lnTo>
                  <a:lnTo>
                    <a:pt x="42128" y="73547"/>
                  </a:lnTo>
                  <a:close/>
                  <a:moveTo>
                    <a:pt x="62854" y="73547"/>
                  </a:moveTo>
                  <a:lnTo>
                    <a:pt x="62854" y="83806"/>
                  </a:lnTo>
                  <a:lnTo>
                    <a:pt x="52613" y="83806"/>
                  </a:lnTo>
                  <a:lnTo>
                    <a:pt x="52613" y="73547"/>
                  </a:lnTo>
                  <a:close/>
                  <a:moveTo>
                    <a:pt x="73320" y="73547"/>
                  </a:moveTo>
                  <a:lnTo>
                    <a:pt x="73320" y="83806"/>
                  </a:lnTo>
                  <a:lnTo>
                    <a:pt x="63080" y="83806"/>
                  </a:lnTo>
                  <a:lnTo>
                    <a:pt x="63080" y="73547"/>
                  </a:lnTo>
                  <a:close/>
                  <a:moveTo>
                    <a:pt x="83805" y="73547"/>
                  </a:moveTo>
                  <a:lnTo>
                    <a:pt x="83805" y="83806"/>
                  </a:lnTo>
                  <a:lnTo>
                    <a:pt x="73546" y="83806"/>
                  </a:lnTo>
                  <a:lnTo>
                    <a:pt x="73546" y="73547"/>
                  </a:lnTo>
                  <a:close/>
                  <a:moveTo>
                    <a:pt x="94271" y="73547"/>
                  </a:moveTo>
                  <a:lnTo>
                    <a:pt x="94271" y="83806"/>
                  </a:lnTo>
                  <a:lnTo>
                    <a:pt x="84031" y="83806"/>
                  </a:lnTo>
                  <a:lnTo>
                    <a:pt x="84031" y="73547"/>
                  </a:lnTo>
                  <a:close/>
                  <a:moveTo>
                    <a:pt x="104737" y="73547"/>
                  </a:moveTo>
                  <a:lnTo>
                    <a:pt x="104737" y="83806"/>
                  </a:lnTo>
                  <a:lnTo>
                    <a:pt x="94497" y="83806"/>
                  </a:lnTo>
                  <a:lnTo>
                    <a:pt x="94497" y="73547"/>
                  </a:lnTo>
                  <a:close/>
                  <a:moveTo>
                    <a:pt x="115222" y="73547"/>
                  </a:moveTo>
                  <a:lnTo>
                    <a:pt x="115222" y="83806"/>
                  </a:lnTo>
                  <a:lnTo>
                    <a:pt x="104982" y="83806"/>
                  </a:lnTo>
                  <a:lnTo>
                    <a:pt x="104982" y="73547"/>
                  </a:lnTo>
                  <a:close/>
                  <a:moveTo>
                    <a:pt x="10485" y="84032"/>
                  </a:moveTo>
                  <a:lnTo>
                    <a:pt x="10485" y="94272"/>
                  </a:lnTo>
                  <a:lnTo>
                    <a:pt x="245" y="94272"/>
                  </a:lnTo>
                  <a:lnTo>
                    <a:pt x="245" y="84032"/>
                  </a:lnTo>
                  <a:close/>
                  <a:moveTo>
                    <a:pt x="20951" y="84032"/>
                  </a:moveTo>
                  <a:lnTo>
                    <a:pt x="20951" y="94272"/>
                  </a:lnTo>
                  <a:lnTo>
                    <a:pt x="10711" y="94272"/>
                  </a:lnTo>
                  <a:lnTo>
                    <a:pt x="10711" y="84032"/>
                  </a:lnTo>
                  <a:close/>
                  <a:moveTo>
                    <a:pt x="31436" y="84032"/>
                  </a:moveTo>
                  <a:lnTo>
                    <a:pt x="31436" y="94272"/>
                  </a:lnTo>
                  <a:lnTo>
                    <a:pt x="21177" y="94272"/>
                  </a:lnTo>
                  <a:lnTo>
                    <a:pt x="21177" y="84032"/>
                  </a:lnTo>
                  <a:close/>
                  <a:moveTo>
                    <a:pt x="41902" y="84032"/>
                  </a:moveTo>
                  <a:lnTo>
                    <a:pt x="41902" y="94272"/>
                  </a:lnTo>
                  <a:lnTo>
                    <a:pt x="31662" y="94272"/>
                  </a:lnTo>
                  <a:lnTo>
                    <a:pt x="31662" y="84032"/>
                  </a:lnTo>
                  <a:close/>
                  <a:moveTo>
                    <a:pt x="52369" y="84032"/>
                  </a:moveTo>
                  <a:lnTo>
                    <a:pt x="52369" y="94272"/>
                  </a:lnTo>
                  <a:lnTo>
                    <a:pt x="42128" y="94272"/>
                  </a:lnTo>
                  <a:lnTo>
                    <a:pt x="42128" y="84032"/>
                  </a:lnTo>
                  <a:close/>
                  <a:moveTo>
                    <a:pt x="62854" y="84032"/>
                  </a:moveTo>
                  <a:lnTo>
                    <a:pt x="62854" y="94272"/>
                  </a:lnTo>
                  <a:lnTo>
                    <a:pt x="52613" y="94272"/>
                  </a:lnTo>
                  <a:lnTo>
                    <a:pt x="52613" y="84032"/>
                  </a:lnTo>
                  <a:close/>
                  <a:moveTo>
                    <a:pt x="73320" y="84032"/>
                  </a:moveTo>
                  <a:lnTo>
                    <a:pt x="73320" y="94272"/>
                  </a:lnTo>
                  <a:lnTo>
                    <a:pt x="63080" y="94272"/>
                  </a:lnTo>
                  <a:lnTo>
                    <a:pt x="63080" y="84032"/>
                  </a:lnTo>
                  <a:close/>
                  <a:moveTo>
                    <a:pt x="83805" y="84032"/>
                  </a:moveTo>
                  <a:lnTo>
                    <a:pt x="83805" y="94272"/>
                  </a:lnTo>
                  <a:lnTo>
                    <a:pt x="73546" y="94272"/>
                  </a:lnTo>
                  <a:lnTo>
                    <a:pt x="73546" y="84032"/>
                  </a:lnTo>
                  <a:close/>
                  <a:moveTo>
                    <a:pt x="94271" y="84032"/>
                  </a:moveTo>
                  <a:lnTo>
                    <a:pt x="94271" y="94272"/>
                  </a:lnTo>
                  <a:lnTo>
                    <a:pt x="84031" y="94272"/>
                  </a:lnTo>
                  <a:lnTo>
                    <a:pt x="84031" y="84032"/>
                  </a:lnTo>
                  <a:close/>
                  <a:moveTo>
                    <a:pt x="104737" y="84032"/>
                  </a:moveTo>
                  <a:lnTo>
                    <a:pt x="104737" y="94272"/>
                  </a:lnTo>
                  <a:lnTo>
                    <a:pt x="94497" y="94272"/>
                  </a:lnTo>
                  <a:lnTo>
                    <a:pt x="94497" y="84032"/>
                  </a:lnTo>
                  <a:close/>
                  <a:moveTo>
                    <a:pt x="115222" y="84032"/>
                  </a:moveTo>
                  <a:lnTo>
                    <a:pt x="115222" y="94272"/>
                  </a:lnTo>
                  <a:lnTo>
                    <a:pt x="104982" y="94272"/>
                  </a:lnTo>
                  <a:lnTo>
                    <a:pt x="104982" y="84032"/>
                  </a:lnTo>
                  <a:close/>
                  <a:moveTo>
                    <a:pt x="10485" y="94498"/>
                  </a:moveTo>
                  <a:lnTo>
                    <a:pt x="10485" y="104738"/>
                  </a:lnTo>
                  <a:lnTo>
                    <a:pt x="245" y="104738"/>
                  </a:lnTo>
                  <a:lnTo>
                    <a:pt x="245" y="94498"/>
                  </a:lnTo>
                  <a:close/>
                  <a:moveTo>
                    <a:pt x="20951" y="94498"/>
                  </a:moveTo>
                  <a:lnTo>
                    <a:pt x="20951" y="104738"/>
                  </a:lnTo>
                  <a:lnTo>
                    <a:pt x="10711" y="104738"/>
                  </a:lnTo>
                  <a:lnTo>
                    <a:pt x="10711" y="94498"/>
                  </a:lnTo>
                  <a:close/>
                  <a:moveTo>
                    <a:pt x="31436" y="94498"/>
                  </a:moveTo>
                  <a:lnTo>
                    <a:pt x="31436" y="104738"/>
                  </a:lnTo>
                  <a:lnTo>
                    <a:pt x="21177" y="104738"/>
                  </a:lnTo>
                  <a:lnTo>
                    <a:pt x="21177" y="94498"/>
                  </a:lnTo>
                  <a:close/>
                  <a:moveTo>
                    <a:pt x="41902" y="94498"/>
                  </a:moveTo>
                  <a:lnTo>
                    <a:pt x="41902" y="104738"/>
                  </a:lnTo>
                  <a:lnTo>
                    <a:pt x="31662" y="104738"/>
                  </a:lnTo>
                  <a:lnTo>
                    <a:pt x="31662" y="94498"/>
                  </a:lnTo>
                  <a:close/>
                  <a:moveTo>
                    <a:pt x="52369" y="94498"/>
                  </a:moveTo>
                  <a:lnTo>
                    <a:pt x="52369" y="104738"/>
                  </a:lnTo>
                  <a:lnTo>
                    <a:pt x="42128" y="104738"/>
                  </a:lnTo>
                  <a:lnTo>
                    <a:pt x="42128" y="94498"/>
                  </a:lnTo>
                  <a:close/>
                  <a:moveTo>
                    <a:pt x="62854" y="94498"/>
                  </a:moveTo>
                  <a:lnTo>
                    <a:pt x="62854" y="104738"/>
                  </a:lnTo>
                  <a:lnTo>
                    <a:pt x="52613" y="104738"/>
                  </a:lnTo>
                  <a:lnTo>
                    <a:pt x="52613" y="94498"/>
                  </a:lnTo>
                  <a:close/>
                  <a:moveTo>
                    <a:pt x="73320" y="94498"/>
                  </a:moveTo>
                  <a:lnTo>
                    <a:pt x="73320" y="104738"/>
                  </a:lnTo>
                  <a:lnTo>
                    <a:pt x="63080" y="104738"/>
                  </a:lnTo>
                  <a:lnTo>
                    <a:pt x="63080" y="94498"/>
                  </a:lnTo>
                  <a:close/>
                  <a:moveTo>
                    <a:pt x="83805" y="94498"/>
                  </a:moveTo>
                  <a:lnTo>
                    <a:pt x="83805" y="104738"/>
                  </a:lnTo>
                  <a:lnTo>
                    <a:pt x="73546" y="104738"/>
                  </a:lnTo>
                  <a:lnTo>
                    <a:pt x="73546" y="94498"/>
                  </a:lnTo>
                  <a:close/>
                  <a:moveTo>
                    <a:pt x="94271" y="94498"/>
                  </a:moveTo>
                  <a:lnTo>
                    <a:pt x="94271" y="104738"/>
                  </a:lnTo>
                  <a:lnTo>
                    <a:pt x="84031" y="104738"/>
                  </a:lnTo>
                  <a:lnTo>
                    <a:pt x="84031" y="94498"/>
                  </a:lnTo>
                  <a:close/>
                  <a:moveTo>
                    <a:pt x="104737" y="94498"/>
                  </a:moveTo>
                  <a:lnTo>
                    <a:pt x="104737" y="104738"/>
                  </a:lnTo>
                  <a:lnTo>
                    <a:pt x="94497" y="104738"/>
                  </a:lnTo>
                  <a:lnTo>
                    <a:pt x="94497" y="94498"/>
                  </a:lnTo>
                  <a:close/>
                  <a:moveTo>
                    <a:pt x="115222" y="94498"/>
                  </a:moveTo>
                  <a:lnTo>
                    <a:pt x="115222" y="104738"/>
                  </a:lnTo>
                  <a:lnTo>
                    <a:pt x="104982" y="104738"/>
                  </a:lnTo>
                  <a:lnTo>
                    <a:pt x="104982" y="94498"/>
                  </a:lnTo>
                  <a:close/>
                  <a:moveTo>
                    <a:pt x="10485" y="104983"/>
                  </a:moveTo>
                  <a:lnTo>
                    <a:pt x="10485" y="115223"/>
                  </a:lnTo>
                  <a:lnTo>
                    <a:pt x="245" y="115223"/>
                  </a:lnTo>
                  <a:lnTo>
                    <a:pt x="245" y="104983"/>
                  </a:lnTo>
                  <a:close/>
                  <a:moveTo>
                    <a:pt x="20951" y="104983"/>
                  </a:moveTo>
                  <a:lnTo>
                    <a:pt x="20951" y="115223"/>
                  </a:lnTo>
                  <a:lnTo>
                    <a:pt x="10711" y="115223"/>
                  </a:lnTo>
                  <a:lnTo>
                    <a:pt x="10711" y="104983"/>
                  </a:lnTo>
                  <a:close/>
                  <a:moveTo>
                    <a:pt x="31436" y="104983"/>
                  </a:moveTo>
                  <a:lnTo>
                    <a:pt x="31436" y="115223"/>
                  </a:lnTo>
                  <a:lnTo>
                    <a:pt x="21177" y="115223"/>
                  </a:lnTo>
                  <a:lnTo>
                    <a:pt x="21177" y="104983"/>
                  </a:lnTo>
                  <a:close/>
                  <a:moveTo>
                    <a:pt x="41902" y="104983"/>
                  </a:moveTo>
                  <a:lnTo>
                    <a:pt x="41902" y="115223"/>
                  </a:lnTo>
                  <a:lnTo>
                    <a:pt x="31662" y="115223"/>
                  </a:lnTo>
                  <a:lnTo>
                    <a:pt x="31662" y="104983"/>
                  </a:lnTo>
                  <a:close/>
                  <a:moveTo>
                    <a:pt x="52369" y="104983"/>
                  </a:moveTo>
                  <a:lnTo>
                    <a:pt x="52369" y="115223"/>
                  </a:lnTo>
                  <a:lnTo>
                    <a:pt x="42128" y="115223"/>
                  </a:lnTo>
                  <a:lnTo>
                    <a:pt x="42128" y="104983"/>
                  </a:lnTo>
                  <a:close/>
                  <a:moveTo>
                    <a:pt x="62854" y="104983"/>
                  </a:moveTo>
                  <a:lnTo>
                    <a:pt x="62854" y="115223"/>
                  </a:lnTo>
                  <a:lnTo>
                    <a:pt x="52613" y="115223"/>
                  </a:lnTo>
                  <a:lnTo>
                    <a:pt x="52613" y="104983"/>
                  </a:lnTo>
                  <a:close/>
                  <a:moveTo>
                    <a:pt x="73320" y="104983"/>
                  </a:moveTo>
                  <a:lnTo>
                    <a:pt x="73320" y="115223"/>
                  </a:lnTo>
                  <a:lnTo>
                    <a:pt x="63080" y="115223"/>
                  </a:lnTo>
                  <a:lnTo>
                    <a:pt x="63080" y="104983"/>
                  </a:lnTo>
                  <a:close/>
                  <a:moveTo>
                    <a:pt x="83805" y="104983"/>
                  </a:moveTo>
                  <a:lnTo>
                    <a:pt x="83805" y="115223"/>
                  </a:lnTo>
                  <a:lnTo>
                    <a:pt x="73546" y="115223"/>
                  </a:lnTo>
                  <a:lnTo>
                    <a:pt x="73546" y="104983"/>
                  </a:lnTo>
                  <a:close/>
                  <a:moveTo>
                    <a:pt x="94271" y="104983"/>
                  </a:moveTo>
                  <a:lnTo>
                    <a:pt x="94271" y="115223"/>
                  </a:lnTo>
                  <a:lnTo>
                    <a:pt x="84031" y="115223"/>
                  </a:lnTo>
                  <a:lnTo>
                    <a:pt x="84031" y="104983"/>
                  </a:lnTo>
                  <a:close/>
                  <a:moveTo>
                    <a:pt x="104737" y="104983"/>
                  </a:moveTo>
                  <a:lnTo>
                    <a:pt x="104737" y="115223"/>
                  </a:lnTo>
                  <a:lnTo>
                    <a:pt x="94497" y="115223"/>
                  </a:lnTo>
                  <a:lnTo>
                    <a:pt x="94497" y="104983"/>
                  </a:lnTo>
                  <a:close/>
                  <a:moveTo>
                    <a:pt x="115222" y="104983"/>
                  </a:moveTo>
                  <a:lnTo>
                    <a:pt x="115222" y="115223"/>
                  </a:lnTo>
                  <a:lnTo>
                    <a:pt x="104982" y="115223"/>
                  </a:lnTo>
                  <a:lnTo>
                    <a:pt x="104982" y="104983"/>
                  </a:lnTo>
                  <a:close/>
                  <a:moveTo>
                    <a:pt x="0" y="1"/>
                  </a:moveTo>
                  <a:lnTo>
                    <a:pt x="0" y="10486"/>
                  </a:lnTo>
                  <a:lnTo>
                    <a:pt x="0" y="10712"/>
                  </a:lnTo>
                  <a:lnTo>
                    <a:pt x="0" y="20952"/>
                  </a:lnTo>
                  <a:lnTo>
                    <a:pt x="0" y="21178"/>
                  </a:lnTo>
                  <a:lnTo>
                    <a:pt x="0" y="31437"/>
                  </a:lnTo>
                  <a:lnTo>
                    <a:pt x="0" y="31663"/>
                  </a:lnTo>
                  <a:lnTo>
                    <a:pt x="0" y="41903"/>
                  </a:lnTo>
                  <a:lnTo>
                    <a:pt x="0" y="42129"/>
                  </a:lnTo>
                  <a:lnTo>
                    <a:pt x="0" y="52370"/>
                  </a:lnTo>
                  <a:lnTo>
                    <a:pt x="0" y="52614"/>
                  </a:lnTo>
                  <a:lnTo>
                    <a:pt x="0" y="62855"/>
                  </a:lnTo>
                  <a:lnTo>
                    <a:pt x="0" y="63080"/>
                  </a:lnTo>
                  <a:lnTo>
                    <a:pt x="0" y="73321"/>
                  </a:lnTo>
                  <a:lnTo>
                    <a:pt x="0" y="73547"/>
                  </a:lnTo>
                  <a:lnTo>
                    <a:pt x="0" y="83806"/>
                  </a:lnTo>
                  <a:lnTo>
                    <a:pt x="0" y="84032"/>
                  </a:lnTo>
                  <a:lnTo>
                    <a:pt x="0" y="94272"/>
                  </a:lnTo>
                  <a:lnTo>
                    <a:pt x="0" y="94498"/>
                  </a:lnTo>
                  <a:lnTo>
                    <a:pt x="0" y="104738"/>
                  </a:lnTo>
                  <a:lnTo>
                    <a:pt x="0" y="104983"/>
                  </a:lnTo>
                  <a:lnTo>
                    <a:pt x="0" y="115449"/>
                  </a:lnTo>
                  <a:lnTo>
                    <a:pt x="115448" y="115449"/>
                  </a:lnTo>
                  <a:lnTo>
                    <a:pt x="115448" y="104983"/>
                  </a:lnTo>
                  <a:lnTo>
                    <a:pt x="115448" y="104738"/>
                  </a:lnTo>
                  <a:lnTo>
                    <a:pt x="115448" y="94498"/>
                  </a:lnTo>
                  <a:lnTo>
                    <a:pt x="115448" y="94272"/>
                  </a:lnTo>
                  <a:lnTo>
                    <a:pt x="115448" y="84032"/>
                  </a:lnTo>
                  <a:lnTo>
                    <a:pt x="115448" y="83806"/>
                  </a:lnTo>
                  <a:lnTo>
                    <a:pt x="115448" y="73547"/>
                  </a:lnTo>
                  <a:lnTo>
                    <a:pt x="115448" y="73321"/>
                  </a:lnTo>
                  <a:lnTo>
                    <a:pt x="115448" y="63080"/>
                  </a:lnTo>
                  <a:lnTo>
                    <a:pt x="115448" y="62855"/>
                  </a:lnTo>
                  <a:lnTo>
                    <a:pt x="115448" y="52614"/>
                  </a:lnTo>
                  <a:lnTo>
                    <a:pt x="115448" y="52370"/>
                  </a:lnTo>
                  <a:lnTo>
                    <a:pt x="115448" y="42129"/>
                  </a:lnTo>
                  <a:lnTo>
                    <a:pt x="115448" y="41903"/>
                  </a:lnTo>
                  <a:lnTo>
                    <a:pt x="115448" y="31663"/>
                  </a:lnTo>
                  <a:lnTo>
                    <a:pt x="115448" y="31437"/>
                  </a:lnTo>
                  <a:lnTo>
                    <a:pt x="115448" y="21178"/>
                  </a:lnTo>
                  <a:lnTo>
                    <a:pt x="115448" y="20952"/>
                  </a:lnTo>
                  <a:lnTo>
                    <a:pt x="115448" y="10712"/>
                  </a:lnTo>
                  <a:lnTo>
                    <a:pt x="115448" y="10486"/>
                  </a:lnTo>
                  <a:lnTo>
                    <a:pt x="115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00177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0279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05410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080315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106480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132692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158857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18502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2112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23740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2636125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00177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0279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105410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080315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106480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132692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158857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18502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2112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23740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2636125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00177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0279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05410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080315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106480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1132692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158857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18502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2112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23740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2636125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00177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0279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05410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60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080315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106480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132692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158857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18502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60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2112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23740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2636125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100177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0279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05410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080315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106480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1132692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158857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18502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2112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23740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636125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00177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0279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05410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080315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106480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132692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158857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18502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2112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23740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2636125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00177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0279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05410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080315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106480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132692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158857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18502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2112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23740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2636125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00177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0279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05410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0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080315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106480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132692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158857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18502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0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2112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23740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2636125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00177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0279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105410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59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080315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1106480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132692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158857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118502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59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2112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23740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2636125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00177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0279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105410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080315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106480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132692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158857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18502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2112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23740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2636125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00177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0279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05410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080315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106480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132692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1158857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118502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2112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23740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2636125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36"/>
          <p:cNvSpPr/>
          <p:nvPr/>
        </p:nvSpPr>
        <p:spPr>
          <a:xfrm flipH="1">
            <a:off x="-1856661" y="187267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6"/>
          <p:cNvSpPr/>
          <p:nvPr/>
        </p:nvSpPr>
        <p:spPr>
          <a:xfrm flipH="1">
            <a:off x="6338989" y="519904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6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6"/>
          <p:cNvSpPr/>
          <p:nvPr/>
        </p:nvSpPr>
        <p:spPr>
          <a:xfrm flipH="1">
            <a:off x="422329" y="294500"/>
            <a:ext cx="162000" cy="1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6"/>
          <p:cNvSpPr/>
          <p:nvPr/>
        </p:nvSpPr>
        <p:spPr>
          <a:xfrm flipH="1">
            <a:off x="1777679" y="2849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6"/>
          <p:cNvSpPr/>
          <p:nvPr/>
        </p:nvSpPr>
        <p:spPr>
          <a:xfrm flipH="1">
            <a:off x="6844504" y="356500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6"/>
          <p:cNvSpPr/>
          <p:nvPr/>
        </p:nvSpPr>
        <p:spPr>
          <a:xfrm flipH="1">
            <a:off x="9010904" y="539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6"/>
          <p:cNvSpPr/>
          <p:nvPr/>
        </p:nvSpPr>
        <p:spPr>
          <a:xfrm flipH="1">
            <a:off x="1884479" y="95683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6"/>
          <p:cNvSpPr/>
          <p:nvPr/>
        </p:nvSpPr>
        <p:spPr>
          <a:xfrm flipH="1">
            <a:off x="7853976" y="1413575"/>
            <a:ext cx="60600" cy="6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6"/>
          <p:cNvSpPr/>
          <p:nvPr/>
        </p:nvSpPr>
        <p:spPr>
          <a:xfrm flipH="1">
            <a:off x="8025704" y="611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6"/>
          <p:cNvSpPr/>
          <p:nvPr/>
        </p:nvSpPr>
        <p:spPr>
          <a:xfrm flipH="1">
            <a:off x="1055579" y="956838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6"/>
          <p:cNvSpPr/>
          <p:nvPr/>
        </p:nvSpPr>
        <p:spPr>
          <a:xfrm flipH="1">
            <a:off x="2589745" y="356493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6"/>
          <p:cNvSpPr/>
          <p:nvPr/>
        </p:nvSpPr>
        <p:spPr>
          <a:xfrm>
            <a:off x="6457125" y="978050"/>
            <a:ext cx="147900" cy="147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6"/>
          <p:cNvSpPr/>
          <p:nvPr/>
        </p:nvSpPr>
        <p:spPr>
          <a:xfrm>
            <a:off x="6457125" y="4072550"/>
            <a:ext cx="106800" cy="106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6"/>
          <p:cNvSpPr/>
          <p:nvPr/>
        </p:nvSpPr>
        <p:spPr>
          <a:xfrm>
            <a:off x="2599275" y="775950"/>
            <a:ext cx="314700" cy="314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36"/>
          <p:cNvGrpSpPr/>
          <p:nvPr/>
        </p:nvGrpSpPr>
        <p:grpSpPr>
          <a:xfrm>
            <a:off x="906450" y="755975"/>
            <a:ext cx="7485084" cy="3475473"/>
            <a:chOff x="906450" y="755975"/>
            <a:chExt cx="7485084" cy="3475473"/>
          </a:xfrm>
        </p:grpSpPr>
        <p:sp>
          <p:nvSpPr>
            <p:cNvPr id="744" name="Google Shape;744;p36"/>
            <p:cNvSpPr/>
            <p:nvPr/>
          </p:nvSpPr>
          <p:spPr>
            <a:xfrm>
              <a:off x="1060434" y="952448"/>
              <a:ext cx="7331100" cy="3279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987546" y="851107"/>
              <a:ext cx="7331100" cy="32790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906450" y="755975"/>
              <a:ext cx="7331100" cy="3279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7" name="Google Shape;747;p36"/>
            <p:cNvGrpSpPr/>
            <p:nvPr/>
          </p:nvGrpSpPr>
          <p:grpSpPr>
            <a:xfrm>
              <a:off x="7356762" y="866771"/>
              <a:ext cx="751827" cy="231823"/>
              <a:chOff x="7626954" y="599598"/>
              <a:chExt cx="751827" cy="231823"/>
            </a:xfrm>
          </p:grpSpPr>
          <p:sp>
            <p:nvSpPr>
              <p:cNvPr id="748" name="Google Shape;748;p36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54" name="Google Shape;754;p36"/>
            <p:cNvCxnSpPr/>
            <p:nvPr/>
          </p:nvCxnSpPr>
          <p:spPr>
            <a:xfrm>
              <a:off x="912917" y="1242033"/>
              <a:ext cx="7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5" name="Google Shape;755;p36"/>
          <p:cNvSpPr txBox="1"/>
          <p:nvPr>
            <p:ph type="title"/>
          </p:nvPr>
        </p:nvSpPr>
        <p:spPr>
          <a:xfrm>
            <a:off x="2141850" y="1626600"/>
            <a:ext cx="48603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7"/>
          <p:cNvSpPr/>
          <p:nvPr/>
        </p:nvSpPr>
        <p:spPr>
          <a:xfrm flipH="1">
            <a:off x="6350164" y="-7129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7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37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760" name="Google Shape;760;p37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3" name="Google Shape;763;p37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764" name="Google Shape;764;p37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7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7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70" name="Google Shape;770;p37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71" name="Google Shape;771;p37"/>
          <p:cNvSpPr txBox="1"/>
          <p:nvPr>
            <p:ph type="title"/>
          </p:nvPr>
        </p:nvSpPr>
        <p:spPr>
          <a:xfrm>
            <a:off x="1299213" y="2479014"/>
            <a:ext cx="2423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2" name="Google Shape;772;p37"/>
          <p:cNvSpPr txBox="1"/>
          <p:nvPr>
            <p:ph idx="1" type="subTitle"/>
          </p:nvPr>
        </p:nvSpPr>
        <p:spPr>
          <a:xfrm>
            <a:off x="882963" y="3046075"/>
            <a:ext cx="3255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3" name="Google Shape;773;p37"/>
          <p:cNvSpPr/>
          <p:nvPr/>
        </p:nvSpPr>
        <p:spPr>
          <a:xfrm>
            <a:off x="8628550" y="-536387"/>
            <a:ext cx="934200" cy="93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7"/>
          <p:cNvSpPr/>
          <p:nvPr/>
        </p:nvSpPr>
        <p:spPr>
          <a:xfrm flipH="1">
            <a:off x="8789300" y="20875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7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7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7"/>
          <p:cNvSpPr/>
          <p:nvPr/>
        </p:nvSpPr>
        <p:spPr>
          <a:xfrm>
            <a:off x="-783343" y="-840575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7"/>
          <p:cNvSpPr/>
          <p:nvPr/>
        </p:nvSpPr>
        <p:spPr>
          <a:xfrm flipH="1">
            <a:off x="208100" y="35768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7"/>
          <p:cNvSpPr/>
          <p:nvPr/>
        </p:nvSpPr>
        <p:spPr>
          <a:xfrm flipH="1">
            <a:off x="207975" y="399332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7"/>
          <p:cNvSpPr/>
          <p:nvPr/>
        </p:nvSpPr>
        <p:spPr>
          <a:xfrm flipH="1">
            <a:off x="172575" y="26979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8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rgbClr val="EBB9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8"/>
          <p:cNvSpPr txBox="1"/>
          <p:nvPr>
            <p:ph idx="1" type="body"/>
          </p:nvPr>
        </p:nvSpPr>
        <p:spPr>
          <a:xfrm>
            <a:off x="2244838" y="310900"/>
            <a:ext cx="4425900" cy="1171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8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/>
        </p:txBody>
      </p:sp>
      <p:sp>
        <p:nvSpPr>
          <p:cNvPr id="784" name="Google Shape;784;p38"/>
          <p:cNvSpPr/>
          <p:nvPr/>
        </p:nvSpPr>
        <p:spPr>
          <a:xfrm>
            <a:off x="8249857" y="-746025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8"/>
          <p:cNvSpPr/>
          <p:nvPr/>
        </p:nvSpPr>
        <p:spPr>
          <a:xfrm>
            <a:off x="-1219325" y="-184860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76450" y="1083075"/>
            <a:ext cx="393300" cy="39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8"/>
          <p:cNvSpPr/>
          <p:nvPr/>
        </p:nvSpPr>
        <p:spPr>
          <a:xfrm>
            <a:off x="832325" y="898900"/>
            <a:ext cx="148200" cy="148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8"/>
          <p:cNvSpPr/>
          <p:nvPr/>
        </p:nvSpPr>
        <p:spPr>
          <a:xfrm>
            <a:off x="8650500" y="4509175"/>
            <a:ext cx="934200" cy="93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8"/>
          <p:cNvSpPr/>
          <p:nvPr/>
        </p:nvSpPr>
        <p:spPr>
          <a:xfrm>
            <a:off x="8037475" y="4660050"/>
            <a:ext cx="332700" cy="332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8726700" y="4294825"/>
            <a:ext cx="148200" cy="148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8"/>
          <p:cNvSpPr/>
          <p:nvPr/>
        </p:nvSpPr>
        <p:spPr>
          <a:xfrm>
            <a:off x="8430775" y="4204375"/>
            <a:ext cx="81900" cy="82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8"/>
          <p:cNvSpPr/>
          <p:nvPr/>
        </p:nvSpPr>
        <p:spPr>
          <a:xfrm flipH="1">
            <a:off x="-1988886" y="163510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8"/>
          <p:cNvSpPr/>
          <p:nvPr/>
        </p:nvSpPr>
        <p:spPr>
          <a:xfrm>
            <a:off x="8371864" y="25200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9"/>
          <p:cNvSpPr/>
          <p:nvPr/>
        </p:nvSpPr>
        <p:spPr>
          <a:xfrm>
            <a:off x="3744107" y="-894443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9"/>
          <p:cNvSpPr/>
          <p:nvPr/>
        </p:nvSpPr>
        <p:spPr>
          <a:xfrm flipH="1">
            <a:off x="-1856661" y="187267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9"/>
          <p:cNvSpPr/>
          <p:nvPr/>
        </p:nvSpPr>
        <p:spPr>
          <a:xfrm flipH="1">
            <a:off x="6338989" y="519904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9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9"/>
          <p:cNvSpPr/>
          <p:nvPr/>
        </p:nvSpPr>
        <p:spPr>
          <a:xfrm flipH="1">
            <a:off x="422329" y="294500"/>
            <a:ext cx="162000" cy="1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9"/>
          <p:cNvSpPr/>
          <p:nvPr/>
        </p:nvSpPr>
        <p:spPr>
          <a:xfrm flipH="1">
            <a:off x="1777679" y="2849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9"/>
          <p:cNvSpPr/>
          <p:nvPr/>
        </p:nvSpPr>
        <p:spPr>
          <a:xfrm flipH="1">
            <a:off x="6844504" y="356500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9"/>
          <p:cNvSpPr/>
          <p:nvPr/>
        </p:nvSpPr>
        <p:spPr>
          <a:xfrm flipH="1">
            <a:off x="9010904" y="539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9"/>
          <p:cNvSpPr/>
          <p:nvPr/>
        </p:nvSpPr>
        <p:spPr>
          <a:xfrm flipH="1">
            <a:off x="1884479" y="95683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9"/>
          <p:cNvSpPr/>
          <p:nvPr/>
        </p:nvSpPr>
        <p:spPr>
          <a:xfrm flipH="1">
            <a:off x="7853976" y="1413575"/>
            <a:ext cx="60600" cy="6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9"/>
          <p:cNvSpPr/>
          <p:nvPr/>
        </p:nvSpPr>
        <p:spPr>
          <a:xfrm flipH="1">
            <a:off x="8025704" y="611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9"/>
          <p:cNvSpPr/>
          <p:nvPr/>
        </p:nvSpPr>
        <p:spPr>
          <a:xfrm flipH="1">
            <a:off x="1055579" y="956838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9"/>
          <p:cNvSpPr/>
          <p:nvPr/>
        </p:nvSpPr>
        <p:spPr>
          <a:xfrm flipH="1">
            <a:off x="2589745" y="356493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9"/>
          <p:cNvSpPr/>
          <p:nvPr/>
        </p:nvSpPr>
        <p:spPr>
          <a:xfrm>
            <a:off x="6457125" y="978050"/>
            <a:ext cx="147900" cy="147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9"/>
          <p:cNvSpPr/>
          <p:nvPr/>
        </p:nvSpPr>
        <p:spPr>
          <a:xfrm>
            <a:off x="6457125" y="4072550"/>
            <a:ext cx="106800" cy="106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9"/>
          <p:cNvSpPr/>
          <p:nvPr/>
        </p:nvSpPr>
        <p:spPr>
          <a:xfrm>
            <a:off x="2599275" y="775950"/>
            <a:ext cx="314700" cy="314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2" name="Google Shape;812;p39"/>
          <p:cNvGrpSpPr/>
          <p:nvPr/>
        </p:nvGrpSpPr>
        <p:grpSpPr>
          <a:xfrm>
            <a:off x="906450" y="755975"/>
            <a:ext cx="7485084" cy="3475473"/>
            <a:chOff x="906450" y="755975"/>
            <a:chExt cx="7485084" cy="3475473"/>
          </a:xfrm>
        </p:grpSpPr>
        <p:sp>
          <p:nvSpPr>
            <p:cNvPr id="813" name="Google Shape;813;p39"/>
            <p:cNvSpPr/>
            <p:nvPr/>
          </p:nvSpPr>
          <p:spPr>
            <a:xfrm>
              <a:off x="1060434" y="952448"/>
              <a:ext cx="7331100" cy="3279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987546" y="851107"/>
              <a:ext cx="7331100" cy="32790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906450" y="755975"/>
              <a:ext cx="7331100" cy="3279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6" name="Google Shape;816;p39"/>
            <p:cNvGrpSpPr/>
            <p:nvPr/>
          </p:nvGrpSpPr>
          <p:grpSpPr>
            <a:xfrm>
              <a:off x="7356762" y="866771"/>
              <a:ext cx="751827" cy="231823"/>
              <a:chOff x="7626954" y="599598"/>
              <a:chExt cx="751827" cy="231823"/>
            </a:xfrm>
          </p:grpSpPr>
          <p:sp>
            <p:nvSpPr>
              <p:cNvPr id="817" name="Google Shape;817;p39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23" name="Google Shape;823;p39"/>
            <p:cNvCxnSpPr/>
            <p:nvPr/>
          </p:nvCxnSpPr>
          <p:spPr>
            <a:xfrm>
              <a:off x="912917" y="1242033"/>
              <a:ext cx="7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24" name="Google Shape;824;p39"/>
          <p:cNvSpPr txBox="1"/>
          <p:nvPr>
            <p:ph hasCustomPrompt="1" type="title"/>
          </p:nvPr>
        </p:nvSpPr>
        <p:spPr>
          <a:xfrm>
            <a:off x="708688" y="1711719"/>
            <a:ext cx="772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5" name="Google Shape;825;p39"/>
          <p:cNvSpPr txBox="1"/>
          <p:nvPr>
            <p:ph idx="1" type="body"/>
          </p:nvPr>
        </p:nvSpPr>
        <p:spPr>
          <a:xfrm>
            <a:off x="708513" y="3248781"/>
            <a:ext cx="7726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26" name="Google Shape;826;p39"/>
          <p:cNvSpPr/>
          <p:nvPr/>
        </p:nvSpPr>
        <p:spPr>
          <a:xfrm flipH="1" rot="5400000">
            <a:off x="7580425" y="4599425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9"/>
          <p:cNvSpPr/>
          <p:nvPr/>
        </p:nvSpPr>
        <p:spPr>
          <a:xfrm flipH="1" rot="5400000">
            <a:off x="8444275" y="4710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9"/>
          <p:cNvSpPr/>
          <p:nvPr/>
        </p:nvSpPr>
        <p:spPr>
          <a:xfrm flipH="1" rot="5400000">
            <a:off x="6005875" y="4710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1"/>
          <p:cNvSpPr/>
          <p:nvPr/>
        </p:nvSpPr>
        <p:spPr>
          <a:xfrm>
            <a:off x="8026407" y="-6117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1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1"/>
          <p:cNvSpPr/>
          <p:nvPr/>
        </p:nvSpPr>
        <p:spPr>
          <a:xfrm>
            <a:off x="21839" y="-12702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41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835" name="Google Shape;835;p41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8" name="Google Shape;838;p41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839" name="Google Shape;839;p41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45" name="Google Shape;845;p41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6" name="Google Shape;846;p41"/>
          <p:cNvSpPr txBox="1"/>
          <p:nvPr>
            <p:ph idx="1" type="subTitle"/>
          </p:nvPr>
        </p:nvSpPr>
        <p:spPr>
          <a:xfrm>
            <a:off x="1870788" y="1497328"/>
            <a:ext cx="2639100" cy="228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7" name="Google Shape;847;p41"/>
          <p:cNvSpPr txBox="1"/>
          <p:nvPr>
            <p:ph idx="2" type="subTitle"/>
          </p:nvPr>
        </p:nvSpPr>
        <p:spPr>
          <a:xfrm>
            <a:off x="1870788" y="1865233"/>
            <a:ext cx="2255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8" name="Google Shape;848;p41"/>
          <p:cNvSpPr txBox="1"/>
          <p:nvPr>
            <p:ph idx="3" type="subTitle"/>
          </p:nvPr>
        </p:nvSpPr>
        <p:spPr>
          <a:xfrm>
            <a:off x="1870788" y="3184237"/>
            <a:ext cx="2639100" cy="228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9" name="Google Shape;849;p41"/>
          <p:cNvSpPr txBox="1"/>
          <p:nvPr>
            <p:ph idx="4" type="subTitle"/>
          </p:nvPr>
        </p:nvSpPr>
        <p:spPr>
          <a:xfrm>
            <a:off x="1870788" y="3548672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0" name="Google Shape;850;p41"/>
          <p:cNvSpPr txBox="1"/>
          <p:nvPr>
            <p:ph type="title"/>
          </p:nvPr>
        </p:nvSpPr>
        <p:spPr>
          <a:xfrm>
            <a:off x="927586" y="1716525"/>
            <a:ext cx="894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1" name="Google Shape;851;p41"/>
          <p:cNvSpPr txBox="1"/>
          <p:nvPr>
            <p:ph idx="5" type="title"/>
          </p:nvPr>
        </p:nvSpPr>
        <p:spPr>
          <a:xfrm>
            <a:off x="977236" y="3421344"/>
            <a:ext cx="79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2" name="Google Shape;852;p41"/>
          <p:cNvSpPr txBox="1"/>
          <p:nvPr>
            <p:ph idx="6"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3" name="Google Shape;853;p41"/>
          <p:cNvSpPr txBox="1"/>
          <p:nvPr>
            <p:ph idx="7" type="subTitle"/>
          </p:nvPr>
        </p:nvSpPr>
        <p:spPr>
          <a:xfrm>
            <a:off x="5686221" y="1497325"/>
            <a:ext cx="2639100" cy="228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4" name="Google Shape;854;p41"/>
          <p:cNvSpPr txBox="1"/>
          <p:nvPr>
            <p:ph idx="8" type="subTitle"/>
          </p:nvPr>
        </p:nvSpPr>
        <p:spPr>
          <a:xfrm>
            <a:off x="5686221" y="1865233"/>
            <a:ext cx="2255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5" name="Google Shape;855;p41"/>
          <p:cNvSpPr txBox="1"/>
          <p:nvPr>
            <p:ph idx="9" type="subTitle"/>
          </p:nvPr>
        </p:nvSpPr>
        <p:spPr>
          <a:xfrm>
            <a:off x="5686221" y="3184225"/>
            <a:ext cx="2639100" cy="228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6" name="Google Shape;856;p41"/>
          <p:cNvSpPr txBox="1"/>
          <p:nvPr>
            <p:ph idx="13" type="subTitle"/>
          </p:nvPr>
        </p:nvSpPr>
        <p:spPr>
          <a:xfrm>
            <a:off x="5686221" y="3548672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7" name="Google Shape;857;p41"/>
          <p:cNvSpPr txBox="1"/>
          <p:nvPr>
            <p:ph idx="14" type="title"/>
          </p:nvPr>
        </p:nvSpPr>
        <p:spPr>
          <a:xfrm>
            <a:off x="4759907" y="1734075"/>
            <a:ext cx="89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8" name="Google Shape;858;p41"/>
          <p:cNvSpPr txBox="1"/>
          <p:nvPr>
            <p:ph idx="15" type="title"/>
          </p:nvPr>
        </p:nvSpPr>
        <p:spPr>
          <a:xfrm>
            <a:off x="4758857" y="3421344"/>
            <a:ext cx="8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9" name="Google Shape;859;p41"/>
          <p:cNvSpPr/>
          <p:nvPr/>
        </p:nvSpPr>
        <p:spPr>
          <a:xfrm>
            <a:off x="3154925" y="-2535275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41"/>
          <p:cNvSpPr/>
          <p:nvPr/>
        </p:nvSpPr>
        <p:spPr>
          <a:xfrm flipH="1">
            <a:off x="163075" y="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1"/>
          <p:cNvSpPr/>
          <p:nvPr/>
        </p:nvSpPr>
        <p:spPr>
          <a:xfrm flipH="1">
            <a:off x="8753050" y="20286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1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41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1"/>
          <p:cNvSpPr/>
          <p:nvPr/>
        </p:nvSpPr>
        <p:spPr>
          <a:xfrm flipH="1">
            <a:off x="198175" y="261502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41"/>
          <p:cNvSpPr/>
          <p:nvPr/>
        </p:nvSpPr>
        <p:spPr>
          <a:xfrm flipH="1">
            <a:off x="162775" y="13196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2"/>
          <p:cNvSpPr/>
          <p:nvPr/>
        </p:nvSpPr>
        <p:spPr>
          <a:xfrm>
            <a:off x="3744107" y="-894443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42"/>
          <p:cNvGrpSpPr/>
          <p:nvPr/>
        </p:nvGrpSpPr>
        <p:grpSpPr>
          <a:xfrm>
            <a:off x="-40475" y="-2695110"/>
            <a:ext cx="9224952" cy="9652775"/>
            <a:chOff x="10011600" y="-3416550"/>
            <a:chExt cx="2886225" cy="2886250"/>
          </a:xfrm>
        </p:grpSpPr>
        <p:sp>
          <p:nvSpPr>
            <p:cNvPr id="869" name="Google Shape;869;p42"/>
            <p:cNvSpPr/>
            <p:nvPr/>
          </p:nvSpPr>
          <p:spPr>
            <a:xfrm>
              <a:off x="10011600" y="-3416550"/>
              <a:ext cx="2886225" cy="2886250"/>
            </a:xfrm>
            <a:custGeom>
              <a:rect b="b" l="l" r="r" t="t"/>
              <a:pathLst>
                <a:path extrusionOk="0" h="115450" w="115449">
                  <a:moveTo>
                    <a:pt x="10485" y="246"/>
                  </a:moveTo>
                  <a:lnTo>
                    <a:pt x="10485" y="10486"/>
                  </a:lnTo>
                  <a:lnTo>
                    <a:pt x="245" y="10486"/>
                  </a:lnTo>
                  <a:lnTo>
                    <a:pt x="245" y="246"/>
                  </a:lnTo>
                  <a:close/>
                  <a:moveTo>
                    <a:pt x="20951" y="246"/>
                  </a:moveTo>
                  <a:lnTo>
                    <a:pt x="20951" y="10486"/>
                  </a:lnTo>
                  <a:lnTo>
                    <a:pt x="10711" y="10486"/>
                  </a:lnTo>
                  <a:lnTo>
                    <a:pt x="10711" y="246"/>
                  </a:lnTo>
                  <a:close/>
                  <a:moveTo>
                    <a:pt x="31436" y="246"/>
                  </a:moveTo>
                  <a:lnTo>
                    <a:pt x="31436" y="10486"/>
                  </a:lnTo>
                  <a:lnTo>
                    <a:pt x="21177" y="10486"/>
                  </a:lnTo>
                  <a:lnTo>
                    <a:pt x="21177" y="246"/>
                  </a:lnTo>
                  <a:close/>
                  <a:moveTo>
                    <a:pt x="41902" y="246"/>
                  </a:moveTo>
                  <a:lnTo>
                    <a:pt x="41902" y="10486"/>
                  </a:lnTo>
                  <a:lnTo>
                    <a:pt x="31662" y="10486"/>
                  </a:lnTo>
                  <a:lnTo>
                    <a:pt x="31662" y="246"/>
                  </a:lnTo>
                  <a:close/>
                  <a:moveTo>
                    <a:pt x="52369" y="246"/>
                  </a:moveTo>
                  <a:lnTo>
                    <a:pt x="52369" y="10486"/>
                  </a:lnTo>
                  <a:lnTo>
                    <a:pt x="42128" y="10486"/>
                  </a:lnTo>
                  <a:lnTo>
                    <a:pt x="42128" y="246"/>
                  </a:lnTo>
                  <a:close/>
                  <a:moveTo>
                    <a:pt x="62854" y="246"/>
                  </a:moveTo>
                  <a:lnTo>
                    <a:pt x="62854" y="10486"/>
                  </a:lnTo>
                  <a:lnTo>
                    <a:pt x="52613" y="10486"/>
                  </a:lnTo>
                  <a:lnTo>
                    <a:pt x="52613" y="246"/>
                  </a:lnTo>
                  <a:close/>
                  <a:moveTo>
                    <a:pt x="73320" y="246"/>
                  </a:moveTo>
                  <a:lnTo>
                    <a:pt x="73320" y="10486"/>
                  </a:lnTo>
                  <a:lnTo>
                    <a:pt x="63080" y="10486"/>
                  </a:lnTo>
                  <a:lnTo>
                    <a:pt x="63080" y="246"/>
                  </a:lnTo>
                  <a:close/>
                  <a:moveTo>
                    <a:pt x="83805" y="246"/>
                  </a:moveTo>
                  <a:lnTo>
                    <a:pt x="83805" y="10486"/>
                  </a:lnTo>
                  <a:lnTo>
                    <a:pt x="73546" y="10486"/>
                  </a:lnTo>
                  <a:lnTo>
                    <a:pt x="73546" y="246"/>
                  </a:lnTo>
                  <a:close/>
                  <a:moveTo>
                    <a:pt x="94271" y="246"/>
                  </a:moveTo>
                  <a:lnTo>
                    <a:pt x="94271" y="10486"/>
                  </a:lnTo>
                  <a:lnTo>
                    <a:pt x="84031" y="10486"/>
                  </a:lnTo>
                  <a:lnTo>
                    <a:pt x="84031" y="246"/>
                  </a:lnTo>
                  <a:close/>
                  <a:moveTo>
                    <a:pt x="104737" y="246"/>
                  </a:moveTo>
                  <a:lnTo>
                    <a:pt x="104737" y="10486"/>
                  </a:lnTo>
                  <a:lnTo>
                    <a:pt x="94497" y="10486"/>
                  </a:lnTo>
                  <a:lnTo>
                    <a:pt x="94497" y="246"/>
                  </a:lnTo>
                  <a:close/>
                  <a:moveTo>
                    <a:pt x="115222" y="246"/>
                  </a:moveTo>
                  <a:lnTo>
                    <a:pt x="115222" y="10486"/>
                  </a:lnTo>
                  <a:lnTo>
                    <a:pt x="104982" y="10486"/>
                  </a:lnTo>
                  <a:lnTo>
                    <a:pt x="104982" y="246"/>
                  </a:lnTo>
                  <a:close/>
                  <a:moveTo>
                    <a:pt x="10485" y="10712"/>
                  </a:moveTo>
                  <a:lnTo>
                    <a:pt x="10485" y="20952"/>
                  </a:lnTo>
                  <a:lnTo>
                    <a:pt x="245" y="20952"/>
                  </a:lnTo>
                  <a:lnTo>
                    <a:pt x="245" y="10712"/>
                  </a:lnTo>
                  <a:close/>
                  <a:moveTo>
                    <a:pt x="20951" y="10712"/>
                  </a:moveTo>
                  <a:lnTo>
                    <a:pt x="20951" y="20952"/>
                  </a:lnTo>
                  <a:lnTo>
                    <a:pt x="10711" y="20952"/>
                  </a:lnTo>
                  <a:lnTo>
                    <a:pt x="10711" y="10712"/>
                  </a:lnTo>
                  <a:close/>
                  <a:moveTo>
                    <a:pt x="31436" y="10712"/>
                  </a:moveTo>
                  <a:lnTo>
                    <a:pt x="31436" y="20952"/>
                  </a:lnTo>
                  <a:lnTo>
                    <a:pt x="21177" y="20952"/>
                  </a:lnTo>
                  <a:lnTo>
                    <a:pt x="21177" y="10712"/>
                  </a:lnTo>
                  <a:close/>
                  <a:moveTo>
                    <a:pt x="41902" y="10712"/>
                  </a:moveTo>
                  <a:lnTo>
                    <a:pt x="41902" y="20952"/>
                  </a:lnTo>
                  <a:lnTo>
                    <a:pt x="31662" y="20952"/>
                  </a:lnTo>
                  <a:lnTo>
                    <a:pt x="31662" y="10712"/>
                  </a:lnTo>
                  <a:close/>
                  <a:moveTo>
                    <a:pt x="52369" y="10712"/>
                  </a:moveTo>
                  <a:lnTo>
                    <a:pt x="52369" y="20952"/>
                  </a:lnTo>
                  <a:lnTo>
                    <a:pt x="42128" y="20952"/>
                  </a:lnTo>
                  <a:lnTo>
                    <a:pt x="42128" y="10712"/>
                  </a:lnTo>
                  <a:close/>
                  <a:moveTo>
                    <a:pt x="62854" y="10712"/>
                  </a:moveTo>
                  <a:lnTo>
                    <a:pt x="62854" y="20952"/>
                  </a:lnTo>
                  <a:lnTo>
                    <a:pt x="52613" y="20952"/>
                  </a:lnTo>
                  <a:lnTo>
                    <a:pt x="52613" y="10712"/>
                  </a:lnTo>
                  <a:close/>
                  <a:moveTo>
                    <a:pt x="73320" y="10712"/>
                  </a:moveTo>
                  <a:lnTo>
                    <a:pt x="73320" y="20952"/>
                  </a:lnTo>
                  <a:lnTo>
                    <a:pt x="63080" y="20952"/>
                  </a:lnTo>
                  <a:lnTo>
                    <a:pt x="63080" y="10712"/>
                  </a:lnTo>
                  <a:close/>
                  <a:moveTo>
                    <a:pt x="83805" y="10712"/>
                  </a:moveTo>
                  <a:lnTo>
                    <a:pt x="83805" y="20952"/>
                  </a:lnTo>
                  <a:lnTo>
                    <a:pt x="73546" y="20952"/>
                  </a:lnTo>
                  <a:lnTo>
                    <a:pt x="73546" y="10712"/>
                  </a:lnTo>
                  <a:close/>
                  <a:moveTo>
                    <a:pt x="94271" y="10712"/>
                  </a:moveTo>
                  <a:lnTo>
                    <a:pt x="94271" y="20952"/>
                  </a:lnTo>
                  <a:lnTo>
                    <a:pt x="84031" y="20952"/>
                  </a:lnTo>
                  <a:lnTo>
                    <a:pt x="84031" y="10712"/>
                  </a:lnTo>
                  <a:close/>
                  <a:moveTo>
                    <a:pt x="104737" y="10712"/>
                  </a:moveTo>
                  <a:lnTo>
                    <a:pt x="104737" y="20952"/>
                  </a:lnTo>
                  <a:lnTo>
                    <a:pt x="94497" y="20952"/>
                  </a:lnTo>
                  <a:lnTo>
                    <a:pt x="94497" y="10712"/>
                  </a:lnTo>
                  <a:close/>
                  <a:moveTo>
                    <a:pt x="115222" y="10712"/>
                  </a:moveTo>
                  <a:lnTo>
                    <a:pt x="115222" y="20952"/>
                  </a:lnTo>
                  <a:lnTo>
                    <a:pt x="104982" y="20952"/>
                  </a:lnTo>
                  <a:lnTo>
                    <a:pt x="104982" y="10712"/>
                  </a:lnTo>
                  <a:close/>
                  <a:moveTo>
                    <a:pt x="10485" y="21178"/>
                  </a:moveTo>
                  <a:lnTo>
                    <a:pt x="10485" y="31437"/>
                  </a:lnTo>
                  <a:lnTo>
                    <a:pt x="245" y="31437"/>
                  </a:lnTo>
                  <a:lnTo>
                    <a:pt x="245" y="21178"/>
                  </a:lnTo>
                  <a:close/>
                  <a:moveTo>
                    <a:pt x="20951" y="21178"/>
                  </a:moveTo>
                  <a:lnTo>
                    <a:pt x="20951" y="31437"/>
                  </a:lnTo>
                  <a:lnTo>
                    <a:pt x="10711" y="31437"/>
                  </a:lnTo>
                  <a:lnTo>
                    <a:pt x="10711" y="21178"/>
                  </a:lnTo>
                  <a:close/>
                  <a:moveTo>
                    <a:pt x="31436" y="21178"/>
                  </a:moveTo>
                  <a:lnTo>
                    <a:pt x="31436" y="31437"/>
                  </a:lnTo>
                  <a:lnTo>
                    <a:pt x="21177" y="31437"/>
                  </a:lnTo>
                  <a:lnTo>
                    <a:pt x="21177" y="21178"/>
                  </a:lnTo>
                  <a:close/>
                  <a:moveTo>
                    <a:pt x="41902" y="21178"/>
                  </a:moveTo>
                  <a:lnTo>
                    <a:pt x="41902" y="31437"/>
                  </a:lnTo>
                  <a:lnTo>
                    <a:pt x="31662" y="31437"/>
                  </a:lnTo>
                  <a:lnTo>
                    <a:pt x="31662" y="21178"/>
                  </a:lnTo>
                  <a:close/>
                  <a:moveTo>
                    <a:pt x="52369" y="21178"/>
                  </a:moveTo>
                  <a:lnTo>
                    <a:pt x="52369" y="31437"/>
                  </a:lnTo>
                  <a:lnTo>
                    <a:pt x="42128" y="31437"/>
                  </a:lnTo>
                  <a:lnTo>
                    <a:pt x="42128" y="21178"/>
                  </a:lnTo>
                  <a:close/>
                  <a:moveTo>
                    <a:pt x="62854" y="21178"/>
                  </a:moveTo>
                  <a:lnTo>
                    <a:pt x="62854" y="31437"/>
                  </a:lnTo>
                  <a:lnTo>
                    <a:pt x="52613" y="31437"/>
                  </a:lnTo>
                  <a:lnTo>
                    <a:pt x="52613" y="21178"/>
                  </a:lnTo>
                  <a:close/>
                  <a:moveTo>
                    <a:pt x="73320" y="21178"/>
                  </a:moveTo>
                  <a:lnTo>
                    <a:pt x="73320" y="31437"/>
                  </a:lnTo>
                  <a:lnTo>
                    <a:pt x="63080" y="31437"/>
                  </a:lnTo>
                  <a:lnTo>
                    <a:pt x="63080" y="21178"/>
                  </a:lnTo>
                  <a:close/>
                  <a:moveTo>
                    <a:pt x="83805" y="21178"/>
                  </a:moveTo>
                  <a:lnTo>
                    <a:pt x="83805" y="31437"/>
                  </a:lnTo>
                  <a:lnTo>
                    <a:pt x="73546" y="31437"/>
                  </a:lnTo>
                  <a:lnTo>
                    <a:pt x="73546" y="21178"/>
                  </a:lnTo>
                  <a:close/>
                  <a:moveTo>
                    <a:pt x="94271" y="21178"/>
                  </a:moveTo>
                  <a:lnTo>
                    <a:pt x="94271" y="31437"/>
                  </a:lnTo>
                  <a:lnTo>
                    <a:pt x="84031" y="31437"/>
                  </a:lnTo>
                  <a:lnTo>
                    <a:pt x="84031" y="21178"/>
                  </a:lnTo>
                  <a:close/>
                  <a:moveTo>
                    <a:pt x="104737" y="21178"/>
                  </a:moveTo>
                  <a:lnTo>
                    <a:pt x="104737" y="31437"/>
                  </a:lnTo>
                  <a:lnTo>
                    <a:pt x="94497" y="31437"/>
                  </a:lnTo>
                  <a:lnTo>
                    <a:pt x="94497" y="21178"/>
                  </a:lnTo>
                  <a:close/>
                  <a:moveTo>
                    <a:pt x="115222" y="21178"/>
                  </a:moveTo>
                  <a:lnTo>
                    <a:pt x="115222" y="31437"/>
                  </a:lnTo>
                  <a:lnTo>
                    <a:pt x="104982" y="31437"/>
                  </a:lnTo>
                  <a:lnTo>
                    <a:pt x="104982" y="21178"/>
                  </a:lnTo>
                  <a:close/>
                  <a:moveTo>
                    <a:pt x="10485" y="31663"/>
                  </a:moveTo>
                  <a:lnTo>
                    <a:pt x="10485" y="41903"/>
                  </a:lnTo>
                  <a:lnTo>
                    <a:pt x="245" y="41903"/>
                  </a:lnTo>
                  <a:lnTo>
                    <a:pt x="245" y="31663"/>
                  </a:lnTo>
                  <a:close/>
                  <a:moveTo>
                    <a:pt x="20951" y="31663"/>
                  </a:moveTo>
                  <a:lnTo>
                    <a:pt x="20951" y="41903"/>
                  </a:lnTo>
                  <a:lnTo>
                    <a:pt x="10711" y="41903"/>
                  </a:lnTo>
                  <a:lnTo>
                    <a:pt x="10711" y="31663"/>
                  </a:lnTo>
                  <a:close/>
                  <a:moveTo>
                    <a:pt x="31436" y="31663"/>
                  </a:moveTo>
                  <a:lnTo>
                    <a:pt x="31436" y="41903"/>
                  </a:lnTo>
                  <a:lnTo>
                    <a:pt x="21177" y="41903"/>
                  </a:lnTo>
                  <a:lnTo>
                    <a:pt x="21177" y="31663"/>
                  </a:lnTo>
                  <a:close/>
                  <a:moveTo>
                    <a:pt x="41902" y="31663"/>
                  </a:moveTo>
                  <a:lnTo>
                    <a:pt x="41902" y="41903"/>
                  </a:lnTo>
                  <a:lnTo>
                    <a:pt x="31662" y="41903"/>
                  </a:lnTo>
                  <a:lnTo>
                    <a:pt x="31662" y="31663"/>
                  </a:lnTo>
                  <a:close/>
                  <a:moveTo>
                    <a:pt x="52369" y="31663"/>
                  </a:moveTo>
                  <a:lnTo>
                    <a:pt x="52369" y="41903"/>
                  </a:lnTo>
                  <a:lnTo>
                    <a:pt x="42128" y="41903"/>
                  </a:lnTo>
                  <a:lnTo>
                    <a:pt x="42128" y="31663"/>
                  </a:lnTo>
                  <a:close/>
                  <a:moveTo>
                    <a:pt x="62854" y="31663"/>
                  </a:moveTo>
                  <a:lnTo>
                    <a:pt x="62854" y="41903"/>
                  </a:lnTo>
                  <a:lnTo>
                    <a:pt x="52613" y="41903"/>
                  </a:lnTo>
                  <a:lnTo>
                    <a:pt x="52613" y="31663"/>
                  </a:lnTo>
                  <a:close/>
                  <a:moveTo>
                    <a:pt x="73320" y="31663"/>
                  </a:moveTo>
                  <a:lnTo>
                    <a:pt x="73320" y="41903"/>
                  </a:lnTo>
                  <a:lnTo>
                    <a:pt x="63080" y="41903"/>
                  </a:lnTo>
                  <a:lnTo>
                    <a:pt x="63080" y="31663"/>
                  </a:lnTo>
                  <a:close/>
                  <a:moveTo>
                    <a:pt x="83805" y="31663"/>
                  </a:moveTo>
                  <a:lnTo>
                    <a:pt x="83805" y="41903"/>
                  </a:lnTo>
                  <a:lnTo>
                    <a:pt x="73546" y="41903"/>
                  </a:lnTo>
                  <a:lnTo>
                    <a:pt x="73546" y="31663"/>
                  </a:lnTo>
                  <a:close/>
                  <a:moveTo>
                    <a:pt x="94271" y="31663"/>
                  </a:moveTo>
                  <a:lnTo>
                    <a:pt x="94271" y="41903"/>
                  </a:lnTo>
                  <a:lnTo>
                    <a:pt x="84031" y="41903"/>
                  </a:lnTo>
                  <a:lnTo>
                    <a:pt x="84031" y="31663"/>
                  </a:lnTo>
                  <a:close/>
                  <a:moveTo>
                    <a:pt x="104737" y="31663"/>
                  </a:moveTo>
                  <a:lnTo>
                    <a:pt x="104737" y="41903"/>
                  </a:lnTo>
                  <a:lnTo>
                    <a:pt x="94497" y="41903"/>
                  </a:lnTo>
                  <a:lnTo>
                    <a:pt x="94497" y="31663"/>
                  </a:lnTo>
                  <a:close/>
                  <a:moveTo>
                    <a:pt x="115222" y="31663"/>
                  </a:moveTo>
                  <a:lnTo>
                    <a:pt x="115222" y="41903"/>
                  </a:lnTo>
                  <a:lnTo>
                    <a:pt x="104982" y="41903"/>
                  </a:lnTo>
                  <a:lnTo>
                    <a:pt x="104982" y="31663"/>
                  </a:lnTo>
                  <a:close/>
                  <a:moveTo>
                    <a:pt x="10485" y="42129"/>
                  </a:moveTo>
                  <a:lnTo>
                    <a:pt x="10485" y="52370"/>
                  </a:lnTo>
                  <a:lnTo>
                    <a:pt x="245" y="52370"/>
                  </a:lnTo>
                  <a:lnTo>
                    <a:pt x="245" y="42129"/>
                  </a:lnTo>
                  <a:close/>
                  <a:moveTo>
                    <a:pt x="20951" y="42129"/>
                  </a:moveTo>
                  <a:lnTo>
                    <a:pt x="20951" y="52370"/>
                  </a:lnTo>
                  <a:lnTo>
                    <a:pt x="10711" y="52370"/>
                  </a:lnTo>
                  <a:lnTo>
                    <a:pt x="10711" y="42129"/>
                  </a:lnTo>
                  <a:close/>
                  <a:moveTo>
                    <a:pt x="31436" y="42129"/>
                  </a:moveTo>
                  <a:lnTo>
                    <a:pt x="31436" y="52370"/>
                  </a:lnTo>
                  <a:lnTo>
                    <a:pt x="21177" y="52370"/>
                  </a:lnTo>
                  <a:lnTo>
                    <a:pt x="21177" y="42129"/>
                  </a:lnTo>
                  <a:close/>
                  <a:moveTo>
                    <a:pt x="41902" y="42129"/>
                  </a:moveTo>
                  <a:lnTo>
                    <a:pt x="41902" y="52370"/>
                  </a:lnTo>
                  <a:lnTo>
                    <a:pt x="31662" y="52370"/>
                  </a:lnTo>
                  <a:lnTo>
                    <a:pt x="31662" y="42129"/>
                  </a:lnTo>
                  <a:close/>
                  <a:moveTo>
                    <a:pt x="52369" y="42129"/>
                  </a:moveTo>
                  <a:lnTo>
                    <a:pt x="52369" y="52370"/>
                  </a:lnTo>
                  <a:lnTo>
                    <a:pt x="42128" y="52370"/>
                  </a:lnTo>
                  <a:lnTo>
                    <a:pt x="42128" y="42129"/>
                  </a:lnTo>
                  <a:close/>
                  <a:moveTo>
                    <a:pt x="62854" y="42129"/>
                  </a:moveTo>
                  <a:lnTo>
                    <a:pt x="62854" y="52370"/>
                  </a:lnTo>
                  <a:lnTo>
                    <a:pt x="52613" y="52370"/>
                  </a:lnTo>
                  <a:lnTo>
                    <a:pt x="52613" y="42129"/>
                  </a:lnTo>
                  <a:close/>
                  <a:moveTo>
                    <a:pt x="73320" y="42129"/>
                  </a:moveTo>
                  <a:lnTo>
                    <a:pt x="73320" y="52370"/>
                  </a:lnTo>
                  <a:lnTo>
                    <a:pt x="63080" y="52370"/>
                  </a:lnTo>
                  <a:lnTo>
                    <a:pt x="63080" y="42129"/>
                  </a:lnTo>
                  <a:close/>
                  <a:moveTo>
                    <a:pt x="83805" y="42129"/>
                  </a:moveTo>
                  <a:lnTo>
                    <a:pt x="83805" y="52370"/>
                  </a:lnTo>
                  <a:lnTo>
                    <a:pt x="73546" y="52370"/>
                  </a:lnTo>
                  <a:lnTo>
                    <a:pt x="73546" y="42129"/>
                  </a:lnTo>
                  <a:close/>
                  <a:moveTo>
                    <a:pt x="94271" y="42129"/>
                  </a:moveTo>
                  <a:lnTo>
                    <a:pt x="94271" y="52370"/>
                  </a:lnTo>
                  <a:lnTo>
                    <a:pt x="84031" y="52370"/>
                  </a:lnTo>
                  <a:lnTo>
                    <a:pt x="84031" y="42129"/>
                  </a:lnTo>
                  <a:close/>
                  <a:moveTo>
                    <a:pt x="104737" y="42129"/>
                  </a:moveTo>
                  <a:lnTo>
                    <a:pt x="104737" y="52370"/>
                  </a:lnTo>
                  <a:lnTo>
                    <a:pt x="94497" y="52370"/>
                  </a:lnTo>
                  <a:lnTo>
                    <a:pt x="94497" y="42129"/>
                  </a:lnTo>
                  <a:close/>
                  <a:moveTo>
                    <a:pt x="115222" y="42129"/>
                  </a:moveTo>
                  <a:lnTo>
                    <a:pt x="115222" y="52370"/>
                  </a:lnTo>
                  <a:lnTo>
                    <a:pt x="104982" y="52370"/>
                  </a:lnTo>
                  <a:lnTo>
                    <a:pt x="104982" y="42129"/>
                  </a:lnTo>
                  <a:close/>
                  <a:moveTo>
                    <a:pt x="10485" y="52614"/>
                  </a:moveTo>
                  <a:lnTo>
                    <a:pt x="10485" y="62855"/>
                  </a:lnTo>
                  <a:lnTo>
                    <a:pt x="245" y="62855"/>
                  </a:lnTo>
                  <a:lnTo>
                    <a:pt x="245" y="52614"/>
                  </a:lnTo>
                  <a:close/>
                  <a:moveTo>
                    <a:pt x="20951" y="52614"/>
                  </a:moveTo>
                  <a:lnTo>
                    <a:pt x="20951" y="62855"/>
                  </a:lnTo>
                  <a:lnTo>
                    <a:pt x="10711" y="62855"/>
                  </a:lnTo>
                  <a:lnTo>
                    <a:pt x="10711" y="52614"/>
                  </a:lnTo>
                  <a:close/>
                  <a:moveTo>
                    <a:pt x="31436" y="52614"/>
                  </a:moveTo>
                  <a:lnTo>
                    <a:pt x="31436" y="62855"/>
                  </a:lnTo>
                  <a:lnTo>
                    <a:pt x="21177" y="62855"/>
                  </a:lnTo>
                  <a:lnTo>
                    <a:pt x="21177" y="52614"/>
                  </a:lnTo>
                  <a:close/>
                  <a:moveTo>
                    <a:pt x="41902" y="52614"/>
                  </a:moveTo>
                  <a:lnTo>
                    <a:pt x="41902" y="62855"/>
                  </a:lnTo>
                  <a:lnTo>
                    <a:pt x="31662" y="62855"/>
                  </a:lnTo>
                  <a:lnTo>
                    <a:pt x="31662" y="52614"/>
                  </a:lnTo>
                  <a:close/>
                  <a:moveTo>
                    <a:pt x="52369" y="52614"/>
                  </a:moveTo>
                  <a:lnTo>
                    <a:pt x="52369" y="62855"/>
                  </a:lnTo>
                  <a:lnTo>
                    <a:pt x="42128" y="62855"/>
                  </a:lnTo>
                  <a:lnTo>
                    <a:pt x="42128" y="52614"/>
                  </a:lnTo>
                  <a:close/>
                  <a:moveTo>
                    <a:pt x="62854" y="52614"/>
                  </a:moveTo>
                  <a:lnTo>
                    <a:pt x="62854" y="62855"/>
                  </a:lnTo>
                  <a:lnTo>
                    <a:pt x="52613" y="62855"/>
                  </a:lnTo>
                  <a:lnTo>
                    <a:pt x="52613" y="52614"/>
                  </a:lnTo>
                  <a:close/>
                  <a:moveTo>
                    <a:pt x="73320" y="52614"/>
                  </a:moveTo>
                  <a:lnTo>
                    <a:pt x="73320" y="62855"/>
                  </a:lnTo>
                  <a:lnTo>
                    <a:pt x="63080" y="62855"/>
                  </a:lnTo>
                  <a:lnTo>
                    <a:pt x="63080" y="52614"/>
                  </a:lnTo>
                  <a:close/>
                  <a:moveTo>
                    <a:pt x="83805" y="52614"/>
                  </a:moveTo>
                  <a:lnTo>
                    <a:pt x="83805" y="62855"/>
                  </a:lnTo>
                  <a:lnTo>
                    <a:pt x="73546" y="62855"/>
                  </a:lnTo>
                  <a:lnTo>
                    <a:pt x="73546" y="52614"/>
                  </a:lnTo>
                  <a:close/>
                  <a:moveTo>
                    <a:pt x="94271" y="52614"/>
                  </a:moveTo>
                  <a:lnTo>
                    <a:pt x="94271" y="62855"/>
                  </a:lnTo>
                  <a:lnTo>
                    <a:pt x="84031" y="62855"/>
                  </a:lnTo>
                  <a:lnTo>
                    <a:pt x="84031" y="52614"/>
                  </a:lnTo>
                  <a:close/>
                  <a:moveTo>
                    <a:pt x="104737" y="52614"/>
                  </a:moveTo>
                  <a:lnTo>
                    <a:pt x="104737" y="62855"/>
                  </a:lnTo>
                  <a:lnTo>
                    <a:pt x="94497" y="62855"/>
                  </a:lnTo>
                  <a:lnTo>
                    <a:pt x="94497" y="52614"/>
                  </a:lnTo>
                  <a:close/>
                  <a:moveTo>
                    <a:pt x="115222" y="52614"/>
                  </a:moveTo>
                  <a:lnTo>
                    <a:pt x="115222" y="62855"/>
                  </a:lnTo>
                  <a:lnTo>
                    <a:pt x="104982" y="62855"/>
                  </a:lnTo>
                  <a:lnTo>
                    <a:pt x="104982" y="52614"/>
                  </a:lnTo>
                  <a:close/>
                  <a:moveTo>
                    <a:pt x="10485" y="63080"/>
                  </a:moveTo>
                  <a:lnTo>
                    <a:pt x="10485" y="73321"/>
                  </a:lnTo>
                  <a:lnTo>
                    <a:pt x="245" y="73321"/>
                  </a:lnTo>
                  <a:lnTo>
                    <a:pt x="245" y="63080"/>
                  </a:lnTo>
                  <a:close/>
                  <a:moveTo>
                    <a:pt x="20951" y="63080"/>
                  </a:moveTo>
                  <a:lnTo>
                    <a:pt x="20951" y="73321"/>
                  </a:lnTo>
                  <a:lnTo>
                    <a:pt x="10711" y="73321"/>
                  </a:lnTo>
                  <a:lnTo>
                    <a:pt x="10711" y="63080"/>
                  </a:lnTo>
                  <a:close/>
                  <a:moveTo>
                    <a:pt x="31436" y="63080"/>
                  </a:moveTo>
                  <a:lnTo>
                    <a:pt x="31436" y="73321"/>
                  </a:lnTo>
                  <a:lnTo>
                    <a:pt x="21177" y="73321"/>
                  </a:lnTo>
                  <a:lnTo>
                    <a:pt x="21177" y="63080"/>
                  </a:lnTo>
                  <a:close/>
                  <a:moveTo>
                    <a:pt x="41902" y="63080"/>
                  </a:moveTo>
                  <a:lnTo>
                    <a:pt x="41902" y="73321"/>
                  </a:lnTo>
                  <a:lnTo>
                    <a:pt x="31662" y="73321"/>
                  </a:lnTo>
                  <a:lnTo>
                    <a:pt x="31662" y="63080"/>
                  </a:lnTo>
                  <a:close/>
                  <a:moveTo>
                    <a:pt x="52369" y="63080"/>
                  </a:moveTo>
                  <a:lnTo>
                    <a:pt x="52369" y="73321"/>
                  </a:lnTo>
                  <a:lnTo>
                    <a:pt x="42128" y="73321"/>
                  </a:lnTo>
                  <a:lnTo>
                    <a:pt x="42128" y="63080"/>
                  </a:lnTo>
                  <a:close/>
                  <a:moveTo>
                    <a:pt x="62854" y="63080"/>
                  </a:moveTo>
                  <a:lnTo>
                    <a:pt x="62854" y="73321"/>
                  </a:lnTo>
                  <a:lnTo>
                    <a:pt x="52613" y="73321"/>
                  </a:lnTo>
                  <a:lnTo>
                    <a:pt x="52613" y="63080"/>
                  </a:lnTo>
                  <a:close/>
                  <a:moveTo>
                    <a:pt x="73320" y="63080"/>
                  </a:moveTo>
                  <a:lnTo>
                    <a:pt x="73320" y="73321"/>
                  </a:lnTo>
                  <a:lnTo>
                    <a:pt x="63080" y="73321"/>
                  </a:lnTo>
                  <a:lnTo>
                    <a:pt x="63080" y="63080"/>
                  </a:lnTo>
                  <a:close/>
                  <a:moveTo>
                    <a:pt x="83805" y="63080"/>
                  </a:moveTo>
                  <a:lnTo>
                    <a:pt x="83805" y="73321"/>
                  </a:lnTo>
                  <a:lnTo>
                    <a:pt x="73546" y="73321"/>
                  </a:lnTo>
                  <a:lnTo>
                    <a:pt x="73546" y="63080"/>
                  </a:lnTo>
                  <a:close/>
                  <a:moveTo>
                    <a:pt x="94271" y="63080"/>
                  </a:moveTo>
                  <a:lnTo>
                    <a:pt x="94271" y="73321"/>
                  </a:lnTo>
                  <a:lnTo>
                    <a:pt x="84031" y="73321"/>
                  </a:lnTo>
                  <a:lnTo>
                    <a:pt x="84031" y="63080"/>
                  </a:lnTo>
                  <a:close/>
                  <a:moveTo>
                    <a:pt x="104737" y="63080"/>
                  </a:moveTo>
                  <a:lnTo>
                    <a:pt x="104737" y="73321"/>
                  </a:lnTo>
                  <a:lnTo>
                    <a:pt x="94497" y="73321"/>
                  </a:lnTo>
                  <a:lnTo>
                    <a:pt x="94497" y="63080"/>
                  </a:lnTo>
                  <a:close/>
                  <a:moveTo>
                    <a:pt x="115222" y="63080"/>
                  </a:moveTo>
                  <a:lnTo>
                    <a:pt x="115222" y="73321"/>
                  </a:lnTo>
                  <a:lnTo>
                    <a:pt x="104982" y="73321"/>
                  </a:lnTo>
                  <a:lnTo>
                    <a:pt x="104982" y="63080"/>
                  </a:lnTo>
                  <a:close/>
                  <a:moveTo>
                    <a:pt x="10485" y="73547"/>
                  </a:moveTo>
                  <a:lnTo>
                    <a:pt x="10485" y="83806"/>
                  </a:lnTo>
                  <a:lnTo>
                    <a:pt x="245" y="83806"/>
                  </a:lnTo>
                  <a:lnTo>
                    <a:pt x="245" y="73547"/>
                  </a:lnTo>
                  <a:close/>
                  <a:moveTo>
                    <a:pt x="20951" y="73547"/>
                  </a:moveTo>
                  <a:lnTo>
                    <a:pt x="20951" y="83806"/>
                  </a:lnTo>
                  <a:lnTo>
                    <a:pt x="10711" y="83806"/>
                  </a:lnTo>
                  <a:lnTo>
                    <a:pt x="10711" y="73547"/>
                  </a:lnTo>
                  <a:close/>
                  <a:moveTo>
                    <a:pt x="31436" y="73547"/>
                  </a:moveTo>
                  <a:lnTo>
                    <a:pt x="31436" y="83806"/>
                  </a:lnTo>
                  <a:lnTo>
                    <a:pt x="21177" y="83806"/>
                  </a:lnTo>
                  <a:lnTo>
                    <a:pt x="21177" y="73547"/>
                  </a:lnTo>
                  <a:close/>
                  <a:moveTo>
                    <a:pt x="41902" y="73547"/>
                  </a:moveTo>
                  <a:lnTo>
                    <a:pt x="41902" y="83806"/>
                  </a:lnTo>
                  <a:lnTo>
                    <a:pt x="31662" y="83806"/>
                  </a:lnTo>
                  <a:lnTo>
                    <a:pt x="31662" y="73547"/>
                  </a:lnTo>
                  <a:close/>
                  <a:moveTo>
                    <a:pt x="52369" y="73547"/>
                  </a:moveTo>
                  <a:lnTo>
                    <a:pt x="52369" y="83806"/>
                  </a:lnTo>
                  <a:lnTo>
                    <a:pt x="42128" y="83806"/>
                  </a:lnTo>
                  <a:lnTo>
                    <a:pt x="42128" y="73547"/>
                  </a:lnTo>
                  <a:close/>
                  <a:moveTo>
                    <a:pt x="62854" y="73547"/>
                  </a:moveTo>
                  <a:lnTo>
                    <a:pt x="62854" y="83806"/>
                  </a:lnTo>
                  <a:lnTo>
                    <a:pt x="52613" y="83806"/>
                  </a:lnTo>
                  <a:lnTo>
                    <a:pt x="52613" y="73547"/>
                  </a:lnTo>
                  <a:close/>
                  <a:moveTo>
                    <a:pt x="73320" y="73547"/>
                  </a:moveTo>
                  <a:lnTo>
                    <a:pt x="73320" y="83806"/>
                  </a:lnTo>
                  <a:lnTo>
                    <a:pt x="63080" y="83806"/>
                  </a:lnTo>
                  <a:lnTo>
                    <a:pt x="63080" y="73547"/>
                  </a:lnTo>
                  <a:close/>
                  <a:moveTo>
                    <a:pt x="83805" y="73547"/>
                  </a:moveTo>
                  <a:lnTo>
                    <a:pt x="83805" y="83806"/>
                  </a:lnTo>
                  <a:lnTo>
                    <a:pt x="73546" y="83806"/>
                  </a:lnTo>
                  <a:lnTo>
                    <a:pt x="73546" y="73547"/>
                  </a:lnTo>
                  <a:close/>
                  <a:moveTo>
                    <a:pt x="94271" y="73547"/>
                  </a:moveTo>
                  <a:lnTo>
                    <a:pt x="94271" y="83806"/>
                  </a:lnTo>
                  <a:lnTo>
                    <a:pt x="84031" y="83806"/>
                  </a:lnTo>
                  <a:lnTo>
                    <a:pt x="84031" y="73547"/>
                  </a:lnTo>
                  <a:close/>
                  <a:moveTo>
                    <a:pt x="104737" y="73547"/>
                  </a:moveTo>
                  <a:lnTo>
                    <a:pt x="104737" y="83806"/>
                  </a:lnTo>
                  <a:lnTo>
                    <a:pt x="94497" y="83806"/>
                  </a:lnTo>
                  <a:lnTo>
                    <a:pt x="94497" y="73547"/>
                  </a:lnTo>
                  <a:close/>
                  <a:moveTo>
                    <a:pt x="115222" y="73547"/>
                  </a:moveTo>
                  <a:lnTo>
                    <a:pt x="115222" y="83806"/>
                  </a:lnTo>
                  <a:lnTo>
                    <a:pt x="104982" y="83806"/>
                  </a:lnTo>
                  <a:lnTo>
                    <a:pt x="104982" y="73547"/>
                  </a:lnTo>
                  <a:close/>
                  <a:moveTo>
                    <a:pt x="10485" y="84032"/>
                  </a:moveTo>
                  <a:lnTo>
                    <a:pt x="10485" y="94272"/>
                  </a:lnTo>
                  <a:lnTo>
                    <a:pt x="245" y="94272"/>
                  </a:lnTo>
                  <a:lnTo>
                    <a:pt x="245" y="84032"/>
                  </a:lnTo>
                  <a:close/>
                  <a:moveTo>
                    <a:pt x="20951" y="84032"/>
                  </a:moveTo>
                  <a:lnTo>
                    <a:pt x="20951" y="94272"/>
                  </a:lnTo>
                  <a:lnTo>
                    <a:pt x="10711" y="94272"/>
                  </a:lnTo>
                  <a:lnTo>
                    <a:pt x="10711" y="84032"/>
                  </a:lnTo>
                  <a:close/>
                  <a:moveTo>
                    <a:pt x="31436" y="84032"/>
                  </a:moveTo>
                  <a:lnTo>
                    <a:pt x="31436" y="94272"/>
                  </a:lnTo>
                  <a:lnTo>
                    <a:pt x="21177" y="94272"/>
                  </a:lnTo>
                  <a:lnTo>
                    <a:pt x="21177" y="84032"/>
                  </a:lnTo>
                  <a:close/>
                  <a:moveTo>
                    <a:pt x="41902" y="84032"/>
                  </a:moveTo>
                  <a:lnTo>
                    <a:pt x="41902" y="94272"/>
                  </a:lnTo>
                  <a:lnTo>
                    <a:pt x="31662" y="94272"/>
                  </a:lnTo>
                  <a:lnTo>
                    <a:pt x="31662" y="84032"/>
                  </a:lnTo>
                  <a:close/>
                  <a:moveTo>
                    <a:pt x="52369" y="84032"/>
                  </a:moveTo>
                  <a:lnTo>
                    <a:pt x="52369" y="94272"/>
                  </a:lnTo>
                  <a:lnTo>
                    <a:pt x="42128" y="94272"/>
                  </a:lnTo>
                  <a:lnTo>
                    <a:pt x="42128" y="84032"/>
                  </a:lnTo>
                  <a:close/>
                  <a:moveTo>
                    <a:pt x="62854" y="84032"/>
                  </a:moveTo>
                  <a:lnTo>
                    <a:pt x="62854" y="94272"/>
                  </a:lnTo>
                  <a:lnTo>
                    <a:pt x="52613" y="94272"/>
                  </a:lnTo>
                  <a:lnTo>
                    <a:pt x="52613" y="84032"/>
                  </a:lnTo>
                  <a:close/>
                  <a:moveTo>
                    <a:pt x="73320" y="84032"/>
                  </a:moveTo>
                  <a:lnTo>
                    <a:pt x="73320" y="94272"/>
                  </a:lnTo>
                  <a:lnTo>
                    <a:pt x="63080" y="94272"/>
                  </a:lnTo>
                  <a:lnTo>
                    <a:pt x="63080" y="84032"/>
                  </a:lnTo>
                  <a:close/>
                  <a:moveTo>
                    <a:pt x="83805" y="84032"/>
                  </a:moveTo>
                  <a:lnTo>
                    <a:pt x="83805" y="94272"/>
                  </a:lnTo>
                  <a:lnTo>
                    <a:pt x="73546" y="94272"/>
                  </a:lnTo>
                  <a:lnTo>
                    <a:pt x="73546" y="84032"/>
                  </a:lnTo>
                  <a:close/>
                  <a:moveTo>
                    <a:pt x="94271" y="84032"/>
                  </a:moveTo>
                  <a:lnTo>
                    <a:pt x="94271" y="94272"/>
                  </a:lnTo>
                  <a:lnTo>
                    <a:pt x="84031" y="94272"/>
                  </a:lnTo>
                  <a:lnTo>
                    <a:pt x="84031" y="84032"/>
                  </a:lnTo>
                  <a:close/>
                  <a:moveTo>
                    <a:pt x="104737" y="84032"/>
                  </a:moveTo>
                  <a:lnTo>
                    <a:pt x="104737" y="94272"/>
                  </a:lnTo>
                  <a:lnTo>
                    <a:pt x="94497" y="94272"/>
                  </a:lnTo>
                  <a:lnTo>
                    <a:pt x="94497" y="84032"/>
                  </a:lnTo>
                  <a:close/>
                  <a:moveTo>
                    <a:pt x="115222" y="84032"/>
                  </a:moveTo>
                  <a:lnTo>
                    <a:pt x="115222" y="94272"/>
                  </a:lnTo>
                  <a:lnTo>
                    <a:pt x="104982" y="94272"/>
                  </a:lnTo>
                  <a:lnTo>
                    <a:pt x="104982" y="84032"/>
                  </a:lnTo>
                  <a:close/>
                  <a:moveTo>
                    <a:pt x="10485" y="94498"/>
                  </a:moveTo>
                  <a:lnTo>
                    <a:pt x="10485" y="104738"/>
                  </a:lnTo>
                  <a:lnTo>
                    <a:pt x="245" y="104738"/>
                  </a:lnTo>
                  <a:lnTo>
                    <a:pt x="245" y="94498"/>
                  </a:lnTo>
                  <a:close/>
                  <a:moveTo>
                    <a:pt x="20951" y="94498"/>
                  </a:moveTo>
                  <a:lnTo>
                    <a:pt x="20951" y="104738"/>
                  </a:lnTo>
                  <a:lnTo>
                    <a:pt x="10711" y="104738"/>
                  </a:lnTo>
                  <a:lnTo>
                    <a:pt x="10711" y="94498"/>
                  </a:lnTo>
                  <a:close/>
                  <a:moveTo>
                    <a:pt x="31436" y="94498"/>
                  </a:moveTo>
                  <a:lnTo>
                    <a:pt x="31436" y="104738"/>
                  </a:lnTo>
                  <a:lnTo>
                    <a:pt x="21177" y="104738"/>
                  </a:lnTo>
                  <a:lnTo>
                    <a:pt x="21177" y="94498"/>
                  </a:lnTo>
                  <a:close/>
                  <a:moveTo>
                    <a:pt x="41902" y="94498"/>
                  </a:moveTo>
                  <a:lnTo>
                    <a:pt x="41902" y="104738"/>
                  </a:lnTo>
                  <a:lnTo>
                    <a:pt x="31662" y="104738"/>
                  </a:lnTo>
                  <a:lnTo>
                    <a:pt x="31662" y="94498"/>
                  </a:lnTo>
                  <a:close/>
                  <a:moveTo>
                    <a:pt x="52369" y="94498"/>
                  </a:moveTo>
                  <a:lnTo>
                    <a:pt x="52369" y="104738"/>
                  </a:lnTo>
                  <a:lnTo>
                    <a:pt x="42128" y="104738"/>
                  </a:lnTo>
                  <a:lnTo>
                    <a:pt x="42128" y="94498"/>
                  </a:lnTo>
                  <a:close/>
                  <a:moveTo>
                    <a:pt x="62854" y="94498"/>
                  </a:moveTo>
                  <a:lnTo>
                    <a:pt x="62854" y="104738"/>
                  </a:lnTo>
                  <a:lnTo>
                    <a:pt x="52613" y="104738"/>
                  </a:lnTo>
                  <a:lnTo>
                    <a:pt x="52613" y="94498"/>
                  </a:lnTo>
                  <a:close/>
                  <a:moveTo>
                    <a:pt x="73320" y="94498"/>
                  </a:moveTo>
                  <a:lnTo>
                    <a:pt x="73320" y="104738"/>
                  </a:lnTo>
                  <a:lnTo>
                    <a:pt x="63080" y="104738"/>
                  </a:lnTo>
                  <a:lnTo>
                    <a:pt x="63080" y="94498"/>
                  </a:lnTo>
                  <a:close/>
                  <a:moveTo>
                    <a:pt x="83805" y="94498"/>
                  </a:moveTo>
                  <a:lnTo>
                    <a:pt x="83805" y="104738"/>
                  </a:lnTo>
                  <a:lnTo>
                    <a:pt x="73546" y="104738"/>
                  </a:lnTo>
                  <a:lnTo>
                    <a:pt x="73546" y="94498"/>
                  </a:lnTo>
                  <a:close/>
                  <a:moveTo>
                    <a:pt x="94271" y="94498"/>
                  </a:moveTo>
                  <a:lnTo>
                    <a:pt x="94271" y="104738"/>
                  </a:lnTo>
                  <a:lnTo>
                    <a:pt x="84031" y="104738"/>
                  </a:lnTo>
                  <a:lnTo>
                    <a:pt x="84031" y="94498"/>
                  </a:lnTo>
                  <a:close/>
                  <a:moveTo>
                    <a:pt x="104737" y="94498"/>
                  </a:moveTo>
                  <a:lnTo>
                    <a:pt x="104737" y="104738"/>
                  </a:lnTo>
                  <a:lnTo>
                    <a:pt x="94497" y="104738"/>
                  </a:lnTo>
                  <a:lnTo>
                    <a:pt x="94497" y="94498"/>
                  </a:lnTo>
                  <a:close/>
                  <a:moveTo>
                    <a:pt x="115222" y="94498"/>
                  </a:moveTo>
                  <a:lnTo>
                    <a:pt x="115222" y="104738"/>
                  </a:lnTo>
                  <a:lnTo>
                    <a:pt x="104982" y="104738"/>
                  </a:lnTo>
                  <a:lnTo>
                    <a:pt x="104982" y="94498"/>
                  </a:lnTo>
                  <a:close/>
                  <a:moveTo>
                    <a:pt x="10485" y="104983"/>
                  </a:moveTo>
                  <a:lnTo>
                    <a:pt x="10485" y="115223"/>
                  </a:lnTo>
                  <a:lnTo>
                    <a:pt x="245" y="115223"/>
                  </a:lnTo>
                  <a:lnTo>
                    <a:pt x="245" y="104983"/>
                  </a:lnTo>
                  <a:close/>
                  <a:moveTo>
                    <a:pt x="20951" y="104983"/>
                  </a:moveTo>
                  <a:lnTo>
                    <a:pt x="20951" y="115223"/>
                  </a:lnTo>
                  <a:lnTo>
                    <a:pt x="10711" y="115223"/>
                  </a:lnTo>
                  <a:lnTo>
                    <a:pt x="10711" y="104983"/>
                  </a:lnTo>
                  <a:close/>
                  <a:moveTo>
                    <a:pt x="31436" y="104983"/>
                  </a:moveTo>
                  <a:lnTo>
                    <a:pt x="31436" y="115223"/>
                  </a:lnTo>
                  <a:lnTo>
                    <a:pt x="21177" y="115223"/>
                  </a:lnTo>
                  <a:lnTo>
                    <a:pt x="21177" y="104983"/>
                  </a:lnTo>
                  <a:close/>
                  <a:moveTo>
                    <a:pt x="41902" y="104983"/>
                  </a:moveTo>
                  <a:lnTo>
                    <a:pt x="41902" y="115223"/>
                  </a:lnTo>
                  <a:lnTo>
                    <a:pt x="31662" y="115223"/>
                  </a:lnTo>
                  <a:lnTo>
                    <a:pt x="31662" y="104983"/>
                  </a:lnTo>
                  <a:close/>
                  <a:moveTo>
                    <a:pt x="52369" y="104983"/>
                  </a:moveTo>
                  <a:lnTo>
                    <a:pt x="52369" y="115223"/>
                  </a:lnTo>
                  <a:lnTo>
                    <a:pt x="42128" y="115223"/>
                  </a:lnTo>
                  <a:lnTo>
                    <a:pt x="42128" y="104983"/>
                  </a:lnTo>
                  <a:close/>
                  <a:moveTo>
                    <a:pt x="62854" y="104983"/>
                  </a:moveTo>
                  <a:lnTo>
                    <a:pt x="62854" y="115223"/>
                  </a:lnTo>
                  <a:lnTo>
                    <a:pt x="52613" y="115223"/>
                  </a:lnTo>
                  <a:lnTo>
                    <a:pt x="52613" y="104983"/>
                  </a:lnTo>
                  <a:close/>
                  <a:moveTo>
                    <a:pt x="73320" y="104983"/>
                  </a:moveTo>
                  <a:lnTo>
                    <a:pt x="73320" y="115223"/>
                  </a:lnTo>
                  <a:lnTo>
                    <a:pt x="63080" y="115223"/>
                  </a:lnTo>
                  <a:lnTo>
                    <a:pt x="63080" y="104983"/>
                  </a:lnTo>
                  <a:close/>
                  <a:moveTo>
                    <a:pt x="83805" y="104983"/>
                  </a:moveTo>
                  <a:lnTo>
                    <a:pt x="83805" y="115223"/>
                  </a:lnTo>
                  <a:lnTo>
                    <a:pt x="73546" y="115223"/>
                  </a:lnTo>
                  <a:lnTo>
                    <a:pt x="73546" y="104983"/>
                  </a:lnTo>
                  <a:close/>
                  <a:moveTo>
                    <a:pt x="94271" y="104983"/>
                  </a:moveTo>
                  <a:lnTo>
                    <a:pt x="94271" y="115223"/>
                  </a:lnTo>
                  <a:lnTo>
                    <a:pt x="84031" y="115223"/>
                  </a:lnTo>
                  <a:lnTo>
                    <a:pt x="84031" y="104983"/>
                  </a:lnTo>
                  <a:close/>
                  <a:moveTo>
                    <a:pt x="104737" y="104983"/>
                  </a:moveTo>
                  <a:lnTo>
                    <a:pt x="104737" y="115223"/>
                  </a:lnTo>
                  <a:lnTo>
                    <a:pt x="94497" y="115223"/>
                  </a:lnTo>
                  <a:lnTo>
                    <a:pt x="94497" y="104983"/>
                  </a:lnTo>
                  <a:close/>
                  <a:moveTo>
                    <a:pt x="115222" y="104983"/>
                  </a:moveTo>
                  <a:lnTo>
                    <a:pt x="115222" y="115223"/>
                  </a:lnTo>
                  <a:lnTo>
                    <a:pt x="104982" y="115223"/>
                  </a:lnTo>
                  <a:lnTo>
                    <a:pt x="104982" y="104983"/>
                  </a:lnTo>
                  <a:close/>
                  <a:moveTo>
                    <a:pt x="0" y="1"/>
                  </a:moveTo>
                  <a:lnTo>
                    <a:pt x="0" y="10486"/>
                  </a:lnTo>
                  <a:lnTo>
                    <a:pt x="0" y="10712"/>
                  </a:lnTo>
                  <a:lnTo>
                    <a:pt x="0" y="20952"/>
                  </a:lnTo>
                  <a:lnTo>
                    <a:pt x="0" y="21178"/>
                  </a:lnTo>
                  <a:lnTo>
                    <a:pt x="0" y="31437"/>
                  </a:lnTo>
                  <a:lnTo>
                    <a:pt x="0" y="31663"/>
                  </a:lnTo>
                  <a:lnTo>
                    <a:pt x="0" y="41903"/>
                  </a:lnTo>
                  <a:lnTo>
                    <a:pt x="0" y="42129"/>
                  </a:lnTo>
                  <a:lnTo>
                    <a:pt x="0" y="52370"/>
                  </a:lnTo>
                  <a:lnTo>
                    <a:pt x="0" y="52614"/>
                  </a:lnTo>
                  <a:lnTo>
                    <a:pt x="0" y="62855"/>
                  </a:lnTo>
                  <a:lnTo>
                    <a:pt x="0" y="63080"/>
                  </a:lnTo>
                  <a:lnTo>
                    <a:pt x="0" y="73321"/>
                  </a:lnTo>
                  <a:lnTo>
                    <a:pt x="0" y="73547"/>
                  </a:lnTo>
                  <a:lnTo>
                    <a:pt x="0" y="83806"/>
                  </a:lnTo>
                  <a:lnTo>
                    <a:pt x="0" y="84032"/>
                  </a:lnTo>
                  <a:lnTo>
                    <a:pt x="0" y="94272"/>
                  </a:lnTo>
                  <a:lnTo>
                    <a:pt x="0" y="94498"/>
                  </a:lnTo>
                  <a:lnTo>
                    <a:pt x="0" y="104738"/>
                  </a:lnTo>
                  <a:lnTo>
                    <a:pt x="0" y="104983"/>
                  </a:lnTo>
                  <a:lnTo>
                    <a:pt x="0" y="115449"/>
                  </a:lnTo>
                  <a:lnTo>
                    <a:pt x="115448" y="115449"/>
                  </a:lnTo>
                  <a:lnTo>
                    <a:pt x="115448" y="104983"/>
                  </a:lnTo>
                  <a:lnTo>
                    <a:pt x="115448" y="104738"/>
                  </a:lnTo>
                  <a:lnTo>
                    <a:pt x="115448" y="94498"/>
                  </a:lnTo>
                  <a:lnTo>
                    <a:pt x="115448" y="94272"/>
                  </a:lnTo>
                  <a:lnTo>
                    <a:pt x="115448" y="84032"/>
                  </a:lnTo>
                  <a:lnTo>
                    <a:pt x="115448" y="83806"/>
                  </a:lnTo>
                  <a:lnTo>
                    <a:pt x="115448" y="73547"/>
                  </a:lnTo>
                  <a:lnTo>
                    <a:pt x="115448" y="73321"/>
                  </a:lnTo>
                  <a:lnTo>
                    <a:pt x="115448" y="63080"/>
                  </a:lnTo>
                  <a:lnTo>
                    <a:pt x="115448" y="62855"/>
                  </a:lnTo>
                  <a:lnTo>
                    <a:pt x="115448" y="52614"/>
                  </a:lnTo>
                  <a:lnTo>
                    <a:pt x="115448" y="52370"/>
                  </a:lnTo>
                  <a:lnTo>
                    <a:pt x="115448" y="42129"/>
                  </a:lnTo>
                  <a:lnTo>
                    <a:pt x="115448" y="41903"/>
                  </a:lnTo>
                  <a:lnTo>
                    <a:pt x="115448" y="31663"/>
                  </a:lnTo>
                  <a:lnTo>
                    <a:pt x="115448" y="31437"/>
                  </a:lnTo>
                  <a:lnTo>
                    <a:pt x="115448" y="21178"/>
                  </a:lnTo>
                  <a:lnTo>
                    <a:pt x="115448" y="20952"/>
                  </a:lnTo>
                  <a:lnTo>
                    <a:pt x="115448" y="10712"/>
                  </a:lnTo>
                  <a:lnTo>
                    <a:pt x="115448" y="10486"/>
                  </a:lnTo>
                  <a:lnTo>
                    <a:pt x="115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100177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10279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105410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1080315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1106480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132692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158857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18502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12112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123740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12636125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100177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10279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105410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1080315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1106480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132692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1158857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18502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12112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23740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2636125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100177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10279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105410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080315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106480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1132692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158857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118502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2112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23740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2636125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100177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0279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105410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60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1080315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106480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132692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158857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18502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60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12112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123740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12636125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100177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10279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05410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080315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106480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1132692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158857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18502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12112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123740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12636125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100177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10279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105410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1080315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1106480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1132692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1158857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18502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2112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23740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2636125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00177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0279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05410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080315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106480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132692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158857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118502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12112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123740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12636125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00177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10279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105410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0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1080315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1106480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1132692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1158857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118502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0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12112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123740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12636125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100177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10279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105410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59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1080315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1106480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1132692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1158857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118502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59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12112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123740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12636125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100177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10279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105410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1080315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1106480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132692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158857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118502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12112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123740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12636125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100177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10279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105410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1080315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1106480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1132692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1158857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118502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12112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123740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2636125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2"/>
          <p:cNvSpPr/>
          <p:nvPr/>
        </p:nvSpPr>
        <p:spPr>
          <a:xfrm flipH="1">
            <a:off x="-1856661" y="187267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2"/>
          <p:cNvSpPr/>
          <p:nvPr/>
        </p:nvSpPr>
        <p:spPr>
          <a:xfrm>
            <a:off x="7648114" y="187267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2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4" name="Google Shape;994;p42"/>
          <p:cNvGrpSpPr/>
          <p:nvPr/>
        </p:nvGrpSpPr>
        <p:grpSpPr>
          <a:xfrm>
            <a:off x="906450" y="1216783"/>
            <a:ext cx="7485085" cy="2590862"/>
            <a:chOff x="906450" y="1349550"/>
            <a:chExt cx="7485085" cy="2590862"/>
          </a:xfrm>
        </p:grpSpPr>
        <p:sp>
          <p:nvSpPr>
            <p:cNvPr id="995" name="Google Shape;995;p42"/>
            <p:cNvSpPr/>
            <p:nvPr/>
          </p:nvSpPr>
          <p:spPr>
            <a:xfrm>
              <a:off x="1060435" y="1496012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987547" y="1420467"/>
              <a:ext cx="7331100" cy="24444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906450" y="1349550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8" name="Google Shape;998;p42"/>
            <p:cNvGrpSpPr/>
            <p:nvPr/>
          </p:nvGrpSpPr>
          <p:grpSpPr>
            <a:xfrm>
              <a:off x="7356762" y="1456738"/>
              <a:ext cx="751827" cy="231823"/>
              <a:chOff x="7626954" y="599598"/>
              <a:chExt cx="751827" cy="231823"/>
            </a:xfrm>
          </p:grpSpPr>
          <p:sp>
            <p:nvSpPr>
              <p:cNvPr id="999" name="Google Shape;999;p42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42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42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42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05" name="Google Shape;1005;p42"/>
            <p:cNvCxnSpPr/>
            <p:nvPr/>
          </p:nvCxnSpPr>
          <p:spPr>
            <a:xfrm>
              <a:off x="912917" y="1832000"/>
              <a:ext cx="7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6" name="Google Shape;1006;p42"/>
          <p:cNvSpPr/>
          <p:nvPr/>
        </p:nvSpPr>
        <p:spPr>
          <a:xfrm flipH="1">
            <a:off x="422329" y="294500"/>
            <a:ext cx="162000" cy="1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2"/>
          <p:cNvSpPr/>
          <p:nvPr/>
        </p:nvSpPr>
        <p:spPr>
          <a:xfrm flipH="1">
            <a:off x="1777679" y="2849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2"/>
          <p:cNvSpPr/>
          <p:nvPr/>
        </p:nvSpPr>
        <p:spPr>
          <a:xfrm flipH="1">
            <a:off x="6844504" y="356500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2"/>
          <p:cNvSpPr/>
          <p:nvPr/>
        </p:nvSpPr>
        <p:spPr>
          <a:xfrm flipH="1">
            <a:off x="9010904" y="539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2"/>
          <p:cNvSpPr/>
          <p:nvPr/>
        </p:nvSpPr>
        <p:spPr>
          <a:xfrm flipH="1">
            <a:off x="1884479" y="95683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flipH="1">
            <a:off x="7853976" y="1413575"/>
            <a:ext cx="60600" cy="6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2"/>
          <p:cNvSpPr/>
          <p:nvPr/>
        </p:nvSpPr>
        <p:spPr>
          <a:xfrm flipH="1">
            <a:off x="8025704" y="611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2"/>
          <p:cNvSpPr/>
          <p:nvPr/>
        </p:nvSpPr>
        <p:spPr>
          <a:xfrm flipH="1">
            <a:off x="1055579" y="1261638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2"/>
          <p:cNvSpPr/>
          <p:nvPr/>
        </p:nvSpPr>
        <p:spPr>
          <a:xfrm flipH="1">
            <a:off x="2589745" y="356493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2"/>
          <p:cNvSpPr/>
          <p:nvPr/>
        </p:nvSpPr>
        <p:spPr>
          <a:xfrm>
            <a:off x="6457125" y="978050"/>
            <a:ext cx="147900" cy="147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2"/>
          <p:cNvSpPr/>
          <p:nvPr/>
        </p:nvSpPr>
        <p:spPr>
          <a:xfrm>
            <a:off x="6457125" y="4072550"/>
            <a:ext cx="106800" cy="106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2"/>
          <p:cNvSpPr/>
          <p:nvPr/>
        </p:nvSpPr>
        <p:spPr>
          <a:xfrm>
            <a:off x="2599275" y="775950"/>
            <a:ext cx="314700" cy="314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2"/>
          <p:cNvSpPr txBox="1"/>
          <p:nvPr>
            <p:ph type="title"/>
          </p:nvPr>
        </p:nvSpPr>
        <p:spPr>
          <a:xfrm>
            <a:off x="1371600" y="3152783"/>
            <a:ext cx="640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19" name="Google Shape;1019;p42"/>
          <p:cNvSpPr txBox="1"/>
          <p:nvPr>
            <p:ph idx="1" type="subTitle"/>
          </p:nvPr>
        </p:nvSpPr>
        <p:spPr>
          <a:xfrm>
            <a:off x="1371600" y="1807717"/>
            <a:ext cx="64008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3"/>
          <p:cNvSpPr/>
          <p:nvPr/>
        </p:nvSpPr>
        <p:spPr>
          <a:xfrm>
            <a:off x="8407564" y="578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3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3"/>
          <p:cNvSpPr/>
          <p:nvPr/>
        </p:nvSpPr>
        <p:spPr>
          <a:xfrm flipH="1">
            <a:off x="-1975411" y="578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43"/>
          <p:cNvGrpSpPr/>
          <p:nvPr/>
        </p:nvGrpSpPr>
        <p:grpSpPr>
          <a:xfrm>
            <a:off x="906450" y="1216783"/>
            <a:ext cx="7485085" cy="2590862"/>
            <a:chOff x="906450" y="1349550"/>
            <a:chExt cx="7485085" cy="2590862"/>
          </a:xfrm>
        </p:grpSpPr>
        <p:sp>
          <p:nvSpPr>
            <p:cNvPr id="1026" name="Google Shape;1026;p43"/>
            <p:cNvSpPr/>
            <p:nvPr/>
          </p:nvSpPr>
          <p:spPr>
            <a:xfrm>
              <a:off x="1060435" y="1496012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987547" y="1420467"/>
              <a:ext cx="7331100" cy="24444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906450" y="1349550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9" name="Google Shape;1029;p43"/>
            <p:cNvGrpSpPr/>
            <p:nvPr/>
          </p:nvGrpSpPr>
          <p:grpSpPr>
            <a:xfrm>
              <a:off x="7356762" y="1456738"/>
              <a:ext cx="751827" cy="231823"/>
              <a:chOff x="7626954" y="599598"/>
              <a:chExt cx="751827" cy="231823"/>
            </a:xfrm>
          </p:grpSpPr>
          <p:sp>
            <p:nvSpPr>
              <p:cNvPr id="1030" name="Google Shape;1030;p43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36" name="Google Shape;1036;p43"/>
            <p:cNvCxnSpPr/>
            <p:nvPr/>
          </p:nvCxnSpPr>
          <p:spPr>
            <a:xfrm>
              <a:off x="912917" y="1832000"/>
              <a:ext cx="7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7" name="Google Shape;1037;p43"/>
          <p:cNvSpPr txBox="1"/>
          <p:nvPr>
            <p:ph type="title"/>
          </p:nvPr>
        </p:nvSpPr>
        <p:spPr>
          <a:xfrm>
            <a:off x="2654222" y="2175449"/>
            <a:ext cx="508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8" name="Google Shape;1038;p43"/>
          <p:cNvSpPr txBox="1"/>
          <p:nvPr>
            <p:ph idx="1" type="subTitle"/>
          </p:nvPr>
        </p:nvSpPr>
        <p:spPr>
          <a:xfrm>
            <a:off x="2654222" y="2785051"/>
            <a:ext cx="5087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9" name="Google Shape;1039;p43"/>
          <p:cNvSpPr txBox="1"/>
          <p:nvPr>
            <p:ph idx="2" type="title"/>
          </p:nvPr>
        </p:nvSpPr>
        <p:spPr>
          <a:xfrm>
            <a:off x="1406728" y="2334000"/>
            <a:ext cx="1088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0" name="Google Shape;1040;p43"/>
          <p:cNvSpPr/>
          <p:nvPr/>
        </p:nvSpPr>
        <p:spPr>
          <a:xfrm flipH="1">
            <a:off x="8251550" y="41952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3"/>
          <p:cNvSpPr/>
          <p:nvPr/>
        </p:nvSpPr>
        <p:spPr>
          <a:xfrm>
            <a:off x="7247669" y="608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3"/>
          <p:cNvSpPr/>
          <p:nvPr/>
        </p:nvSpPr>
        <p:spPr>
          <a:xfrm>
            <a:off x="6257069" y="3794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3"/>
          <p:cNvSpPr/>
          <p:nvPr/>
        </p:nvSpPr>
        <p:spPr>
          <a:xfrm>
            <a:off x="2991994" y="4421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3"/>
          <p:cNvSpPr/>
          <p:nvPr/>
        </p:nvSpPr>
        <p:spPr>
          <a:xfrm>
            <a:off x="2001394" y="2135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3"/>
          <p:cNvSpPr/>
          <p:nvPr/>
        </p:nvSpPr>
        <p:spPr>
          <a:xfrm>
            <a:off x="3906394" y="137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3"/>
          <p:cNvSpPr/>
          <p:nvPr/>
        </p:nvSpPr>
        <p:spPr>
          <a:xfrm>
            <a:off x="2306194" y="5183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3"/>
          <p:cNvSpPr/>
          <p:nvPr/>
        </p:nvSpPr>
        <p:spPr>
          <a:xfrm>
            <a:off x="7709519" y="3005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3"/>
          <p:cNvSpPr/>
          <p:nvPr/>
        </p:nvSpPr>
        <p:spPr>
          <a:xfrm>
            <a:off x="6718919" y="719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3"/>
          <p:cNvSpPr/>
          <p:nvPr/>
        </p:nvSpPr>
        <p:spPr>
          <a:xfrm rot="5400000">
            <a:off x="7654419" y="39353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3"/>
          <p:cNvSpPr/>
          <p:nvPr/>
        </p:nvSpPr>
        <p:spPr>
          <a:xfrm>
            <a:off x="713225" y="1107625"/>
            <a:ext cx="457200" cy="457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3"/>
          <p:cNvSpPr/>
          <p:nvPr/>
        </p:nvSpPr>
        <p:spPr>
          <a:xfrm>
            <a:off x="1832725" y="4018275"/>
            <a:ext cx="236100" cy="236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3"/>
          <p:cNvSpPr/>
          <p:nvPr/>
        </p:nvSpPr>
        <p:spPr>
          <a:xfrm>
            <a:off x="2190025" y="4254375"/>
            <a:ext cx="117600" cy="117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4"/>
          <p:cNvSpPr/>
          <p:nvPr/>
        </p:nvSpPr>
        <p:spPr>
          <a:xfrm>
            <a:off x="8407564" y="578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4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4"/>
          <p:cNvSpPr/>
          <p:nvPr/>
        </p:nvSpPr>
        <p:spPr>
          <a:xfrm flipH="1">
            <a:off x="-1975411" y="578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4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8" name="Google Shape;1058;p44"/>
          <p:cNvGrpSpPr/>
          <p:nvPr/>
        </p:nvGrpSpPr>
        <p:grpSpPr>
          <a:xfrm>
            <a:off x="906450" y="1216783"/>
            <a:ext cx="7485085" cy="2590862"/>
            <a:chOff x="906450" y="1349550"/>
            <a:chExt cx="7485085" cy="2590862"/>
          </a:xfrm>
        </p:grpSpPr>
        <p:sp>
          <p:nvSpPr>
            <p:cNvPr id="1059" name="Google Shape;1059;p44"/>
            <p:cNvSpPr/>
            <p:nvPr/>
          </p:nvSpPr>
          <p:spPr>
            <a:xfrm>
              <a:off x="1060435" y="1496012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987547" y="1420467"/>
              <a:ext cx="7331100" cy="24444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906450" y="1349550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2" name="Google Shape;1062;p44"/>
            <p:cNvGrpSpPr/>
            <p:nvPr/>
          </p:nvGrpSpPr>
          <p:grpSpPr>
            <a:xfrm>
              <a:off x="7356762" y="1456738"/>
              <a:ext cx="751827" cy="231823"/>
              <a:chOff x="7626954" y="599598"/>
              <a:chExt cx="751827" cy="231823"/>
            </a:xfrm>
          </p:grpSpPr>
          <p:sp>
            <p:nvSpPr>
              <p:cNvPr id="1063" name="Google Shape;1063;p44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69" name="Google Shape;1069;p44"/>
            <p:cNvCxnSpPr/>
            <p:nvPr/>
          </p:nvCxnSpPr>
          <p:spPr>
            <a:xfrm>
              <a:off x="912917" y="1832000"/>
              <a:ext cx="7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70" name="Google Shape;1070;p44"/>
          <p:cNvSpPr txBox="1"/>
          <p:nvPr>
            <p:ph type="title"/>
          </p:nvPr>
        </p:nvSpPr>
        <p:spPr>
          <a:xfrm>
            <a:off x="1368639" y="2175449"/>
            <a:ext cx="508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1" name="Google Shape;1071;p44"/>
          <p:cNvSpPr txBox="1"/>
          <p:nvPr>
            <p:ph idx="1" type="subTitle"/>
          </p:nvPr>
        </p:nvSpPr>
        <p:spPr>
          <a:xfrm>
            <a:off x="1368639" y="2785051"/>
            <a:ext cx="5087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2" name="Google Shape;1072;p44"/>
          <p:cNvSpPr txBox="1"/>
          <p:nvPr>
            <p:ph idx="2" type="title"/>
          </p:nvPr>
        </p:nvSpPr>
        <p:spPr>
          <a:xfrm>
            <a:off x="6622782" y="2334000"/>
            <a:ext cx="1088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3" name="Google Shape;1073;p44"/>
          <p:cNvSpPr/>
          <p:nvPr/>
        </p:nvSpPr>
        <p:spPr>
          <a:xfrm flipH="1">
            <a:off x="8251550" y="41952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4"/>
          <p:cNvSpPr/>
          <p:nvPr/>
        </p:nvSpPr>
        <p:spPr>
          <a:xfrm>
            <a:off x="7247669" y="608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4"/>
          <p:cNvSpPr/>
          <p:nvPr/>
        </p:nvSpPr>
        <p:spPr>
          <a:xfrm>
            <a:off x="6257069" y="3794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4"/>
          <p:cNvSpPr/>
          <p:nvPr/>
        </p:nvSpPr>
        <p:spPr>
          <a:xfrm>
            <a:off x="2991994" y="4421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4"/>
          <p:cNvSpPr/>
          <p:nvPr/>
        </p:nvSpPr>
        <p:spPr>
          <a:xfrm>
            <a:off x="2001394" y="2135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4"/>
          <p:cNvSpPr/>
          <p:nvPr/>
        </p:nvSpPr>
        <p:spPr>
          <a:xfrm>
            <a:off x="3906394" y="137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4"/>
          <p:cNvSpPr/>
          <p:nvPr/>
        </p:nvSpPr>
        <p:spPr>
          <a:xfrm>
            <a:off x="2306194" y="5183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4"/>
          <p:cNvSpPr/>
          <p:nvPr/>
        </p:nvSpPr>
        <p:spPr>
          <a:xfrm>
            <a:off x="7709519" y="3005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4"/>
          <p:cNvSpPr/>
          <p:nvPr/>
        </p:nvSpPr>
        <p:spPr>
          <a:xfrm>
            <a:off x="6718919" y="719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4"/>
          <p:cNvSpPr/>
          <p:nvPr/>
        </p:nvSpPr>
        <p:spPr>
          <a:xfrm rot="5400000">
            <a:off x="7654419" y="39353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4"/>
          <p:cNvSpPr/>
          <p:nvPr/>
        </p:nvSpPr>
        <p:spPr>
          <a:xfrm>
            <a:off x="713225" y="1107625"/>
            <a:ext cx="457200" cy="457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4"/>
          <p:cNvSpPr/>
          <p:nvPr/>
        </p:nvSpPr>
        <p:spPr>
          <a:xfrm>
            <a:off x="1832725" y="4018275"/>
            <a:ext cx="236100" cy="236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4"/>
          <p:cNvSpPr/>
          <p:nvPr/>
        </p:nvSpPr>
        <p:spPr>
          <a:xfrm>
            <a:off x="2190025" y="4254375"/>
            <a:ext cx="117600" cy="117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_1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5"/>
          <p:cNvSpPr/>
          <p:nvPr/>
        </p:nvSpPr>
        <p:spPr>
          <a:xfrm>
            <a:off x="3744107" y="-894443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8" name="Google Shape;1088;p45"/>
          <p:cNvGrpSpPr/>
          <p:nvPr/>
        </p:nvGrpSpPr>
        <p:grpSpPr>
          <a:xfrm>
            <a:off x="-40475" y="-2695110"/>
            <a:ext cx="9224952" cy="9652775"/>
            <a:chOff x="10011600" y="-3416550"/>
            <a:chExt cx="2886225" cy="2886250"/>
          </a:xfrm>
        </p:grpSpPr>
        <p:sp>
          <p:nvSpPr>
            <p:cNvPr id="1089" name="Google Shape;1089;p45"/>
            <p:cNvSpPr/>
            <p:nvPr/>
          </p:nvSpPr>
          <p:spPr>
            <a:xfrm>
              <a:off x="10011600" y="-3416550"/>
              <a:ext cx="2886225" cy="2886250"/>
            </a:xfrm>
            <a:custGeom>
              <a:rect b="b" l="l" r="r" t="t"/>
              <a:pathLst>
                <a:path extrusionOk="0" h="115450" w="115449">
                  <a:moveTo>
                    <a:pt x="10485" y="246"/>
                  </a:moveTo>
                  <a:lnTo>
                    <a:pt x="10485" y="10486"/>
                  </a:lnTo>
                  <a:lnTo>
                    <a:pt x="245" y="10486"/>
                  </a:lnTo>
                  <a:lnTo>
                    <a:pt x="245" y="246"/>
                  </a:lnTo>
                  <a:close/>
                  <a:moveTo>
                    <a:pt x="20951" y="246"/>
                  </a:moveTo>
                  <a:lnTo>
                    <a:pt x="20951" y="10486"/>
                  </a:lnTo>
                  <a:lnTo>
                    <a:pt x="10711" y="10486"/>
                  </a:lnTo>
                  <a:lnTo>
                    <a:pt x="10711" y="246"/>
                  </a:lnTo>
                  <a:close/>
                  <a:moveTo>
                    <a:pt x="31436" y="246"/>
                  </a:moveTo>
                  <a:lnTo>
                    <a:pt x="31436" y="10486"/>
                  </a:lnTo>
                  <a:lnTo>
                    <a:pt x="21177" y="10486"/>
                  </a:lnTo>
                  <a:lnTo>
                    <a:pt x="21177" y="246"/>
                  </a:lnTo>
                  <a:close/>
                  <a:moveTo>
                    <a:pt x="41902" y="246"/>
                  </a:moveTo>
                  <a:lnTo>
                    <a:pt x="41902" y="10486"/>
                  </a:lnTo>
                  <a:lnTo>
                    <a:pt x="31662" y="10486"/>
                  </a:lnTo>
                  <a:lnTo>
                    <a:pt x="31662" y="246"/>
                  </a:lnTo>
                  <a:close/>
                  <a:moveTo>
                    <a:pt x="52369" y="246"/>
                  </a:moveTo>
                  <a:lnTo>
                    <a:pt x="52369" y="10486"/>
                  </a:lnTo>
                  <a:lnTo>
                    <a:pt x="42128" y="10486"/>
                  </a:lnTo>
                  <a:lnTo>
                    <a:pt x="42128" y="246"/>
                  </a:lnTo>
                  <a:close/>
                  <a:moveTo>
                    <a:pt x="62854" y="246"/>
                  </a:moveTo>
                  <a:lnTo>
                    <a:pt x="62854" y="10486"/>
                  </a:lnTo>
                  <a:lnTo>
                    <a:pt x="52613" y="10486"/>
                  </a:lnTo>
                  <a:lnTo>
                    <a:pt x="52613" y="246"/>
                  </a:lnTo>
                  <a:close/>
                  <a:moveTo>
                    <a:pt x="73320" y="246"/>
                  </a:moveTo>
                  <a:lnTo>
                    <a:pt x="73320" y="10486"/>
                  </a:lnTo>
                  <a:lnTo>
                    <a:pt x="63080" y="10486"/>
                  </a:lnTo>
                  <a:lnTo>
                    <a:pt x="63080" y="246"/>
                  </a:lnTo>
                  <a:close/>
                  <a:moveTo>
                    <a:pt x="83805" y="246"/>
                  </a:moveTo>
                  <a:lnTo>
                    <a:pt x="83805" y="10486"/>
                  </a:lnTo>
                  <a:lnTo>
                    <a:pt x="73546" y="10486"/>
                  </a:lnTo>
                  <a:lnTo>
                    <a:pt x="73546" y="246"/>
                  </a:lnTo>
                  <a:close/>
                  <a:moveTo>
                    <a:pt x="94271" y="246"/>
                  </a:moveTo>
                  <a:lnTo>
                    <a:pt x="94271" y="10486"/>
                  </a:lnTo>
                  <a:lnTo>
                    <a:pt x="84031" y="10486"/>
                  </a:lnTo>
                  <a:lnTo>
                    <a:pt x="84031" y="246"/>
                  </a:lnTo>
                  <a:close/>
                  <a:moveTo>
                    <a:pt x="104737" y="246"/>
                  </a:moveTo>
                  <a:lnTo>
                    <a:pt x="104737" y="10486"/>
                  </a:lnTo>
                  <a:lnTo>
                    <a:pt x="94497" y="10486"/>
                  </a:lnTo>
                  <a:lnTo>
                    <a:pt x="94497" y="246"/>
                  </a:lnTo>
                  <a:close/>
                  <a:moveTo>
                    <a:pt x="115222" y="246"/>
                  </a:moveTo>
                  <a:lnTo>
                    <a:pt x="115222" y="10486"/>
                  </a:lnTo>
                  <a:lnTo>
                    <a:pt x="104982" y="10486"/>
                  </a:lnTo>
                  <a:lnTo>
                    <a:pt x="104982" y="246"/>
                  </a:lnTo>
                  <a:close/>
                  <a:moveTo>
                    <a:pt x="10485" y="10712"/>
                  </a:moveTo>
                  <a:lnTo>
                    <a:pt x="10485" y="20952"/>
                  </a:lnTo>
                  <a:lnTo>
                    <a:pt x="245" y="20952"/>
                  </a:lnTo>
                  <a:lnTo>
                    <a:pt x="245" y="10712"/>
                  </a:lnTo>
                  <a:close/>
                  <a:moveTo>
                    <a:pt x="20951" y="10712"/>
                  </a:moveTo>
                  <a:lnTo>
                    <a:pt x="20951" y="20952"/>
                  </a:lnTo>
                  <a:lnTo>
                    <a:pt x="10711" y="20952"/>
                  </a:lnTo>
                  <a:lnTo>
                    <a:pt x="10711" y="10712"/>
                  </a:lnTo>
                  <a:close/>
                  <a:moveTo>
                    <a:pt x="31436" y="10712"/>
                  </a:moveTo>
                  <a:lnTo>
                    <a:pt x="31436" y="20952"/>
                  </a:lnTo>
                  <a:lnTo>
                    <a:pt x="21177" y="20952"/>
                  </a:lnTo>
                  <a:lnTo>
                    <a:pt x="21177" y="10712"/>
                  </a:lnTo>
                  <a:close/>
                  <a:moveTo>
                    <a:pt x="41902" y="10712"/>
                  </a:moveTo>
                  <a:lnTo>
                    <a:pt x="41902" y="20952"/>
                  </a:lnTo>
                  <a:lnTo>
                    <a:pt x="31662" y="20952"/>
                  </a:lnTo>
                  <a:lnTo>
                    <a:pt x="31662" y="10712"/>
                  </a:lnTo>
                  <a:close/>
                  <a:moveTo>
                    <a:pt x="52369" y="10712"/>
                  </a:moveTo>
                  <a:lnTo>
                    <a:pt x="52369" y="20952"/>
                  </a:lnTo>
                  <a:lnTo>
                    <a:pt x="42128" y="20952"/>
                  </a:lnTo>
                  <a:lnTo>
                    <a:pt x="42128" y="10712"/>
                  </a:lnTo>
                  <a:close/>
                  <a:moveTo>
                    <a:pt x="62854" y="10712"/>
                  </a:moveTo>
                  <a:lnTo>
                    <a:pt x="62854" y="20952"/>
                  </a:lnTo>
                  <a:lnTo>
                    <a:pt x="52613" y="20952"/>
                  </a:lnTo>
                  <a:lnTo>
                    <a:pt x="52613" y="10712"/>
                  </a:lnTo>
                  <a:close/>
                  <a:moveTo>
                    <a:pt x="73320" y="10712"/>
                  </a:moveTo>
                  <a:lnTo>
                    <a:pt x="73320" y="20952"/>
                  </a:lnTo>
                  <a:lnTo>
                    <a:pt x="63080" y="20952"/>
                  </a:lnTo>
                  <a:lnTo>
                    <a:pt x="63080" y="10712"/>
                  </a:lnTo>
                  <a:close/>
                  <a:moveTo>
                    <a:pt x="83805" y="10712"/>
                  </a:moveTo>
                  <a:lnTo>
                    <a:pt x="83805" y="20952"/>
                  </a:lnTo>
                  <a:lnTo>
                    <a:pt x="73546" y="20952"/>
                  </a:lnTo>
                  <a:lnTo>
                    <a:pt x="73546" y="10712"/>
                  </a:lnTo>
                  <a:close/>
                  <a:moveTo>
                    <a:pt x="94271" y="10712"/>
                  </a:moveTo>
                  <a:lnTo>
                    <a:pt x="94271" y="20952"/>
                  </a:lnTo>
                  <a:lnTo>
                    <a:pt x="84031" y="20952"/>
                  </a:lnTo>
                  <a:lnTo>
                    <a:pt x="84031" y="10712"/>
                  </a:lnTo>
                  <a:close/>
                  <a:moveTo>
                    <a:pt x="104737" y="10712"/>
                  </a:moveTo>
                  <a:lnTo>
                    <a:pt x="104737" y="20952"/>
                  </a:lnTo>
                  <a:lnTo>
                    <a:pt x="94497" y="20952"/>
                  </a:lnTo>
                  <a:lnTo>
                    <a:pt x="94497" y="10712"/>
                  </a:lnTo>
                  <a:close/>
                  <a:moveTo>
                    <a:pt x="115222" y="10712"/>
                  </a:moveTo>
                  <a:lnTo>
                    <a:pt x="115222" y="20952"/>
                  </a:lnTo>
                  <a:lnTo>
                    <a:pt x="104982" y="20952"/>
                  </a:lnTo>
                  <a:lnTo>
                    <a:pt x="104982" y="10712"/>
                  </a:lnTo>
                  <a:close/>
                  <a:moveTo>
                    <a:pt x="10485" y="21178"/>
                  </a:moveTo>
                  <a:lnTo>
                    <a:pt x="10485" y="31437"/>
                  </a:lnTo>
                  <a:lnTo>
                    <a:pt x="245" y="31437"/>
                  </a:lnTo>
                  <a:lnTo>
                    <a:pt x="245" y="21178"/>
                  </a:lnTo>
                  <a:close/>
                  <a:moveTo>
                    <a:pt x="20951" y="21178"/>
                  </a:moveTo>
                  <a:lnTo>
                    <a:pt x="20951" y="31437"/>
                  </a:lnTo>
                  <a:lnTo>
                    <a:pt x="10711" y="31437"/>
                  </a:lnTo>
                  <a:lnTo>
                    <a:pt x="10711" y="21178"/>
                  </a:lnTo>
                  <a:close/>
                  <a:moveTo>
                    <a:pt x="31436" y="21178"/>
                  </a:moveTo>
                  <a:lnTo>
                    <a:pt x="31436" y="31437"/>
                  </a:lnTo>
                  <a:lnTo>
                    <a:pt x="21177" y="31437"/>
                  </a:lnTo>
                  <a:lnTo>
                    <a:pt x="21177" y="21178"/>
                  </a:lnTo>
                  <a:close/>
                  <a:moveTo>
                    <a:pt x="41902" y="21178"/>
                  </a:moveTo>
                  <a:lnTo>
                    <a:pt x="41902" y="31437"/>
                  </a:lnTo>
                  <a:lnTo>
                    <a:pt x="31662" y="31437"/>
                  </a:lnTo>
                  <a:lnTo>
                    <a:pt x="31662" y="21178"/>
                  </a:lnTo>
                  <a:close/>
                  <a:moveTo>
                    <a:pt x="52369" y="21178"/>
                  </a:moveTo>
                  <a:lnTo>
                    <a:pt x="52369" y="31437"/>
                  </a:lnTo>
                  <a:lnTo>
                    <a:pt x="42128" y="31437"/>
                  </a:lnTo>
                  <a:lnTo>
                    <a:pt x="42128" y="21178"/>
                  </a:lnTo>
                  <a:close/>
                  <a:moveTo>
                    <a:pt x="62854" y="21178"/>
                  </a:moveTo>
                  <a:lnTo>
                    <a:pt x="62854" y="31437"/>
                  </a:lnTo>
                  <a:lnTo>
                    <a:pt x="52613" y="31437"/>
                  </a:lnTo>
                  <a:lnTo>
                    <a:pt x="52613" y="21178"/>
                  </a:lnTo>
                  <a:close/>
                  <a:moveTo>
                    <a:pt x="73320" y="21178"/>
                  </a:moveTo>
                  <a:lnTo>
                    <a:pt x="73320" y="31437"/>
                  </a:lnTo>
                  <a:lnTo>
                    <a:pt x="63080" y="31437"/>
                  </a:lnTo>
                  <a:lnTo>
                    <a:pt x="63080" y="21178"/>
                  </a:lnTo>
                  <a:close/>
                  <a:moveTo>
                    <a:pt x="83805" y="21178"/>
                  </a:moveTo>
                  <a:lnTo>
                    <a:pt x="83805" y="31437"/>
                  </a:lnTo>
                  <a:lnTo>
                    <a:pt x="73546" y="31437"/>
                  </a:lnTo>
                  <a:lnTo>
                    <a:pt x="73546" y="21178"/>
                  </a:lnTo>
                  <a:close/>
                  <a:moveTo>
                    <a:pt x="94271" y="21178"/>
                  </a:moveTo>
                  <a:lnTo>
                    <a:pt x="94271" y="31437"/>
                  </a:lnTo>
                  <a:lnTo>
                    <a:pt x="84031" y="31437"/>
                  </a:lnTo>
                  <a:lnTo>
                    <a:pt x="84031" y="21178"/>
                  </a:lnTo>
                  <a:close/>
                  <a:moveTo>
                    <a:pt x="104737" y="21178"/>
                  </a:moveTo>
                  <a:lnTo>
                    <a:pt x="104737" y="31437"/>
                  </a:lnTo>
                  <a:lnTo>
                    <a:pt x="94497" y="31437"/>
                  </a:lnTo>
                  <a:lnTo>
                    <a:pt x="94497" y="21178"/>
                  </a:lnTo>
                  <a:close/>
                  <a:moveTo>
                    <a:pt x="115222" y="21178"/>
                  </a:moveTo>
                  <a:lnTo>
                    <a:pt x="115222" y="31437"/>
                  </a:lnTo>
                  <a:lnTo>
                    <a:pt x="104982" y="31437"/>
                  </a:lnTo>
                  <a:lnTo>
                    <a:pt x="104982" y="21178"/>
                  </a:lnTo>
                  <a:close/>
                  <a:moveTo>
                    <a:pt x="10485" y="31663"/>
                  </a:moveTo>
                  <a:lnTo>
                    <a:pt x="10485" y="41903"/>
                  </a:lnTo>
                  <a:lnTo>
                    <a:pt x="245" y="41903"/>
                  </a:lnTo>
                  <a:lnTo>
                    <a:pt x="245" y="31663"/>
                  </a:lnTo>
                  <a:close/>
                  <a:moveTo>
                    <a:pt x="20951" y="31663"/>
                  </a:moveTo>
                  <a:lnTo>
                    <a:pt x="20951" y="41903"/>
                  </a:lnTo>
                  <a:lnTo>
                    <a:pt x="10711" y="41903"/>
                  </a:lnTo>
                  <a:lnTo>
                    <a:pt x="10711" y="31663"/>
                  </a:lnTo>
                  <a:close/>
                  <a:moveTo>
                    <a:pt x="31436" y="31663"/>
                  </a:moveTo>
                  <a:lnTo>
                    <a:pt x="31436" y="41903"/>
                  </a:lnTo>
                  <a:lnTo>
                    <a:pt x="21177" y="41903"/>
                  </a:lnTo>
                  <a:lnTo>
                    <a:pt x="21177" y="31663"/>
                  </a:lnTo>
                  <a:close/>
                  <a:moveTo>
                    <a:pt x="41902" y="31663"/>
                  </a:moveTo>
                  <a:lnTo>
                    <a:pt x="41902" y="41903"/>
                  </a:lnTo>
                  <a:lnTo>
                    <a:pt x="31662" y="41903"/>
                  </a:lnTo>
                  <a:lnTo>
                    <a:pt x="31662" y="31663"/>
                  </a:lnTo>
                  <a:close/>
                  <a:moveTo>
                    <a:pt x="52369" y="31663"/>
                  </a:moveTo>
                  <a:lnTo>
                    <a:pt x="52369" y="41903"/>
                  </a:lnTo>
                  <a:lnTo>
                    <a:pt x="42128" y="41903"/>
                  </a:lnTo>
                  <a:lnTo>
                    <a:pt x="42128" y="31663"/>
                  </a:lnTo>
                  <a:close/>
                  <a:moveTo>
                    <a:pt x="62854" y="31663"/>
                  </a:moveTo>
                  <a:lnTo>
                    <a:pt x="62854" y="41903"/>
                  </a:lnTo>
                  <a:lnTo>
                    <a:pt x="52613" y="41903"/>
                  </a:lnTo>
                  <a:lnTo>
                    <a:pt x="52613" y="31663"/>
                  </a:lnTo>
                  <a:close/>
                  <a:moveTo>
                    <a:pt x="73320" y="31663"/>
                  </a:moveTo>
                  <a:lnTo>
                    <a:pt x="73320" y="41903"/>
                  </a:lnTo>
                  <a:lnTo>
                    <a:pt x="63080" y="41903"/>
                  </a:lnTo>
                  <a:lnTo>
                    <a:pt x="63080" y="31663"/>
                  </a:lnTo>
                  <a:close/>
                  <a:moveTo>
                    <a:pt x="83805" y="31663"/>
                  </a:moveTo>
                  <a:lnTo>
                    <a:pt x="83805" y="41903"/>
                  </a:lnTo>
                  <a:lnTo>
                    <a:pt x="73546" y="41903"/>
                  </a:lnTo>
                  <a:lnTo>
                    <a:pt x="73546" y="31663"/>
                  </a:lnTo>
                  <a:close/>
                  <a:moveTo>
                    <a:pt x="94271" y="31663"/>
                  </a:moveTo>
                  <a:lnTo>
                    <a:pt x="94271" y="41903"/>
                  </a:lnTo>
                  <a:lnTo>
                    <a:pt x="84031" y="41903"/>
                  </a:lnTo>
                  <a:lnTo>
                    <a:pt x="84031" y="31663"/>
                  </a:lnTo>
                  <a:close/>
                  <a:moveTo>
                    <a:pt x="104737" y="31663"/>
                  </a:moveTo>
                  <a:lnTo>
                    <a:pt x="104737" y="41903"/>
                  </a:lnTo>
                  <a:lnTo>
                    <a:pt x="94497" y="41903"/>
                  </a:lnTo>
                  <a:lnTo>
                    <a:pt x="94497" y="31663"/>
                  </a:lnTo>
                  <a:close/>
                  <a:moveTo>
                    <a:pt x="115222" y="31663"/>
                  </a:moveTo>
                  <a:lnTo>
                    <a:pt x="115222" y="41903"/>
                  </a:lnTo>
                  <a:lnTo>
                    <a:pt x="104982" y="41903"/>
                  </a:lnTo>
                  <a:lnTo>
                    <a:pt x="104982" y="31663"/>
                  </a:lnTo>
                  <a:close/>
                  <a:moveTo>
                    <a:pt x="10485" y="42129"/>
                  </a:moveTo>
                  <a:lnTo>
                    <a:pt x="10485" y="52370"/>
                  </a:lnTo>
                  <a:lnTo>
                    <a:pt x="245" y="52370"/>
                  </a:lnTo>
                  <a:lnTo>
                    <a:pt x="245" y="42129"/>
                  </a:lnTo>
                  <a:close/>
                  <a:moveTo>
                    <a:pt x="20951" y="42129"/>
                  </a:moveTo>
                  <a:lnTo>
                    <a:pt x="20951" y="52370"/>
                  </a:lnTo>
                  <a:lnTo>
                    <a:pt x="10711" y="52370"/>
                  </a:lnTo>
                  <a:lnTo>
                    <a:pt x="10711" y="42129"/>
                  </a:lnTo>
                  <a:close/>
                  <a:moveTo>
                    <a:pt x="31436" y="42129"/>
                  </a:moveTo>
                  <a:lnTo>
                    <a:pt x="31436" y="52370"/>
                  </a:lnTo>
                  <a:lnTo>
                    <a:pt x="21177" y="52370"/>
                  </a:lnTo>
                  <a:lnTo>
                    <a:pt x="21177" y="42129"/>
                  </a:lnTo>
                  <a:close/>
                  <a:moveTo>
                    <a:pt x="41902" y="42129"/>
                  </a:moveTo>
                  <a:lnTo>
                    <a:pt x="41902" y="52370"/>
                  </a:lnTo>
                  <a:lnTo>
                    <a:pt x="31662" y="52370"/>
                  </a:lnTo>
                  <a:lnTo>
                    <a:pt x="31662" y="42129"/>
                  </a:lnTo>
                  <a:close/>
                  <a:moveTo>
                    <a:pt x="52369" y="42129"/>
                  </a:moveTo>
                  <a:lnTo>
                    <a:pt x="52369" y="52370"/>
                  </a:lnTo>
                  <a:lnTo>
                    <a:pt x="42128" y="52370"/>
                  </a:lnTo>
                  <a:lnTo>
                    <a:pt x="42128" y="42129"/>
                  </a:lnTo>
                  <a:close/>
                  <a:moveTo>
                    <a:pt x="62854" y="42129"/>
                  </a:moveTo>
                  <a:lnTo>
                    <a:pt x="62854" y="52370"/>
                  </a:lnTo>
                  <a:lnTo>
                    <a:pt x="52613" y="52370"/>
                  </a:lnTo>
                  <a:lnTo>
                    <a:pt x="52613" y="42129"/>
                  </a:lnTo>
                  <a:close/>
                  <a:moveTo>
                    <a:pt x="73320" y="42129"/>
                  </a:moveTo>
                  <a:lnTo>
                    <a:pt x="73320" y="52370"/>
                  </a:lnTo>
                  <a:lnTo>
                    <a:pt x="63080" y="52370"/>
                  </a:lnTo>
                  <a:lnTo>
                    <a:pt x="63080" y="42129"/>
                  </a:lnTo>
                  <a:close/>
                  <a:moveTo>
                    <a:pt x="83805" y="42129"/>
                  </a:moveTo>
                  <a:lnTo>
                    <a:pt x="83805" y="52370"/>
                  </a:lnTo>
                  <a:lnTo>
                    <a:pt x="73546" y="52370"/>
                  </a:lnTo>
                  <a:lnTo>
                    <a:pt x="73546" y="42129"/>
                  </a:lnTo>
                  <a:close/>
                  <a:moveTo>
                    <a:pt x="94271" y="42129"/>
                  </a:moveTo>
                  <a:lnTo>
                    <a:pt x="94271" y="52370"/>
                  </a:lnTo>
                  <a:lnTo>
                    <a:pt x="84031" y="52370"/>
                  </a:lnTo>
                  <a:lnTo>
                    <a:pt x="84031" y="42129"/>
                  </a:lnTo>
                  <a:close/>
                  <a:moveTo>
                    <a:pt x="104737" y="42129"/>
                  </a:moveTo>
                  <a:lnTo>
                    <a:pt x="104737" y="52370"/>
                  </a:lnTo>
                  <a:lnTo>
                    <a:pt x="94497" y="52370"/>
                  </a:lnTo>
                  <a:lnTo>
                    <a:pt x="94497" y="42129"/>
                  </a:lnTo>
                  <a:close/>
                  <a:moveTo>
                    <a:pt x="115222" y="42129"/>
                  </a:moveTo>
                  <a:lnTo>
                    <a:pt x="115222" y="52370"/>
                  </a:lnTo>
                  <a:lnTo>
                    <a:pt x="104982" y="52370"/>
                  </a:lnTo>
                  <a:lnTo>
                    <a:pt x="104982" y="42129"/>
                  </a:lnTo>
                  <a:close/>
                  <a:moveTo>
                    <a:pt x="10485" y="52614"/>
                  </a:moveTo>
                  <a:lnTo>
                    <a:pt x="10485" y="62855"/>
                  </a:lnTo>
                  <a:lnTo>
                    <a:pt x="245" y="62855"/>
                  </a:lnTo>
                  <a:lnTo>
                    <a:pt x="245" y="52614"/>
                  </a:lnTo>
                  <a:close/>
                  <a:moveTo>
                    <a:pt x="20951" y="52614"/>
                  </a:moveTo>
                  <a:lnTo>
                    <a:pt x="20951" y="62855"/>
                  </a:lnTo>
                  <a:lnTo>
                    <a:pt x="10711" y="62855"/>
                  </a:lnTo>
                  <a:lnTo>
                    <a:pt x="10711" y="52614"/>
                  </a:lnTo>
                  <a:close/>
                  <a:moveTo>
                    <a:pt x="31436" y="52614"/>
                  </a:moveTo>
                  <a:lnTo>
                    <a:pt x="31436" y="62855"/>
                  </a:lnTo>
                  <a:lnTo>
                    <a:pt x="21177" y="62855"/>
                  </a:lnTo>
                  <a:lnTo>
                    <a:pt x="21177" y="52614"/>
                  </a:lnTo>
                  <a:close/>
                  <a:moveTo>
                    <a:pt x="41902" y="52614"/>
                  </a:moveTo>
                  <a:lnTo>
                    <a:pt x="41902" y="62855"/>
                  </a:lnTo>
                  <a:lnTo>
                    <a:pt x="31662" y="62855"/>
                  </a:lnTo>
                  <a:lnTo>
                    <a:pt x="31662" y="52614"/>
                  </a:lnTo>
                  <a:close/>
                  <a:moveTo>
                    <a:pt x="52369" y="52614"/>
                  </a:moveTo>
                  <a:lnTo>
                    <a:pt x="52369" y="62855"/>
                  </a:lnTo>
                  <a:lnTo>
                    <a:pt x="42128" y="62855"/>
                  </a:lnTo>
                  <a:lnTo>
                    <a:pt x="42128" y="52614"/>
                  </a:lnTo>
                  <a:close/>
                  <a:moveTo>
                    <a:pt x="62854" y="52614"/>
                  </a:moveTo>
                  <a:lnTo>
                    <a:pt x="62854" y="62855"/>
                  </a:lnTo>
                  <a:lnTo>
                    <a:pt x="52613" y="62855"/>
                  </a:lnTo>
                  <a:lnTo>
                    <a:pt x="52613" y="52614"/>
                  </a:lnTo>
                  <a:close/>
                  <a:moveTo>
                    <a:pt x="73320" y="52614"/>
                  </a:moveTo>
                  <a:lnTo>
                    <a:pt x="73320" y="62855"/>
                  </a:lnTo>
                  <a:lnTo>
                    <a:pt x="63080" y="62855"/>
                  </a:lnTo>
                  <a:lnTo>
                    <a:pt x="63080" y="52614"/>
                  </a:lnTo>
                  <a:close/>
                  <a:moveTo>
                    <a:pt x="83805" y="52614"/>
                  </a:moveTo>
                  <a:lnTo>
                    <a:pt x="83805" y="62855"/>
                  </a:lnTo>
                  <a:lnTo>
                    <a:pt x="73546" y="62855"/>
                  </a:lnTo>
                  <a:lnTo>
                    <a:pt x="73546" y="52614"/>
                  </a:lnTo>
                  <a:close/>
                  <a:moveTo>
                    <a:pt x="94271" y="52614"/>
                  </a:moveTo>
                  <a:lnTo>
                    <a:pt x="94271" y="62855"/>
                  </a:lnTo>
                  <a:lnTo>
                    <a:pt x="84031" y="62855"/>
                  </a:lnTo>
                  <a:lnTo>
                    <a:pt x="84031" y="52614"/>
                  </a:lnTo>
                  <a:close/>
                  <a:moveTo>
                    <a:pt x="104737" y="52614"/>
                  </a:moveTo>
                  <a:lnTo>
                    <a:pt x="104737" y="62855"/>
                  </a:lnTo>
                  <a:lnTo>
                    <a:pt x="94497" y="62855"/>
                  </a:lnTo>
                  <a:lnTo>
                    <a:pt x="94497" y="52614"/>
                  </a:lnTo>
                  <a:close/>
                  <a:moveTo>
                    <a:pt x="115222" y="52614"/>
                  </a:moveTo>
                  <a:lnTo>
                    <a:pt x="115222" y="62855"/>
                  </a:lnTo>
                  <a:lnTo>
                    <a:pt x="104982" y="62855"/>
                  </a:lnTo>
                  <a:lnTo>
                    <a:pt x="104982" y="52614"/>
                  </a:lnTo>
                  <a:close/>
                  <a:moveTo>
                    <a:pt x="10485" y="63080"/>
                  </a:moveTo>
                  <a:lnTo>
                    <a:pt x="10485" y="73321"/>
                  </a:lnTo>
                  <a:lnTo>
                    <a:pt x="245" y="73321"/>
                  </a:lnTo>
                  <a:lnTo>
                    <a:pt x="245" y="63080"/>
                  </a:lnTo>
                  <a:close/>
                  <a:moveTo>
                    <a:pt x="20951" y="63080"/>
                  </a:moveTo>
                  <a:lnTo>
                    <a:pt x="20951" y="73321"/>
                  </a:lnTo>
                  <a:lnTo>
                    <a:pt x="10711" y="73321"/>
                  </a:lnTo>
                  <a:lnTo>
                    <a:pt x="10711" y="63080"/>
                  </a:lnTo>
                  <a:close/>
                  <a:moveTo>
                    <a:pt x="31436" y="63080"/>
                  </a:moveTo>
                  <a:lnTo>
                    <a:pt x="31436" y="73321"/>
                  </a:lnTo>
                  <a:lnTo>
                    <a:pt x="21177" y="73321"/>
                  </a:lnTo>
                  <a:lnTo>
                    <a:pt x="21177" y="63080"/>
                  </a:lnTo>
                  <a:close/>
                  <a:moveTo>
                    <a:pt x="41902" y="63080"/>
                  </a:moveTo>
                  <a:lnTo>
                    <a:pt x="41902" y="73321"/>
                  </a:lnTo>
                  <a:lnTo>
                    <a:pt x="31662" y="73321"/>
                  </a:lnTo>
                  <a:lnTo>
                    <a:pt x="31662" y="63080"/>
                  </a:lnTo>
                  <a:close/>
                  <a:moveTo>
                    <a:pt x="52369" y="63080"/>
                  </a:moveTo>
                  <a:lnTo>
                    <a:pt x="52369" y="73321"/>
                  </a:lnTo>
                  <a:lnTo>
                    <a:pt x="42128" y="73321"/>
                  </a:lnTo>
                  <a:lnTo>
                    <a:pt x="42128" y="63080"/>
                  </a:lnTo>
                  <a:close/>
                  <a:moveTo>
                    <a:pt x="62854" y="63080"/>
                  </a:moveTo>
                  <a:lnTo>
                    <a:pt x="62854" y="73321"/>
                  </a:lnTo>
                  <a:lnTo>
                    <a:pt x="52613" y="73321"/>
                  </a:lnTo>
                  <a:lnTo>
                    <a:pt x="52613" y="63080"/>
                  </a:lnTo>
                  <a:close/>
                  <a:moveTo>
                    <a:pt x="73320" y="63080"/>
                  </a:moveTo>
                  <a:lnTo>
                    <a:pt x="73320" y="73321"/>
                  </a:lnTo>
                  <a:lnTo>
                    <a:pt x="63080" y="73321"/>
                  </a:lnTo>
                  <a:lnTo>
                    <a:pt x="63080" y="63080"/>
                  </a:lnTo>
                  <a:close/>
                  <a:moveTo>
                    <a:pt x="83805" y="63080"/>
                  </a:moveTo>
                  <a:lnTo>
                    <a:pt x="83805" y="73321"/>
                  </a:lnTo>
                  <a:lnTo>
                    <a:pt x="73546" y="73321"/>
                  </a:lnTo>
                  <a:lnTo>
                    <a:pt x="73546" y="63080"/>
                  </a:lnTo>
                  <a:close/>
                  <a:moveTo>
                    <a:pt x="94271" y="63080"/>
                  </a:moveTo>
                  <a:lnTo>
                    <a:pt x="94271" y="73321"/>
                  </a:lnTo>
                  <a:lnTo>
                    <a:pt x="84031" y="73321"/>
                  </a:lnTo>
                  <a:lnTo>
                    <a:pt x="84031" y="63080"/>
                  </a:lnTo>
                  <a:close/>
                  <a:moveTo>
                    <a:pt x="104737" y="63080"/>
                  </a:moveTo>
                  <a:lnTo>
                    <a:pt x="104737" y="73321"/>
                  </a:lnTo>
                  <a:lnTo>
                    <a:pt x="94497" y="73321"/>
                  </a:lnTo>
                  <a:lnTo>
                    <a:pt x="94497" y="63080"/>
                  </a:lnTo>
                  <a:close/>
                  <a:moveTo>
                    <a:pt x="115222" y="63080"/>
                  </a:moveTo>
                  <a:lnTo>
                    <a:pt x="115222" y="73321"/>
                  </a:lnTo>
                  <a:lnTo>
                    <a:pt x="104982" y="73321"/>
                  </a:lnTo>
                  <a:lnTo>
                    <a:pt x="104982" y="63080"/>
                  </a:lnTo>
                  <a:close/>
                  <a:moveTo>
                    <a:pt x="10485" y="73547"/>
                  </a:moveTo>
                  <a:lnTo>
                    <a:pt x="10485" y="83806"/>
                  </a:lnTo>
                  <a:lnTo>
                    <a:pt x="245" y="83806"/>
                  </a:lnTo>
                  <a:lnTo>
                    <a:pt x="245" y="73547"/>
                  </a:lnTo>
                  <a:close/>
                  <a:moveTo>
                    <a:pt x="20951" y="73547"/>
                  </a:moveTo>
                  <a:lnTo>
                    <a:pt x="20951" y="83806"/>
                  </a:lnTo>
                  <a:lnTo>
                    <a:pt x="10711" y="83806"/>
                  </a:lnTo>
                  <a:lnTo>
                    <a:pt x="10711" y="73547"/>
                  </a:lnTo>
                  <a:close/>
                  <a:moveTo>
                    <a:pt x="31436" y="73547"/>
                  </a:moveTo>
                  <a:lnTo>
                    <a:pt x="31436" y="83806"/>
                  </a:lnTo>
                  <a:lnTo>
                    <a:pt x="21177" y="83806"/>
                  </a:lnTo>
                  <a:lnTo>
                    <a:pt x="21177" y="73547"/>
                  </a:lnTo>
                  <a:close/>
                  <a:moveTo>
                    <a:pt x="41902" y="73547"/>
                  </a:moveTo>
                  <a:lnTo>
                    <a:pt x="41902" y="83806"/>
                  </a:lnTo>
                  <a:lnTo>
                    <a:pt x="31662" y="83806"/>
                  </a:lnTo>
                  <a:lnTo>
                    <a:pt x="31662" y="73547"/>
                  </a:lnTo>
                  <a:close/>
                  <a:moveTo>
                    <a:pt x="52369" y="73547"/>
                  </a:moveTo>
                  <a:lnTo>
                    <a:pt x="52369" y="83806"/>
                  </a:lnTo>
                  <a:lnTo>
                    <a:pt x="42128" y="83806"/>
                  </a:lnTo>
                  <a:lnTo>
                    <a:pt x="42128" y="73547"/>
                  </a:lnTo>
                  <a:close/>
                  <a:moveTo>
                    <a:pt x="62854" y="73547"/>
                  </a:moveTo>
                  <a:lnTo>
                    <a:pt x="62854" y="83806"/>
                  </a:lnTo>
                  <a:lnTo>
                    <a:pt x="52613" y="83806"/>
                  </a:lnTo>
                  <a:lnTo>
                    <a:pt x="52613" y="73547"/>
                  </a:lnTo>
                  <a:close/>
                  <a:moveTo>
                    <a:pt x="73320" y="73547"/>
                  </a:moveTo>
                  <a:lnTo>
                    <a:pt x="73320" y="83806"/>
                  </a:lnTo>
                  <a:lnTo>
                    <a:pt x="63080" y="83806"/>
                  </a:lnTo>
                  <a:lnTo>
                    <a:pt x="63080" y="73547"/>
                  </a:lnTo>
                  <a:close/>
                  <a:moveTo>
                    <a:pt x="83805" y="73547"/>
                  </a:moveTo>
                  <a:lnTo>
                    <a:pt x="83805" y="83806"/>
                  </a:lnTo>
                  <a:lnTo>
                    <a:pt x="73546" y="83806"/>
                  </a:lnTo>
                  <a:lnTo>
                    <a:pt x="73546" y="73547"/>
                  </a:lnTo>
                  <a:close/>
                  <a:moveTo>
                    <a:pt x="94271" y="73547"/>
                  </a:moveTo>
                  <a:lnTo>
                    <a:pt x="94271" y="83806"/>
                  </a:lnTo>
                  <a:lnTo>
                    <a:pt x="84031" y="83806"/>
                  </a:lnTo>
                  <a:lnTo>
                    <a:pt x="84031" y="73547"/>
                  </a:lnTo>
                  <a:close/>
                  <a:moveTo>
                    <a:pt x="104737" y="73547"/>
                  </a:moveTo>
                  <a:lnTo>
                    <a:pt x="104737" y="83806"/>
                  </a:lnTo>
                  <a:lnTo>
                    <a:pt x="94497" y="83806"/>
                  </a:lnTo>
                  <a:lnTo>
                    <a:pt x="94497" y="73547"/>
                  </a:lnTo>
                  <a:close/>
                  <a:moveTo>
                    <a:pt x="115222" y="73547"/>
                  </a:moveTo>
                  <a:lnTo>
                    <a:pt x="115222" y="83806"/>
                  </a:lnTo>
                  <a:lnTo>
                    <a:pt x="104982" y="83806"/>
                  </a:lnTo>
                  <a:lnTo>
                    <a:pt x="104982" y="73547"/>
                  </a:lnTo>
                  <a:close/>
                  <a:moveTo>
                    <a:pt x="10485" y="84032"/>
                  </a:moveTo>
                  <a:lnTo>
                    <a:pt x="10485" y="94272"/>
                  </a:lnTo>
                  <a:lnTo>
                    <a:pt x="245" y="94272"/>
                  </a:lnTo>
                  <a:lnTo>
                    <a:pt x="245" y="84032"/>
                  </a:lnTo>
                  <a:close/>
                  <a:moveTo>
                    <a:pt x="20951" y="84032"/>
                  </a:moveTo>
                  <a:lnTo>
                    <a:pt x="20951" y="94272"/>
                  </a:lnTo>
                  <a:lnTo>
                    <a:pt x="10711" y="94272"/>
                  </a:lnTo>
                  <a:lnTo>
                    <a:pt x="10711" y="84032"/>
                  </a:lnTo>
                  <a:close/>
                  <a:moveTo>
                    <a:pt x="31436" y="84032"/>
                  </a:moveTo>
                  <a:lnTo>
                    <a:pt x="31436" y="94272"/>
                  </a:lnTo>
                  <a:lnTo>
                    <a:pt x="21177" y="94272"/>
                  </a:lnTo>
                  <a:lnTo>
                    <a:pt x="21177" y="84032"/>
                  </a:lnTo>
                  <a:close/>
                  <a:moveTo>
                    <a:pt x="41902" y="84032"/>
                  </a:moveTo>
                  <a:lnTo>
                    <a:pt x="41902" y="94272"/>
                  </a:lnTo>
                  <a:lnTo>
                    <a:pt x="31662" y="94272"/>
                  </a:lnTo>
                  <a:lnTo>
                    <a:pt x="31662" y="84032"/>
                  </a:lnTo>
                  <a:close/>
                  <a:moveTo>
                    <a:pt x="52369" y="84032"/>
                  </a:moveTo>
                  <a:lnTo>
                    <a:pt x="52369" y="94272"/>
                  </a:lnTo>
                  <a:lnTo>
                    <a:pt x="42128" y="94272"/>
                  </a:lnTo>
                  <a:lnTo>
                    <a:pt x="42128" y="84032"/>
                  </a:lnTo>
                  <a:close/>
                  <a:moveTo>
                    <a:pt x="62854" y="84032"/>
                  </a:moveTo>
                  <a:lnTo>
                    <a:pt x="62854" y="94272"/>
                  </a:lnTo>
                  <a:lnTo>
                    <a:pt x="52613" y="94272"/>
                  </a:lnTo>
                  <a:lnTo>
                    <a:pt x="52613" y="84032"/>
                  </a:lnTo>
                  <a:close/>
                  <a:moveTo>
                    <a:pt x="73320" y="84032"/>
                  </a:moveTo>
                  <a:lnTo>
                    <a:pt x="73320" y="94272"/>
                  </a:lnTo>
                  <a:lnTo>
                    <a:pt x="63080" y="94272"/>
                  </a:lnTo>
                  <a:lnTo>
                    <a:pt x="63080" y="84032"/>
                  </a:lnTo>
                  <a:close/>
                  <a:moveTo>
                    <a:pt x="83805" y="84032"/>
                  </a:moveTo>
                  <a:lnTo>
                    <a:pt x="83805" y="94272"/>
                  </a:lnTo>
                  <a:lnTo>
                    <a:pt x="73546" y="94272"/>
                  </a:lnTo>
                  <a:lnTo>
                    <a:pt x="73546" y="84032"/>
                  </a:lnTo>
                  <a:close/>
                  <a:moveTo>
                    <a:pt x="94271" y="84032"/>
                  </a:moveTo>
                  <a:lnTo>
                    <a:pt x="94271" y="94272"/>
                  </a:lnTo>
                  <a:lnTo>
                    <a:pt x="84031" y="94272"/>
                  </a:lnTo>
                  <a:lnTo>
                    <a:pt x="84031" y="84032"/>
                  </a:lnTo>
                  <a:close/>
                  <a:moveTo>
                    <a:pt x="104737" y="84032"/>
                  </a:moveTo>
                  <a:lnTo>
                    <a:pt x="104737" y="94272"/>
                  </a:lnTo>
                  <a:lnTo>
                    <a:pt x="94497" y="94272"/>
                  </a:lnTo>
                  <a:lnTo>
                    <a:pt x="94497" y="84032"/>
                  </a:lnTo>
                  <a:close/>
                  <a:moveTo>
                    <a:pt x="115222" y="84032"/>
                  </a:moveTo>
                  <a:lnTo>
                    <a:pt x="115222" y="94272"/>
                  </a:lnTo>
                  <a:lnTo>
                    <a:pt x="104982" y="94272"/>
                  </a:lnTo>
                  <a:lnTo>
                    <a:pt x="104982" y="84032"/>
                  </a:lnTo>
                  <a:close/>
                  <a:moveTo>
                    <a:pt x="10485" y="94498"/>
                  </a:moveTo>
                  <a:lnTo>
                    <a:pt x="10485" y="104738"/>
                  </a:lnTo>
                  <a:lnTo>
                    <a:pt x="245" y="104738"/>
                  </a:lnTo>
                  <a:lnTo>
                    <a:pt x="245" y="94498"/>
                  </a:lnTo>
                  <a:close/>
                  <a:moveTo>
                    <a:pt x="20951" y="94498"/>
                  </a:moveTo>
                  <a:lnTo>
                    <a:pt x="20951" y="104738"/>
                  </a:lnTo>
                  <a:lnTo>
                    <a:pt x="10711" y="104738"/>
                  </a:lnTo>
                  <a:lnTo>
                    <a:pt x="10711" y="94498"/>
                  </a:lnTo>
                  <a:close/>
                  <a:moveTo>
                    <a:pt x="31436" y="94498"/>
                  </a:moveTo>
                  <a:lnTo>
                    <a:pt x="31436" y="104738"/>
                  </a:lnTo>
                  <a:lnTo>
                    <a:pt x="21177" y="104738"/>
                  </a:lnTo>
                  <a:lnTo>
                    <a:pt x="21177" y="94498"/>
                  </a:lnTo>
                  <a:close/>
                  <a:moveTo>
                    <a:pt x="41902" y="94498"/>
                  </a:moveTo>
                  <a:lnTo>
                    <a:pt x="41902" y="104738"/>
                  </a:lnTo>
                  <a:lnTo>
                    <a:pt x="31662" y="104738"/>
                  </a:lnTo>
                  <a:lnTo>
                    <a:pt x="31662" y="94498"/>
                  </a:lnTo>
                  <a:close/>
                  <a:moveTo>
                    <a:pt x="52369" y="94498"/>
                  </a:moveTo>
                  <a:lnTo>
                    <a:pt x="52369" y="104738"/>
                  </a:lnTo>
                  <a:lnTo>
                    <a:pt x="42128" y="104738"/>
                  </a:lnTo>
                  <a:lnTo>
                    <a:pt x="42128" y="94498"/>
                  </a:lnTo>
                  <a:close/>
                  <a:moveTo>
                    <a:pt x="62854" y="94498"/>
                  </a:moveTo>
                  <a:lnTo>
                    <a:pt x="62854" y="104738"/>
                  </a:lnTo>
                  <a:lnTo>
                    <a:pt x="52613" y="104738"/>
                  </a:lnTo>
                  <a:lnTo>
                    <a:pt x="52613" y="94498"/>
                  </a:lnTo>
                  <a:close/>
                  <a:moveTo>
                    <a:pt x="73320" y="94498"/>
                  </a:moveTo>
                  <a:lnTo>
                    <a:pt x="73320" y="104738"/>
                  </a:lnTo>
                  <a:lnTo>
                    <a:pt x="63080" y="104738"/>
                  </a:lnTo>
                  <a:lnTo>
                    <a:pt x="63080" y="94498"/>
                  </a:lnTo>
                  <a:close/>
                  <a:moveTo>
                    <a:pt x="83805" y="94498"/>
                  </a:moveTo>
                  <a:lnTo>
                    <a:pt x="83805" y="104738"/>
                  </a:lnTo>
                  <a:lnTo>
                    <a:pt x="73546" y="104738"/>
                  </a:lnTo>
                  <a:lnTo>
                    <a:pt x="73546" y="94498"/>
                  </a:lnTo>
                  <a:close/>
                  <a:moveTo>
                    <a:pt x="94271" y="94498"/>
                  </a:moveTo>
                  <a:lnTo>
                    <a:pt x="94271" y="104738"/>
                  </a:lnTo>
                  <a:lnTo>
                    <a:pt x="84031" y="104738"/>
                  </a:lnTo>
                  <a:lnTo>
                    <a:pt x="84031" y="94498"/>
                  </a:lnTo>
                  <a:close/>
                  <a:moveTo>
                    <a:pt x="104737" y="94498"/>
                  </a:moveTo>
                  <a:lnTo>
                    <a:pt x="104737" y="104738"/>
                  </a:lnTo>
                  <a:lnTo>
                    <a:pt x="94497" y="104738"/>
                  </a:lnTo>
                  <a:lnTo>
                    <a:pt x="94497" y="94498"/>
                  </a:lnTo>
                  <a:close/>
                  <a:moveTo>
                    <a:pt x="115222" y="94498"/>
                  </a:moveTo>
                  <a:lnTo>
                    <a:pt x="115222" y="104738"/>
                  </a:lnTo>
                  <a:lnTo>
                    <a:pt x="104982" y="104738"/>
                  </a:lnTo>
                  <a:lnTo>
                    <a:pt x="104982" y="94498"/>
                  </a:lnTo>
                  <a:close/>
                  <a:moveTo>
                    <a:pt x="10485" y="104983"/>
                  </a:moveTo>
                  <a:lnTo>
                    <a:pt x="10485" y="115223"/>
                  </a:lnTo>
                  <a:lnTo>
                    <a:pt x="245" y="115223"/>
                  </a:lnTo>
                  <a:lnTo>
                    <a:pt x="245" y="104983"/>
                  </a:lnTo>
                  <a:close/>
                  <a:moveTo>
                    <a:pt x="20951" y="104983"/>
                  </a:moveTo>
                  <a:lnTo>
                    <a:pt x="20951" y="115223"/>
                  </a:lnTo>
                  <a:lnTo>
                    <a:pt x="10711" y="115223"/>
                  </a:lnTo>
                  <a:lnTo>
                    <a:pt x="10711" y="104983"/>
                  </a:lnTo>
                  <a:close/>
                  <a:moveTo>
                    <a:pt x="31436" y="104983"/>
                  </a:moveTo>
                  <a:lnTo>
                    <a:pt x="31436" y="115223"/>
                  </a:lnTo>
                  <a:lnTo>
                    <a:pt x="21177" y="115223"/>
                  </a:lnTo>
                  <a:lnTo>
                    <a:pt x="21177" y="104983"/>
                  </a:lnTo>
                  <a:close/>
                  <a:moveTo>
                    <a:pt x="41902" y="104983"/>
                  </a:moveTo>
                  <a:lnTo>
                    <a:pt x="41902" y="115223"/>
                  </a:lnTo>
                  <a:lnTo>
                    <a:pt x="31662" y="115223"/>
                  </a:lnTo>
                  <a:lnTo>
                    <a:pt x="31662" y="104983"/>
                  </a:lnTo>
                  <a:close/>
                  <a:moveTo>
                    <a:pt x="52369" y="104983"/>
                  </a:moveTo>
                  <a:lnTo>
                    <a:pt x="52369" y="115223"/>
                  </a:lnTo>
                  <a:lnTo>
                    <a:pt x="42128" y="115223"/>
                  </a:lnTo>
                  <a:lnTo>
                    <a:pt x="42128" y="104983"/>
                  </a:lnTo>
                  <a:close/>
                  <a:moveTo>
                    <a:pt x="62854" y="104983"/>
                  </a:moveTo>
                  <a:lnTo>
                    <a:pt x="62854" y="115223"/>
                  </a:lnTo>
                  <a:lnTo>
                    <a:pt x="52613" y="115223"/>
                  </a:lnTo>
                  <a:lnTo>
                    <a:pt x="52613" y="104983"/>
                  </a:lnTo>
                  <a:close/>
                  <a:moveTo>
                    <a:pt x="73320" y="104983"/>
                  </a:moveTo>
                  <a:lnTo>
                    <a:pt x="73320" y="115223"/>
                  </a:lnTo>
                  <a:lnTo>
                    <a:pt x="63080" y="115223"/>
                  </a:lnTo>
                  <a:lnTo>
                    <a:pt x="63080" y="104983"/>
                  </a:lnTo>
                  <a:close/>
                  <a:moveTo>
                    <a:pt x="83805" y="104983"/>
                  </a:moveTo>
                  <a:lnTo>
                    <a:pt x="83805" y="115223"/>
                  </a:lnTo>
                  <a:lnTo>
                    <a:pt x="73546" y="115223"/>
                  </a:lnTo>
                  <a:lnTo>
                    <a:pt x="73546" y="104983"/>
                  </a:lnTo>
                  <a:close/>
                  <a:moveTo>
                    <a:pt x="94271" y="104983"/>
                  </a:moveTo>
                  <a:lnTo>
                    <a:pt x="94271" y="115223"/>
                  </a:lnTo>
                  <a:lnTo>
                    <a:pt x="84031" y="115223"/>
                  </a:lnTo>
                  <a:lnTo>
                    <a:pt x="84031" y="104983"/>
                  </a:lnTo>
                  <a:close/>
                  <a:moveTo>
                    <a:pt x="104737" y="104983"/>
                  </a:moveTo>
                  <a:lnTo>
                    <a:pt x="104737" y="115223"/>
                  </a:lnTo>
                  <a:lnTo>
                    <a:pt x="94497" y="115223"/>
                  </a:lnTo>
                  <a:lnTo>
                    <a:pt x="94497" y="104983"/>
                  </a:lnTo>
                  <a:close/>
                  <a:moveTo>
                    <a:pt x="115222" y="104983"/>
                  </a:moveTo>
                  <a:lnTo>
                    <a:pt x="115222" y="115223"/>
                  </a:lnTo>
                  <a:lnTo>
                    <a:pt x="104982" y="115223"/>
                  </a:lnTo>
                  <a:lnTo>
                    <a:pt x="104982" y="104983"/>
                  </a:lnTo>
                  <a:close/>
                  <a:moveTo>
                    <a:pt x="0" y="1"/>
                  </a:moveTo>
                  <a:lnTo>
                    <a:pt x="0" y="10486"/>
                  </a:lnTo>
                  <a:lnTo>
                    <a:pt x="0" y="10712"/>
                  </a:lnTo>
                  <a:lnTo>
                    <a:pt x="0" y="20952"/>
                  </a:lnTo>
                  <a:lnTo>
                    <a:pt x="0" y="21178"/>
                  </a:lnTo>
                  <a:lnTo>
                    <a:pt x="0" y="31437"/>
                  </a:lnTo>
                  <a:lnTo>
                    <a:pt x="0" y="31663"/>
                  </a:lnTo>
                  <a:lnTo>
                    <a:pt x="0" y="41903"/>
                  </a:lnTo>
                  <a:lnTo>
                    <a:pt x="0" y="42129"/>
                  </a:lnTo>
                  <a:lnTo>
                    <a:pt x="0" y="52370"/>
                  </a:lnTo>
                  <a:lnTo>
                    <a:pt x="0" y="52614"/>
                  </a:lnTo>
                  <a:lnTo>
                    <a:pt x="0" y="62855"/>
                  </a:lnTo>
                  <a:lnTo>
                    <a:pt x="0" y="63080"/>
                  </a:lnTo>
                  <a:lnTo>
                    <a:pt x="0" y="73321"/>
                  </a:lnTo>
                  <a:lnTo>
                    <a:pt x="0" y="73547"/>
                  </a:lnTo>
                  <a:lnTo>
                    <a:pt x="0" y="83806"/>
                  </a:lnTo>
                  <a:lnTo>
                    <a:pt x="0" y="84032"/>
                  </a:lnTo>
                  <a:lnTo>
                    <a:pt x="0" y="94272"/>
                  </a:lnTo>
                  <a:lnTo>
                    <a:pt x="0" y="94498"/>
                  </a:lnTo>
                  <a:lnTo>
                    <a:pt x="0" y="104738"/>
                  </a:lnTo>
                  <a:lnTo>
                    <a:pt x="0" y="104983"/>
                  </a:lnTo>
                  <a:lnTo>
                    <a:pt x="0" y="115449"/>
                  </a:lnTo>
                  <a:lnTo>
                    <a:pt x="115448" y="115449"/>
                  </a:lnTo>
                  <a:lnTo>
                    <a:pt x="115448" y="104983"/>
                  </a:lnTo>
                  <a:lnTo>
                    <a:pt x="115448" y="104738"/>
                  </a:lnTo>
                  <a:lnTo>
                    <a:pt x="115448" y="94498"/>
                  </a:lnTo>
                  <a:lnTo>
                    <a:pt x="115448" y="94272"/>
                  </a:lnTo>
                  <a:lnTo>
                    <a:pt x="115448" y="84032"/>
                  </a:lnTo>
                  <a:lnTo>
                    <a:pt x="115448" y="83806"/>
                  </a:lnTo>
                  <a:lnTo>
                    <a:pt x="115448" y="73547"/>
                  </a:lnTo>
                  <a:lnTo>
                    <a:pt x="115448" y="73321"/>
                  </a:lnTo>
                  <a:lnTo>
                    <a:pt x="115448" y="63080"/>
                  </a:lnTo>
                  <a:lnTo>
                    <a:pt x="115448" y="62855"/>
                  </a:lnTo>
                  <a:lnTo>
                    <a:pt x="115448" y="52614"/>
                  </a:lnTo>
                  <a:lnTo>
                    <a:pt x="115448" y="52370"/>
                  </a:lnTo>
                  <a:lnTo>
                    <a:pt x="115448" y="42129"/>
                  </a:lnTo>
                  <a:lnTo>
                    <a:pt x="115448" y="41903"/>
                  </a:lnTo>
                  <a:lnTo>
                    <a:pt x="115448" y="31663"/>
                  </a:lnTo>
                  <a:lnTo>
                    <a:pt x="115448" y="31437"/>
                  </a:lnTo>
                  <a:lnTo>
                    <a:pt x="115448" y="21178"/>
                  </a:lnTo>
                  <a:lnTo>
                    <a:pt x="115448" y="20952"/>
                  </a:lnTo>
                  <a:lnTo>
                    <a:pt x="115448" y="10712"/>
                  </a:lnTo>
                  <a:lnTo>
                    <a:pt x="115448" y="10486"/>
                  </a:lnTo>
                  <a:lnTo>
                    <a:pt x="115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00177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0279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105410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1080315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1106480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1132692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1158857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118502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12112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23740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2636125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00177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0279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05410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080315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1106480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1132692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1158857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118502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2112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123740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2636125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00177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0279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05410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080315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106480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1132692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1158857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18502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12112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23740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2636125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00177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0279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105410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60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1080315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1106480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1132692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1158857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118502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60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2112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123740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12636125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00177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10279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105410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1080315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1106480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1132692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1158857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118502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12112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123740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12636125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100177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0279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105410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1080315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1106480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1132692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158857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118502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12112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123740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12636125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100177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10279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105410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1080315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1106480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1132692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1158857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118502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12112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123740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12636125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100177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10279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105410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0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1080315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1106480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1132692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158857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118502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0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12112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123740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12636125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100177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10279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105410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59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1080315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1106480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1132692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1158857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118502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59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12112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123740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12636125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100177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10279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105410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1080315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1106480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1132692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1158857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118502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12112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123740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12636125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100177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10279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105410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1080315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1106480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1132692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1158857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118502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12112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123740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12636125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p45"/>
          <p:cNvSpPr/>
          <p:nvPr/>
        </p:nvSpPr>
        <p:spPr>
          <a:xfrm flipH="1">
            <a:off x="-1856661" y="187267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5"/>
          <p:cNvSpPr/>
          <p:nvPr/>
        </p:nvSpPr>
        <p:spPr>
          <a:xfrm>
            <a:off x="7648114" y="187267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5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4" name="Google Shape;1214;p45"/>
          <p:cNvGrpSpPr/>
          <p:nvPr/>
        </p:nvGrpSpPr>
        <p:grpSpPr>
          <a:xfrm>
            <a:off x="906450" y="1216783"/>
            <a:ext cx="7485085" cy="2590862"/>
            <a:chOff x="906450" y="1349550"/>
            <a:chExt cx="7485085" cy="2590862"/>
          </a:xfrm>
        </p:grpSpPr>
        <p:sp>
          <p:nvSpPr>
            <p:cNvPr id="1215" name="Google Shape;1215;p45"/>
            <p:cNvSpPr/>
            <p:nvPr/>
          </p:nvSpPr>
          <p:spPr>
            <a:xfrm>
              <a:off x="1060435" y="1496012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987547" y="1420467"/>
              <a:ext cx="7331100" cy="24444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906450" y="1349550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8" name="Google Shape;1218;p45"/>
            <p:cNvGrpSpPr/>
            <p:nvPr/>
          </p:nvGrpSpPr>
          <p:grpSpPr>
            <a:xfrm>
              <a:off x="7356762" y="1456738"/>
              <a:ext cx="751827" cy="231823"/>
              <a:chOff x="7626954" y="599598"/>
              <a:chExt cx="751827" cy="231823"/>
            </a:xfrm>
          </p:grpSpPr>
          <p:sp>
            <p:nvSpPr>
              <p:cNvPr id="1219" name="Google Shape;1219;p45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45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45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45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45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45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25" name="Google Shape;1225;p45"/>
            <p:cNvCxnSpPr/>
            <p:nvPr/>
          </p:nvCxnSpPr>
          <p:spPr>
            <a:xfrm>
              <a:off x="912917" y="1832000"/>
              <a:ext cx="7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26" name="Google Shape;1226;p45"/>
          <p:cNvSpPr txBox="1"/>
          <p:nvPr>
            <p:ph type="title"/>
          </p:nvPr>
        </p:nvSpPr>
        <p:spPr>
          <a:xfrm>
            <a:off x="2355150" y="2015491"/>
            <a:ext cx="4433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7" name="Google Shape;1227;p45"/>
          <p:cNvSpPr txBox="1"/>
          <p:nvPr>
            <p:ph idx="1" type="subTitle"/>
          </p:nvPr>
        </p:nvSpPr>
        <p:spPr>
          <a:xfrm>
            <a:off x="2772750" y="2570643"/>
            <a:ext cx="3598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8" name="Google Shape;1228;p45"/>
          <p:cNvSpPr txBox="1"/>
          <p:nvPr>
            <p:ph idx="2" type="title"/>
          </p:nvPr>
        </p:nvSpPr>
        <p:spPr>
          <a:xfrm>
            <a:off x="4027950" y="3568853"/>
            <a:ext cx="1088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9" name="Google Shape;1229;p45"/>
          <p:cNvSpPr/>
          <p:nvPr/>
        </p:nvSpPr>
        <p:spPr>
          <a:xfrm flipH="1">
            <a:off x="422329" y="294500"/>
            <a:ext cx="162000" cy="1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5"/>
          <p:cNvSpPr/>
          <p:nvPr/>
        </p:nvSpPr>
        <p:spPr>
          <a:xfrm flipH="1">
            <a:off x="1777679" y="2849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45"/>
          <p:cNvSpPr/>
          <p:nvPr/>
        </p:nvSpPr>
        <p:spPr>
          <a:xfrm flipH="1">
            <a:off x="6844504" y="356500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45"/>
          <p:cNvSpPr/>
          <p:nvPr/>
        </p:nvSpPr>
        <p:spPr>
          <a:xfrm flipH="1">
            <a:off x="9010904" y="539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45"/>
          <p:cNvSpPr/>
          <p:nvPr/>
        </p:nvSpPr>
        <p:spPr>
          <a:xfrm flipH="1">
            <a:off x="1884479" y="95683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5"/>
          <p:cNvSpPr/>
          <p:nvPr/>
        </p:nvSpPr>
        <p:spPr>
          <a:xfrm flipH="1">
            <a:off x="7853976" y="1413575"/>
            <a:ext cx="60600" cy="6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5"/>
          <p:cNvSpPr/>
          <p:nvPr/>
        </p:nvSpPr>
        <p:spPr>
          <a:xfrm flipH="1">
            <a:off x="8025704" y="611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45"/>
          <p:cNvSpPr/>
          <p:nvPr/>
        </p:nvSpPr>
        <p:spPr>
          <a:xfrm flipH="1">
            <a:off x="1055579" y="1261638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5"/>
          <p:cNvSpPr/>
          <p:nvPr/>
        </p:nvSpPr>
        <p:spPr>
          <a:xfrm flipH="1">
            <a:off x="2589745" y="356493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5"/>
          <p:cNvSpPr/>
          <p:nvPr/>
        </p:nvSpPr>
        <p:spPr>
          <a:xfrm>
            <a:off x="6457125" y="978050"/>
            <a:ext cx="147900" cy="147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5"/>
          <p:cNvSpPr/>
          <p:nvPr/>
        </p:nvSpPr>
        <p:spPr>
          <a:xfrm>
            <a:off x="6457125" y="4072550"/>
            <a:ext cx="106800" cy="106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5"/>
          <p:cNvSpPr/>
          <p:nvPr/>
        </p:nvSpPr>
        <p:spPr>
          <a:xfrm>
            <a:off x="2599275" y="775950"/>
            <a:ext cx="314700" cy="314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5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7403400" y="130875"/>
            <a:ext cx="1643100" cy="1643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-11" y="112765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28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48" name="Google Shape;148;p28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28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52" name="Google Shape;152;p28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8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8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8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8" name="Google Shape;158;p28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9" name="Google Shape;159;p28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1740600" y="1428750"/>
            <a:ext cx="5662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61" name="Google Shape;161;p28"/>
          <p:cNvSpPr/>
          <p:nvPr/>
        </p:nvSpPr>
        <p:spPr>
          <a:xfrm>
            <a:off x="-732193" y="-742425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 flipH="1">
            <a:off x="8925100" y="27367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flipH="1">
            <a:off x="8924975" y="3153300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 flipH="1">
            <a:off x="8889575" y="18579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7648800" y="71050"/>
            <a:ext cx="132300" cy="13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7271100" y="130875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 flipH="1">
            <a:off x="5365675" y="163600"/>
            <a:ext cx="58800" cy="5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 flipH="1">
            <a:off x="3760675" y="11047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 flipH="1">
            <a:off x="1740600" y="237100"/>
            <a:ext cx="58800" cy="5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/>
          <p:nvPr/>
        </p:nvSpPr>
        <p:spPr>
          <a:xfrm flipH="1">
            <a:off x="395750" y="1346350"/>
            <a:ext cx="58800" cy="5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8924975" y="1445950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6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6"/>
          <p:cNvSpPr/>
          <p:nvPr/>
        </p:nvSpPr>
        <p:spPr>
          <a:xfrm>
            <a:off x="-767750" y="-165225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6"/>
          <p:cNvSpPr/>
          <p:nvPr/>
        </p:nvSpPr>
        <p:spPr>
          <a:xfrm>
            <a:off x="8279307" y="-840575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5" name="Google Shape;1245;p46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246" name="Google Shape;1246;p46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9" name="Google Shape;1249;p46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250" name="Google Shape;1250;p46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46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46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46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46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46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56" name="Google Shape;1256;p46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57" name="Google Shape;1257;p46"/>
          <p:cNvSpPr txBox="1"/>
          <p:nvPr>
            <p:ph type="title"/>
          </p:nvPr>
        </p:nvSpPr>
        <p:spPr>
          <a:xfrm>
            <a:off x="4572100" y="1419900"/>
            <a:ext cx="38586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8" name="Google Shape;1258;p46"/>
          <p:cNvSpPr txBox="1"/>
          <p:nvPr>
            <p:ph idx="1" type="subTitle"/>
          </p:nvPr>
        </p:nvSpPr>
        <p:spPr>
          <a:xfrm>
            <a:off x="5230300" y="2809200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9" name="Google Shape;1259;p46"/>
          <p:cNvSpPr/>
          <p:nvPr/>
        </p:nvSpPr>
        <p:spPr>
          <a:xfrm flipH="1">
            <a:off x="198300" y="2198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46"/>
          <p:cNvSpPr/>
          <p:nvPr/>
        </p:nvSpPr>
        <p:spPr>
          <a:xfrm flipH="1">
            <a:off x="284875" y="2615025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46"/>
          <p:cNvSpPr/>
          <p:nvPr/>
        </p:nvSpPr>
        <p:spPr>
          <a:xfrm flipH="1">
            <a:off x="162775" y="13196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46"/>
          <p:cNvSpPr/>
          <p:nvPr/>
        </p:nvSpPr>
        <p:spPr>
          <a:xfrm flipH="1">
            <a:off x="2326775" y="2135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46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46"/>
          <p:cNvSpPr/>
          <p:nvPr/>
        </p:nvSpPr>
        <p:spPr>
          <a:xfrm flipH="1">
            <a:off x="8946200" y="20875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46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46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6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7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47"/>
          <p:cNvSpPr/>
          <p:nvPr/>
        </p:nvSpPr>
        <p:spPr>
          <a:xfrm>
            <a:off x="-767750" y="-165225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47"/>
          <p:cNvSpPr/>
          <p:nvPr/>
        </p:nvSpPr>
        <p:spPr>
          <a:xfrm>
            <a:off x="80389" y="19773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47"/>
          <p:cNvSpPr/>
          <p:nvPr/>
        </p:nvSpPr>
        <p:spPr>
          <a:xfrm>
            <a:off x="3744107" y="-8209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2" name="Google Shape;1272;p47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273" name="Google Shape;1273;p47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6" name="Google Shape;1276;p47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277" name="Google Shape;1277;p47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47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47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47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47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47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83" name="Google Shape;1283;p47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4" name="Google Shape;1284;p47"/>
          <p:cNvSpPr txBox="1"/>
          <p:nvPr>
            <p:ph idx="1" type="subTitle"/>
          </p:nvPr>
        </p:nvSpPr>
        <p:spPr>
          <a:xfrm>
            <a:off x="1024766" y="2091626"/>
            <a:ext cx="3251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5" name="Google Shape;1285;p47"/>
          <p:cNvSpPr txBox="1"/>
          <p:nvPr>
            <p:ph type="title"/>
          </p:nvPr>
        </p:nvSpPr>
        <p:spPr>
          <a:xfrm>
            <a:off x="1415816" y="1680274"/>
            <a:ext cx="246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6" name="Google Shape;1286;p47"/>
          <p:cNvSpPr/>
          <p:nvPr/>
        </p:nvSpPr>
        <p:spPr>
          <a:xfrm>
            <a:off x="8628550" y="-536387"/>
            <a:ext cx="934200" cy="93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7"/>
          <p:cNvSpPr/>
          <p:nvPr/>
        </p:nvSpPr>
        <p:spPr>
          <a:xfrm flipH="1">
            <a:off x="2326775" y="2897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7"/>
          <p:cNvSpPr/>
          <p:nvPr/>
        </p:nvSpPr>
        <p:spPr>
          <a:xfrm flipH="1">
            <a:off x="198300" y="2198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7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7"/>
          <p:cNvSpPr/>
          <p:nvPr/>
        </p:nvSpPr>
        <p:spPr>
          <a:xfrm flipH="1">
            <a:off x="8789300" y="20875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47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47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47"/>
          <p:cNvSpPr/>
          <p:nvPr/>
        </p:nvSpPr>
        <p:spPr>
          <a:xfrm flipH="1">
            <a:off x="198175" y="261502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47"/>
          <p:cNvSpPr/>
          <p:nvPr/>
        </p:nvSpPr>
        <p:spPr>
          <a:xfrm flipH="1">
            <a:off x="162775" y="13196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47"/>
          <p:cNvSpPr/>
          <p:nvPr/>
        </p:nvSpPr>
        <p:spPr>
          <a:xfrm>
            <a:off x="2544682" y="77442"/>
            <a:ext cx="6330" cy="10086"/>
          </a:xfrm>
          <a:custGeom>
            <a:rect b="b" l="l" r="r" t="t"/>
            <a:pathLst>
              <a:path extrusionOk="0" h="145" w="91">
                <a:moveTo>
                  <a:pt x="0" y="0"/>
                </a:moveTo>
                <a:lnTo>
                  <a:pt x="72" y="144"/>
                </a:lnTo>
                <a:lnTo>
                  <a:pt x="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8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8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8" name="Google Shape;1298;p48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299" name="Google Shape;1299;p48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2" name="Google Shape;1302;p48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303" name="Google Shape;1303;p48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8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8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09" name="Google Shape;1309;p48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10" name="Google Shape;1310;p48"/>
          <p:cNvSpPr/>
          <p:nvPr/>
        </p:nvSpPr>
        <p:spPr>
          <a:xfrm>
            <a:off x="3744107" y="-8971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48"/>
          <p:cNvSpPr txBox="1"/>
          <p:nvPr>
            <p:ph idx="1" type="body"/>
          </p:nvPr>
        </p:nvSpPr>
        <p:spPr>
          <a:xfrm>
            <a:off x="793500" y="1153142"/>
            <a:ext cx="75570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4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4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4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4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400"/>
            </a:lvl9pPr>
          </a:lstStyle>
          <a:p/>
        </p:txBody>
      </p:sp>
      <p:sp>
        <p:nvSpPr>
          <p:cNvPr id="1312" name="Google Shape;1312;p48"/>
          <p:cNvSpPr txBox="1"/>
          <p:nvPr>
            <p:ph type="title"/>
          </p:nvPr>
        </p:nvSpPr>
        <p:spPr>
          <a:xfrm>
            <a:off x="713225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313" name="Google Shape;1313;p48"/>
          <p:cNvSpPr/>
          <p:nvPr/>
        </p:nvSpPr>
        <p:spPr>
          <a:xfrm>
            <a:off x="8858239" y="977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48"/>
          <p:cNvSpPr/>
          <p:nvPr/>
        </p:nvSpPr>
        <p:spPr>
          <a:xfrm flipH="1">
            <a:off x="-2332461" y="9165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48"/>
          <p:cNvSpPr/>
          <p:nvPr/>
        </p:nvSpPr>
        <p:spPr>
          <a:xfrm flipH="1">
            <a:off x="2326775" y="2135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48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48"/>
          <p:cNvSpPr/>
          <p:nvPr/>
        </p:nvSpPr>
        <p:spPr>
          <a:xfrm flipH="1">
            <a:off x="190150" y="684631"/>
            <a:ext cx="151800" cy="151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48"/>
          <p:cNvSpPr/>
          <p:nvPr/>
        </p:nvSpPr>
        <p:spPr>
          <a:xfrm flipH="1">
            <a:off x="273250" y="120075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48"/>
          <p:cNvSpPr/>
          <p:nvPr/>
        </p:nvSpPr>
        <p:spPr>
          <a:xfrm flipH="1">
            <a:off x="273250" y="1948610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48"/>
          <p:cNvSpPr/>
          <p:nvPr/>
        </p:nvSpPr>
        <p:spPr>
          <a:xfrm flipH="1">
            <a:off x="8789300" y="30781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8"/>
          <p:cNvSpPr/>
          <p:nvPr/>
        </p:nvSpPr>
        <p:spPr>
          <a:xfrm flipH="1">
            <a:off x="8900300" y="23252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8"/>
          <p:cNvSpPr/>
          <p:nvPr/>
        </p:nvSpPr>
        <p:spPr>
          <a:xfrm flipH="1">
            <a:off x="8900300" y="4763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_1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9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49"/>
          <p:cNvSpPr/>
          <p:nvPr/>
        </p:nvSpPr>
        <p:spPr>
          <a:xfrm>
            <a:off x="3744107" y="-8209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9"/>
          <p:cNvSpPr/>
          <p:nvPr/>
        </p:nvSpPr>
        <p:spPr>
          <a:xfrm>
            <a:off x="204075" y="115470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7" name="Google Shape;1327;p49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328" name="Google Shape;1328;p49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1" name="Google Shape;1331;p49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332" name="Google Shape;1332;p49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38" name="Google Shape;1338;p49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39" name="Google Shape;1339;p49"/>
          <p:cNvSpPr txBox="1"/>
          <p:nvPr>
            <p:ph type="title"/>
          </p:nvPr>
        </p:nvSpPr>
        <p:spPr>
          <a:xfrm>
            <a:off x="713225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0" name="Google Shape;1340;p49"/>
          <p:cNvSpPr txBox="1"/>
          <p:nvPr>
            <p:ph idx="1" type="subTitle"/>
          </p:nvPr>
        </p:nvSpPr>
        <p:spPr>
          <a:xfrm>
            <a:off x="713225" y="1191050"/>
            <a:ext cx="38589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1" name="Google Shape;1341;p49"/>
          <p:cNvSpPr txBox="1"/>
          <p:nvPr>
            <p:ph idx="2" type="subTitle"/>
          </p:nvPr>
        </p:nvSpPr>
        <p:spPr>
          <a:xfrm>
            <a:off x="4572025" y="1191050"/>
            <a:ext cx="38589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2" name="Google Shape;1342;p49"/>
          <p:cNvSpPr/>
          <p:nvPr/>
        </p:nvSpPr>
        <p:spPr>
          <a:xfrm>
            <a:off x="8759814" y="54865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49"/>
          <p:cNvSpPr/>
          <p:nvPr/>
        </p:nvSpPr>
        <p:spPr>
          <a:xfrm flipH="1">
            <a:off x="2326775" y="2897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49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49"/>
          <p:cNvSpPr/>
          <p:nvPr/>
        </p:nvSpPr>
        <p:spPr>
          <a:xfrm flipH="1">
            <a:off x="8844800" y="23425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49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49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_1_1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0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50"/>
          <p:cNvSpPr/>
          <p:nvPr/>
        </p:nvSpPr>
        <p:spPr>
          <a:xfrm>
            <a:off x="-843950" y="-165225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1" name="Google Shape;1351;p50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352" name="Google Shape;1352;p50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5" name="Google Shape;1355;p50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356" name="Google Shape;1356;p50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50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50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62" name="Google Shape;1362;p50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63" name="Google Shape;1363;p50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4" name="Google Shape;1364;p50"/>
          <p:cNvSpPr txBox="1"/>
          <p:nvPr>
            <p:ph idx="1" type="subTitle"/>
          </p:nvPr>
        </p:nvSpPr>
        <p:spPr>
          <a:xfrm>
            <a:off x="5619521" y="1737483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5" name="Google Shape;1365;p50"/>
          <p:cNvSpPr txBox="1"/>
          <p:nvPr>
            <p:ph idx="2" type="subTitle"/>
          </p:nvPr>
        </p:nvSpPr>
        <p:spPr>
          <a:xfrm>
            <a:off x="5288021" y="2089317"/>
            <a:ext cx="1794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6" name="Google Shape;1366;p50"/>
          <p:cNvSpPr txBox="1"/>
          <p:nvPr>
            <p:ph idx="3" type="subTitle"/>
          </p:nvPr>
        </p:nvSpPr>
        <p:spPr>
          <a:xfrm>
            <a:off x="5619521" y="3109083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7" name="Google Shape;1367;p50"/>
          <p:cNvSpPr txBox="1"/>
          <p:nvPr>
            <p:ph idx="4" type="subTitle"/>
          </p:nvPr>
        </p:nvSpPr>
        <p:spPr>
          <a:xfrm>
            <a:off x="5288021" y="3460917"/>
            <a:ext cx="1794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8" name="Google Shape;1368;p50"/>
          <p:cNvSpPr/>
          <p:nvPr/>
        </p:nvSpPr>
        <p:spPr>
          <a:xfrm>
            <a:off x="8773109" y="-668437"/>
            <a:ext cx="2319314" cy="3057335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50"/>
          <p:cNvSpPr/>
          <p:nvPr/>
        </p:nvSpPr>
        <p:spPr>
          <a:xfrm flipH="1" rot="5400000">
            <a:off x="5012675" y="224825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50"/>
          <p:cNvSpPr/>
          <p:nvPr/>
        </p:nvSpPr>
        <p:spPr>
          <a:xfrm flipH="1" rot="5400000">
            <a:off x="4509450" y="178800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50"/>
          <p:cNvSpPr/>
          <p:nvPr/>
        </p:nvSpPr>
        <p:spPr>
          <a:xfrm flipH="1" rot="5400000">
            <a:off x="5845650" y="1434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0"/>
          <p:cNvSpPr/>
          <p:nvPr/>
        </p:nvSpPr>
        <p:spPr>
          <a:xfrm flipH="1" rot="5400000">
            <a:off x="7217250" y="2196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50"/>
          <p:cNvSpPr/>
          <p:nvPr/>
        </p:nvSpPr>
        <p:spPr>
          <a:xfrm flipH="1">
            <a:off x="198300" y="2198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50"/>
          <p:cNvSpPr/>
          <p:nvPr/>
        </p:nvSpPr>
        <p:spPr>
          <a:xfrm flipH="1">
            <a:off x="198175" y="261502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50"/>
          <p:cNvSpPr/>
          <p:nvPr/>
        </p:nvSpPr>
        <p:spPr>
          <a:xfrm flipH="1">
            <a:off x="162775" y="13196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50"/>
          <p:cNvSpPr/>
          <p:nvPr/>
        </p:nvSpPr>
        <p:spPr>
          <a:xfrm flipH="1" rot="5400000">
            <a:off x="8893650" y="24294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50"/>
          <p:cNvSpPr/>
          <p:nvPr/>
        </p:nvSpPr>
        <p:spPr>
          <a:xfrm>
            <a:off x="1894825" y="0"/>
            <a:ext cx="318000" cy="318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50"/>
          <p:cNvSpPr/>
          <p:nvPr/>
        </p:nvSpPr>
        <p:spPr>
          <a:xfrm>
            <a:off x="460900" y="687850"/>
            <a:ext cx="224400" cy="2244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1"/>
          <p:cNvSpPr/>
          <p:nvPr/>
        </p:nvSpPr>
        <p:spPr>
          <a:xfrm flipH="1">
            <a:off x="6387089" y="154405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51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2" name="Google Shape;1382;p51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383" name="Google Shape;1383;p51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6" name="Google Shape;1386;p51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387" name="Google Shape;1387;p51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51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51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51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51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51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3" name="Google Shape;1393;p51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4" name="Google Shape;1394;p51"/>
          <p:cNvSpPr txBox="1"/>
          <p:nvPr>
            <p:ph idx="1" type="subTitle"/>
          </p:nvPr>
        </p:nvSpPr>
        <p:spPr>
          <a:xfrm>
            <a:off x="993575" y="2834640"/>
            <a:ext cx="2011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9pPr>
          </a:lstStyle>
          <a:p/>
        </p:txBody>
      </p:sp>
      <p:sp>
        <p:nvSpPr>
          <p:cNvPr id="1395" name="Google Shape;1395;p51"/>
          <p:cNvSpPr txBox="1"/>
          <p:nvPr>
            <p:ph idx="2" type="subTitle"/>
          </p:nvPr>
        </p:nvSpPr>
        <p:spPr>
          <a:xfrm>
            <a:off x="993575" y="3275462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6" name="Google Shape;1396;p51"/>
          <p:cNvSpPr txBox="1"/>
          <p:nvPr>
            <p:ph idx="3" type="subTitle"/>
          </p:nvPr>
        </p:nvSpPr>
        <p:spPr>
          <a:xfrm>
            <a:off x="3566100" y="2834640"/>
            <a:ext cx="2011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9pPr>
          </a:lstStyle>
          <a:p/>
        </p:txBody>
      </p:sp>
      <p:sp>
        <p:nvSpPr>
          <p:cNvPr id="1397" name="Google Shape;1397;p51"/>
          <p:cNvSpPr txBox="1"/>
          <p:nvPr>
            <p:ph idx="4" type="subTitle"/>
          </p:nvPr>
        </p:nvSpPr>
        <p:spPr>
          <a:xfrm>
            <a:off x="3566100" y="3275457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8" name="Google Shape;1398;p51"/>
          <p:cNvSpPr txBox="1"/>
          <p:nvPr>
            <p:ph idx="5" type="subTitle"/>
          </p:nvPr>
        </p:nvSpPr>
        <p:spPr>
          <a:xfrm>
            <a:off x="6138607" y="2834640"/>
            <a:ext cx="2011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9pPr>
          </a:lstStyle>
          <a:p/>
        </p:txBody>
      </p:sp>
      <p:sp>
        <p:nvSpPr>
          <p:cNvPr id="1399" name="Google Shape;1399;p51"/>
          <p:cNvSpPr txBox="1"/>
          <p:nvPr>
            <p:ph idx="6" type="subTitle"/>
          </p:nvPr>
        </p:nvSpPr>
        <p:spPr>
          <a:xfrm>
            <a:off x="6138607" y="3275457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0" name="Google Shape;1400;p51"/>
          <p:cNvSpPr txBox="1"/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1" name="Google Shape;1401;p51"/>
          <p:cNvSpPr/>
          <p:nvPr/>
        </p:nvSpPr>
        <p:spPr>
          <a:xfrm>
            <a:off x="-1278200" y="3962725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51"/>
          <p:cNvSpPr/>
          <p:nvPr/>
        </p:nvSpPr>
        <p:spPr>
          <a:xfrm>
            <a:off x="115725" y="3641150"/>
            <a:ext cx="182700" cy="18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51"/>
          <p:cNvSpPr/>
          <p:nvPr/>
        </p:nvSpPr>
        <p:spPr>
          <a:xfrm>
            <a:off x="309725" y="3231575"/>
            <a:ext cx="120000" cy="12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51"/>
          <p:cNvSpPr/>
          <p:nvPr/>
        </p:nvSpPr>
        <p:spPr>
          <a:xfrm>
            <a:off x="1198375" y="174000"/>
            <a:ext cx="120000" cy="1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51"/>
          <p:cNvSpPr/>
          <p:nvPr/>
        </p:nvSpPr>
        <p:spPr>
          <a:xfrm>
            <a:off x="2798575" y="978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51"/>
          <p:cNvSpPr/>
          <p:nvPr/>
        </p:nvSpPr>
        <p:spPr>
          <a:xfrm>
            <a:off x="6227575" y="121875"/>
            <a:ext cx="67500" cy="6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51"/>
          <p:cNvSpPr/>
          <p:nvPr/>
        </p:nvSpPr>
        <p:spPr>
          <a:xfrm>
            <a:off x="6988350" y="161150"/>
            <a:ext cx="40500" cy="4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51"/>
          <p:cNvSpPr/>
          <p:nvPr/>
        </p:nvSpPr>
        <p:spPr>
          <a:xfrm>
            <a:off x="8914825" y="11939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2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52"/>
          <p:cNvSpPr/>
          <p:nvPr/>
        </p:nvSpPr>
        <p:spPr>
          <a:xfrm flipH="1">
            <a:off x="0" y="0"/>
            <a:ext cx="934200" cy="93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52"/>
          <p:cNvSpPr/>
          <p:nvPr/>
        </p:nvSpPr>
        <p:spPr>
          <a:xfrm flipH="1">
            <a:off x="6266714" y="-93794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3" name="Google Shape;1413;p52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414" name="Google Shape;1414;p52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7" name="Google Shape;1417;p52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418" name="Google Shape;1418;p52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52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52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52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52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52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24" name="Google Shape;1424;p52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25" name="Google Shape;1425;p52"/>
          <p:cNvSpPr txBox="1"/>
          <p:nvPr>
            <p:ph idx="1" type="subTitle"/>
          </p:nvPr>
        </p:nvSpPr>
        <p:spPr>
          <a:xfrm>
            <a:off x="1761397" y="1448303"/>
            <a:ext cx="20169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9pPr>
          </a:lstStyle>
          <a:p/>
        </p:txBody>
      </p:sp>
      <p:sp>
        <p:nvSpPr>
          <p:cNvPr id="1426" name="Google Shape;1426;p52"/>
          <p:cNvSpPr txBox="1"/>
          <p:nvPr>
            <p:ph idx="2" type="subTitle"/>
          </p:nvPr>
        </p:nvSpPr>
        <p:spPr>
          <a:xfrm>
            <a:off x="1761397" y="1736727"/>
            <a:ext cx="2910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7" name="Google Shape;1427;p52"/>
          <p:cNvSpPr txBox="1"/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8" name="Google Shape;1428;p52"/>
          <p:cNvSpPr txBox="1"/>
          <p:nvPr>
            <p:ph idx="3" type="subTitle"/>
          </p:nvPr>
        </p:nvSpPr>
        <p:spPr>
          <a:xfrm>
            <a:off x="1761397" y="2591158"/>
            <a:ext cx="20169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9pPr>
          </a:lstStyle>
          <a:p/>
        </p:txBody>
      </p:sp>
      <p:sp>
        <p:nvSpPr>
          <p:cNvPr id="1429" name="Google Shape;1429;p52"/>
          <p:cNvSpPr txBox="1"/>
          <p:nvPr>
            <p:ph idx="4" type="subTitle"/>
          </p:nvPr>
        </p:nvSpPr>
        <p:spPr>
          <a:xfrm>
            <a:off x="1761397" y="2879923"/>
            <a:ext cx="2910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0" name="Google Shape;1430;p52"/>
          <p:cNvSpPr txBox="1"/>
          <p:nvPr>
            <p:ph idx="5" type="subTitle"/>
          </p:nvPr>
        </p:nvSpPr>
        <p:spPr>
          <a:xfrm>
            <a:off x="1761397" y="3734013"/>
            <a:ext cx="20169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9pPr>
          </a:lstStyle>
          <a:p/>
        </p:txBody>
      </p:sp>
      <p:sp>
        <p:nvSpPr>
          <p:cNvPr id="1431" name="Google Shape;1431;p52"/>
          <p:cNvSpPr txBox="1"/>
          <p:nvPr>
            <p:ph idx="6" type="subTitle"/>
          </p:nvPr>
        </p:nvSpPr>
        <p:spPr>
          <a:xfrm>
            <a:off x="1761397" y="4022431"/>
            <a:ext cx="2910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2" name="Google Shape;1432;p52"/>
          <p:cNvSpPr/>
          <p:nvPr/>
        </p:nvSpPr>
        <p:spPr>
          <a:xfrm flipH="1">
            <a:off x="1290725" y="144300"/>
            <a:ext cx="332700" cy="332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52"/>
          <p:cNvSpPr/>
          <p:nvPr/>
        </p:nvSpPr>
        <p:spPr>
          <a:xfrm flipH="1">
            <a:off x="252600" y="1090800"/>
            <a:ext cx="148200" cy="148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52"/>
          <p:cNvSpPr/>
          <p:nvPr/>
        </p:nvSpPr>
        <p:spPr>
          <a:xfrm flipH="1">
            <a:off x="1072025" y="90000"/>
            <a:ext cx="81900" cy="82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52"/>
          <p:cNvSpPr/>
          <p:nvPr/>
        </p:nvSpPr>
        <p:spPr>
          <a:xfrm flipH="1">
            <a:off x="3543975" y="153450"/>
            <a:ext cx="148200" cy="14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52"/>
          <p:cNvSpPr/>
          <p:nvPr/>
        </p:nvSpPr>
        <p:spPr>
          <a:xfrm flipH="1">
            <a:off x="4743675" y="772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52"/>
          <p:cNvSpPr/>
          <p:nvPr/>
        </p:nvSpPr>
        <p:spPr>
          <a:xfrm flipH="1">
            <a:off x="6133575" y="229650"/>
            <a:ext cx="73200" cy="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52"/>
          <p:cNvSpPr/>
          <p:nvPr/>
        </p:nvSpPr>
        <p:spPr>
          <a:xfrm flipH="1">
            <a:off x="59150" y="2116725"/>
            <a:ext cx="148200" cy="14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52"/>
          <p:cNvSpPr/>
          <p:nvPr/>
        </p:nvSpPr>
        <p:spPr>
          <a:xfrm flipH="1">
            <a:off x="8912350" y="2205075"/>
            <a:ext cx="148200" cy="14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52"/>
          <p:cNvSpPr/>
          <p:nvPr/>
        </p:nvSpPr>
        <p:spPr>
          <a:xfrm flipH="1">
            <a:off x="8916800" y="2867725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3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53"/>
          <p:cNvSpPr/>
          <p:nvPr/>
        </p:nvSpPr>
        <p:spPr>
          <a:xfrm>
            <a:off x="-1361200" y="-160905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53"/>
          <p:cNvSpPr/>
          <p:nvPr/>
        </p:nvSpPr>
        <p:spPr>
          <a:xfrm flipH="1" rot="10800000">
            <a:off x="7041264" y="-256652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53"/>
          <p:cNvSpPr/>
          <p:nvPr/>
        </p:nvSpPr>
        <p:spPr>
          <a:xfrm flipH="1" rot="10800000">
            <a:off x="-63986" y="123205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6" name="Google Shape;1446;p53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447" name="Google Shape;1447;p53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3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3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0" name="Google Shape;1450;p53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451" name="Google Shape;1451;p53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53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53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53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53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53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57" name="Google Shape;1457;p53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8" name="Google Shape;1458;p53"/>
          <p:cNvSpPr txBox="1"/>
          <p:nvPr>
            <p:ph idx="1" type="subTitle"/>
          </p:nvPr>
        </p:nvSpPr>
        <p:spPr>
          <a:xfrm>
            <a:off x="1596338" y="1601106"/>
            <a:ext cx="1435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59" name="Google Shape;1459;p53"/>
          <p:cNvSpPr txBox="1"/>
          <p:nvPr>
            <p:ph idx="2" type="subTitle"/>
          </p:nvPr>
        </p:nvSpPr>
        <p:spPr>
          <a:xfrm>
            <a:off x="1340138" y="1942206"/>
            <a:ext cx="169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0" name="Google Shape;1460;p53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1" name="Google Shape;1461;p53"/>
          <p:cNvSpPr txBox="1"/>
          <p:nvPr>
            <p:ph idx="3" type="subTitle"/>
          </p:nvPr>
        </p:nvSpPr>
        <p:spPr>
          <a:xfrm>
            <a:off x="1596338" y="3353694"/>
            <a:ext cx="1435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62" name="Google Shape;1462;p53"/>
          <p:cNvSpPr txBox="1"/>
          <p:nvPr>
            <p:ph idx="4" type="subTitle"/>
          </p:nvPr>
        </p:nvSpPr>
        <p:spPr>
          <a:xfrm>
            <a:off x="1340138" y="3694806"/>
            <a:ext cx="169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3" name="Google Shape;1463;p53"/>
          <p:cNvSpPr txBox="1"/>
          <p:nvPr>
            <p:ph idx="5" type="subTitle"/>
          </p:nvPr>
        </p:nvSpPr>
        <p:spPr>
          <a:xfrm>
            <a:off x="6112163" y="1601094"/>
            <a:ext cx="1435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64" name="Google Shape;1464;p53"/>
          <p:cNvSpPr txBox="1"/>
          <p:nvPr>
            <p:ph idx="6" type="subTitle"/>
          </p:nvPr>
        </p:nvSpPr>
        <p:spPr>
          <a:xfrm>
            <a:off x="6112163" y="1942206"/>
            <a:ext cx="169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5" name="Google Shape;1465;p53"/>
          <p:cNvSpPr txBox="1"/>
          <p:nvPr>
            <p:ph idx="7" type="subTitle"/>
          </p:nvPr>
        </p:nvSpPr>
        <p:spPr>
          <a:xfrm>
            <a:off x="6112163" y="3353694"/>
            <a:ext cx="1435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66" name="Google Shape;1466;p53"/>
          <p:cNvSpPr txBox="1"/>
          <p:nvPr>
            <p:ph idx="8" type="subTitle"/>
          </p:nvPr>
        </p:nvSpPr>
        <p:spPr>
          <a:xfrm>
            <a:off x="6112163" y="3694806"/>
            <a:ext cx="169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7" name="Google Shape;1467;p53"/>
          <p:cNvSpPr/>
          <p:nvPr/>
        </p:nvSpPr>
        <p:spPr>
          <a:xfrm>
            <a:off x="1659425" y="78525"/>
            <a:ext cx="224400" cy="2244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53"/>
          <p:cNvSpPr/>
          <p:nvPr/>
        </p:nvSpPr>
        <p:spPr>
          <a:xfrm>
            <a:off x="128050" y="1372500"/>
            <a:ext cx="135000" cy="135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53"/>
          <p:cNvSpPr/>
          <p:nvPr/>
        </p:nvSpPr>
        <p:spPr>
          <a:xfrm>
            <a:off x="356650" y="1524900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53"/>
          <p:cNvSpPr/>
          <p:nvPr/>
        </p:nvSpPr>
        <p:spPr>
          <a:xfrm>
            <a:off x="2040425" y="78525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53"/>
          <p:cNvSpPr/>
          <p:nvPr/>
        </p:nvSpPr>
        <p:spPr>
          <a:xfrm>
            <a:off x="4555025" y="1547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53"/>
          <p:cNvSpPr/>
          <p:nvPr/>
        </p:nvSpPr>
        <p:spPr>
          <a:xfrm>
            <a:off x="5469425" y="785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53"/>
          <p:cNvSpPr/>
          <p:nvPr/>
        </p:nvSpPr>
        <p:spPr>
          <a:xfrm>
            <a:off x="7603025" y="2309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53"/>
          <p:cNvSpPr/>
          <p:nvPr/>
        </p:nvSpPr>
        <p:spPr>
          <a:xfrm>
            <a:off x="2878625" y="190600"/>
            <a:ext cx="55500" cy="5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4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54"/>
          <p:cNvSpPr/>
          <p:nvPr/>
        </p:nvSpPr>
        <p:spPr>
          <a:xfrm>
            <a:off x="-148036" y="-20534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54"/>
          <p:cNvSpPr/>
          <p:nvPr/>
        </p:nvSpPr>
        <p:spPr>
          <a:xfrm flipH="1">
            <a:off x="6384589" y="81840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9" name="Google Shape;1479;p54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480" name="Google Shape;1480;p54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3" name="Google Shape;1483;p54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484" name="Google Shape;1484;p54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54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54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54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54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54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90" name="Google Shape;1490;p54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1" name="Google Shape;1491;p54"/>
          <p:cNvSpPr txBox="1"/>
          <p:nvPr>
            <p:ph idx="1" type="subTitle"/>
          </p:nvPr>
        </p:nvSpPr>
        <p:spPr>
          <a:xfrm>
            <a:off x="834122" y="2928797"/>
            <a:ext cx="169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92" name="Google Shape;1492;p54"/>
          <p:cNvSpPr txBox="1"/>
          <p:nvPr>
            <p:ph idx="2" type="subTitle"/>
          </p:nvPr>
        </p:nvSpPr>
        <p:spPr>
          <a:xfrm>
            <a:off x="834122" y="3574697"/>
            <a:ext cx="169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3" name="Google Shape;1493;p54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4" name="Google Shape;1494;p54"/>
          <p:cNvSpPr txBox="1"/>
          <p:nvPr>
            <p:ph idx="3" type="subTitle"/>
          </p:nvPr>
        </p:nvSpPr>
        <p:spPr>
          <a:xfrm>
            <a:off x="2762141" y="2928797"/>
            <a:ext cx="169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95" name="Google Shape;1495;p54"/>
          <p:cNvSpPr txBox="1"/>
          <p:nvPr>
            <p:ph idx="4" type="subTitle"/>
          </p:nvPr>
        </p:nvSpPr>
        <p:spPr>
          <a:xfrm>
            <a:off x="2761336" y="3574697"/>
            <a:ext cx="169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6" name="Google Shape;1496;p54"/>
          <p:cNvSpPr txBox="1"/>
          <p:nvPr>
            <p:ph idx="5" type="subTitle"/>
          </p:nvPr>
        </p:nvSpPr>
        <p:spPr>
          <a:xfrm>
            <a:off x="4690159" y="2928797"/>
            <a:ext cx="169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97" name="Google Shape;1497;p54"/>
          <p:cNvSpPr txBox="1"/>
          <p:nvPr>
            <p:ph idx="6" type="subTitle"/>
          </p:nvPr>
        </p:nvSpPr>
        <p:spPr>
          <a:xfrm>
            <a:off x="4692897" y="3574697"/>
            <a:ext cx="169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8" name="Google Shape;1498;p54"/>
          <p:cNvSpPr txBox="1"/>
          <p:nvPr>
            <p:ph idx="7" type="subTitle"/>
          </p:nvPr>
        </p:nvSpPr>
        <p:spPr>
          <a:xfrm>
            <a:off x="6618178" y="2928797"/>
            <a:ext cx="169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99" name="Google Shape;1499;p54"/>
          <p:cNvSpPr txBox="1"/>
          <p:nvPr>
            <p:ph idx="8" type="subTitle"/>
          </p:nvPr>
        </p:nvSpPr>
        <p:spPr>
          <a:xfrm>
            <a:off x="6618178" y="3574697"/>
            <a:ext cx="169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0" name="Google Shape;1500;p54"/>
          <p:cNvSpPr/>
          <p:nvPr/>
        </p:nvSpPr>
        <p:spPr>
          <a:xfrm>
            <a:off x="-1464700" y="3864575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54"/>
          <p:cNvSpPr/>
          <p:nvPr/>
        </p:nvSpPr>
        <p:spPr>
          <a:xfrm>
            <a:off x="3744107" y="-8209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54"/>
          <p:cNvSpPr/>
          <p:nvPr/>
        </p:nvSpPr>
        <p:spPr>
          <a:xfrm flipH="1">
            <a:off x="2326775" y="2897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54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54"/>
          <p:cNvSpPr/>
          <p:nvPr/>
        </p:nvSpPr>
        <p:spPr>
          <a:xfrm flipH="1">
            <a:off x="8925100" y="10199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54"/>
          <p:cNvSpPr/>
          <p:nvPr/>
        </p:nvSpPr>
        <p:spPr>
          <a:xfrm flipH="1">
            <a:off x="8924975" y="1436500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54"/>
          <p:cNvSpPr/>
          <p:nvPr/>
        </p:nvSpPr>
        <p:spPr>
          <a:xfrm flipH="1">
            <a:off x="8889575" y="1411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54"/>
          <p:cNvSpPr/>
          <p:nvPr/>
        </p:nvSpPr>
        <p:spPr>
          <a:xfrm>
            <a:off x="184450" y="3623350"/>
            <a:ext cx="130500" cy="130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54"/>
          <p:cNvSpPr/>
          <p:nvPr/>
        </p:nvSpPr>
        <p:spPr>
          <a:xfrm>
            <a:off x="184450" y="3347000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4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5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55"/>
          <p:cNvSpPr/>
          <p:nvPr/>
        </p:nvSpPr>
        <p:spPr>
          <a:xfrm>
            <a:off x="3744107" y="-82095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55"/>
          <p:cNvSpPr/>
          <p:nvPr/>
        </p:nvSpPr>
        <p:spPr>
          <a:xfrm>
            <a:off x="-40611" y="-8942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3" name="Google Shape;1513;p55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514" name="Google Shape;1514;p55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7" name="Google Shape;1517;p55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518" name="Google Shape;1518;p55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55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55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55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55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24" name="Google Shape;1524;p55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25" name="Google Shape;1525;p55"/>
          <p:cNvSpPr txBox="1"/>
          <p:nvPr>
            <p:ph idx="1" type="subTitle"/>
          </p:nvPr>
        </p:nvSpPr>
        <p:spPr>
          <a:xfrm>
            <a:off x="751605" y="2547780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26" name="Google Shape;1526;p55"/>
          <p:cNvSpPr txBox="1"/>
          <p:nvPr>
            <p:ph idx="2" type="subTitle"/>
          </p:nvPr>
        </p:nvSpPr>
        <p:spPr>
          <a:xfrm>
            <a:off x="751605" y="2944852"/>
            <a:ext cx="1463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7" name="Google Shape;1527;p55"/>
          <p:cNvSpPr txBox="1"/>
          <p:nvPr>
            <p:ph idx="3" type="subTitle"/>
          </p:nvPr>
        </p:nvSpPr>
        <p:spPr>
          <a:xfrm>
            <a:off x="2296028" y="2547780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28" name="Google Shape;1528;p55"/>
          <p:cNvSpPr txBox="1"/>
          <p:nvPr>
            <p:ph idx="4" type="subTitle"/>
          </p:nvPr>
        </p:nvSpPr>
        <p:spPr>
          <a:xfrm>
            <a:off x="2296028" y="2944852"/>
            <a:ext cx="1463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9" name="Google Shape;1529;p55"/>
          <p:cNvSpPr txBox="1"/>
          <p:nvPr>
            <p:ph idx="5" type="subTitle"/>
          </p:nvPr>
        </p:nvSpPr>
        <p:spPr>
          <a:xfrm>
            <a:off x="3840450" y="2547780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30" name="Google Shape;1530;p55"/>
          <p:cNvSpPr txBox="1"/>
          <p:nvPr>
            <p:ph idx="6" type="subTitle"/>
          </p:nvPr>
        </p:nvSpPr>
        <p:spPr>
          <a:xfrm>
            <a:off x="3840450" y="2944852"/>
            <a:ext cx="1463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1" name="Google Shape;1531;p55"/>
          <p:cNvSpPr txBox="1"/>
          <p:nvPr>
            <p:ph idx="7" type="subTitle"/>
          </p:nvPr>
        </p:nvSpPr>
        <p:spPr>
          <a:xfrm>
            <a:off x="5384872" y="2547780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32" name="Google Shape;1532;p55"/>
          <p:cNvSpPr txBox="1"/>
          <p:nvPr>
            <p:ph idx="8" type="subTitle"/>
          </p:nvPr>
        </p:nvSpPr>
        <p:spPr>
          <a:xfrm>
            <a:off x="5384872" y="2944852"/>
            <a:ext cx="1463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3" name="Google Shape;1533;p55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4" name="Google Shape;1534;p55"/>
          <p:cNvSpPr txBox="1"/>
          <p:nvPr>
            <p:ph idx="9" type="subTitle"/>
          </p:nvPr>
        </p:nvSpPr>
        <p:spPr>
          <a:xfrm>
            <a:off x="6929295" y="2547780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35" name="Google Shape;1535;p55"/>
          <p:cNvSpPr txBox="1"/>
          <p:nvPr>
            <p:ph idx="13" type="subTitle"/>
          </p:nvPr>
        </p:nvSpPr>
        <p:spPr>
          <a:xfrm>
            <a:off x="6929295" y="2944852"/>
            <a:ext cx="1463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6" name="Google Shape;1536;p55"/>
          <p:cNvSpPr/>
          <p:nvPr/>
        </p:nvSpPr>
        <p:spPr>
          <a:xfrm>
            <a:off x="7730075" y="394755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55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55"/>
          <p:cNvSpPr/>
          <p:nvPr/>
        </p:nvSpPr>
        <p:spPr>
          <a:xfrm flipH="1">
            <a:off x="8789300" y="20875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55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55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55"/>
          <p:cNvSpPr/>
          <p:nvPr/>
        </p:nvSpPr>
        <p:spPr>
          <a:xfrm flipH="1">
            <a:off x="219550" y="30449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55"/>
          <p:cNvSpPr/>
          <p:nvPr/>
        </p:nvSpPr>
        <p:spPr>
          <a:xfrm flipH="1">
            <a:off x="128050" y="38645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71714" y="-98487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9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76" name="Google Shape;176;p29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29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80" name="Google Shape;180;p29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6" name="Google Shape;186;p29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7" name="Google Shape;187;p29"/>
          <p:cNvSpPr txBox="1"/>
          <p:nvPr>
            <p:ph type="title"/>
          </p:nvPr>
        </p:nvSpPr>
        <p:spPr>
          <a:xfrm>
            <a:off x="713225" y="53035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286000" y="1428750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/>
        </p:txBody>
      </p:sp>
      <p:sp>
        <p:nvSpPr>
          <p:cNvPr id="189" name="Google Shape;189;p29"/>
          <p:cNvSpPr/>
          <p:nvPr/>
        </p:nvSpPr>
        <p:spPr>
          <a:xfrm>
            <a:off x="8955539" y="37073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8628550" y="-536387"/>
            <a:ext cx="934200" cy="93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 flipH="1">
            <a:off x="8789300" y="20875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 flipH="1">
            <a:off x="217950" y="35237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 flipH="1">
            <a:off x="217825" y="3940250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 flipH="1">
            <a:off x="182425" y="26448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6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56"/>
          <p:cNvSpPr/>
          <p:nvPr/>
        </p:nvSpPr>
        <p:spPr>
          <a:xfrm>
            <a:off x="3154950" y="92675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6" name="Google Shape;1546;p56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547" name="Google Shape;1547;p56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0" name="Google Shape;1550;p56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551" name="Google Shape;1551;p56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56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56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56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56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56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57" name="Google Shape;1557;p56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58" name="Google Shape;1558;p56"/>
          <p:cNvSpPr txBox="1"/>
          <p:nvPr>
            <p:ph idx="1" type="subTitle"/>
          </p:nvPr>
        </p:nvSpPr>
        <p:spPr>
          <a:xfrm>
            <a:off x="1268322" y="1878656"/>
            <a:ext cx="1463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59" name="Google Shape;1559;p56"/>
          <p:cNvSpPr txBox="1"/>
          <p:nvPr>
            <p:ph idx="2" type="subTitle"/>
          </p:nvPr>
        </p:nvSpPr>
        <p:spPr>
          <a:xfrm>
            <a:off x="1104222" y="2201915"/>
            <a:ext cx="1791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0" name="Google Shape;1560;p56"/>
          <p:cNvSpPr txBox="1"/>
          <p:nvPr>
            <p:ph idx="3" type="subTitle"/>
          </p:nvPr>
        </p:nvSpPr>
        <p:spPr>
          <a:xfrm>
            <a:off x="3840547" y="1878656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61" name="Google Shape;1561;p56"/>
          <p:cNvSpPr txBox="1"/>
          <p:nvPr>
            <p:ph idx="4" type="subTitle"/>
          </p:nvPr>
        </p:nvSpPr>
        <p:spPr>
          <a:xfrm>
            <a:off x="3674797" y="2201915"/>
            <a:ext cx="1794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2" name="Google Shape;1562;p56"/>
          <p:cNvSpPr txBox="1"/>
          <p:nvPr>
            <p:ph idx="5" type="subTitle"/>
          </p:nvPr>
        </p:nvSpPr>
        <p:spPr>
          <a:xfrm>
            <a:off x="6412578" y="1878656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63" name="Google Shape;1563;p56"/>
          <p:cNvSpPr txBox="1"/>
          <p:nvPr>
            <p:ph idx="6" type="subTitle"/>
          </p:nvPr>
        </p:nvSpPr>
        <p:spPr>
          <a:xfrm>
            <a:off x="6246828" y="2201915"/>
            <a:ext cx="1794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4" name="Google Shape;1564;p56"/>
          <p:cNvSpPr txBox="1"/>
          <p:nvPr>
            <p:ph idx="7" type="subTitle"/>
          </p:nvPr>
        </p:nvSpPr>
        <p:spPr>
          <a:xfrm>
            <a:off x="1268322" y="3569343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65" name="Google Shape;1565;p56"/>
          <p:cNvSpPr txBox="1"/>
          <p:nvPr>
            <p:ph idx="8" type="subTitle"/>
          </p:nvPr>
        </p:nvSpPr>
        <p:spPr>
          <a:xfrm>
            <a:off x="1102572" y="3895090"/>
            <a:ext cx="1794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6" name="Google Shape;1566;p56"/>
          <p:cNvSpPr txBox="1"/>
          <p:nvPr>
            <p:ph idx="9" type="subTitle"/>
          </p:nvPr>
        </p:nvSpPr>
        <p:spPr>
          <a:xfrm>
            <a:off x="3840547" y="3569343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67" name="Google Shape;1567;p56"/>
          <p:cNvSpPr txBox="1"/>
          <p:nvPr>
            <p:ph idx="13" type="subTitle"/>
          </p:nvPr>
        </p:nvSpPr>
        <p:spPr>
          <a:xfrm>
            <a:off x="3674797" y="3895090"/>
            <a:ext cx="1794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8" name="Google Shape;1568;p56"/>
          <p:cNvSpPr txBox="1"/>
          <p:nvPr>
            <p:ph idx="14" type="subTitle"/>
          </p:nvPr>
        </p:nvSpPr>
        <p:spPr>
          <a:xfrm>
            <a:off x="6412578" y="3569343"/>
            <a:ext cx="1463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69" name="Google Shape;1569;p56"/>
          <p:cNvSpPr txBox="1"/>
          <p:nvPr>
            <p:ph idx="15" type="subTitle"/>
          </p:nvPr>
        </p:nvSpPr>
        <p:spPr>
          <a:xfrm>
            <a:off x="6246828" y="3895090"/>
            <a:ext cx="1794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0" name="Google Shape;1570;p56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1" name="Google Shape;1571;p56"/>
          <p:cNvSpPr/>
          <p:nvPr/>
        </p:nvSpPr>
        <p:spPr>
          <a:xfrm flipH="1">
            <a:off x="-2080611" y="-170522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56"/>
          <p:cNvSpPr/>
          <p:nvPr/>
        </p:nvSpPr>
        <p:spPr>
          <a:xfrm>
            <a:off x="8818839" y="45115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56"/>
          <p:cNvSpPr/>
          <p:nvPr/>
        </p:nvSpPr>
        <p:spPr>
          <a:xfrm>
            <a:off x="3493600" y="134375"/>
            <a:ext cx="181200" cy="18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56"/>
          <p:cNvSpPr/>
          <p:nvPr/>
        </p:nvSpPr>
        <p:spPr>
          <a:xfrm flipH="1">
            <a:off x="6154425" y="134375"/>
            <a:ext cx="92400" cy="924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56"/>
          <p:cNvSpPr/>
          <p:nvPr/>
        </p:nvSpPr>
        <p:spPr>
          <a:xfrm flipH="1">
            <a:off x="5621025" y="121775"/>
            <a:ext cx="181200" cy="18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56"/>
          <p:cNvSpPr/>
          <p:nvPr/>
        </p:nvSpPr>
        <p:spPr>
          <a:xfrm flipH="1">
            <a:off x="7678425" y="121775"/>
            <a:ext cx="181200" cy="18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56"/>
          <p:cNvSpPr/>
          <p:nvPr/>
        </p:nvSpPr>
        <p:spPr>
          <a:xfrm flipH="1">
            <a:off x="1764250" y="178775"/>
            <a:ext cx="92400" cy="9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56"/>
          <p:cNvSpPr/>
          <p:nvPr/>
        </p:nvSpPr>
        <p:spPr>
          <a:xfrm flipH="1">
            <a:off x="2221450" y="89975"/>
            <a:ext cx="181200" cy="18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56"/>
          <p:cNvSpPr/>
          <p:nvPr/>
        </p:nvSpPr>
        <p:spPr>
          <a:xfrm flipH="1">
            <a:off x="2831025" y="206700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56"/>
          <p:cNvSpPr/>
          <p:nvPr/>
        </p:nvSpPr>
        <p:spPr>
          <a:xfrm flipH="1">
            <a:off x="372000" y="2038550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56"/>
          <p:cNvSpPr/>
          <p:nvPr/>
        </p:nvSpPr>
        <p:spPr>
          <a:xfrm flipH="1">
            <a:off x="101950" y="2412900"/>
            <a:ext cx="132000" cy="1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57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57"/>
          <p:cNvSpPr/>
          <p:nvPr/>
        </p:nvSpPr>
        <p:spPr>
          <a:xfrm>
            <a:off x="8322789" y="7250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57"/>
          <p:cNvSpPr/>
          <p:nvPr/>
        </p:nvSpPr>
        <p:spPr>
          <a:xfrm rot="10800000">
            <a:off x="-1576586" y="-187127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6" name="Google Shape;1586;p57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587" name="Google Shape;1587;p57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0" name="Google Shape;1590;p57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591" name="Google Shape;1591;p57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57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57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57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57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57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97" name="Google Shape;1597;p57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98" name="Google Shape;1598;p57"/>
          <p:cNvSpPr txBox="1"/>
          <p:nvPr>
            <p:ph type="title"/>
          </p:nvPr>
        </p:nvSpPr>
        <p:spPr>
          <a:xfrm>
            <a:off x="3429003" y="2604594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99" name="Google Shape;1599;p57"/>
          <p:cNvSpPr txBox="1"/>
          <p:nvPr>
            <p:ph idx="1" type="subTitle"/>
          </p:nvPr>
        </p:nvSpPr>
        <p:spPr>
          <a:xfrm>
            <a:off x="713228" y="3237119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0" name="Google Shape;1600;p57"/>
          <p:cNvSpPr txBox="1"/>
          <p:nvPr>
            <p:ph idx="2" type="title"/>
          </p:nvPr>
        </p:nvSpPr>
        <p:spPr>
          <a:xfrm>
            <a:off x="713228" y="260748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1" name="Google Shape;1601;p57"/>
          <p:cNvSpPr txBox="1"/>
          <p:nvPr>
            <p:ph idx="3" type="subTitle"/>
          </p:nvPr>
        </p:nvSpPr>
        <p:spPr>
          <a:xfrm>
            <a:off x="6144778" y="3240012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2" name="Google Shape;1602;p57"/>
          <p:cNvSpPr txBox="1"/>
          <p:nvPr>
            <p:ph idx="4" type="title"/>
          </p:nvPr>
        </p:nvSpPr>
        <p:spPr>
          <a:xfrm>
            <a:off x="6144778" y="2604594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3" name="Google Shape;1603;p57"/>
          <p:cNvSpPr txBox="1"/>
          <p:nvPr>
            <p:ph idx="5" type="title"/>
          </p:nvPr>
        </p:nvSpPr>
        <p:spPr>
          <a:xfrm>
            <a:off x="3429003" y="3240012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b="0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4" name="Google Shape;1604;p57"/>
          <p:cNvSpPr/>
          <p:nvPr/>
        </p:nvSpPr>
        <p:spPr>
          <a:xfrm>
            <a:off x="3154950" y="-258120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58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58"/>
          <p:cNvSpPr/>
          <p:nvPr/>
        </p:nvSpPr>
        <p:spPr>
          <a:xfrm>
            <a:off x="6911675" y="1612900"/>
            <a:ext cx="2133300" cy="213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58"/>
          <p:cNvSpPr/>
          <p:nvPr/>
        </p:nvSpPr>
        <p:spPr>
          <a:xfrm>
            <a:off x="77314" y="-22684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58"/>
          <p:cNvSpPr/>
          <p:nvPr/>
        </p:nvSpPr>
        <p:spPr>
          <a:xfrm flipH="1">
            <a:off x="6177039" y="19135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0" name="Google Shape;1610;p58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611" name="Google Shape;1611;p58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4" name="Google Shape;1614;p58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615" name="Google Shape;1615;p58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58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58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58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58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58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21" name="Google Shape;1621;p58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2" name="Google Shape;1622;p58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623" name="Google Shape;1623;p58"/>
          <p:cNvSpPr/>
          <p:nvPr/>
        </p:nvSpPr>
        <p:spPr>
          <a:xfrm>
            <a:off x="8286550" y="4307650"/>
            <a:ext cx="754200" cy="75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58"/>
          <p:cNvSpPr/>
          <p:nvPr/>
        </p:nvSpPr>
        <p:spPr>
          <a:xfrm>
            <a:off x="8835700" y="3833400"/>
            <a:ext cx="165600" cy="16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58"/>
          <p:cNvSpPr/>
          <p:nvPr/>
        </p:nvSpPr>
        <p:spPr>
          <a:xfrm>
            <a:off x="8879375" y="3308475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58"/>
          <p:cNvSpPr/>
          <p:nvPr/>
        </p:nvSpPr>
        <p:spPr>
          <a:xfrm flipH="1">
            <a:off x="198300" y="34177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58"/>
          <p:cNvSpPr/>
          <p:nvPr/>
        </p:nvSpPr>
        <p:spPr>
          <a:xfrm flipH="1">
            <a:off x="198175" y="383422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58"/>
          <p:cNvSpPr/>
          <p:nvPr/>
        </p:nvSpPr>
        <p:spPr>
          <a:xfrm flipH="1">
            <a:off x="162775" y="25388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58"/>
          <p:cNvSpPr/>
          <p:nvPr/>
        </p:nvSpPr>
        <p:spPr>
          <a:xfrm flipH="1" rot="5400000">
            <a:off x="4303364" y="163330"/>
            <a:ext cx="51900" cy="51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58"/>
          <p:cNvSpPr/>
          <p:nvPr/>
        </p:nvSpPr>
        <p:spPr>
          <a:xfrm flipH="1" rot="5400000">
            <a:off x="4043768" y="163325"/>
            <a:ext cx="75000" cy="7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58"/>
          <p:cNvSpPr/>
          <p:nvPr/>
        </p:nvSpPr>
        <p:spPr>
          <a:xfrm flipH="1" rot="5400000">
            <a:off x="4802375" y="143160"/>
            <a:ext cx="51900" cy="51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58"/>
          <p:cNvSpPr/>
          <p:nvPr/>
        </p:nvSpPr>
        <p:spPr>
          <a:xfrm flipH="1">
            <a:off x="8700950" y="94775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9"/>
          <p:cNvSpPr/>
          <p:nvPr/>
        </p:nvSpPr>
        <p:spPr>
          <a:xfrm flipH="1">
            <a:off x="6370464" y="7403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59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59"/>
          <p:cNvSpPr/>
          <p:nvPr/>
        </p:nvSpPr>
        <p:spPr>
          <a:xfrm>
            <a:off x="-11" y="-81495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59"/>
          <p:cNvSpPr/>
          <p:nvPr/>
        </p:nvSpPr>
        <p:spPr>
          <a:xfrm>
            <a:off x="2642550" y="125638"/>
            <a:ext cx="3858900" cy="3858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8" name="Google Shape;1638;p59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639" name="Google Shape;1639;p59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9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9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2" name="Google Shape;1642;p59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643" name="Google Shape;1643;p59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59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59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59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59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59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9" name="Google Shape;1649;p59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50" name="Google Shape;1650;p59"/>
          <p:cNvSpPr/>
          <p:nvPr/>
        </p:nvSpPr>
        <p:spPr>
          <a:xfrm flipH="1">
            <a:off x="8906006" y="911945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59"/>
          <p:cNvSpPr/>
          <p:nvPr/>
        </p:nvSpPr>
        <p:spPr>
          <a:xfrm flipH="1">
            <a:off x="8906000" y="122216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59"/>
          <p:cNvSpPr/>
          <p:nvPr/>
        </p:nvSpPr>
        <p:spPr>
          <a:xfrm flipH="1" rot="5400000">
            <a:off x="2957685" y="203911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59"/>
          <p:cNvSpPr/>
          <p:nvPr/>
        </p:nvSpPr>
        <p:spPr>
          <a:xfrm flipH="1" rot="5400000">
            <a:off x="2617165" y="20390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59"/>
          <p:cNvSpPr/>
          <p:nvPr/>
        </p:nvSpPr>
        <p:spPr>
          <a:xfrm flipH="1" rot="5400000">
            <a:off x="7148435" y="180611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59"/>
          <p:cNvSpPr/>
          <p:nvPr/>
        </p:nvSpPr>
        <p:spPr>
          <a:xfrm flipH="1" rot="5400000">
            <a:off x="6807915" y="18060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60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60"/>
          <p:cNvSpPr/>
          <p:nvPr/>
        </p:nvSpPr>
        <p:spPr>
          <a:xfrm>
            <a:off x="-2048775" y="-2214187"/>
            <a:ext cx="3858900" cy="3858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60"/>
          <p:cNvSpPr/>
          <p:nvPr/>
        </p:nvSpPr>
        <p:spPr>
          <a:xfrm flipH="1" rot="-2077967">
            <a:off x="6317628" y="1607727"/>
            <a:ext cx="2793652" cy="3682610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0" name="Google Shape;1660;p60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661" name="Google Shape;1661;p60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0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0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4" name="Google Shape;1664;p60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665" name="Google Shape;1665;p60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60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60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60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60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60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1" name="Google Shape;1671;p60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72" name="Google Shape;1672;p60"/>
          <p:cNvSpPr/>
          <p:nvPr/>
        </p:nvSpPr>
        <p:spPr>
          <a:xfrm flipH="1" rot="-2077967">
            <a:off x="-2464947" y="-749698"/>
            <a:ext cx="2793652" cy="3682610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60"/>
          <p:cNvSpPr/>
          <p:nvPr/>
        </p:nvSpPr>
        <p:spPr>
          <a:xfrm flipH="1">
            <a:off x="8906006" y="911945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60"/>
          <p:cNvSpPr/>
          <p:nvPr/>
        </p:nvSpPr>
        <p:spPr>
          <a:xfrm flipH="1">
            <a:off x="8906000" y="122216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60"/>
          <p:cNvSpPr/>
          <p:nvPr/>
        </p:nvSpPr>
        <p:spPr>
          <a:xfrm flipH="1" rot="5400000">
            <a:off x="7148435" y="180611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60"/>
          <p:cNvSpPr/>
          <p:nvPr/>
        </p:nvSpPr>
        <p:spPr>
          <a:xfrm flipH="1" rot="5400000">
            <a:off x="6807915" y="18060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60"/>
          <p:cNvSpPr/>
          <p:nvPr/>
        </p:nvSpPr>
        <p:spPr>
          <a:xfrm flipH="1" rot="5400000">
            <a:off x="5443404" y="210934"/>
            <a:ext cx="47100" cy="4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60"/>
          <p:cNvSpPr/>
          <p:nvPr/>
        </p:nvSpPr>
        <p:spPr>
          <a:xfrm flipH="1" rot="5400000">
            <a:off x="5207722" y="210900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60"/>
          <p:cNvSpPr/>
          <p:nvPr/>
        </p:nvSpPr>
        <p:spPr>
          <a:xfrm flipH="1" rot="5400000">
            <a:off x="6053004" y="58534"/>
            <a:ext cx="47100" cy="4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60"/>
          <p:cNvSpPr/>
          <p:nvPr/>
        </p:nvSpPr>
        <p:spPr>
          <a:xfrm flipH="1" rot="5400000">
            <a:off x="2978040" y="19575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60"/>
          <p:cNvSpPr/>
          <p:nvPr/>
        </p:nvSpPr>
        <p:spPr>
          <a:xfrm flipH="1" rot="5400000">
            <a:off x="8728065" y="19575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60"/>
          <p:cNvSpPr/>
          <p:nvPr/>
        </p:nvSpPr>
        <p:spPr>
          <a:xfrm flipH="1">
            <a:off x="8978875" y="3839790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60"/>
          <p:cNvSpPr/>
          <p:nvPr/>
        </p:nvSpPr>
        <p:spPr>
          <a:xfrm flipH="1">
            <a:off x="8875700" y="224076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60"/>
          <p:cNvSpPr/>
          <p:nvPr/>
        </p:nvSpPr>
        <p:spPr>
          <a:xfrm>
            <a:off x="1902100" y="12"/>
            <a:ext cx="301500" cy="30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60"/>
          <p:cNvSpPr/>
          <p:nvPr/>
        </p:nvSpPr>
        <p:spPr>
          <a:xfrm>
            <a:off x="2295550" y="59281"/>
            <a:ext cx="151800" cy="151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30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200" name="Google Shape;200;p30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30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204" name="Google Shape;204;p30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0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0" name="Google Shape;210;p30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1" name="Google Shape;211;p30"/>
          <p:cNvSpPr txBox="1"/>
          <p:nvPr>
            <p:ph type="title"/>
          </p:nvPr>
        </p:nvSpPr>
        <p:spPr>
          <a:xfrm>
            <a:off x="2057400" y="1924063"/>
            <a:ext cx="502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2057400" y="2579237"/>
            <a:ext cx="5029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30"/>
          <p:cNvSpPr/>
          <p:nvPr/>
        </p:nvSpPr>
        <p:spPr>
          <a:xfrm>
            <a:off x="228600" y="956847"/>
            <a:ext cx="138600" cy="13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228600" y="441700"/>
            <a:ext cx="62400" cy="6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228600" y="2110206"/>
            <a:ext cx="62400" cy="6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 flipH="1">
            <a:off x="8789300" y="20875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-1488200" y="369770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6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565225" y="129900"/>
            <a:ext cx="3858900" cy="3858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 flipH="1">
            <a:off x="5480464" y="73033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602614" y="73033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1654446" y="550350"/>
            <a:ext cx="6113100" cy="438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1581793" y="468050"/>
            <a:ext cx="6113100" cy="4387800"/>
          </a:xfrm>
          <a:prstGeom prst="rect">
            <a:avLst/>
          </a:prstGeom>
          <a:gradFill>
            <a:gsLst>
              <a:gs pos="0">
                <a:srgbClr val="EFB5F9"/>
              </a:gs>
              <a:gs pos="100000">
                <a:srgbClr val="B4D2F8"/>
              </a:gs>
            </a:gsLst>
            <a:lin ang="5400012" scaled="0"/>
          </a:gra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1515450" y="377850"/>
            <a:ext cx="6113100" cy="438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31"/>
          <p:cNvGrpSpPr/>
          <p:nvPr/>
        </p:nvGrpSpPr>
        <p:grpSpPr>
          <a:xfrm>
            <a:off x="6712554" y="684129"/>
            <a:ext cx="751827" cy="231823"/>
            <a:chOff x="7626954" y="599598"/>
            <a:chExt cx="751827" cy="231823"/>
          </a:xfrm>
        </p:grpSpPr>
        <p:sp>
          <p:nvSpPr>
            <p:cNvPr id="229" name="Google Shape;229;p31"/>
            <p:cNvSpPr/>
            <p:nvPr/>
          </p:nvSpPr>
          <p:spPr>
            <a:xfrm>
              <a:off x="8146842" y="599598"/>
              <a:ext cx="231939" cy="231823"/>
            </a:xfrm>
            <a:custGeom>
              <a:rect b="b" l="l" r="r" t="t"/>
              <a:pathLst>
                <a:path extrusionOk="0" h="2090" w="2091">
                  <a:moveTo>
                    <a:pt x="1" y="0"/>
                  </a:moveTo>
                  <a:lnTo>
                    <a:pt x="1" y="2090"/>
                  </a:lnTo>
                  <a:lnTo>
                    <a:pt x="2090" y="2090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8186551" y="639308"/>
              <a:ext cx="152518" cy="152515"/>
            </a:xfrm>
            <a:custGeom>
              <a:rect b="b" l="l" r="r" t="t"/>
              <a:pathLst>
                <a:path extrusionOk="0" h="1375" w="1375">
                  <a:moveTo>
                    <a:pt x="226" y="0"/>
                  </a:moveTo>
                  <a:lnTo>
                    <a:pt x="0" y="226"/>
                  </a:lnTo>
                  <a:lnTo>
                    <a:pt x="452" y="678"/>
                  </a:lnTo>
                  <a:lnTo>
                    <a:pt x="0" y="1129"/>
                  </a:lnTo>
                  <a:lnTo>
                    <a:pt x="226" y="1374"/>
                  </a:lnTo>
                  <a:lnTo>
                    <a:pt x="678" y="922"/>
                  </a:lnTo>
                  <a:lnTo>
                    <a:pt x="1130" y="1374"/>
                  </a:lnTo>
                  <a:lnTo>
                    <a:pt x="1374" y="1129"/>
                  </a:lnTo>
                  <a:lnTo>
                    <a:pt x="923" y="678"/>
                  </a:lnTo>
                  <a:lnTo>
                    <a:pt x="1374" y="226"/>
                  </a:lnTo>
                  <a:lnTo>
                    <a:pt x="1130" y="0"/>
                  </a:lnTo>
                  <a:lnTo>
                    <a:pt x="678" y="45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7885844" y="599598"/>
              <a:ext cx="233936" cy="231823"/>
            </a:xfrm>
            <a:custGeom>
              <a:rect b="b" l="l" r="r" t="t"/>
              <a:pathLst>
                <a:path extrusionOk="0" h="2090" w="2109">
                  <a:moveTo>
                    <a:pt x="1" y="0"/>
                  </a:moveTo>
                  <a:lnTo>
                    <a:pt x="1" y="2090"/>
                  </a:lnTo>
                  <a:lnTo>
                    <a:pt x="2109" y="2090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7923446" y="637200"/>
              <a:ext cx="158841" cy="156619"/>
            </a:xfrm>
            <a:custGeom>
              <a:rect b="b" l="l" r="r" t="t"/>
              <a:pathLst>
                <a:path extrusionOk="0" h="1412" w="1432">
                  <a:moveTo>
                    <a:pt x="1356" y="132"/>
                  </a:moveTo>
                  <a:lnTo>
                    <a:pt x="1356" y="1356"/>
                  </a:lnTo>
                  <a:lnTo>
                    <a:pt x="76" y="1356"/>
                  </a:lnTo>
                  <a:lnTo>
                    <a:pt x="76" y="132"/>
                  </a:lnTo>
                  <a:close/>
                  <a:moveTo>
                    <a:pt x="0" y="0"/>
                  </a:moveTo>
                  <a:lnTo>
                    <a:pt x="0" y="1412"/>
                  </a:lnTo>
                  <a:lnTo>
                    <a:pt x="1431" y="141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7626954" y="599598"/>
              <a:ext cx="233936" cy="231823"/>
            </a:xfrm>
            <a:custGeom>
              <a:rect b="b" l="l" r="r" t="t"/>
              <a:pathLst>
                <a:path extrusionOk="0" h="2090" w="2109">
                  <a:moveTo>
                    <a:pt x="0" y="0"/>
                  </a:moveTo>
                  <a:lnTo>
                    <a:pt x="0" y="2090"/>
                  </a:lnTo>
                  <a:lnTo>
                    <a:pt x="2109" y="2090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7664556" y="779178"/>
              <a:ext cx="158730" cy="14641"/>
            </a:xfrm>
            <a:custGeom>
              <a:rect b="b" l="l" r="r" t="t"/>
              <a:pathLst>
                <a:path extrusionOk="0" h="132" w="1431">
                  <a:moveTo>
                    <a:pt x="0" y="0"/>
                  </a:moveTo>
                  <a:lnTo>
                    <a:pt x="0" y="132"/>
                  </a:lnTo>
                  <a:lnTo>
                    <a:pt x="1431" y="13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5" name="Google Shape;235;p31"/>
          <p:cNvCxnSpPr/>
          <p:nvPr/>
        </p:nvCxnSpPr>
        <p:spPr>
          <a:xfrm>
            <a:off x="1528100" y="1070000"/>
            <a:ext cx="609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2642550" y="2197069"/>
            <a:ext cx="3858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1"/>
          <p:cNvSpPr txBox="1"/>
          <p:nvPr>
            <p:ph type="title"/>
          </p:nvPr>
        </p:nvSpPr>
        <p:spPr>
          <a:xfrm>
            <a:off x="2642550" y="1320550"/>
            <a:ext cx="3858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1"/>
          <p:cNvSpPr txBox="1"/>
          <p:nvPr/>
        </p:nvSpPr>
        <p:spPr>
          <a:xfrm>
            <a:off x="1611900" y="3598750"/>
            <a:ext cx="5920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9" name="Google Shape;239;p31"/>
          <p:cNvSpPr/>
          <p:nvPr/>
        </p:nvSpPr>
        <p:spPr>
          <a:xfrm flipH="1">
            <a:off x="8719756" y="911920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 flipH="1">
            <a:off x="8719750" y="1222140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 flipH="1">
            <a:off x="8693298" y="257349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3744107" y="-894443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32"/>
          <p:cNvGrpSpPr/>
          <p:nvPr/>
        </p:nvGrpSpPr>
        <p:grpSpPr>
          <a:xfrm>
            <a:off x="-40475" y="-2695110"/>
            <a:ext cx="9224952" cy="9652775"/>
            <a:chOff x="10011600" y="-3416550"/>
            <a:chExt cx="2886225" cy="2886250"/>
          </a:xfrm>
        </p:grpSpPr>
        <p:sp>
          <p:nvSpPr>
            <p:cNvPr id="245" name="Google Shape;245;p32"/>
            <p:cNvSpPr/>
            <p:nvPr/>
          </p:nvSpPr>
          <p:spPr>
            <a:xfrm>
              <a:off x="10011600" y="-3416550"/>
              <a:ext cx="2886225" cy="2886250"/>
            </a:xfrm>
            <a:custGeom>
              <a:rect b="b" l="l" r="r" t="t"/>
              <a:pathLst>
                <a:path extrusionOk="0" h="115450" w="115449">
                  <a:moveTo>
                    <a:pt x="10485" y="246"/>
                  </a:moveTo>
                  <a:lnTo>
                    <a:pt x="10485" y="10486"/>
                  </a:lnTo>
                  <a:lnTo>
                    <a:pt x="245" y="10486"/>
                  </a:lnTo>
                  <a:lnTo>
                    <a:pt x="245" y="246"/>
                  </a:lnTo>
                  <a:close/>
                  <a:moveTo>
                    <a:pt x="20951" y="246"/>
                  </a:moveTo>
                  <a:lnTo>
                    <a:pt x="20951" y="10486"/>
                  </a:lnTo>
                  <a:lnTo>
                    <a:pt x="10711" y="10486"/>
                  </a:lnTo>
                  <a:lnTo>
                    <a:pt x="10711" y="246"/>
                  </a:lnTo>
                  <a:close/>
                  <a:moveTo>
                    <a:pt x="31436" y="246"/>
                  </a:moveTo>
                  <a:lnTo>
                    <a:pt x="31436" y="10486"/>
                  </a:lnTo>
                  <a:lnTo>
                    <a:pt x="21177" y="10486"/>
                  </a:lnTo>
                  <a:lnTo>
                    <a:pt x="21177" y="246"/>
                  </a:lnTo>
                  <a:close/>
                  <a:moveTo>
                    <a:pt x="41902" y="246"/>
                  </a:moveTo>
                  <a:lnTo>
                    <a:pt x="41902" y="10486"/>
                  </a:lnTo>
                  <a:lnTo>
                    <a:pt x="31662" y="10486"/>
                  </a:lnTo>
                  <a:lnTo>
                    <a:pt x="31662" y="246"/>
                  </a:lnTo>
                  <a:close/>
                  <a:moveTo>
                    <a:pt x="52369" y="246"/>
                  </a:moveTo>
                  <a:lnTo>
                    <a:pt x="52369" y="10486"/>
                  </a:lnTo>
                  <a:lnTo>
                    <a:pt x="42128" y="10486"/>
                  </a:lnTo>
                  <a:lnTo>
                    <a:pt x="42128" y="246"/>
                  </a:lnTo>
                  <a:close/>
                  <a:moveTo>
                    <a:pt x="62854" y="246"/>
                  </a:moveTo>
                  <a:lnTo>
                    <a:pt x="62854" y="10486"/>
                  </a:lnTo>
                  <a:lnTo>
                    <a:pt x="52613" y="10486"/>
                  </a:lnTo>
                  <a:lnTo>
                    <a:pt x="52613" y="246"/>
                  </a:lnTo>
                  <a:close/>
                  <a:moveTo>
                    <a:pt x="73320" y="246"/>
                  </a:moveTo>
                  <a:lnTo>
                    <a:pt x="73320" y="10486"/>
                  </a:lnTo>
                  <a:lnTo>
                    <a:pt x="63080" y="10486"/>
                  </a:lnTo>
                  <a:lnTo>
                    <a:pt x="63080" y="246"/>
                  </a:lnTo>
                  <a:close/>
                  <a:moveTo>
                    <a:pt x="83805" y="246"/>
                  </a:moveTo>
                  <a:lnTo>
                    <a:pt x="83805" y="10486"/>
                  </a:lnTo>
                  <a:lnTo>
                    <a:pt x="73546" y="10486"/>
                  </a:lnTo>
                  <a:lnTo>
                    <a:pt x="73546" y="246"/>
                  </a:lnTo>
                  <a:close/>
                  <a:moveTo>
                    <a:pt x="94271" y="246"/>
                  </a:moveTo>
                  <a:lnTo>
                    <a:pt x="94271" y="10486"/>
                  </a:lnTo>
                  <a:lnTo>
                    <a:pt x="84031" y="10486"/>
                  </a:lnTo>
                  <a:lnTo>
                    <a:pt x="84031" y="246"/>
                  </a:lnTo>
                  <a:close/>
                  <a:moveTo>
                    <a:pt x="104737" y="246"/>
                  </a:moveTo>
                  <a:lnTo>
                    <a:pt x="104737" y="10486"/>
                  </a:lnTo>
                  <a:lnTo>
                    <a:pt x="94497" y="10486"/>
                  </a:lnTo>
                  <a:lnTo>
                    <a:pt x="94497" y="246"/>
                  </a:lnTo>
                  <a:close/>
                  <a:moveTo>
                    <a:pt x="115222" y="246"/>
                  </a:moveTo>
                  <a:lnTo>
                    <a:pt x="115222" y="10486"/>
                  </a:lnTo>
                  <a:lnTo>
                    <a:pt x="104982" y="10486"/>
                  </a:lnTo>
                  <a:lnTo>
                    <a:pt x="104982" y="246"/>
                  </a:lnTo>
                  <a:close/>
                  <a:moveTo>
                    <a:pt x="10485" y="10712"/>
                  </a:moveTo>
                  <a:lnTo>
                    <a:pt x="10485" y="20952"/>
                  </a:lnTo>
                  <a:lnTo>
                    <a:pt x="245" y="20952"/>
                  </a:lnTo>
                  <a:lnTo>
                    <a:pt x="245" y="10712"/>
                  </a:lnTo>
                  <a:close/>
                  <a:moveTo>
                    <a:pt x="20951" y="10712"/>
                  </a:moveTo>
                  <a:lnTo>
                    <a:pt x="20951" y="20952"/>
                  </a:lnTo>
                  <a:lnTo>
                    <a:pt x="10711" y="20952"/>
                  </a:lnTo>
                  <a:lnTo>
                    <a:pt x="10711" y="10712"/>
                  </a:lnTo>
                  <a:close/>
                  <a:moveTo>
                    <a:pt x="31436" y="10712"/>
                  </a:moveTo>
                  <a:lnTo>
                    <a:pt x="31436" y="20952"/>
                  </a:lnTo>
                  <a:lnTo>
                    <a:pt x="21177" y="20952"/>
                  </a:lnTo>
                  <a:lnTo>
                    <a:pt x="21177" y="10712"/>
                  </a:lnTo>
                  <a:close/>
                  <a:moveTo>
                    <a:pt x="41902" y="10712"/>
                  </a:moveTo>
                  <a:lnTo>
                    <a:pt x="41902" y="20952"/>
                  </a:lnTo>
                  <a:lnTo>
                    <a:pt x="31662" y="20952"/>
                  </a:lnTo>
                  <a:lnTo>
                    <a:pt x="31662" y="10712"/>
                  </a:lnTo>
                  <a:close/>
                  <a:moveTo>
                    <a:pt x="52369" y="10712"/>
                  </a:moveTo>
                  <a:lnTo>
                    <a:pt x="52369" y="20952"/>
                  </a:lnTo>
                  <a:lnTo>
                    <a:pt x="42128" y="20952"/>
                  </a:lnTo>
                  <a:lnTo>
                    <a:pt x="42128" y="10712"/>
                  </a:lnTo>
                  <a:close/>
                  <a:moveTo>
                    <a:pt x="62854" y="10712"/>
                  </a:moveTo>
                  <a:lnTo>
                    <a:pt x="62854" y="20952"/>
                  </a:lnTo>
                  <a:lnTo>
                    <a:pt x="52613" y="20952"/>
                  </a:lnTo>
                  <a:lnTo>
                    <a:pt x="52613" y="10712"/>
                  </a:lnTo>
                  <a:close/>
                  <a:moveTo>
                    <a:pt x="73320" y="10712"/>
                  </a:moveTo>
                  <a:lnTo>
                    <a:pt x="73320" y="20952"/>
                  </a:lnTo>
                  <a:lnTo>
                    <a:pt x="63080" y="20952"/>
                  </a:lnTo>
                  <a:lnTo>
                    <a:pt x="63080" y="10712"/>
                  </a:lnTo>
                  <a:close/>
                  <a:moveTo>
                    <a:pt x="83805" y="10712"/>
                  </a:moveTo>
                  <a:lnTo>
                    <a:pt x="83805" y="20952"/>
                  </a:lnTo>
                  <a:lnTo>
                    <a:pt x="73546" y="20952"/>
                  </a:lnTo>
                  <a:lnTo>
                    <a:pt x="73546" y="10712"/>
                  </a:lnTo>
                  <a:close/>
                  <a:moveTo>
                    <a:pt x="94271" y="10712"/>
                  </a:moveTo>
                  <a:lnTo>
                    <a:pt x="94271" y="20952"/>
                  </a:lnTo>
                  <a:lnTo>
                    <a:pt x="84031" y="20952"/>
                  </a:lnTo>
                  <a:lnTo>
                    <a:pt x="84031" y="10712"/>
                  </a:lnTo>
                  <a:close/>
                  <a:moveTo>
                    <a:pt x="104737" y="10712"/>
                  </a:moveTo>
                  <a:lnTo>
                    <a:pt x="104737" y="20952"/>
                  </a:lnTo>
                  <a:lnTo>
                    <a:pt x="94497" y="20952"/>
                  </a:lnTo>
                  <a:lnTo>
                    <a:pt x="94497" y="10712"/>
                  </a:lnTo>
                  <a:close/>
                  <a:moveTo>
                    <a:pt x="115222" y="10712"/>
                  </a:moveTo>
                  <a:lnTo>
                    <a:pt x="115222" y="20952"/>
                  </a:lnTo>
                  <a:lnTo>
                    <a:pt x="104982" y="20952"/>
                  </a:lnTo>
                  <a:lnTo>
                    <a:pt x="104982" y="10712"/>
                  </a:lnTo>
                  <a:close/>
                  <a:moveTo>
                    <a:pt x="10485" y="21178"/>
                  </a:moveTo>
                  <a:lnTo>
                    <a:pt x="10485" y="31437"/>
                  </a:lnTo>
                  <a:lnTo>
                    <a:pt x="245" y="31437"/>
                  </a:lnTo>
                  <a:lnTo>
                    <a:pt x="245" y="21178"/>
                  </a:lnTo>
                  <a:close/>
                  <a:moveTo>
                    <a:pt x="20951" y="21178"/>
                  </a:moveTo>
                  <a:lnTo>
                    <a:pt x="20951" y="31437"/>
                  </a:lnTo>
                  <a:lnTo>
                    <a:pt x="10711" y="31437"/>
                  </a:lnTo>
                  <a:lnTo>
                    <a:pt x="10711" y="21178"/>
                  </a:lnTo>
                  <a:close/>
                  <a:moveTo>
                    <a:pt x="31436" y="21178"/>
                  </a:moveTo>
                  <a:lnTo>
                    <a:pt x="31436" y="31437"/>
                  </a:lnTo>
                  <a:lnTo>
                    <a:pt x="21177" y="31437"/>
                  </a:lnTo>
                  <a:lnTo>
                    <a:pt x="21177" y="21178"/>
                  </a:lnTo>
                  <a:close/>
                  <a:moveTo>
                    <a:pt x="41902" y="21178"/>
                  </a:moveTo>
                  <a:lnTo>
                    <a:pt x="41902" y="31437"/>
                  </a:lnTo>
                  <a:lnTo>
                    <a:pt x="31662" y="31437"/>
                  </a:lnTo>
                  <a:lnTo>
                    <a:pt x="31662" y="21178"/>
                  </a:lnTo>
                  <a:close/>
                  <a:moveTo>
                    <a:pt x="52369" y="21178"/>
                  </a:moveTo>
                  <a:lnTo>
                    <a:pt x="52369" y="31437"/>
                  </a:lnTo>
                  <a:lnTo>
                    <a:pt x="42128" y="31437"/>
                  </a:lnTo>
                  <a:lnTo>
                    <a:pt x="42128" y="21178"/>
                  </a:lnTo>
                  <a:close/>
                  <a:moveTo>
                    <a:pt x="62854" y="21178"/>
                  </a:moveTo>
                  <a:lnTo>
                    <a:pt x="62854" y="31437"/>
                  </a:lnTo>
                  <a:lnTo>
                    <a:pt x="52613" y="31437"/>
                  </a:lnTo>
                  <a:lnTo>
                    <a:pt x="52613" y="21178"/>
                  </a:lnTo>
                  <a:close/>
                  <a:moveTo>
                    <a:pt x="73320" y="21178"/>
                  </a:moveTo>
                  <a:lnTo>
                    <a:pt x="73320" y="31437"/>
                  </a:lnTo>
                  <a:lnTo>
                    <a:pt x="63080" y="31437"/>
                  </a:lnTo>
                  <a:lnTo>
                    <a:pt x="63080" y="21178"/>
                  </a:lnTo>
                  <a:close/>
                  <a:moveTo>
                    <a:pt x="83805" y="21178"/>
                  </a:moveTo>
                  <a:lnTo>
                    <a:pt x="83805" y="31437"/>
                  </a:lnTo>
                  <a:lnTo>
                    <a:pt x="73546" y="31437"/>
                  </a:lnTo>
                  <a:lnTo>
                    <a:pt x="73546" y="21178"/>
                  </a:lnTo>
                  <a:close/>
                  <a:moveTo>
                    <a:pt x="94271" y="21178"/>
                  </a:moveTo>
                  <a:lnTo>
                    <a:pt x="94271" y="31437"/>
                  </a:lnTo>
                  <a:lnTo>
                    <a:pt x="84031" y="31437"/>
                  </a:lnTo>
                  <a:lnTo>
                    <a:pt x="84031" y="21178"/>
                  </a:lnTo>
                  <a:close/>
                  <a:moveTo>
                    <a:pt x="104737" y="21178"/>
                  </a:moveTo>
                  <a:lnTo>
                    <a:pt x="104737" y="31437"/>
                  </a:lnTo>
                  <a:lnTo>
                    <a:pt x="94497" y="31437"/>
                  </a:lnTo>
                  <a:lnTo>
                    <a:pt x="94497" y="21178"/>
                  </a:lnTo>
                  <a:close/>
                  <a:moveTo>
                    <a:pt x="115222" y="21178"/>
                  </a:moveTo>
                  <a:lnTo>
                    <a:pt x="115222" y="31437"/>
                  </a:lnTo>
                  <a:lnTo>
                    <a:pt x="104982" y="31437"/>
                  </a:lnTo>
                  <a:lnTo>
                    <a:pt x="104982" y="21178"/>
                  </a:lnTo>
                  <a:close/>
                  <a:moveTo>
                    <a:pt x="10485" y="31663"/>
                  </a:moveTo>
                  <a:lnTo>
                    <a:pt x="10485" y="41903"/>
                  </a:lnTo>
                  <a:lnTo>
                    <a:pt x="245" y="41903"/>
                  </a:lnTo>
                  <a:lnTo>
                    <a:pt x="245" y="31663"/>
                  </a:lnTo>
                  <a:close/>
                  <a:moveTo>
                    <a:pt x="20951" y="31663"/>
                  </a:moveTo>
                  <a:lnTo>
                    <a:pt x="20951" y="41903"/>
                  </a:lnTo>
                  <a:lnTo>
                    <a:pt x="10711" y="41903"/>
                  </a:lnTo>
                  <a:lnTo>
                    <a:pt x="10711" y="31663"/>
                  </a:lnTo>
                  <a:close/>
                  <a:moveTo>
                    <a:pt x="31436" y="31663"/>
                  </a:moveTo>
                  <a:lnTo>
                    <a:pt x="31436" y="41903"/>
                  </a:lnTo>
                  <a:lnTo>
                    <a:pt x="21177" y="41903"/>
                  </a:lnTo>
                  <a:lnTo>
                    <a:pt x="21177" y="31663"/>
                  </a:lnTo>
                  <a:close/>
                  <a:moveTo>
                    <a:pt x="41902" y="31663"/>
                  </a:moveTo>
                  <a:lnTo>
                    <a:pt x="41902" y="41903"/>
                  </a:lnTo>
                  <a:lnTo>
                    <a:pt x="31662" y="41903"/>
                  </a:lnTo>
                  <a:lnTo>
                    <a:pt x="31662" y="31663"/>
                  </a:lnTo>
                  <a:close/>
                  <a:moveTo>
                    <a:pt x="52369" y="31663"/>
                  </a:moveTo>
                  <a:lnTo>
                    <a:pt x="52369" y="41903"/>
                  </a:lnTo>
                  <a:lnTo>
                    <a:pt x="42128" y="41903"/>
                  </a:lnTo>
                  <a:lnTo>
                    <a:pt x="42128" y="31663"/>
                  </a:lnTo>
                  <a:close/>
                  <a:moveTo>
                    <a:pt x="62854" y="31663"/>
                  </a:moveTo>
                  <a:lnTo>
                    <a:pt x="62854" y="41903"/>
                  </a:lnTo>
                  <a:lnTo>
                    <a:pt x="52613" y="41903"/>
                  </a:lnTo>
                  <a:lnTo>
                    <a:pt x="52613" y="31663"/>
                  </a:lnTo>
                  <a:close/>
                  <a:moveTo>
                    <a:pt x="73320" y="31663"/>
                  </a:moveTo>
                  <a:lnTo>
                    <a:pt x="73320" y="41903"/>
                  </a:lnTo>
                  <a:lnTo>
                    <a:pt x="63080" y="41903"/>
                  </a:lnTo>
                  <a:lnTo>
                    <a:pt x="63080" y="31663"/>
                  </a:lnTo>
                  <a:close/>
                  <a:moveTo>
                    <a:pt x="83805" y="31663"/>
                  </a:moveTo>
                  <a:lnTo>
                    <a:pt x="83805" y="41903"/>
                  </a:lnTo>
                  <a:lnTo>
                    <a:pt x="73546" y="41903"/>
                  </a:lnTo>
                  <a:lnTo>
                    <a:pt x="73546" y="31663"/>
                  </a:lnTo>
                  <a:close/>
                  <a:moveTo>
                    <a:pt x="94271" y="31663"/>
                  </a:moveTo>
                  <a:lnTo>
                    <a:pt x="94271" y="41903"/>
                  </a:lnTo>
                  <a:lnTo>
                    <a:pt x="84031" y="41903"/>
                  </a:lnTo>
                  <a:lnTo>
                    <a:pt x="84031" y="31663"/>
                  </a:lnTo>
                  <a:close/>
                  <a:moveTo>
                    <a:pt x="104737" y="31663"/>
                  </a:moveTo>
                  <a:lnTo>
                    <a:pt x="104737" y="41903"/>
                  </a:lnTo>
                  <a:lnTo>
                    <a:pt x="94497" y="41903"/>
                  </a:lnTo>
                  <a:lnTo>
                    <a:pt x="94497" y="31663"/>
                  </a:lnTo>
                  <a:close/>
                  <a:moveTo>
                    <a:pt x="115222" y="31663"/>
                  </a:moveTo>
                  <a:lnTo>
                    <a:pt x="115222" y="41903"/>
                  </a:lnTo>
                  <a:lnTo>
                    <a:pt x="104982" y="41903"/>
                  </a:lnTo>
                  <a:lnTo>
                    <a:pt x="104982" y="31663"/>
                  </a:lnTo>
                  <a:close/>
                  <a:moveTo>
                    <a:pt x="10485" y="42129"/>
                  </a:moveTo>
                  <a:lnTo>
                    <a:pt x="10485" y="52370"/>
                  </a:lnTo>
                  <a:lnTo>
                    <a:pt x="245" y="52370"/>
                  </a:lnTo>
                  <a:lnTo>
                    <a:pt x="245" y="42129"/>
                  </a:lnTo>
                  <a:close/>
                  <a:moveTo>
                    <a:pt x="20951" y="42129"/>
                  </a:moveTo>
                  <a:lnTo>
                    <a:pt x="20951" y="52370"/>
                  </a:lnTo>
                  <a:lnTo>
                    <a:pt x="10711" y="52370"/>
                  </a:lnTo>
                  <a:lnTo>
                    <a:pt x="10711" y="42129"/>
                  </a:lnTo>
                  <a:close/>
                  <a:moveTo>
                    <a:pt x="31436" y="42129"/>
                  </a:moveTo>
                  <a:lnTo>
                    <a:pt x="31436" y="52370"/>
                  </a:lnTo>
                  <a:lnTo>
                    <a:pt x="21177" y="52370"/>
                  </a:lnTo>
                  <a:lnTo>
                    <a:pt x="21177" y="42129"/>
                  </a:lnTo>
                  <a:close/>
                  <a:moveTo>
                    <a:pt x="41902" y="42129"/>
                  </a:moveTo>
                  <a:lnTo>
                    <a:pt x="41902" y="52370"/>
                  </a:lnTo>
                  <a:lnTo>
                    <a:pt x="31662" y="52370"/>
                  </a:lnTo>
                  <a:lnTo>
                    <a:pt x="31662" y="42129"/>
                  </a:lnTo>
                  <a:close/>
                  <a:moveTo>
                    <a:pt x="52369" y="42129"/>
                  </a:moveTo>
                  <a:lnTo>
                    <a:pt x="52369" y="52370"/>
                  </a:lnTo>
                  <a:lnTo>
                    <a:pt x="42128" y="52370"/>
                  </a:lnTo>
                  <a:lnTo>
                    <a:pt x="42128" y="42129"/>
                  </a:lnTo>
                  <a:close/>
                  <a:moveTo>
                    <a:pt x="62854" y="42129"/>
                  </a:moveTo>
                  <a:lnTo>
                    <a:pt x="62854" y="52370"/>
                  </a:lnTo>
                  <a:lnTo>
                    <a:pt x="52613" y="52370"/>
                  </a:lnTo>
                  <a:lnTo>
                    <a:pt x="52613" y="42129"/>
                  </a:lnTo>
                  <a:close/>
                  <a:moveTo>
                    <a:pt x="73320" y="42129"/>
                  </a:moveTo>
                  <a:lnTo>
                    <a:pt x="73320" y="52370"/>
                  </a:lnTo>
                  <a:lnTo>
                    <a:pt x="63080" y="52370"/>
                  </a:lnTo>
                  <a:lnTo>
                    <a:pt x="63080" y="42129"/>
                  </a:lnTo>
                  <a:close/>
                  <a:moveTo>
                    <a:pt x="83805" y="42129"/>
                  </a:moveTo>
                  <a:lnTo>
                    <a:pt x="83805" y="52370"/>
                  </a:lnTo>
                  <a:lnTo>
                    <a:pt x="73546" y="52370"/>
                  </a:lnTo>
                  <a:lnTo>
                    <a:pt x="73546" y="42129"/>
                  </a:lnTo>
                  <a:close/>
                  <a:moveTo>
                    <a:pt x="94271" y="42129"/>
                  </a:moveTo>
                  <a:lnTo>
                    <a:pt x="94271" y="52370"/>
                  </a:lnTo>
                  <a:lnTo>
                    <a:pt x="84031" y="52370"/>
                  </a:lnTo>
                  <a:lnTo>
                    <a:pt x="84031" y="42129"/>
                  </a:lnTo>
                  <a:close/>
                  <a:moveTo>
                    <a:pt x="104737" y="42129"/>
                  </a:moveTo>
                  <a:lnTo>
                    <a:pt x="104737" y="52370"/>
                  </a:lnTo>
                  <a:lnTo>
                    <a:pt x="94497" y="52370"/>
                  </a:lnTo>
                  <a:lnTo>
                    <a:pt x="94497" y="42129"/>
                  </a:lnTo>
                  <a:close/>
                  <a:moveTo>
                    <a:pt x="115222" y="42129"/>
                  </a:moveTo>
                  <a:lnTo>
                    <a:pt x="115222" y="52370"/>
                  </a:lnTo>
                  <a:lnTo>
                    <a:pt x="104982" y="52370"/>
                  </a:lnTo>
                  <a:lnTo>
                    <a:pt x="104982" y="42129"/>
                  </a:lnTo>
                  <a:close/>
                  <a:moveTo>
                    <a:pt x="10485" y="52614"/>
                  </a:moveTo>
                  <a:lnTo>
                    <a:pt x="10485" y="62855"/>
                  </a:lnTo>
                  <a:lnTo>
                    <a:pt x="245" y="62855"/>
                  </a:lnTo>
                  <a:lnTo>
                    <a:pt x="245" y="52614"/>
                  </a:lnTo>
                  <a:close/>
                  <a:moveTo>
                    <a:pt x="20951" y="52614"/>
                  </a:moveTo>
                  <a:lnTo>
                    <a:pt x="20951" y="62855"/>
                  </a:lnTo>
                  <a:lnTo>
                    <a:pt x="10711" y="62855"/>
                  </a:lnTo>
                  <a:lnTo>
                    <a:pt x="10711" y="52614"/>
                  </a:lnTo>
                  <a:close/>
                  <a:moveTo>
                    <a:pt x="31436" y="52614"/>
                  </a:moveTo>
                  <a:lnTo>
                    <a:pt x="31436" y="62855"/>
                  </a:lnTo>
                  <a:lnTo>
                    <a:pt x="21177" y="62855"/>
                  </a:lnTo>
                  <a:lnTo>
                    <a:pt x="21177" y="52614"/>
                  </a:lnTo>
                  <a:close/>
                  <a:moveTo>
                    <a:pt x="41902" y="52614"/>
                  </a:moveTo>
                  <a:lnTo>
                    <a:pt x="41902" y="62855"/>
                  </a:lnTo>
                  <a:lnTo>
                    <a:pt x="31662" y="62855"/>
                  </a:lnTo>
                  <a:lnTo>
                    <a:pt x="31662" y="52614"/>
                  </a:lnTo>
                  <a:close/>
                  <a:moveTo>
                    <a:pt x="52369" y="52614"/>
                  </a:moveTo>
                  <a:lnTo>
                    <a:pt x="52369" y="62855"/>
                  </a:lnTo>
                  <a:lnTo>
                    <a:pt x="42128" y="62855"/>
                  </a:lnTo>
                  <a:lnTo>
                    <a:pt x="42128" y="52614"/>
                  </a:lnTo>
                  <a:close/>
                  <a:moveTo>
                    <a:pt x="62854" y="52614"/>
                  </a:moveTo>
                  <a:lnTo>
                    <a:pt x="62854" y="62855"/>
                  </a:lnTo>
                  <a:lnTo>
                    <a:pt x="52613" y="62855"/>
                  </a:lnTo>
                  <a:lnTo>
                    <a:pt x="52613" y="52614"/>
                  </a:lnTo>
                  <a:close/>
                  <a:moveTo>
                    <a:pt x="73320" y="52614"/>
                  </a:moveTo>
                  <a:lnTo>
                    <a:pt x="73320" y="62855"/>
                  </a:lnTo>
                  <a:lnTo>
                    <a:pt x="63080" y="62855"/>
                  </a:lnTo>
                  <a:lnTo>
                    <a:pt x="63080" y="52614"/>
                  </a:lnTo>
                  <a:close/>
                  <a:moveTo>
                    <a:pt x="83805" y="52614"/>
                  </a:moveTo>
                  <a:lnTo>
                    <a:pt x="83805" y="62855"/>
                  </a:lnTo>
                  <a:lnTo>
                    <a:pt x="73546" y="62855"/>
                  </a:lnTo>
                  <a:lnTo>
                    <a:pt x="73546" y="52614"/>
                  </a:lnTo>
                  <a:close/>
                  <a:moveTo>
                    <a:pt x="94271" y="52614"/>
                  </a:moveTo>
                  <a:lnTo>
                    <a:pt x="94271" y="62855"/>
                  </a:lnTo>
                  <a:lnTo>
                    <a:pt x="84031" y="62855"/>
                  </a:lnTo>
                  <a:lnTo>
                    <a:pt x="84031" y="52614"/>
                  </a:lnTo>
                  <a:close/>
                  <a:moveTo>
                    <a:pt x="104737" y="52614"/>
                  </a:moveTo>
                  <a:lnTo>
                    <a:pt x="104737" y="62855"/>
                  </a:lnTo>
                  <a:lnTo>
                    <a:pt x="94497" y="62855"/>
                  </a:lnTo>
                  <a:lnTo>
                    <a:pt x="94497" y="52614"/>
                  </a:lnTo>
                  <a:close/>
                  <a:moveTo>
                    <a:pt x="115222" y="52614"/>
                  </a:moveTo>
                  <a:lnTo>
                    <a:pt x="115222" y="62855"/>
                  </a:lnTo>
                  <a:lnTo>
                    <a:pt x="104982" y="62855"/>
                  </a:lnTo>
                  <a:lnTo>
                    <a:pt x="104982" y="52614"/>
                  </a:lnTo>
                  <a:close/>
                  <a:moveTo>
                    <a:pt x="10485" y="63080"/>
                  </a:moveTo>
                  <a:lnTo>
                    <a:pt x="10485" y="73321"/>
                  </a:lnTo>
                  <a:lnTo>
                    <a:pt x="245" y="73321"/>
                  </a:lnTo>
                  <a:lnTo>
                    <a:pt x="245" y="63080"/>
                  </a:lnTo>
                  <a:close/>
                  <a:moveTo>
                    <a:pt x="20951" y="63080"/>
                  </a:moveTo>
                  <a:lnTo>
                    <a:pt x="20951" y="73321"/>
                  </a:lnTo>
                  <a:lnTo>
                    <a:pt x="10711" y="73321"/>
                  </a:lnTo>
                  <a:lnTo>
                    <a:pt x="10711" y="63080"/>
                  </a:lnTo>
                  <a:close/>
                  <a:moveTo>
                    <a:pt x="31436" y="63080"/>
                  </a:moveTo>
                  <a:lnTo>
                    <a:pt x="31436" y="73321"/>
                  </a:lnTo>
                  <a:lnTo>
                    <a:pt x="21177" y="73321"/>
                  </a:lnTo>
                  <a:lnTo>
                    <a:pt x="21177" y="63080"/>
                  </a:lnTo>
                  <a:close/>
                  <a:moveTo>
                    <a:pt x="41902" y="63080"/>
                  </a:moveTo>
                  <a:lnTo>
                    <a:pt x="41902" y="73321"/>
                  </a:lnTo>
                  <a:lnTo>
                    <a:pt x="31662" y="73321"/>
                  </a:lnTo>
                  <a:lnTo>
                    <a:pt x="31662" y="63080"/>
                  </a:lnTo>
                  <a:close/>
                  <a:moveTo>
                    <a:pt x="52369" y="63080"/>
                  </a:moveTo>
                  <a:lnTo>
                    <a:pt x="52369" y="73321"/>
                  </a:lnTo>
                  <a:lnTo>
                    <a:pt x="42128" y="73321"/>
                  </a:lnTo>
                  <a:lnTo>
                    <a:pt x="42128" y="63080"/>
                  </a:lnTo>
                  <a:close/>
                  <a:moveTo>
                    <a:pt x="62854" y="63080"/>
                  </a:moveTo>
                  <a:lnTo>
                    <a:pt x="62854" y="73321"/>
                  </a:lnTo>
                  <a:lnTo>
                    <a:pt x="52613" y="73321"/>
                  </a:lnTo>
                  <a:lnTo>
                    <a:pt x="52613" y="63080"/>
                  </a:lnTo>
                  <a:close/>
                  <a:moveTo>
                    <a:pt x="73320" y="63080"/>
                  </a:moveTo>
                  <a:lnTo>
                    <a:pt x="73320" y="73321"/>
                  </a:lnTo>
                  <a:lnTo>
                    <a:pt x="63080" y="73321"/>
                  </a:lnTo>
                  <a:lnTo>
                    <a:pt x="63080" y="63080"/>
                  </a:lnTo>
                  <a:close/>
                  <a:moveTo>
                    <a:pt x="83805" y="63080"/>
                  </a:moveTo>
                  <a:lnTo>
                    <a:pt x="83805" y="73321"/>
                  </a:lnTo>
                  <a:lnTo>
                    <a:pt x="73546" y="73321"/>
                  </a:lnTo>
                  <a:lnTo>
                    <a:pt x="73546" y="63080"/>
                  </a:lnTo>
                  <a:close/>
                  <a:moveTo>
                    <a:pt x="94271" y="63080"/>
                  </a:moveTo>
                  <a:lnTo>
                    <a:pt x="94271" y="73321"/>
                  </a:lnTo>
                  <a:lnTo>
                    <a:pt x="84031" y="73321"/>
                  </a:lnTo>
                  <a:lnTo>
                    <a:pt x="84031" y="63080"/>
                  </a:lnTo>
                  <a:close/>
                  <a:moveTo>
                    <a:pt x="104737" y="63080"/>
                  </a:moveTo>
                  <a:lnTo>
                    <a:pt x="104737" y="73321"/>
                  </a:lnTo>
                  <a:lnTo>
                    <a:pt x="94497" y="73321"/>
                  </a:lnTo>
                  <a:lnTo>
                    <a:pt x="94497" y="63080"/>
                  </a:lnTo>
                  <a:close/>
                  <a:moveTo>
                    <a:pt x="115222" y="63080"/>
                  </a:moveTo>
                  <a:lnTo>
                    <a:pt x="115222" y="73321"/>
                  </a:lnTo>
                  <a:lnTo>
                    <a:pt x="104982" y="73321"/>
                  </a:lnTo>
                  <a:lnTo>
                    <a:pt x="104982" y="63080"/>
                  </a:lnTo>
                  <a:close/>
                  <a:moveTo>
                    <a:pt x="10485" y="73547"/>
                  </a:moveTo>
                  <a:lnTo>
                    <a:pt x="10485" y="83806"/>
                  </a:lnTo>
                  <a:lnTo>
                    <a:pt x="245" y="83806"/>
                  </a:lnTo>
                  <a:lnTo>
                    <a:pt x="245" y="73547"/>
                  </a:lnTo>
                  <a:close/>
                  <a:moveTo>
                    <a:pt x="20951" y="73547"/>
                  </a:moveTo>
                  <a:lnTo>
                    <a:pt x="20951" y="83806"/>
                  </a:lnTo>
                  <a:lnTo>
                    <a:pt x="10711" y="83806"/>
                  </a:lnTo>
                  <a:lnTo>
                    <a:pt x="10711" y="73547"/>
                  </a:lnTo>
                  <a:close/>
                  <a:moveTo>
                    <a:pt x="31436" y="73547"/>
                  </a:moveTo>
                  <a:lnTo>
                    <a:pt x="31436" y="83806"/>
                  </a:lnTo>
                  <a:lnTo>
                    <a:pt x="21177" y="83806"/>
                  </a:lnTo>
                  <a:lnTo>
                    <a:pt x="21177" y="73547"/>
                  </a:lnTo>
                  <a:close/>
                  <a:moveTo>
                    <a:pt x="41902" y="73547"/>
                  </a:moveTo>
                  <a:lnTo>
                    <a:pt x="41902" y="83806"/>
                  </a:lnTo>
                  <a:lnTo>
                    <a:pt x="31662" y="83806"/>
                  </a:lnTo>
                  <a:lnTo>
                    <a:pt x="31662" y="73547"/>
                  </a:lnTo>
                  <a:close/>
                  <a:moveTo>
                    <a:pt x="52369" y="73547"/>
                  </a:moveTo>
                  <a:lnTo>
                    <a:pt x="52369" y="83806"/>
                  </a:lnTo>
                  <a:lnTo>
                    <a:pt x="42128" y="83806"/>
                  </a:lnTo>
                  <a:lnTo>
                    <a:pt x="42128" y="73547"/>
                  </a:lnTo>
                  <a:close/>
                  <a:moveTo>
                    <a:pt x="62854" y="73547"/>
                  </a:moveTo>
                  <a:lnTo>
                    <a:pt x="62854" y="83806"/>
                  </a:lnTo>
                  <a:lnTo>
                    <a:pt x="52613" y="83806"/>
                  </a:lnTo>
                  <a:lnTo>
                    <a:pt x="52613" y="73547"/>
                  </a:lnTo>
                  <a:close/>
                  <a:moveTo>
                    <a:pt x="73320" y="73547"/>
                  </a:moveTo>
                  <a:lnTo>
                    <a:pt x="73320" y="83806"/>
                  </a:lnTo>
                  <a:lnTo>
                    <a:pt x="63080" y="83806"/>
                  </a:lnTo>
                  <a:lnTo>
                    <a:pt x="63080" y="73547"/>
                  </a:lnTo>
                  <a:close/>
                  <a:moveTo>
                    <a:pt x="83805" y="73547"/>
                  </a:moveTo>
                  <a:lnTo>
                    <a:pt x="83805" y="83806"/>
                  </a:lnTo>
                  <a:lnTo>
                    <a:pt x="73546" y="83806"/>
                  </a:lnTo>
                  <a:lnTo>
                    <a:pt x="73546" y="73547"/>
                  </a:lnTo>
                  <a:close/>
                  <a:moveTo>
                    <a:pt x="94271" y="73547"/>
                  </a:moveTo>
                  <a:lnTo>
                    <a:pt x="94271" y="83806"/>
                  </a:lnTo>
                  <a:lnTo>
                    <a:pt x="84031" y="83806"/>
                  </a:lnTo>
                  <a:lnTo>
                    <a:pt x="84031" y="73547"/>
                  </a:lnTo>
                  <a:close/>
                  <a:moveTo>
                    <a:pt x="104737" y="73547"/>
                  </a:moveTo>
                  <a:lnTo>
                    <a:pt x="104737" y="83806"/>
                  </a:lnTo>
                  <a:lnTo>
                    <a:pt x="94497" y="83806"/>
                  </a:lnTo>
                  <a:lnTo>
                    <a:pt x="94497" y="73547"/>
                  </a:lnTo>
                  <a:close/>
                  <a:moveTo>
                    <a:pt x="115222" y="73547"/>
                  </a:moveTo>
                  <a:lnTo>
                    <a:pt x="115222" y="83806"/>
                  </a:lnTo>
                  <a:lnTo>
                    <a:pt x="104982" y="83806"/>
                  </a:lnTo>
                  <a:lnTo>
                    <a:pt x="104982" y="73547"/>
                  </a:lnTo>
                  <a:close/>
                  <a:moveTo>
                    <a:pt x="10485" y="84032"/>
                  </a:moveTo>
                  <a:lnTo>
                    <a:pt x="10485" y="94272"/>
                  </a:lnTo>
                  <a:lnTo>
                    <a:pt x="245" y="94272"/>
                  </a:lnTo>
                  <a:lnTo>
                    <a:pt x="245" y="84032"/>
                  </a:lnTo>
                  <a:close/>
                  <a:moveTo>
                    <a:pt x="20951" y="84032"/>
                  </a:moveTo>
                  <a:lnTo>
                    <a:pt x="20951" y="94272"/>
                  </a:lnTo>
                  <a:lnTo>
                    <a:pt x="10711" y="94272"/>
                  </a:lnTo>
                  <a:lnTo>
                    <a:pt x="10711" y="84032"/>
                  </a:lnTo>
                  <a:close/>
                  <a:moveTo>
                    <a:pt x="31436" y="84032"/>
                  </a:moveTo>
                  <a:lnTo>
                    <a:pt x="31436" y="94272"/>
                  </a:lnTo>
                  <a:lnTo>
                    <a:pt x="21177" y="94272"/>
                  </a:lnTo>
                  <a:lnTo>
                    <a:pt x="21177" y="84032"/>
                  </a:lnTo>
                  <a:close/>
                  <a:moveTo>
                    <a:pt x="41902" y="84032"/>
                  </a:moveTo>
                  <a:lnTo>
                    <a:pt x="41902" y="94272"/>
                  </a:lnTo>
                  <a:lnTo>
                    <a:pt x="31662" y="94272"/>
                  </a:lnTo>
                  <a:lnTo>
                    <a:pt x="31662" y="84032"/>
                  </a:lnTo>
                  <a:close/>
                  <a:moveTo>
                    <a:pt x="52369" y="84032"/>
                  </a:moveTo>
                  <a:lnTo>
                    <a:pt x="52369" y="94272"/>
                  </a:lnTo>
                  <a:lnTo>
                    <a:pt x="42128" y="94272"/>
                  </a:lnTo>
                  <a:lnTo>
                    <a:pt x="42128" y="84032"/>
                  </a:lnTo>
                  <a:close/>
                  <a:moveTo>
                    <a:pt x="62854" y="84032"/>
                  </a:moveTo>
                  <a:lnTo>
                    <a:pt x="62854" y="94272"/>
                  </a:lnTo>
                  <a:lnTo>
                    <a:pt x="52613" y="94272"/>
                  </a:lnTo>
                  <a:lnTo>
                    <a:pt x="52613" y="84032"/>
                  </a:lnTo>
                  <a:close/>
                  <a:moveTo>
                    <a:pt x="73320" y="84032"/>
                  </a:moveTo>
                  <a:lnTo>
                    <a:pt x="73320" y="94272"/>
                  </a:lnTo>
                  <a:lnTo>
                    <a:pt x="63080" y="94272"/>
                  </a:lnTo>
                  <a:lnTo>
                    <a:pt x="63080" y="84032"/>
                  </a:lnTo>
                  <a:close/>
                  <a:moveTo>
                    <a:pt x="83805" y="84032"/>
                  </a:moveTo>
                  <a:lnTo>
                    <a:pt x="83805" y="94272"/>
                  </a:lnTo>
                  <a:lnTo>
                    <a:pt x="73546" y="94272"/>
                  </a:lnTo>
                  <a:lnTo>
                    <a:pt x="73546" y="84032"/>
                  </a:lnTo>
                  <a:close/>
                  <a:moveTo>
                    <a:pt x="94271" y="84032"/>
                  </a:moveTo>
                  <a:lnTo>
                    <a:pt x="94271" y="94272"/>
                  </a:lnTo>
                  <a:lnTo>
                    <a:pt x="84031" y="94272"/>
                  </a:lnTo>
                  <a:lnTo>
                    <a:pt x="84031" y="84032"/>
                  </a:lnTo>
                  <a:close/>
                  <a:moveTo>
                    <a:pt x="104737" y="84032"/>
                  </a:moveTo>
                  <a:lnTo>
                    <a:pt x="104737" y="94272"/>
                  </a:lnTo>
                  <a:lnTo>
                    <a:pt x="94497" y="94272"/>
                  </a:lnTo>
                  <a:lnTo>
                    <a:pt x="94497" y="84032"/>
                  </a:lnTo>
                  <a:close/>
                  <a:moveTo>
                    <a:pt x="115222" y="84032"/>
                  </a:moveTo>
                  <a:lnTo>
                    <a:pt x="115222" y="94272"/>
                  </a:lnTo>
                  <a:lnTo>
                    <a:pt x="104982" y="94272"/>
                  </a:lnTo>
                  <a:lnTo>
                    <a:pt x="104982" y="84032"/>
                  </a:lnTo>
                  <a:close/>
                  <a:moveTo>
                    <a:pt x="10485" y="94498"/>
                  </a:moveTo>
                  <a:lnTo>
                    <a:pt x="10485" y="104738"/>
                  </a:lnTo>
                  <a:lnTo>
                    <a:pt x="245" y="104738"/>
                  </a:lnTo>
                  <a:lnTo>
                    <a:pt x="245" y="94498"/>
                  </a:lnTo>
                  <a:close/>
                  <a:moveTo>
                    <a:pt x="20951" y="94498"/>
                  </a:moveTo>
                  <a:lnTo>
                    <a:pt x="20951" y="104738"/>
                  </a:lnTo>
                  <a:lnTo>
                    <a:pt x="10711" y="104738"/>
                  </a:lnTo>
                  <a:lnTo>
                    <a:pt x="10711" y="94498"/>
                  </a:lnTo>
                  <a:close/>
                  <a:moveTo>
                    <a:pt x="31436" y="94498"/>
                  </a:moveTo>
                  <a:lnTo>
                    <a:pt x="31436" y="104738"/>
                  </a:lnTo>
                  <a:lnTo>
                    <a:pt x="21177" y="104738"/>
                  </a:lnTo>
                  <a:lnTo>
                    <a:pt x="21177" y="94498"/>
                  </a:lnTo>
                  <a:close/>
                  <a:moveTo>
                    <a:pt x="41902" y="94498"/>
                  </a:moveTo>
                  <a:lnTo>
                    <a:pt x="41902" y="104738"/>
                  </a:lnTo>
                  <a:lnTo>
                    <a:pt x="31662" y="104738"/>
                  </a:lnTo>
                  <a:lnTo>
                    <a:pt x="31662" y="94498"/>
                  </a:lnTo>
                  <a:close/>
                  <a:moveTo>
                    <a:pt x="52369" y="94498"/>
                  </a:moveTo>
                  <a:lnTo>
                    <a:pt x="52369" y="104738"/>
                  </a:lnTo>
                  <a:lnTo>
                    <a:pt x="42128" y="104738"/>
                  </a:lnTo>
                  <a:lnTo>
                    <a:pt x="42128" y="94498"/>
                  </a:lnTo>
                  <a:close/>
                  <a:moveTo>
                    <a:pt x="62854" y="94498"/>
                  </a:moveTo>
                  <a:lnTo>
                    <a:pt x="62854" y="104738"/>
                  </a:lnTo>
                  <a:lnTo>
                    <a:pt x="52613" y="104738"/>
                  </a:lnTo>
                  <a:lnTo>
                    <a:pt x="52613" y="94498"/>
                  </a:lnTo>
                  <a:close/>
                  <a:moveTo>
                    <a:pt x="73320" y="94498"/>
                  </a:moveTo>
                  <a:lnTo>
                    <a:pt x="73320" y="104738"/>
                  </a:lnTo>
                  <a:lnTo>
                    <a:pt x="63080" y="104738"/>
                  </a:lnTo>
                  <a:lnTo>
                    <a:pt x="63080" y="94498"/>
                  </a:lnTo>
                  <a:close/>
                  <a:moveTo>
                    <a:pt x="83805" y="94498"/>
                  </a:moveTo>
                  <a:lnTo>
                    <a:pt x="83805" y="104738"/>
                  </a:lnTo>
                  <a:lnTo>
                    <a:pt x="73546" y="104738"/>
                  </a:lnTo>
                  <a:lnTo>
                    <a:pt x="73546" y="94498"/>
                  </a:lnTo>
                  <a:close/>
                  <a:moveTo>
                    <a:pt x="94271" y="94498"/>
                  </a:moveTo>
                  <a:lnTo>
                    <a:pt x="94271" y="104738"/>
                  </a:lnTo>
                  <a:lnTo>
                    <a:pt x="84031" y="104738"/>
                  </a:lnTo>
                  <a:lnTo>
                    <a:pt x="84031" y="94498"/>
                  </a:lnTo>
                  <a:close/>
                  <a:moveTo>
                    <a:pt x="104737" y="94498"/>
                  </a:moveTo>
                  <a:lnTo>
                    <a:pt x="104737" y="104738"/>
                  </a:lnTo>
                  <a:lnTo>
                    <a:pt x="94497" y="104738"/>
                  </a:lnTo>
                  <a:lnTo>
                    <a:pt x="94497" y="94498"/>
                  </a:lnTo>
                  <a:close/>
                  <a:moveTo>
                    <a:pt x="115222" y="94498"/>
                  </a:moveTo>
                  <a:lnTo>
                    <a:pt x="115222" y="104738"/>
                  </a:lnTo>
                  <a:lnTo>
                    <a:pt x="104982" y="104738"/>
                  </a:lnTo>
                  <a:lnTo>
                    <a:pt x="104982" y="94498"/>
                  </a:lnTo>
                  <a:close/>
                  <a:moveTo>
                    <a:pt x="10485" y="104983"/>
                  </a:moveTo>
                  <a:lnTo>
                    <a:pt x="10485" y="115223"/>
                  </a:lnTo>
                  <a:lnTo>
                    <a:pt x="245" y="115223"/>
                  </a:lnTo>
                  <a:lnTo>
                    <a:pt x="245" y="104983"/>
                  </a:lnTo>
                  <a:close/>
                  <a:moveTo>
                    <a:pt x="20951" y="104983"/>
                  </a:moveTo>
                  <a:lnTo>
                    <a:pt x="20951" y="115223"/>
                  </a:lnTo>
                  <a:lnTo>
                    <a:pt x="10711" y="115223"/>
                  </a:lnTo>
                  <a:lnTo>
                    <a:pt x="10711" y="104983"/>
                  </a:lnTo>
                  <a:close/>
                  <a:moveTo>
                    <a:pt x="31436" y="104983"/>
                  </a:moveTo>
                  <a:lnTo>
                    <a:pt x="31436" y="115223"/>
                  </a:lnTo>
                  <a:lnTo>
                    <a:pt x="21177" y="115223"/>
                  </a:lnTo>
                  <a:lnTo>
                    <a:pt x="21177" y="104983"/>
                  </a:lnTo>
                  <a:close/>
                  <a:moveTo>
                    <a:pt x="41902" y="104983"/>
                  </a:moveTo>
                  <a:lnTo>
                    <a:pt x="41902" y="115223"/>
                  </a:lnTo>
                  <a:lnTo>
                    <a:pt x="31662" y="115223"/>
                  </a:lnTo>
                  <a:lnTo>
                    <a:pt x="31662" y="104983"/>
                  </a:lnTo>
                  <a:close/>
                  <a:moveTo>
                    <a:pt x="52369" y="104983"/>
                  </a:moveTo>
                  <a:lnTo>
                    <a:pt x="52369" y="115223"/>
                  </a:lnTo>
                  <a:lnTo>
                    <a:pt x="42128" y="115223"/>
                  </a:lnTo>
                  <a:lnTo>
                    <a:pt x="42128" y="104983"/>
                  </a:lnTo>
                  <a:close/>
                  <a:moveTo>
                    <a:pt x="62854" y="104983"/>
                  </a:moveTo>
                  <a:lnTo>
                    <a:pt x="62854" y="115223"/>
                  </a:lnTo>
                  <a:lnTo>
                    <a:pt x="52613" y="115223"/>
                  </a:lnTo>
                  <a:lnTo>
                    <a:pt x="52613" y="104983"/>
                  </a:lnTo>
                  <a:close/>
                  <a:moveTo>
                    <a:pt x="73320" y="104983"/>
                  </a:moveTo>
                  <a:lnTo>
                    <a:pt x="73320" y="115223"/>
                  </a:lnTo>
                  <a:lnTo>
                    <a:pt x="63080" y="115223"/>
                  </a:lnTo>
                  <a:lnTo>
                    <a:pt x="63080" y="104983"/>
                  </a:lnTo>
                  <a:close/>
                  <a:moveTo>
                    <a:pt x="83805" y="104983"/>
                  </a:moveTo>
                  <a:lnTo>
                    <a:pt x="83805" y="115223"/>
                  </a:lnTo>
                  <a:lnTo>
                    <a:pt x="73546" y="115223"/>
                  </a:lnTo>
                  <a:lnTo>
                    <a:pt x="73546" y="104983"/>
                  </a:lnTo>
                  <a:close/>
                  <a:moveTo>
                    <a:pt x="94271" y="104983"/>
                  </a:moveTo>
                  <a:lnTo>
                    <a:pt x="94271" y="115223"/>
                  </a:lnTo>
                  <a:lnTo>
                    <a:pt x="84031" y="115223"/>
                  </a:lnTo>
                  <a:lnTo>
                    <a:pt x="84031" y="104983"/>
                  </a:lnTo>
                  <a:close/>
                  <a:moveTo>
                    <a:pt x="104737" y="104983"/>
                  </a:moveTo>
                  <a:lnTo>
                    <a:pt x="104737" y="115223"/>
                  </a:lnTo>
                  <a:lnTo>
                    <a:pt x="94497" y="115223"/>
                  </a:lnTo>
                  <a:lnTo>
                    <a:pt x="94497" y="104983"/>
                  </a:lnTo>
                  <a:close/>
                  <a:moveTo>
                    <a:pt x="115222" y="104983"/>
                  </a:moveTo>
                  <a:lnTo>
                    <a:pt x="115222" y="115223"/>
                  </a:lnTo>
                  <a:lnTo>
                    <a:pt x="104982" y="115223"/>
                  </a:lnTo>
                  <a:lnTo>
                    <a:pt x="104982" y="104983"/>
                  </a:lnTo>
                  <a:close/>
                  <a:moveTo>
                    <a:pt x="0" y="1"/>
                  </a:moveTo>
                  <a:lnTo>
                    <a:pt x="0" y="10486"/>
                  </a:lnTo>
                  <a:lnTo>
                    <a:pt x="0" y="10712"/>
                  </a:lnTo>
                  <a:lnTo>
                    <a:pt x="0" y="20952"/>
                  </a:lnTo>
                  <a:lnTo>
                    <a:pt x="0" y="21178"/>
                  </a:lnTo>
                  <a:lnTo>
                    <a:pt x="0" y="31437"/>
                  </a:lnTo>
                  <a:lnTo>
                    <a:pt x="0" y="31663"/>
                  </a:lnTo>
                  <a:lnTo>
                    <a:pt x="0" y="41903"/>
                  </a:lnTo>
                  <a:lnTo>
                    <a:pt x="0" y="42129"/>
                  </a:lnTo>
                  <a:lnTo>
                    <a:pt x="0" y="52370"/>
                  </a:lnTo>
                  <a:lnTo>
                    <a:pt x="0" y="52614"/>
                  </a:lnTo>
                  <a:lnTo>
                    <a:pt x="0" y="62855"/>
                  </a:lnTo>
                  <a:lnTo>
                    <a:pt x="0" y="63080"/>
                  </a:lnTo>
                  <a:lnTo>
                    <a:pt x="0" y="73321"/>
                  </a:lnTo>
                  <a:lnTo>
                    <a:pt x="0" y="73547"/>
                  </a:lnTo>
                  <a:lnTo>
                    <a:pt x="0" y="83806"/>
                  </a:lnTo>
                  <a:lnTo>
                    <a:pt x="0" y="84032"/>
                  </a:lnTo>
                  <a:lnTo>
                    <a:pt x="0" y="94272"/>
                  </a:lnTo>
                  <a:lnTo>
                    <a:pt x="0" y="94498"/>
                  </a:lnTo>
                  <a:lnTo>
                    <a:pt x="0" y="104738"/>
                  </a:lnTo>
                  <a:lnTo>
                    <a:pt x="0" y="104983"/>
                  </a:lnTo>
                  <a:lnTo>
                    <a:pt x="0" y="115449"/>
                  </a:lnTo>
                  <a:lnTo>
                    <a:pt x="115448" y="115449"/>
                  </a:lnTo>
                  <a:lnTo>
                    <a:pt x="115448" y="104983"/>
                  </a:lnTo>
                  <a:lnTo>
                    <a:pt x="115448" y="104738"/>
                  </a:lnTo>
                  <a:lnTo>
                    <a:pt x="115448" y="94498"/>
                  </a:lnTo>
                  <a:lnTo>
                    <a:pt x="115448" y="94272"/>
                  </a:lnTo>
                  <a:lnTo>
                    <a:pt x="115448" y="84032"/>
                  </a:lnTo>
                  <a:lnTo>
                    <a:pt x="115448" y="83806"/>
                  </a:lnTo>
                  <a:lnTo>
                    <a:pt x="115448" y="73547"/>
                  </a:lnTo>
                  <a:lnTo>
                    <a:pt x="115448" y="73321"/>
                  </a:lnTo>
                  <a:lnTo>
                    <a:pt x="115448" y="63080"/>
                  </a:lnTo>
                  <a:lnTo>
                    <a:pt x="115448" y="62855"/>
                  </a:lnTo>
                  <a:lnTo>
                    <a:pt x="115448" y="52614"/>
                  </a:lnTo>
                  <a:lnTo>
                    <a:pt x="115448" y="52370"/>
                  </a:lnTo>
                  <a:lnTo>
                    <a:pt x="115448" y="42129"/>
                  </a:lnTo>
                  <a:lnTo>
                    <a:pt x="115448" y="41903"/>
                  </a:lnTo>
                  <a:lnTo>
                    <a:pt x="115448" y="31663"/>
                  </a:lnTo>
                  <a:lnTo>
                    <a:pt x="115448" y="31437"/>
                  </a:lnTo>
                  <a:lnTo>
                    <a:pt x="115448" y="21178"/>
                  </a:lnTo>
                  <a:lnTo>
                    <a:pt x="115448" y="20952"/>
                  </a:lnTo>
                  <a:lnTo>
                    <a:pt x="115448" y="10712"/>
                  </a:lnTo>
                  <a:lnTo>
                    <a:pt x="115448" y="10486"/>
                  </a:lnTo>
                  <a:lnTo>
                    <a:pt x="115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100177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10279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105410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1080315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1106480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1132692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1158857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118502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2112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123740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12636125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100177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10279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105410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080315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1106480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1132692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1158857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118502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2112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123740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12636125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100177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10279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05410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080315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106480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1132692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158857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18502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2112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23740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12636125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00177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10279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105410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60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080315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106480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1132692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1158857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18502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60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12112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123740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12636125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100177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10279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105410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80315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106480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132692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1158857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118502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12112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123740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12636125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100177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0279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05410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080315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1106480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1132692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1158857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118502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12112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123740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12636125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100177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10279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105410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1080315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1106480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132692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158857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18502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2112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23740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2636125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100177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0279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05410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0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080315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1106480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132692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1158857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18502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0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112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23740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2636125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00177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0279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05410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59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080315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1106480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1132692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1158857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118502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59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2112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23740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12636125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100177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10279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105410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1080315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1106480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132692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1158857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118502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2112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123740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12636125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100177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0279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105410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1080315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1106480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132692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158857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118502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2112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23740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12636125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32"/>
          <p:cNvSpPr/>
          <p:nvPr/>
        </p:nvSpPr>
        <p:spPr>
          <a:xfrm flipH="1">
            <a:off x="-1856661" y="187267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7648114" y="1872679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32"/>
          <p:cNvGrpSpPr/>
          <p:nvPr/>
        </p:nvGrpSpPr>
        <p:grpSpPr>
          <a:xfrm>
            <a:off x="906450" y="1216783"/>
            <a:ext cx="7485085" cy="2590862"/>
            <a:chOff x="906450" y="1349550"/>
            <a:chExt cx="7485085" cy="2590862"/>
          </a:xfrm>
        </p:grpSpPr>
        <p:sp>
          <p:nvSpPr>
            <p:cNvPr id="371" name="Google Shape;371;p32"/>
            <p:cNvSpPr/>
            <p:nvPr/>
          </p:nvSpPr>
          <p:spPr>
            <a:xfrm>
              <a:off x="1060435" y="1496012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987547" y="1420467"/>
              <a:ext cx="7331100" cy="24444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906450" y="1349550"/>
              <a:ext cx="7331100" cy="244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32"/>
            <p:cNvGrpSpPr/>
            <p:nvPr/>
          </p:nvGrpSpPr>
          <p:grpSpPr>
            <a:xfrm>
              <a:off x="7356762" y="1456738"/>
              <a:ext cx="751827" cy="231823"/>
              <a:chOff x="7626954" y="599598"/>
              <a:chExt cx="751827" cy="231823"/>
            </a:xfrm>
          </p:grpSpPr>
          <p:sp>
            <p:nvSpPr>
              <p:cNvPr id="375" name="Google Shape;375;p32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1" name="Google Shape;381;p32"/>
            <p:cNvCxnSpPr/>
            <p:nvPr/>
          </p:nvCxnSpPr>
          <p:spPr>
            <a:xfrm>
              <a:off x="912917" y="1832000"/>
              <a:ext cx="7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2" name="Google Shape;382;p32"/>
          <p:cNvSpPr txBox="1"/>
          <p:nvPr>
            <p:ph type="title"/>
          </p:nvPr>
        </p:nvSpPr>
        <p:spPr>
          <a:xfrm>
            <a:off x="2299500" y="2176272"/>
            <a:ext cx="454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32"/>
          <p:cNvSpPr txBox="1"/>
          <p:nvPr>
            <p:ph idx="1" type="subTitle"/>
          </p:nvPr>
        </p:nvSpPr>
        <p:spPr>
          <a:xfrm>
            <a:off x="2772750" y="2761488"/>
            <a:ext cx="3598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32"/>
          <p:cNvSpPr txBox="1"/>
          <p:nvPr>
            <p:ph idx="2" type="title"/>
          </p:nvPr>
        </p:nvSpPr>
        <p:spPr>
          <a:xfrm>
            <a:off x="4027950" y="987870"/>
            <a:ext cx="1088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32"/>
          <p:cNvSpPr/>
          <p:nvPr/>
        </p:nvSpPr>
        <p:spPr>
          <a:xfrm flipH="1">
            <a:off x="422329" y="294500"/>
            <a:ext cx="162000" cy="1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/>
          <p:nvPr/>
        </p:nvSpPr>
        <p:spPr>
          <a:xfrm flipH="1">
            <a:off x="1777679" y="2849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2"/>
          <p:cNvSpPr/>
          <p:nvPr/>
        </p:nvSpPr>
        <p:spPr>
          <a:xfrm flipH="1">
            <a:off x="6844504" y="356500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/>
          <p:nvPr/>
        </p:nvSpPr>
        <p:spPr>
          <a:xfrm flipH="1">
            <a:off x="9010904" y="539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2"/>
          <p:cNvSpPr/>
          <p:nvPr/>
        </p:nvSpPr>
        <p:spPr>
          <a:xfrm flipH="1">
            <a:off x="1884479" y="95683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2"/>
          <p:cNvSpPr/>
          <p:nvPr/>
        </p:nvSpPr>
        <p:spPr>
          <a:xfrm flipH="1">
            <a:off x="7853976" y="1413575"/>
            <a:ext cx="60600" cy="6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2"/>
          <p:cNvSpPr/>
          <p:nvPr/>
        </p:nvSpPr>
        <p:spPr>
          <a:xfrm flipH="1">
            <a:off x="8025704" y="611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2"/>
          <p:cNvSpPr/>
          <p:nvPr/>
        </p:nvSpPr>
        <p:spPr>
          <a:xfrm flipH="1">
            <a:off x="1055579" y="1261638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/>
          <p:nvPr/>
        </p:nvSpPr>
        <p:spPr>
          <a:xfrm flipH="1">
            <a:off x="2589745" y="356493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6457125" y="978050"/>
            <a:ext cx="147900" cy="147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6457125" y="4072550"/>
            <a:ext cx="106800" cy="106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2599275" y="775950"/>
            <a:ext cx="314700" cy="314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33"/>
          <p:cNvGrpSpPr/>
          <p:nvPr/>
        </p:nvGrpSpPr>
        <p:grpSpPr>
          <a:xfrm>
            <a:off x="-40475" y="-2695110"/>
            <a:ext cx="9224952" cy="9652775"/>
            <a:chOff x="10011600" y="-3416550"/>
            <a:chExt cx="2886225" cy="2886250"/>
          </a:xfrm>
        </p:grpSpPr>
        <p:sp>
          <p:nvSpPr>
            <p:cNvPr id="399" name="Google Shape;399;p33"/>
            <p:cNvSpPr/>
            <p:nvPr/>
          </p:nvSpPr>
          <p:spPr>
            <a:xfrm>
              <a:off x="10011600" y="-3416550"/>
              <a:ext cx="2886225" cy="2886250"/>
            </a:xfrm>
            <a:custGeom>
              <a:rect b="b" l="l" r="r" t="t"/>
              <a:pathLst>
                <a:path extrusionOk="0" h="115450" w="115449">
                  <a:moveTo>
                    <a:pt x="10485" y="246"/>
                  </a:moveTo>
                  <a:lnTo>
                    <a:pt x="10485" y="10486"/>
                  </a:lnTo>
                  <a:lnTo>
                    <a:pt x="245" y="10486"/>
                  </a:lnTo>
                  <a:lnTo>
                    <a:pt x="245" y="246"/>
                  </a:lnTo>
                  <a:close/>
                  <a:moveTo>
                    <a:pt x="20951" y="246"/>
                  </a:moveTo>
                  <a:lnTo>
                    <a:pt x="20951" y="10486"/>
                  </a:lnTo>
                  <a:lnTo>
                    <a:pt x="10711" y="10486"/>
                  </a:lnTo>
                  <a:lnTo>
                    <a:pt x="10711" y="246"/>
                  </a:lnTo>
                  <a:close/>
                  <a:moveTo>
                    <a:pt x="31436" y="246"/>
                  </a:moveTo>
                  <a:lnTo>
                    <a:pt x="31436" y="10486"/>
                  </a:lnTo>
                  <a:lnTo>
                    <a:pt x="21177" y="10486"/>
                  </a:lnTo>
                  <a:lnTo>
                    <a:pt x="21177" y="246"/>
                  </a:lnTo>
                  <a:close/>
                  <a:moveTo>
                    <a:pt x="41902" y="246"/>
                  </a:moveTo>
                  <a:lnTo>
                    <a:pt x="41902" y="10486"/>
                  </a:lnTo>
                  <a:lnTo>
                    <a:pt x="31662" y="10486"/>
                  </a:lnTo>
                  <a:lnTo>
                    <a:pt x="31662" y="246"/>
                  </a:lnTo>
                  <a:close/>
                  <a:moveTo>
                    <a:pt x="52369" y="246"/>
                  </a:moveTo>
                  <a:lnTo>
                    <a:pt x="52369" y="10486"/>
                  </a:lnTo>
                  <a:lnTo>
                    <a:pt x="42128" y="10486"/>
                  </a:lnTo>
                  <a:lnTo>
                    <a:pt x="42128" y="246"/>
                  </a:lnTo>
                  <a:close/>
                  <a:moveTo>
                    <a:pt x="62854" y="246"/>
                  </a:moveTo>
                  <a:lnTo>
                    <a:pt x="62854" y="10486"/>
                  </a:lnTo>
                  <a:lnTo>
                    <a:pt x="52613" y="10486"/>
                  </a:lnTo>
                  <a:lnTo>
                    <a:pt x="52613" y="246"/>
                  </a:lnTo>
                  <a:close/>
                  <a:moveTo>
                    <a:pt x="73320" y="246"/>
                  </a:moveTo>
                  <a:lnTo>
                    <a:pt x="73320" y="10486"/>
                  </a:lnTo>
                  <a:lnTo>
                    <a:pt x="63080" y="10486"/>
                  </a:lnTo>
                  <a:lnTo>
                    <a:pt x="63080" y="246"/>
                  </a:lnTo>
                  <a:close/>
                  <a:moveTo>
                    <a:pt x="83805" y="246"/>
                  </a:moveTo>
                  <a:lnTo>
                    <a:pt x="83805" y="10486"/>
                  </a:lnTo>
                  <a:lnTo>
                    <a:pt x="73546" y="10486"/>
                  </a:lnTo>
                  <a:lnTo>
                    <a:pt x="73546" y="246"/>
                  </a:lnTo>
                  <a:close/>
                  <a:moveTo>
                    <a:pt x="94271" y="246"/>
                  </a:moveTo>
                  <a:lnTo>
                    <a:pt x="94271" y="10486"/>
                  </a:lnTo>
                  <a:lnTo>
                    <a:pt x="84031" y="10486"/>
                  </a:lnTo>
                  <a:lnTo>
                    <a:pt x="84031" y="246"/>
                  </a:lnTo>
                  <a:close/>
                  <a:moveTo>
                    <a:pt x="104737" y="246"/>
                  </a:moveTo>
                  <a:lnTo>
                    <a:pt x="104737" y="10486"/>
                  </a:lnTo>
                  <a:lnTo>
                    <a:pt x="94497" y="10486"/>
                  </a:lnTo>
                  <a:lnTo>
                    <a:pt x="94497" y="246"/>
                  </a:lnTo>
                  <a:close/>
                  <a:moveTo>
                    <a:pt x="115222" y="246"/>
                  </a:moveTo>
                  <a:lnTo>
                    <a:pt x="115222" y="10486"/>
                  </a:lnTo>
                  <a:lnTo>
                    <a:pt x="104982" y="10486"/>
                  </a:lnTo>
                  <a:lnTo>
                    <a:pt x="104982" y="246"/>
                  </a:lnTo>
                  <a:close/>
                  <a:moveTo>
                    <a:pt x="10485" y="10712"/>
                  </a:moveTo>
                  <a:lnTo>
                    <a:pt x="10485" y="20952"/>
                  </a:lnTo>
                  <a:lnTo>
                    <a:pt x="245" y="20952"/>
                  </a:lnTo>
                  <a:lnTo>
                    <a:pt x="245" y="10712"/>
                  </a:lnTo>
                  <a:close/>
                  <a:moveTo>
                    <a:pt x="20951" y="10712"/>
                  </a:moveTo>
                  <a:lnTo>
                    <a:pt x="20951" y="20952"/>
                  </a:lnTo>
                  <a:lnTo>
                    <a:pt x="10711" y="20952"/>
                  </a:lnTo>
                  <a:lnTo>
                    <a:pt x="10711" y="10712"/>
                  </a:lnTo>
                  <a:close/>
                  <a:moveTo>
                    <a:pt x="31436" y="10712"/>
                  </a:moveTo>
                  <a:lnTo>
                    <a:pt x="31436" y="20952"/>
                  </a:lnTo>
                  <a:lnTo>
                    <a:pt x="21177" y="20952"/>
                  </a:lnTo>
                  <a:lnTo>
                    <a:pt x="21177" y="10712"/>
                  </a:lnTo>
                  <a:close/>
                  <a:moveTo>
                    <a:pt x="41902" y="10712"/>
                  </a:moveTo>
                  <a:lnTo>
                    <a:pt x="41902" y="20952"/>
                  </a:lnTo>
                  <a:lnTo>
                    <a:pt x="31662" y="20952"/>
                  </a:lnTo>
                  <a:lnTo>
                    <a:pt x="31662" y="10712"/>
                  </a:lnTo>
                  <a:close/>
                  <a:moveTo>
                    <a:pt x="52369" y="10712"/>
                  </a:moveTo>
                  <a:lnTo>
                    <a:pt x="52369" y="20952"/>
                  </a:lnTo>
                  <a:lnTo>
                    <a:pt x="42128" y="20952"/>
                  </a:lnTo>
                  <a:lnTo>
                    <a:pt x="42128" y="10712"/>
                  </a:lnTo>
                  <a:close/>
                  <a:moveTo>
                    <a:pt x="62854" y="10712"/>
                  </a:moveTo>
                  <a:lnTo>
                    <a:pt x="62854" y="20952"/>
                  </a:lnTo>
                  <a:lnTo>
                    <a:pt x="52613" y="20952"/>
                  </a:lnTo>
                  <a:lnTo>
                    <a:pt x="52613" y="10712"/>
                  </a:lnTo>
                  <a:close/>
                  <a:moveTo>
                    <a:pt x="73320" y="10712"/>
                  </a:moveTo>
                  <a:lnTo>
                    <a:pt x="73320" y="20952"/>
                  </a:lnTo>
                  <a:lnTo>
                    <a:pt x="63080" y="20952"/>
                  </a:lnTo>
                  <a:lnTo>
                    <a:pt x="63080" y="10712"/>
                  </a:lnTo>
                  <a:close/>
                  <a:moveTo>
                    <a:pt x="83805" y="10712"/>
                  </a:moveTo>
                  <a:lnTo>
                    <a:pt x="83805" y="20952"/>
                  </a:lnTo>
                  <a:lnTo>
                    <a:pt x="73546" y="20952"/>
                  </a:lnTo>
                  <a:lnTo>
                    <a:pt x="73546" y="10712"/>
                  </a:lnTo>
                  <a:close/>
                  <a:moveTo>
                    <a:pt x="94271" y="10712"/>
                  </a:moveTo>
                  <a:lnTo>
                    <a:pt x="94271" y="20952"/>
                  </a:lnTo>
                  <a:lnTo>
                    <a:pt x="84031" y="20952"/>
                  </a:lnTo>
                  <a:lnTo>
                    <a:pt x="84031" y="10712"/>
                  </a:lnTo>
                  <a:close/>
                  <a:moveTo>
                    <a:pt x="104737" y="10712"/>
                  </a:moveTo>
                  <a:lnTo>
                    <a:pt x="104737" y="20952"/>
                  </a:lnTo>
                  <a:lnTo>
                    <a:pt x="94497" y="20952"/>
                  </a:lnTo>
                  <a:lnTo>
                    <a:pt x="94497" y="10712"/>
                  </a:lnTo>
                  <a:close/>
                  <a:moveTo>
                    <a:pt x="115222" y="10712"/>
                  </a:moveTo>
                  <a:lnTo>
                    <a:pt x="115222" y="20952"/>
                  </a:lnTo>
                  <a:lnTo>
                    <a:pt x="104982" y="20952"/>
                  </a:lnTo>
                  <a:lnTo>
                    <a:pt x="104982" y="10712"/>
                  </a:lnTo>
                  <a:close/>
                  <a:moveTo>
                    <a:pt x="10485" y="21178"/>
                  </a:moveTo>
                  <a:lnTo>
                    <a:pt x="10485" y="31437"/>
                  </a:lnTo>
                  <a:lnTo>
                    <a:pt x="245" y="31437"/>
                  </a:lnTo>
                  <a:lnTo>
                    <a:pt x="245" y="21178"/>
                  </a:lnTo>
                  <a:close/>
                  <a:moveTo>
                    <a:pt x="20951" y="21178"/>
                  </a:moveTo>
                  <a:lnTo>
                    <a:pt x="20951" y="31437"/>
                  </a:lnTo>
                  <a:lnTo>
                    <a:pt x="10711" y="31437"/>
                  </a:lnTo>
                  <a:lnTo>
                    <a:pt x="10711" y="21178"/>
                  </a:lnTo>
                  <a:close/>
                  <a:moveTo>
                    <a:pt x="31436" y="21178"/>
                  </a:moveTo>
                  <a:lnTo>
                    <a:pt x="31436" y="31437"/>
                  </a:lnTo>
                  <a:lnTo>
                    <a:pt x="21177" y="31437"/>
                  </a:lnTo>
                  <a:lnTo>
                    <a:pt x="21177" y="21178"/>
                  </a:lnTo>
                  <a:close/>
                  <a:moveTo>
                    <a:pt x="41902" y="21178"/>
                  </a:moveTo>
                  <a:lnTo>
                    <a:pt x="41902" y="31437"/>
                  </a:lnTo>
                  <a:lnTo>
                    <a:pt x="31662" y="31437"/>
                  </a:lnTo>
                  <a:lnTo>
                    <a:pt x="31662" y="21178"/>
                  </a:lnTo>
                  <a:close/>
                  <a:moveTo>
                    <a:pt x="52369" y="21178"/>
                  </a:moveTo>
                  <a:lnTo>
                    <a:pt x="52369" y="31437"/>
                  </a:lnTo>
                  <a:lnTo>
                    <a:pt x="42128" y="31437"/>
                  </a:lnTo>
                  <a:lnTo>
                    <a:pt x="42128" y="21178"/>
                  </a:lnTo>
                  <a:close/>
                  <a:moveTo>
                    <a:pt x="62854" y="21178"/>
                  </a:moveTo>
                  <a:lnTo>
                    <a:pt x="62854" y="31437"/>
                  </a:lnTo>
                  <a:lnTo>
                    <a:pt x="52613" y="31437"/>
                  </a:lnTo>
                  <a:lnTo>
                    <a:pt x="52613" y="21178"/>
                  </a:lnTo>
                  <a:close/>
                  <a:moveTo>
                    <a:pt x="73320" y="21178"/>
                  </a:moveTo>
                  <a:lnTo>
                    <a:pt x="73320" y="31437"/>
                  </a:lnTo>
                  <a:lnTo>
                    <a:pt x="63080" y="31437"/>
                  </a:lnTo>
                  <a:lnTo>
                    <a:pt x="63080" y="21178"/>
                  </a:lnTo>
                  <a:close/>
                  <a:moveTo>
                    <a:pt x="83805" y="21178"/>
                  </a:moveTo>
                  <a:lnTo>
                    <a:pt x="83805" y="31437"/>
                  </a:lnTo>
                  <a:lnTo>
                    <a:pt x="73546" y="31437"/>
                  </a:lnTo>
                  <a:lnTo>
                    <a:pt x="73546" y="21178"/>
                  </a:lnTo>
                  <a:close/>
                  <a:moveTo>
                    <a:pt x="94271" y="21178"/>
                  </a:moveTo>
                  <a:lnTo>
                    <a:pt x="94271" y="31437"/>
                  </a:lnTo>
                  <a:lnTo>
                    <a:pt x="84031" y="31437"/>
                  </a:lnTo>
                  <a:lnTo>
                    <a:pt x="84031" y="21178"/>
                  </a:lnTo>
                  <a:close/>
                  <a:moveTo>
                    <a:pt x="104737" y="21178"/>
                  </a:moveTo>
                  <a:lnTo>
                    <a:pt x="104737" y="31437"/>
                  </a:lnTo>
                  <a:lnTo>
                    <a:pt x="94497" y="31437"/>
                  </a:lnTo>
                  <a:lnTo>
                    <a:pt x="94497" y="21178"/>
                  </a:lnTo>
                  <a:close/>
                  <a:moveTo>
                    <a:pt x="115222" y="21178"/>
                  </a:moveTo>
                  <a:lnTo>
                    <a:pt x="115222" y="31437"/>
                  </a:lnTo>
                  <a:lnTo>
                    <a:pt x="104982" y="31437"/>
                  </a:lnTo>
                  <a:lnTo>
                    <a:pt x="104982" y="21178"/>
                  </a:lnTo>
                  <a:close/>
                  <a:moveTo>
                    <a:pt x="10485" y="31663"/>
                  </a:moveTo>
                  <a:lnTo>
                    <a:pt x="10485" y="41903"/>
                  </a:lnTo>
                  <a:lnTo>
                    <a:pt x="245" y="41903"/>
                  </a:lnTo>
                  <a:lnTo>
                    <a:pt x="245" y="31663"/>
                  </a:lnTo>
                  <a:close/>
                  <a:moveTo>
                    <a:pt x="20951" y="31663"/>
                  </a:moveTo>
                  <a:lnTo>
                    <a:pt x="20951" y="41903"/>
                  </a:lnTo>
                  <a:lnTo>
                    <a:pt x="10711" y="41903"/>
                  </a:lnTo>
                  <a:lnTo>
                    <a:pt x="10711" y="31663"/>
                  </a:lnTo>
                  <a:close/>
                  <a:moveTo>
                    <a:pt x="31436" y="31663"/>
                  </a:moveTo>
                  <a:lnTo>
                    <a:pt x="31436" y="41903"/>
                  </a:lnTo>
                  <a:lnTo>
                    <a:pt x="21177" y="41903"/>
                  </a:lnTo>
                  <a:lnTo>
                    <a:pt x="21177" y="31663"/>
                  </a:lnTo>
                  <a:close/>
                  <a:moveTo>
                    <a:pt x="41902" y="31663"/>
                  </a:moveTo>
                  <a:lnTo>
                    <a:pt x="41902" y="41903"/>
                  </a:lnTo>
                  <a:lnTo>
                    <a:pt x="31662" y="41903"/>
                  </a:lnTo>
                  <a:lnTo>
                    <a:pt x="31662" y="31663"/>
                  </a:lnTo>
                  <a:close/>
                  <a:moveTo>
                    <a:pt x="52369" y="31663"/>
                  </a:moveTo>
                  <a:lnTo>
                    <a:pt x="52369" y="41903"/>
                  </a:lnTo>
                  <a:lnTo>
                    <a:pt x="42128" y="41903"/>
                  </a:lnTo>
                  <a:lnTo>
                    <a:pt x="42128" y="31663"/>
                  </a:lnTo>
                  <a:close/>
                  <a:moveTo>
                    <a:pt x="62854" y="31663"/>
                  </a:moveTo>
                  <a:lnTo>
                    <a:pt x="62854" y="41903"/>
                  </a:lnTo>
                  <a:lnTo>
                    <a:pt x="52613" y="41903"/>
                  </a:lnTo>
                  <a:lnTo>
                    <a:pt x="52613" y="31663"/>
                  </a:lnTo>
                  <a:close/>
                  <a:moveTo>
                    <a:pt x="73320" y="31663"/>
                  </a:moveTo>
                  <a:lnTo>
                    <a:pt x="73320" y="41903"/>
                  </a:lnTo>
                  <a:lnTo>
                    <a:pt x="63080" y="41903"/>
                  </a:lnTo>
                  <a:lnTo>
                    <a:pt x="63080" y="31663"/>
                  </a:lnTo>
                  <a:close/>
                  <a:moveTo>
                    <a:pt x="83805" y="31663"/>
                  </a:moveTo>
                  <a:lnTo>
                    <a:pt x="83805" y="41903"/>
                  </a:lnTo>
                  <a:lnTo>
                    <a:pt x="73546" y="41903"/>
                  </a:lnTo>
                  <a:lnTo>
                    <a:pt x="73546" y="31663"/>
                  </a:lnTo>
                  <a:close/>
                  <a:moveTo>
                    <a:pt x="94271" y="31663"/>
                  </a:moveTo>
                  <a:lnTo>
                    <a:pt x="94271" y="41903"/>
                  </a:lnTo>
                  <a:lnTo>
                    <a:pt x="84031" y="41903"/>
                  </a:lnTo>
                  <a:lnTo>
                    <a:pt x="84031" y="31663"/>
                  </a:lnTo>
                  <a:close/>
                  <a:moveTo>
                    <a:pt x="104737" y="31663"/>
                  </a:moveTo>
                  <a:lnTo>
                    <a:pt x="104737" y="41903"/>
                  </a:lnTo>
                  <a:lnTo>
                    <a:pt x="94497" y="41903"/>
                  </a:lnTo>
                  <a:lnTo>
                    <a:pt x="94497" y="31663"/>
                  </a:lnTo>
                  <a:close/>
                  <a:moveTo>
                    <a:pt x="115222" y="31663"/>
                  </a:moveTo>
                  <a:lnTo>
                    <a:pt x="115222" y="41903"/>
                  </a:lnTo>
                  <a:lnTo>
                    <a:pt x="104982" y="41903"/>
                  </a:lnTo>
                  <a:lnTo>
                    <a:pt x="104982" y="31663"/>
                  </a:lnTo>
                  <a:close/>
                  <a:moveTo>
                    <a:pt x="10485" y="42129"/>
                  </a:moveTo>
                  <a:lnTo>
                    <a:pt x="10485" y="52370"/>
                  </a:lnTo>
                  <a:lnTo>
                    <a:pt x="245" y="52370"/>
                  </a:lnTo>
                  <a:lnTo>
                    <a:pt x="245" y="42129"/>
                  </a:lnTo>
                  <a:close/>
                  <a:moveTo>
                    <a:pt x="20951" y="42129"/>
                  </a:moveTo>
                  <a:lnTo>
                    <a:pt x="20951" y="52370"/>
                  </a:lnTo>
                  <a:lnTo>
                    <a:pt x="10711" y="52370"/>
                  </a:lnTo>
                  <a:lnTo>
                    <a:pt x="10711" y="42129"/>
                  </a:lnTo>
                  <a:close/>
                  <a:moveTo>
                    <a:pt x="31436" y="42129"/>
                  </a:moveTo>
                  <a:lnTo>
                    <a:pt x="31436" y="52370"/>
                  </a:lnTo>
                  <a:lnTo>
                    <a:pt x="21177" y="52370"/>
                  </a:lnTo>
                  <a:lnTo>
                    <a:pt x="21177" y="42129"/>
                  </a:lnTo>
                  <a:close/>
                  <a:moveTo>
                    <a:pt x="41902" y="42129"/>
                  </a:moveTo>
                  <a:lnTo>
                    <a:pt x="41902" y="52370"/>
                  </a:lnTo>
                  <a:lnTo>
                    <a:pt x="31662" y="52370"/>
                  </a:lnTo>
                  <a:lnTo>
                    <a:pt x="31662" y="42129"/>
                  </a:lnTo>
                  <a:close/>
                  <a:moveTo>
                    <a:pt x="52369" y="42129"/>
                  </a:moveTo>
                  <a:lnTo>
                    <a:pt x="52369" y="52370"/>
                  </a:lnTo>
                  <a:lnTo>
                    <a:pt x="42128" y="52370"/>
                  </a:lnTo>
                  <a:lnTo>
                    <a:pt x="42128" y="42129"/>
                  </a:lnTo>
                  <a:close/>
                  <a:moveTo>
                    <a:pt x="62854" y="42129"/>
                  </a:moveTo>
                  <a:lnTo>
                    <a:pt x="62854" y="52370"/>
                  </a:lnTo>
                  <a:lnTo>
                    <a:pt x="52613" y="52370"/>
                  </a:lnTo>
                  <a:lnTo>
                    <a:pt x="52613" y="42129"/>
                  </a:lnTo>
                  <a:close/>
                  <a:moveTo>
                    <a:pt x="73320" y="42129"/>
                  </a:moveTo>
                  <a:lnTo>
                    <a:pt x="73320" y="52370"/>
                  </a:lnTo>
                  <a:lnTo>
                    <a:pt x="63080" y="52370"/>
                  </a:lnTo>
                  <a:lnTo>
                    <a:pt x="63080" y="42129"/>
                  </a:lnTo>
                  <a:close/>
                  <a:moveTo>
                    <a:pt x="83805" y="42129"/>
                  </a:moveTo>
                  <a:lnTo>
                    <a:pt x="83805" y="52370"/>
                  </a:lnTo>
                  <a:lnTo>
                    <a:pt x="73546" y="52370"/>
                  </a:lnTo>
                  <a:lnTo>
                    <a:pt x="73546" y="42129"/>
                  </a:lnTo>
                  <a:close/>
                  <a:moveTo>
                    <a:pt x="94271" y="42129"/>
                  </a:moveTo>
                  <a:lnTo>
                    <a:pt x="94271" y="52370"/>
                  </a:lnTo>
                  <a:lnTo>
                    <a:pt x="84031" y="52370"/>
                  </a:lnTo>
                  <a:lnTo>
                    <a:pt x="84031" y="42129"/>
                  </a:lnTo>
                  <a:close/>
                  <a:moveTo>
                    <a:pt x="104737" y="42129"/>
                  </a:moveTo>
                  <a:lnTo>
                    <a:pt x="104737" y="52370"/>
                  </a:lnTo>
                  <a:lnTo>
                    <a:pt x="94497" y="52370"/>
                  </a:lnTo>
                  <a:lnTo>
                    <a:pt x="94497" y="42129"/>
                  </a:lnTo>
                  <a:close/>
                  <a:moveTo>
                    <a:pt x="115222" y="42129"/>
                  </a:moveTo>
                  <a:lnTo>
                    <a:pt x="115222" y="52370"/>
                  </a:lnTo>
                  <a:lnTo>
                    <a:pt x="104982" y="52370"/>
                  </a:lnTo>
                  <a:lnTo>
                    <a:pt x="104982" y="42129"/>
                  </a:lnTo>
                  <a:close/>
                  <a:moveTo>
                    <a:pt x="10485" y="52614"/>
                  </a:moveTo>
                  <a:lnTo>
                    <a:pt x="10485" y="62855"/>
                  </a:lnTo>
                  <a:lnTo>
                    <a:pt x="245" y="62855"/>
                  </a:lnTo>
                  <a:lnTo>
                    <a:pt x="245" y="52614"/>
                  </a:lnTo>
                  <a:close/>
                  <a:moveTo>
                    <a:pt x="20951" y="52614"/>
                  </a:moveTo>
                  <a:lnTo>
                    <a:pt x="20951" y="62855"/>
                  </a:lnTo>
                  <a:lnTo>
                    <a:pt x="10711" y="62855"/>
                  </a:lnTo>
                  <a:lnTo>
                    <a:pt x="10711" y="52614"/>
                  </a:lnTo>
                  <a:close/>
                  <a:moveTo>
                    <a:pt x="31436" y="52614"/>
                  </a:moveTo>
                  <a:lnTo>
                    <a:pt x="31436" y="62855"/>
                  </a:lnTo>
                  <a:lnTo>
                    <a:pt x="21177" y="62855"/>
                  </a:lnTo>
                  <a:lnTo>
                    <a:pt x="21177" y="52614"/>
                  </a:lnTo>
                  <a:close/>
                  <a:moveTo>
                    <a:pt x="41902" y="52614"/>
                  </a:moveTo>
                  <a:lnTo>
                    <a:pt x="41902" y="62855"/>
                  </a:lnTo>
                  <a:lnTo>
                    <a:pt x="31662" y="62855"/>
                  </a:lnTo>
                  <a:lnTo>
                    <a:pt x="31662" y="52614"/>
                  </a:lnTo>
                  <a:close/>
                  <a:moveTo>
                    <a:pt x="52369" y="52614"/>
                  </a:moveTo>
                  <a:lnTo>
                    <a:pt x="52369" y="62855"/>
                  </a:lnTo>
                  <a:lnTo>
                    <a:pt x="42128" y="62855"/>
                  </a:lnTo>
                  <a:lnTo>
                    <a:pt x="42128" y="52614"/>
                  </a:lnTo>
                  <a:close/>
                  <a:moveTo>
                    <a:pt x="62854" y="52614"/>
                  </a:moveTo>
                  <a:lnTo>
                    <a:pt x="62854" y="62855"/>
                  </a:lnTo>
                  <a:lnTo>
                    <a:pt x="52613" y="62855"/>
                  </a:lnTo>
                  <a:lnTo>
                    <a:pt x="52613" y="52614"/>
                  </a:lnTo>
                  <a:close/>
                  <a:moveTo>
                    <a:pt x="73320" y="52614"/>
                  </a:moveTo>
                  <a:lnTo>
                    <a:pt x="73320" y="62855"/>
                  </a:lnTo>
                  <a:lnTo>
                    <a:pt x="63080" y="62855"/>
                  </a:lnTo>
                  <a:lnTo>
                    <a:pt x="63080" y="52614"/>
                  </a:lnTo>
                  <a:close/>
                  <a:moveTo>
                    <a:pt x="83805" y="52614"/>
                  </a:moveTo>
                  <a:lnTo>
                    <a:pt x="83805" y="62855"/>
                  </a:lnTo>
                  <a:lnTo>
                    <a:pt x="73546" y="62855"/>
                  </a:lnTo>
                  <a:lnTo>
                    <a:pt x="73546" y="52614"/>
                  </a:lnTo>
                  <a:close/>
                  <a:moveTo>
                    <a:pt x="94271" y="52614"/>
                  </a:moveTo>
                  <a:lnTo>
                    <a:pt x="94271" y="62855"/>
                  </a:lnTo>
                  <a:lnTo>
                    <a:pt x="84031" y="62855"/>
                  </a:lnTo>
                  <a:lnTo>
                    <a:pt x="84031" y="52614"/>
                  </a:lnTo>
                  <a:close/>
                  <a:moveTo>
                    <a:pt x="104737" y="52614"/>
                  </a:moveTo>
                  <a:lnTo>
                    <a:pt x="104737" y="62855"/>
                  </a:lnTo>
                  <a:lnTo>
                    <a:pt x="94497" y="62855"/>
                  </a:lnTo>
                  <a:lnTo>
                    <a:pt x="94497" y="52614"/>
                  </a:lnTo>
                  <a:close/>
                  <a:moveTo>
                    <a:pt x="115222" y="52614"/>
                  </a:moveTo>
                  <a:lnTo>
                    <a:pt x="115222" y="62855"/>
                  </a:lnTo>
                  <a:lnTo>
                    <a:pt x="104982" y="62855"/>
                  </a:lnTo>
                  <a:lnTo>
                    <a:pt x="104982" y="52614"/>
                  </a:lnTo>
                  <a:close/>
                  <a:moveTo>
                    <a:pt x="10485" y="63080"/>
                  </a:moveTo>
                  <a:lnTo>
                    <a:pt x="10485" y="73321"/>
                  </a:lnTo>
                  <a:lnTo>
                    <a:pt x="245" y="73321"/>
                  </a:lnTo>
                  <a:lnTo>
                    <a:pt x="245" y="63080"/>
                  </a:lnTo>
                  <a:close/>
                  <a:moveTo>
                    <a:pt x="20951" y="63080"/>
                  </a:moveTo>
                  <a:lnTo>
                    <a:pt x="20951" y="73321"/>
                  </a:lnTo>
                  <a:lnTo>
                    <a:pt x="10711" y="73321"/>
                  </a:lnTo>
                  <a:lnTo>
                    <a:pt x="10711" y="63080"/>
                  </a:lnTo>
                  <a:close/>
                  <a:moveTo>
                    <a:pt x="31436" y="63080"/>
                  </a:moveTo>
                  <a:lnTo>
                    <a:pt x="31436" y="73321"/>
                  </a:lnTo>
                  <a:lnTo>
                    <a:pt x="21177" y="73321"/>
                  </a:lnTo>
                  <a:lnTo>
                    <a:pt x="21177" y="63080"/>
                  </a:lnTo>
                  <a:close/>
                  <a:moveTo>
                    <a:pt x="41902" y="63080"/>
                  </a:moveTo>
                  <a:lnTo>
                    <a:pt x="41902" y="73321"/>
                  </a:lnTo>
                  <a:lnTo>
                    <a:pt x="31662" y="73321"/>
                  </a:lnTo>
                  <a:lnTo>
                    <a:pt x="31662" y="63080"/>
                  </a:lnTo>
                  <a:close/>
                  <a:moveTo>
                    <a:pt x="52369" y="63080"/>
                  </a:moveTo>
                  <a:lnTo>
                    <a:pt x="52369" y="73321"/>
                  </a:lnTo>
                  <a:lnTo>
                    <a:pt x="42128" y="73321"/>
                  </a:lnTo>
                  <a:lnTo>
                    <a:pt x="42128" y="63080"/>
                  </a:lnTo>
                  <a:close/>
                  <a:moveTo>
                    <a:pt x="62854" y="63080"/>
                  </a:moveTo>
                  <a:lnTo>
                    <a:pt x="62854" y="73321"/>
                  </a:lnTo>
                  <a:lnTo>
                    <a:pt x="52613" y="73321"/>
                  </a:lnTo>
                  <a:lnTo>
                    <a:pt x="52613" y="63080"/>
                  </a:lnTo>
                  <a:close/>
                  <a:moveTo>
                    <a:pt x="73320" y="63080"/>
                  </a:moveTo>
                  <a:lnTo>
                    <a:pt x="73320" y="73321"/>
                  </a:lnTo>
                  <a:lnTo>
                    <a:pt x="63080" y="73321"/>
                  </a:lnTo>
                  <a:lnTo>
                    <a:pt x="63080" y="63080"/>
                  </a:lnTo>
                  <a:close/>
                  <a:moveTo>
                    <a:pt x="83805" y="63080"/>
                  </a:moveTo>
                  <a:lnTo>
                    <a:pt x="83805" y="73321"/>
                  </a:lnTo>
                  <a:lnTo>
                    <a:pt x="73546" y="73321"/>
                  </a:lnTo>
                  <a:lnTo>
                    <a:pt x="73546" y="63080"/>
                  </a:lnTo>
                  <a:close/>
                  <a:moveTo>
                    <a:pt x="94271" y="63080"/>
                  </a:moveTo>
                  <a:lnTo>
                    <a:pt x="94271" y="73321"/>
                  </a:lnTo>
                  <a:lnTo>
                    <a:pt x="84031" y="73321"/>
                  </a:lnTo>
                  <a:lnTo>
                    <a:pt x="84031" y="63080"/>
                  </a:lnTo>
                  <a:close/>
                  <a:moveTo>
                    <a:pt x="104737" y="63080"/>
                  </a:moveTo>
                  <a:lnTo>
                    <a:pt x="104737" y="73321"/>
                  </a:lnTo>
                  <a:lnTo>
                    <a:pt x="94497" y="73321"/>
                  </a:lnTo>
                  <a:lnTo>
                    <a:pt x="94497" y="63080"/>
                  </a:lnTo>
                  <a:close/>
                  <a:moveTo>
                    <a:pt x="115222" y="63080"/>
                  </a:moveTo>
                  <a:lnTo>
                    <a:pt x="115222" y="73321"/>
                  </a:lnTo>
                  <a:lnTo>
                    <a:pt x="104982" y="73321"/>
                  </a:lnTo>
                  <a:lnTo>
                    <a:pt x="104982" y="63080"/>
                  </a:lnTo>
                  <a:close/>
                  <a:moveTo>
                    <a:pt x="10485" y="73547"/>
                  </a:moveTo>
                  <a:lnTo>
                    <a:pt x="10485" y="83806"/>
                  </a:lnTo>
                  <a:lnTo>
                    <a:pt x="245" y="83806"/>
                  </a:lnTo>
                  <a:lnTo>
                    <a:pt x="245" y="73547"/>
                  </a:lnTo>
                  <a:close/>
                  <a:moveTo>
                    <a:pt x="20951" y="73547"/>
                  </a:moveTo>
                  <a:lnTo>
                    <a:pt x="20951" y="83806"/>
                  </a:lnTo>
                  <a:lnTo>
                    <a:pt x="10711" y="83806"/>
                  </a:lnTo>
                  <a:lnTo>
                    <a:pt x="10711" y="73547"/>
                  </a:lnTo>
                  <a:close/>
                  <a:moveTo>
                    <a:pt x="31436" y="73547"/>
                  </a:moveTo>
                  <a:lnTo>
                    <a:pt x="31436" y="83806"/>
                  </a:lnTo>
                  <a:lnTo>
                    <a:pt x="21177" y="83806"/>
                  </a:lnTo>
                  <a:lnTo>
                    <a:pt x="21177" y="73547"/>
                  </a:lnTo>
                  <a:close/>
                  <a:moveTo>
                    <a:pt x="41902" y="73547"/>
                  </a:moveTo>
                  <a:lnTo>
                    <a:pt x="41902" y="83806"/>
                  </a:lnTo>
                  <a:lnTo>
                    <a:pt x="31662" y="83806"/>
                  </a:lnTo>
                  <a:lnTo>
                    <a:pt x="31662" y="73547"/>
                  </a:lnTo>
                  <a:close/>
                  <a:moveTo>
                    <a:pt x="52369" y="73547"/>
                  </a:moveTo>
                  <a:lnTo>
                    <a:pt x="52369" y="83806"/>
                  </a:lnTo>
                  <a:lnTo>
                    <a:pt x="42128" y="83806"/>
                  </a:lnTo>
                  <a:lnTo>
                    <a:pt x="42128" y="73547"/>
                  </a:lnTo>
                  <a:close/>
                  <a:moveTo>
                    <a:pt x="62854" y="73547"/>
                  </a:moveTo>
                  <a:lnTo>
                    <a:pt x="62854" y="83806"/>
                  </a:lnTo>
                  <a:lnTo>
                    <a:pt x="52613" y="83806"/>
                  </a:lnTo>
                  <a:lnTo>
                    <a:pt x="52613" y="73547"/>
                  </a:lnTo>
                  <a:close/>
                  <a:moveTo>
                    <a:pt x="73320" y="73547"/>
                  </a:moveTo>
                  <a:lnTo>
                    <a:pt x="73320" y="83806"/>
                  </a:lnTo>
                  <a:lnTo>
                    <a:pt x="63080" y="83806"/>
                  </a:lnTo>
                  <a:lnTo>
                    <a:pt x="63080" y="73547"/>
                  </a:lnTo>
                  <a:close/>
                  <a:moveTo>
                    <a:pt x="83805" y="73547"/>
                  </a:moveTo>
                  <a:lnTo>
                    <a:pt x="83805" y="83806"/>
                  </a:lnTo>
                  <a:lnTo>
                    <a:pt x="73546" y="83806"/>
                  </a:lnTo>
                  <a:lnTo>
                    <a:pt x="73546" y="73547"/>
                  </a:lnTo>
                  <a:close/>
                  <a:moveTo>
                    <a:pt x="94271" y="73547"/>
                  </a:moveTo>
                  <a:lnTo>
                    <a:pt x="94271" y="83806"/>
                  </a:lnTo>
                  <a:lnTo>
                    <a:pt x="84031" y="83806"/>
                  </a:lnTo>
                  <a:lnTo>
                    <a:pt x="84031" y="73547"/>
                  </a:lnTo>
                  <a:close/>
                  <a:moveTo>
                    <a:pt x="104737" y="73547"/>
                  </a:moveTo>
                  <a:lnTo>
                    <a:pt x="104737" y="83806"/>
                  </a:lnTo>
                  <a:lnTo>
                    <a:pt x="94497" y="83806"/>
                  </a:lnTo>
                  <a:lnTo>
                    <a:pt x="94497" y="73547"/>
                  </a:lnTo>
                  <a:close/>
                  <a:moveTo>
                    <a:pt x="115222" y="73547"/>
                  </a:moveTo>
                  <a:lnTo>
                    <a:pt x="115222" y="83806"/>
                  </a:lnTo>
                  <a:lnTo>
                    <a:pt x="104982" y="83806"/>
                  </a:lnTo>
                  <a:lnTo>
                    <a:pt x="104982" y="73547"/>
                  </a:lnTo>
                  <a:close/>
                  <a:moveTo>
                    <a:pt x="10485" y="84032"/>
                  </a:moveTo>
                  <a:lnTo>
                    <a:pt x="10485" y="94272"/>
                  </a:lnTo>
                  <a:lnTo>
                    <a:pt x="245" y="94272"/>
                  </a:lnTo>
                  <a:lnTo>
                    <a:pt x="245" y="84032"/>
                  </a:lnTo>
                  <a:close/>
                  <a:moveTo>
                    <a:pt x="20951" y="84032"/>
                  </a:moveTo>
                  <a:lnTo>
                    <a:pt x="20951" y="94272"/>
                  </a:lnTo>
                  <a:lnTo>
                    <a:pt x="10711" y="94272"/>
                  </a:lnTo>
                  <a:lnTo>
                    <a:pt x="10711" y="84032"/>
                  </a:lnTo>
                  <a:close/>
                  <a:moveTo>
                    <a:pt x="31436" y="84032"/>
                  </a:moveTo>
                  <a:lnTo>
                    <a:pt x="31436" y="94272"/>
                  </a:lnTo>
                  <a:lnTo>
                    <a:pt x="21177" y="94272"/>
                  </a:lnTo>
                  <a:lnTo>
                    <a:pt x="21177" y="84032"/>
                  </a:lnTo>
                  <a:close/>
                  <a:moveTo>
                    <a:pt x="41902" y="84032"/>
                  </a:moveTo>
                  <a:lnTo>
                    <a:pt x="41902" y="94272"/>
                  </a:lnTo>
                  <a:lnTo>
                    <a:pt x="31662" y="94272"/>
                  </a:lnTo>
                  <a:lnTo>
                    <a:pt x="31662" y="84032"/>
                  </a:lnTo>
                  <a:close/>
                  <a:moveTo>
                    <a:pt x="52369" y="84032"/>
                  </a:moveTo>
                  <a:lnTo>
                    <a:pt x="52369" y="94272"/>
                  </a:lnTo>
                  <a:lnTo>
                    <a:pt x="42128" y="94272"/>
                  </a:lnTo>
                  <a:lnTo>
                    <a:pt x="42128" y="84032"/>
                  </a:lnTo>
                  <a:close/>
                  <a:moveTo>
                    <a:pt x="62854" y="84032"/>
                  </a:moveTo>
                  <a:lnTo>
                    <a:pt x="62854" y="94272"/>
                  </a:lnTo>
                  <a:lnTo>
                    <a:pt x="52613" y="94272"/>
                  </a:lnTo>
                  <a:lnTo>
                    <a:pt x="52613" y="84032"/>
                  </a:lnTo>
                  <a:close/>
                  <a:moveTo>
                    <a:pt x="73320" y="84032"/>
                  </a:moveTo>
                  <a:lnTo>
                    <a:pt x="73320" y="94272"/>
                  </a:lnTo>
                  <a:lnTo>
                    <a:pt x="63080" y="94272"/>
                  </a:lnTo>
                  <a:lnTo>
                    <a:pt x="63080" y="84032"/>
                  </a:lnTo>
                  <a:close/>
                  <a:moveTo>
                    <a:pt x="83805" y="84032"/>
                  </a:moveTo>
                  <a:lnTo>
                    <a:pt x="83805" y="94272"/>
                  </a:lnTo>
                  <a:lnTo>
                    <a:pt x="73546" y="94272"/>
                  </a:lnTo>
                  <a:lnTo>
                    <a:pt x="73546" y="84032"/>
                  </a:lnTo>
                  <a:close/>
                  <a:moveTo>
                    <a:pt x="94271" y="84032"/>
                  </a:moveTo>
                  <a:lnTo>
                    <a:pt x="94271" y="94272"/>
                  </a:lnTo>
                  <a:lnTo>
                    <a:pt x="84031" y="94272"/>
                  </a:lnTo>
                  <a:lnTo>
                    <a:pt x="84031" y="84032"/>
                  </a:lnTo>
                  <a:close/>
                  <a:moveTo>
                    <a:pt x="104737" y="84032"/>
                  </a:moveTo>
                  <a:lnTo>
                    <a:pt x="104737" y="94272"/>
                  </a:lnTo>
                  <a:lnTo>
                    <a:pt x="94497" y="94272"/>
                  </a:lnTo>
                  <a:lnTo>
                    <a:pt x="94497" y="84032"/>
                  </a:lnTo>
                  <a:close/>
                  <a:moveTo>
                    <a:pt x="115222" y="84032"/>
                  </a:moveTo>
                  <a:lnTo>
                    <a:pt x="115222" y="94272"/>
                  </a:lnTo>
                  <a:lnTo>
                    <a:pt x="104982" y="94272"/>
                  </a:lnTo>
                  <a:lnTo>
                    <a:pt x="104982" y="84032"/>
                  </a:lnTo>
                  <a:close/>
                  <a:moveTo>
                    <a:pt x="10485" y="94498"/>
                  </a:moveTo>
                  <a:lnTo>
                    <a:pt x="10485" y="104738"/>
                  </a:lnTo>
                  <a:lnTo>
                    <a:pt x="245" y="104738"/>
                  </a:lnTo>
                  <a:lnTo>
                    <a:pt x="245" y="94498"/>
                  </a:lnTo>
                  <a:close/>
                  <a:moveTo>
                    <a:pt x="20951" y="94498"/>
                  </a:moveTo>
                  <a:lnTo>
                    <a:pt x="20951" y="104738"/>
                  </a:lnTo>
                  <a:lnTo>
                    <a:pt x="10711" y="104738"/>
                  </a:lnTo>
                  <a:lnTo>
                    <a:pt x="10711" y="94498"/>
                  </a:lnTo>
                  <a:close/>
                  <a:moveTo>
                    <a:pt x="31436" y="94498"/>
                  </a:moveTo>
                  <a:lnTo>
                    <a:pt x="31436" y="104738"/>
                  </a:lnTo>
                  <a:lnTo>
                    <a:pt x="21177" y="104738"/>
                  </a:lnTo>
                  <a:lnTo>
                    <a:pt x="21177" y="94498"/>
                  </a:lnTo>
                  <a:close/>
                  <a:moveTo>
                    <a:pt x="41902" y="94498"/>
                  </a:moveTo>
                  <a:lnTo>
                    <a:pt x="41902" y="104738"/>
                  </a:lnTo>
                  <a:lnTo>
                    <a:pt x="31662" y="104738"/>
                  </a:lnTo>
                  <a:lnTo>
                    <a:pt x="31662" y="94498"/>
                  </a:lnTo>
                  <a:close/>
                  <a:moveTo>
                    <a:pt x="52369" y="94498"/>
                  </a:moveTo>
                  <a:lnTo>
                    <a:pt x="52369" y="104738"/>
                  </a:lnTo>
                  <a:lnTo>
                    <a:pt x="42128" y="104738"/>
                  </a:lnTo>
                  <a:lnTo>
                    <a:pt x="42128" y="94498"/>
                  </a:lnTo>
                  <a:close/>
                  <a:moveTo>
                    <a:pt x="62854" y="94498"/>
                  </a:moveTo>
                  <a:lnTo>
                    <a:pt x="62854" y="104738"/>
                  </a:lnTo>
                  <a:lnTo>
                    <a:pt x="52613" y="104738"/>
                  </a:lnTo>
                  <a:lnTo>
                    <a:pt x="52613" y="94498"/>
                  </a:lnTo>
                  <a:close/>
                  <a:moveTo>
                    <a:pt x="73320" y="94498"/>
                  </a:moveTo>
                  <a:lnTo>
                    <a:pt x="73320" y="104738"/>
                  </a:lnTo>
                  <a:lnTo>
                    <a:pt x="63080" y="104738"/>
                  </a:lnTo>
                  <a:lnTo>
                    <a:pt x="63080" y="94498"/>
                  </a:lnTo>
                  <a:close/>
                  <a:moveTo>
                    <a:pt x="83805" y="94498"/>
                  </a:moveTo>
                  <a:lnTo>
                    <a:pt x="83805" y="104738"/>
                  </a:lnTo>
                  <a:lnTo>
                    <a:pt x="73546" y="104738"/>
                  </a:lnTo>
                  <a:lnTo>
                    <a:pt x="73546" y="94498"/>
                  </a:lnTo>
                  <a:close/>
                  <a:moveTo>
                    <a:pt x="94271" y="94498"/>
                  </a:moveTo>
                  <a:lnTo>
                    <a:pt x="94271" y="104738"/>
                  </a:lnTo>
                  <a:lnTo>
                    <a:pt x="84031" y="104738"/>
                  </a:lnTo>
                  <a:lnTo>
                    <a:pt x="84031" y="94498"/>
                  </a:lnTo>
                  <a:close/>
                  <a:moveTo>
                    <a:pt x="104737" y="94498"/>
                  </a:moveTo>
                  <a:lnTo>
                    <a:pt x="104737" y="104738"/>
                  </a:lnTo>
                  <a:lnTo>
                    <a:pt x="94497" y="104738"/>
                  </a:lnTo>
                  <a:lnTo>
                    <a:pt x="94497" y="94498"/>
                  </a:lnTo>
                  <a:close/>
                  <a:moveTo>
                    <a:pt x="115222" y="94498"/>
                  </a:moveTo>
                  <a:lnTo>
                    <a:pt x="115222" y="104738"/>
                  </a:lnTo>
                  <a:lnTo>
                    <a:pt x="104982" y="104738"/>
                  </a:lnTo>
                  <a:lnTo>
                    <a:pt x="104982" y="94498"/>
                  </a:lnTo>
                  <a:close/>
                  <a:moveTo>
                    <a:pt x="10485" y="104983"/>
                  </a:moveTo>
                  <a:lnTo>
                    <a:pt x="10485" y="115223"/>
                  </a:lnTo>
                  <a:lnTo>
                    <a:pt x="245" y="115223"/>
                  </a:lnTo>
                  <a:lnTo>
                    <a:pt x="245" y="104983"/>
                  </a:lnTo>
                  <a:close/>
                  <a:moveTo>
                    <a:pt x="20951" y="104983"/>
                  </a:moveTo>
                  <a:lnTo>
                    <a:pt x="20951" y="115223"/>
                  </a:lnTo>
                  <a:lnTo>
                    <a:pt x="10711" y="115223"/>
                  </a:lnTo>
                  <a:lnTo>
                    <a:pt x="10711" y="104983"/>
                  </a:lnTo>
                  <a:close/>
                  <a:moveTo>
                    <a:pt x="31436" y="104983"/>
                  </a:moveTo>
                  <a:lnTo>
                    <a:pt x="31436" y="115223"/>
                  </a:lnTo>
                  <a:lnTo>
                    <a:pt x="21177" y="115223"/>
                  </a:lnTo>
                  <a:lnTo>
                    <a:pt x="21177" y="104983"/>
                  </a:lnTo>
                  <a:close/>
                  <a:moveTo>
                    <a:pt x="41902" y="104983"/>
                  </a:moveTo>
                  <a:lnTo>
                    <a:pt x="41902" y="115223"/>
                  </a:lnTo>
                  <a:lnTo>
                    <a:pt x="31662" y="115223"/>
                  </a:lnTo>
                  <a:lnTo>
                    <a:pt x="31662" y="104983"/>
                  </a:lnTo>
                  <a:close/>
                  <a:moveTo>
                    <a:pt x="52369" y="104983"/>
                  </a:moveTo>
                  <a:lnTo>
                    <a:pt x="52369" y="115223"/>
                  </a:lnTo>
                  <a:lnTo>
                    <a:pt x="42128" y="115223"/>
                  </a:lnTo>
                  <a:lnTo>
                    <a:pt x="42128" y="104983"/>
                  </a:lnTo>
                  <a:close/>
                  <a:moveTo>
                    <a:pt x="62854" y="104983"/>
                  </a:moveTo>
                  <a:lnTo>
                    <a:pt x="62854" y="115223"/>
                  </a:lnTo>
                  <a:lnTo>
                    <a:pt x="52613" y="115223"/>
                  </a:lnTo>
                  <a:lnTo>
                    <a:pt x="52613" y="104983"/>
                  </a:lnTo>
                  <a:close/>
                  <a:moveTo>
                    <a:pt x="73320" y="104983"/>
                  </a:moveTo>
                  <a:lnTo>
                    <a:pt x="73320" y="115223"/>
                  </a:lnTo>
                  <a:lnTo>
                    <a:pt x="63080" y="115223"/>
                  </a:lnTo>
                  <a:lnTo>
                    <a:pt x="63080" y="104983"/>
                  </a:lnTo>
                  <a:close/>
                  <a:moveTo>
                    <a:pt x="83805" y="104983"/>
                  </a:moveTo>
                  <a:lnTo>
                    <a:pt x="83805" y="115223"/>
                  </a:lnTo>
                  <a:lnTo>
                    <a:pt x="73546" y="115223"/>
                  </a:lnTo>
                  <a:lnTo>
                    <a:pt x="73546" y="104983"/>
                  </a:lnTo>
                  <a:close/>
                  <a:moveTo>
                    <a:pt x="94271" y="104983"/>
                  </a:moveTo>
                  <a:lnTo>
                    <a:pt x="94271" y="115223"/>
                  </a:lnTo>
                  <a:lnTo>
                    <a:pt x="84031" y="115223"/>
                  </a:lnTo>
                  <a:lnTo>
                    <a:pt x="84031" y="104983"/>
                  </a:lnTo>
                  <a:close/>
                  <a:moveTo>
                    <a:pt x="104737" y="104983"/>
                  </a:moveTo>
                  <a:lnTo>
                    <a:pt x="104737" y="115223"/>
                  </a:lnTo>
                  <a:lnTo>
                    <a:pt x="94497" y="115223"/>
                  </a:lnTo>
                  <a:lnTo>
                    <a:pt x="94497" y="104983"/>
                  </a:lnTo>
                  <a:close/>
                  <a:moveTo>
                    <a:pt x="115222" y="104983"/>
                  </a:moveTo>
                  <a:lnTo>
                    <a:pt x="115222" y="115223"/>
                  </a:lnTo>
                  <a:lnTo>
                    <a:pt x="104982" y="115223"/>
                  </a:lnTo>
                  <a:lnTo>
                    <a:pt x="104982" y="104983"/>
                  </a:lnTo>
                  <a:close/>
                  <a:moveTo>
                    <a:pt x="0" y="1"/>
                  </a:moveTo>
                  <a:lnTo>
                    <a:pt x="0" y="10486"/>
                  </a:lnTo>
                  <a:lnTo>
                    <a:pt x="0" y="10712"/>
                  </a:lnTo>
                  <a:lnTo>
                    <a:pt x="0" y="20952"/>
                  </a:lnTo>
                  <a:lnTo>
                    <a:pt x="0" y="21178"/>
                  </a:lnTo>
                  <a:lnTo>
                    <a:pt x="0" y="31437"/>
                  </a:lnTo>
                  <a:lnTo>
                    <a:pt x="0" y="31663"/>
                  </a:lnTo>
                  <a:lnTo>
                    <a:pt x="0" y="41903"/>
                  </a:lnTo>
                  <a:lnTo>
                    <a:pt x="0" y="42129"/>
                  </a:lnTo>
                  <a:lnTo>
                    <a:pt x="0" y="52370"/>
                  </a:lnTo>
                  <a:lnTo>
                    <a:pt x="0" y="52614"/>
                  </a:lnTo>
                  <a:lnTo>
                    <a:pt x="0" y="62855"/>
                  </a:lnTo>
                  <a:lnTo>
                    <a:pt x="0" y="63080"/>
                  </a:lnTo>
                  <a:lnTo>
                    <a:pt x="0" y="73321"/>
                  </a:lnTo>
                  <a:lnTo>
                    <a:pt x="0" y="73547"/>
                  </a:lnTo>
                  <a:lnTo>
                    <a:pt x="0" y="83806"/>
                  </a:lnTo>
                  <a:lnTo>
                    <a:pt x="0" y="84032"/>
                  </a:lnTo>
                  <a:lnTo>
                    <a:pt x="0" y="94272"/>
                  </a:lnTo>
                  <a:lnTo>
                    <a:pt x="0" y="94498"/>
                  </a:lnTo>
                  <a:lnTo>
                    <a:pt x="0" y="104738"/>
                  </a:lnTo>
                  <a:lnTo>
                    <a:pt x="0" y="104983"/>
                  </a:lnTo>
                  <a:lnTo>
                    <a:pt x="0" y="115449"/>
                  </a:lnTo>
                  <a:lnTo>
                    <a:pt x="115448" y="115449"/>
                  </a:lnTo>
                  <a:lnTo>
                    <a:pt x="115448" y="104983"/>
                  </a:lnTo>
                  <a:lnTo>
                    <a:pt x="115448" y="104738"/>
                  </a:lnTo>
                  <a:lnTo>
                    <a:pt x="115448" y="94498"/>
                  </a:lnTo>
                  <a:lnTo>
                    <a:pt x="115448" y="94272"/>
                  </a:lnTo>
                  <a:lnTo>
                    <a:pt x="115448" y="84032"/>
                  </a:lnTo>
                  <a:lnTo>
                    <a:pt x="115448" y="83806"/>
                  </a:lnTo>
                  <a:lnTo>
                    <a:pt x="115448" y="73547"/>
                  </a:lnTo>
                  <a:lnTo>
                    <a:pt x="115448" y="73321"/>
                  </a:lnTo>
                  <a:lnTo>
                    <a:pt x="115448" y="63080"/>
                  </a:lnTo>
                  <a:lnTo>
                    <a:pt x="115448" y="62855"/>
                  </a:lnTo>
                  <a:lnTo>
                    <a:pt x="115448" y="52614"/>
                  </a:lnTo>
                  <a:lnTo>
                    <a:pt x="115448" y="52370"/>
                  </a:lnTo>
                  <a:lnTo>
                    <a:pt x="115448" y="42129"/>
                  </a:lnTo>
                  <a:lnTo>
                    <a:pt x="115448" y="41903"/>
                  </a:lnTo>
                  <a:lnTo>
                    <a:pt x="115448" y="31663"/>
                  </a:lnTo>
                  <a:lnTo>
                    <a:pt x="115448" y="31437"/>
                  </a:lnTo>
                  <a:lnTo>
                    <a:pt x="115448" y="21178"/>
                  </a:lnTo>
                  <a:lnTo>
                    <a:pt x="115448" y="20952"/>
                  </a:lnTo>
                  <a:lnTo>
                    <a:pt x="115448" y="10712"/>
                  </a:lnTo>
                  <a:lnTo>
                    <a:pt x="115448" y="10486"/>
                  </a:lnTo>
                  <a:lnTo>
                    <a:pt x="115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100177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10279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5410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80315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1064800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132692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1588575" y="-792000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11850225" y="-792000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1211235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2374000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636125" y="-792000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00177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10279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05410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080315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11064800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132692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588575" y="-105412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1850225" y="-105412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211235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12374000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2636125" y="-105412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00177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0279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05410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080315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1064800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132692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1588575" y="-1315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1850225" y="-1315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211235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2374000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2636125" y="-1315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0177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0279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105410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60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080315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1064800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1132692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1588575" y="-15779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1850225" y="-15779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60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211235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2374000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2636125" y="-15779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00177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0279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05410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080315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1064800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132692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1588575" y="-183955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1850225" y="-183955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211235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2374000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2636125" y="-183955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00177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0279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05410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080315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1064800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32692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588575" y="-2101200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1850225" y="-2101200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211235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2374000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2636125" y="-2101200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0177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279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5410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0315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1064800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132692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1588575" y="-23633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1850225" y="-23633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211235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2374000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2636125" y="-23633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0177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279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5410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0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080315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1064800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2692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1588575" y="-262497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1850225" y="-262497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0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211235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2374000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2636125" y="-262497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100177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0279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05410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0" y="10259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080315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1064800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132692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1588575" y="-2887100"/>
              <a:ext cx="256025" cy="256500"/>
            </a:xfrm>
            <a:custGeom>
              <a:rect b="b" l="l" r="r" t="t"/>
              <a:pathLst>
                <a:path extrusionOk="0" fill="none" h="10260" w="10241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850225" y="-2887100"/>
              <a:ext cx="256500" cy="256500"/>
            </a:xfrm>
            <a:custGeom>
              <a:rect b="b" l="l" r="r" t="t"/>
              <a:pathLst>
                <a:path extrusionOk="0" fill="none" h="10260" w="10260">
                  <a:moveTo>
                    <a:pt x="1" y="10259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211235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2374000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2636125" y="-2887100"/>
              <a:ext cx="256050" cy="256500"/>
            </a:xfrm>
            <a:custGeom>
              <a:rect b="b" l="l" r="r" t="t"/>
              <a:pathLst>
                <a:path extrusionOk="0" fill="none" h="10260" w="10242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00177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0279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05410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080315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1064800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132692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1588575" y="-3148775"/>
              <a:ext cx="256025" cy="256050"/>
            </a:xfrm>
            <a:custGeom>
              <a:rect b="b" l="l" r="r" t="t"/>
              <a:pathLst>
                <a:path extrusionOk="0" fill="none" h="10242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850225" y="-3148775"/>
              <a:ext cx="256500" cy="256050"/>
            </a:xfrm>
            <a:custGeom>
              <a:rect b="b" l="l" r="r" t="t"/>
              <a:pathLst>
                <a:path extrusionOk="0" fill="none" h="10242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211235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2374000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2636125" y="-3148775"/>
              <a:ext cx="256050" cy="256050"/>
            </a:xfrm>
            <a:custGeom>
              <a:rect b="b" l="l" r="r" t="t"/>
              <a:pathLst>
                <a:path extrusionOk="0" fill="none" h="10242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00177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0279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05410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080315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1064800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132692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1588575" y="-3410425"/>
              <a:ext cx="256025" cy="256025"/>
            </a:xfrm>
            <a:custGeom>
              <a:rect b="b" l="l" r="r" t="t"/>
              <a:pathLst>
                <a:path extrusionOk="0" fill="none" h="10241" w="10241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1850225" y="-3410425"/>
              <a:ext cx="256500" cy="256025"/>
            </a:xfrm>
            <a:custGeom>
              <a:rect b="b" l="l" r="r" t="t"/>
              <a:pathLst>
                <a:path extrusionOk="0" fill="none" h="10241" w="1026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211235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2374000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2636125" y="-3410425"/>
              <a:ext cx="256050" cy="256025"/>
            </a:xfrm>
            <a:custGeom>
              <a:rect b="b" l="l" r="r" t="t"/>
              <a:pathLst>
                <a:path extrusionOk="0" fill="none" h="10241" w="10242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33"/>
          <p:cNvGrpSpPr/>
          <p:nvPr/>
        </p:nvGrpSpPr>
        <p:grpSpPr>
          <a:xfrm flipH="1">
            <a:off x="6356089" y="1153155"/>
            <a:ext cx="2793827" cy="3682841"/>
            <a:chOff x="1822925" y="238125"/>
            <a:chExt cx="3974150" cy="5238750"/>
          </a:xfrm>
        </p:grpSpPr>
        <p:sp>
          <p:nvSpPr>
            <p:cNvPr id="522" name="Google Shape;522;p33"/>
            <p:cNvSpPr/>
            <p:nvPr/>
          </p:nvSpPr>
          <p:spPr>
            <a:xfrm>
              <a:off x="1822925" y="238125"/>
              <a:ext cx="3974150" cy="5238750"/>
            </a:xfrm>
            <a:custGeom>
              <a:rect b="b" l="l" r="r" t="t"/>
              <a:pathLst>
                <a:path extrusionOk="0" h="209550" w="158966">
                  <a:moveTo>
                    <a:pt x="63368" y="68996"/>
                  </a:moveTo>
                  <a:lnTo>
                    <a:pt x="64841" y="69438"/>
                  </a:lnTo>
                  <a:lnTo>
                    <a:pt x="66197" y="69879"/>
                  </a:lnTo>
                  <a:lnTo>
                    <a:pt x="67463" y="70262"/>
                  </a:lnTo>
                  <a:lnTo>
                    <a:pt x="68553" y="70616"/>
                  </a:lnTo>
                  <a:lnTo>
                    <a:pt x="71588" y="71470"/>
                  </a:lnTo>
                  <a:lnTo>
                    <a:pt x="76331" y="72767"/>
                  </a:lnTo>
                  <a:lnTo>
                    <a:pt x="75830" y="73208"/>
                  </a:lnTo>
                  <a:lnTo>
                    <a:pt x="75300" y="73680"/>
                  </a:lnTo>
                  <a:lnTo>
                    <a:pt x="74799" y="74181"/>
                  </a:lnTo>
                  <a:lnTo>
                    <a:pt x="74298" y="74740"/>
                  </a:lnTo>
                  <a:lnTo>
                    <a:pt x="73620" y="75565"/>
                  </a:lnTo>
                  <a:lnTo>
                    <a:pt x="72943" y="76449"/>
                  </a:lnTo>
                  <a:lnTo>
                    <a:pt x="72324" y="77392"/>
                  </a:lnTo>
                  <a:lnTo>
                    <a:pt x="71676" y="78393"/>
                  </a:lnTo>
                  <a:lnTo>
                    <a:pt x="71087" y="79454"/>
                  </a:lnTo>
                  <a:lnTo>
                    <a:pt x="70498" y="80544"/>
                  </a:lnTo>
                  <a:lnTo>
                    <a:pt x="69909" y="81664"/>
                  </a:lnTo>
                  <a:lnTo>
                    <a:pt x="69349" y="82783"/>
                  </a:lnTo>
                  <a:lnTo>
                    <a:pt x="67994" y="82812"/>
                  </a:lnTo>
                  <a:lnTo>
                    <a:pt x="66845" y="82871"/>
                  </a:lnTo>
                  <a:lnTo>
                    <a:pt x="65254" y="83019"/>
                  </a:lnTo>
                  <a:lnTo>
                    <a:pt x="63722" y="83225"/>
                  </a:lnTo>
                  <a:lnTo>
                    <a:pt x="62219" y="83461"/>
                  </a:lnTo>
                  <a:lnTo>
                    <a:pt x="60776" y="83785"/>
                  </a:lnTo>
                  <a:lnTo>
                    <a:pt x="60776" y="83785"/>
                  </a:lnTo>
                  <a:lnTo>
                    <a:pt x="60953" y="81546"/>
                  </a:lnTo>
                  <a:lnTo>
                    <a:pt x="61129" y="79542"/>
                  </a:lnTo>
                  <a:lnTo>
                    <a:pt x="61336" y="77716"/>
                  </a:lnTo>
                  <a:lnTo>
                    <a:pt x="61542" y="76066"/>
                  </a:lnTo>
                  <a:lnTo>
                    <a:pt x="61778" y="74593"/>
                  </a:lnTo>
                  <a:lnTo>
                    <a:pt x="62043" y="73267"/>
                  </a:lnTo>
                  <a:lnTo>
                    <a:pt x="62161" y="72649"/>
                  </a:lnTo>
                  <a:lnTo>
                    <a:pt x="62337" y="72060"/>
                  </a:lnTo>
                  <a:lnTo>
                    <a:pt x="62485" y="71500"/>
                  </a:lnTo>
                  <a:lnTo>
                    <a:pt x="62661" y="70969"/>
                  </a:lnTo>
                  <a:lnTo>
                    <a:pt x="63368" y="68996"/>
                  </a:lnTo>
                  <a:close/>
                  <a:moveTo>
                    <a:pt x="77509" y="73091"/>
                  </a:moveTo>
                  <a:lnTo>
                    <a:pt x="87143" y="75654"/>
                  </a:lnTo>
                  <a:lnTo>
                    <a:pt x="91031" y="76655"/>
                  </a:lnTo>
                  <a:lnTo>
                    <a:pt x="93476" y="77303"/>
                  </a:lnTo>
                  <a:lnTo>
                    <a:pt x="94272" y="77510"/>
                  </a:lnTo>
                  <a:lnTo>
                    <a:pt x="95215" y="77834"/>
                  </a:lnTo>
                  <a:lnTo>
                    <a:pt x="96246" y="78217"/>
                  </a:lnTo>
                  <a:lnTo>
                    <a:pt x="97365" y="78659"/>
                  </a:lnTo>
                  <a:lnTo>
                    <a:pt x="99663" y="79660"/>
                  </a:lnTo>
                  <a:lnTo>
                    <a:pt x="101873" y="80662"/>
                  </a:lnTo>
                  <a:lnTo>
                    <a:pt x="101224" y="80632"/>
                  </a:lnTo>
                  <a:lnTo>
                    <a:pt x="100517" y="80603"/>
                  </a:lnTo>
                  <a:lnTo>
                    <a:pt x="99781" y="80632"/>
                  </a:lnTo>
                  <a:lnTo>
                    <a:pt x="99074" y="80662"/>
                  </a:lnTo>
                  <a:lnTo>
                    <a:pt x="98337" y="80721"/>
                  </a:lnTo>
                  <a:lnTo>
                    <a:pt x="97630" y="80809"/>
                  </a:lnTo>
                  <a:lnTo>
                    <a:pt x="96953" y="80927"/>
                  </a:lnTo>
                  <a:lnTo>
                    <a:pt x="96305" y="81104"/>
                  </a:lnTo>
                  <a:lnTo>
                    <a:pt x="95774" y="81281"/>
                  </a:lnTo>
                  <a:lnTo>
                    <a:pt x="95215" y="81516"/>
                  </a:lnTo>
                  <a:lnTo>
                    <a:pt x="94625" y="81811"/>
                  </a:lnTo>
                  <a:lnTo>
                    <a:pt x="94007" y="82135"/>
                  </a:lnTo>
                  <a:lnTo>
                    <a:pt x="93388" y="82518"/>
                  </a:lnTo>
                  <a:lnTo>
                    <a:pt x="92711" y="82960"/>
                  </a:lnTo>
                  <a:lnTo>
                    <a:pt x="92033" y="83431"/>
                  </a:lnTo>
                  <a:lnTo>
                    <a:pt x="91355" y="83932"/>
                  </a:lnTo>
                  <a:lnTo>
                    <a:pt x="86819" y="83578"/>
                  </a:lnTo>
                  <a:lnTo>
                    <a:pt x="82105" y="83254"/>
                  </a:lnTo>
                  <a:lnTo>
                    <a:pt x="77480" y="83019"/>
                  </a:lnTo>
                  <a:lnTo>
                    <a:pt x="75270" y="82901"/>
                  </a:lnTo>
                  <a:lnTo>
                    <a:pt x="73179" y="82842"/>
                  </a:lnTo>
                  <a:lnTo>
                    <a:pt x="73503" y="81575"/>
                  </a:lnTo>
                  <a:lnTo>
                    <a:pt x="73856" y="80308"/>
                  </a:lnTo>
                  <a:lnTo>
                    <a:pt x="74269" y="79012"/>
                  </a:lnTo>
                  <a:lnTo>
                    <a:pt x="74710" y="77775"/>
                  </a:lnTo>
                  <a:lnTo>
                    <a:pt x="74976" y="77156"/>
                  </a:lnTo>
                  <a:lnTo>
                    <a:pt x="75241" y="76537"/>
                  </a:lnTo>
                  <a:lnTo>
                    <a:pt x="75535" y="75978"/>
                  </a:lnTo>
                  <a:lnTo>
                    <a:pt x="75830" y="75389"/>
                  </a:lnTo>
                  <a:lnTo>
                    <a:pt x="76154" y="74858"/>
                  </a:lnTo>
                  <a:lnTo>
                    <a:pt x="76508" y="74328"/>
                  </a:lnTo>
                  <a:lnTo>
                    <a:pt x="76861" y="73827"/>
                  </a:lnTo>
                  <a:lnTo>
                    <a:pt x="77244" y="73356"/>
                  </a:lnTo>
                  <a:lnTo>
                    <a:pt x="77509" y="73091"/>
                  </a:lnTo>
                  <a:close/>
                  <a:moveTo>
                    <a:pt x="56298" y="67729"/>
                  </a:moveTo>
                  <a:lnTo>
                    <a:pt x="57300" y="67788"/>
                  </a:lnTo>
                  <a:lnTo>
                    <a:pt x="58331" y="67906"/>
                  </a:lnTo>
                  <a:lnTo>
                    <a:pt x="59362" y="68053"/>
                  </a:lnTo>
                  <a:lnTo>
                    <a:pt x="60393" y="68259"/>
                  </a:lnTo>
                  <a:lnTo>
                    <a:pt x="61395" y="68495"/>
                  </a:lnTo>
                  <a:lnTo>
                    <a:pt x="60187" y="70940"/>
                  </a:lnTo>
                  <a:lnTo>
                    <a:pt x="59097" y="73238"/>
                  </a:lnTo>
                  <a:lnTo>
                    <a:pt x="58625" y="74328"/>
                  </a:lnTo>
                  <a:lnTo>
                    <a:pt x="58183" y="75330"/>
                  </a:lnTo>
                  <a:lnTo>
                    <a:pt x="57830" y="76243"/>
                  </a:lnTo>
                  <a:lnTo>
                    <a:pt x="57535" y="77038"/>
                  </a:lnTo>
                  <a:lnTo>
                    <a:pt x="57300" y="77775"/>
                  </a:lnTo>
                  <a:lnTo>
                    <a:pt x="57093" y="78629"/>
                  </a:lnTo>
                  <a:lnTo>
                    <a:pt x="56858" y="79542"/>
                  </a:lnTo>
                  <a:lnTo>
                    <a:pt x="56622" y="80573"/>
                  </a:lnTo>
                  <a:lnTo>
                    <a:pt x="56180" y="82842"/>
                  </a:lnTo>
                  <a:lnTo>
                    <a:pt x="55768" y="85346"/>
                  </a:lnTo>
                  <a:lnTo>
                    <a:pt x="55061" y="85670"/>
                  </a:lnTo>
                  <a:lnTo>
                    <a:pt x="54383" y="85965"/>
                  </a:lnTo>
                  <a:lnTo>
                    <a:pt x="53764" y="86289"/>
                  </a:lnTo>
                  <a:lnTo>
                    <a:pt x="53175" y="86583"/>
                  </a:lnTo>
                  <a:lnTo>
                    <a:pt x="52616" y="86907"/>
                  </a:lnTo>
                  <a:lnTo>
                    <a:pt x="52115" y="87231"/>
                  </a:lnTo>
                  <a:lnTo>
                    <a:pt x="51643" y="87556"/>
                  </a:lnTo>
                  <a:lnTo>
                    <a:pt x="51201" y="87880"/>
                  </a:lnTo>
                  <a:lnTo>
                    <a:pt x="51172" y="85906"/>
                  </a:lnTo>
                  <a:lnTo>
                    <a:pt x="51113" y="83961"/>
                  </a:lnTo>
                  <a:lnTo>
                    <a:pt x="51054" y="82017"/>
                  </a:lnTo>
                  <a:lnTo>
                    <a:pt x="50936" y="80161"/>
                  </a:lnTo>
                  <a:lnTo>
                    <a:pt x="50818" y="78393"/>
                  </a:lnTo>
                  <a:lnTo>
                    <a:pt x="50701" y="76744"/>
                  </a:lnTo>
                  <a:lnTo>
                    <a:pt x="50524" y="75300"/>
                  </a:lnTo>
                  <a:lnTo>
                    <a:pt x="50347" y="74063"/>
                  </a:lnTo>
                  <a:lnTo>
                    <a:pt x="49611" y="69703"/>
                  </a:lnTo>
                  <a:lnTo>
                    <a:pt x="50023" y="69408"/>
                  </a:lnTo>
                  <a:lnTo>
                    <a:pt x="50435" y="69143"/>
                  </a:lnTo>
                  <a:lnTo>
                    <a:pt x="50877" y="68878"/>
                  </a:lnTo>
                  <a:lnTo>
                    <a:pt x="51349" y="68642"/>
                  </a:lnTo>
                  <a:lnTo>
                    <a:pt x="51820" y="68406"/>
                  </a:lnTo>
                  <a:lnTo>
                    <a:pt x="52321" y="68230"/>
                  </a:lnTo>
                  <a:lnTo>
                    <a:pt x="52851" y="68082"/>
                  </a:lnTo>
                  <a:lnTo>
                    <a:pt x="53381" y="67935"/>
                  </a:lnTo>
                  <a:lnTo>
                    <a:pt x="53853" y="67847"/>
                  </a:lnTo>
                  <a:lnTo>
                    <a:pt x="54324" y="67788"/>
                  </a:lnTo>
                  <a:lnTo>
                    <a:pt x="54796" y="67758"/>
                  </a:lnTo>
                  <a:lnTo>
                    <a:pt x="55296" y="67729"/>
                  </a:lnTo>
                  <a:close/>
                  <a:moveTo>
                    <a:pt x="102580" y="80986"/>
                  </a:moveTo>
                  <a:lnTo>
                    <a:pt x="104730" y="81988"/>
                  </a:lnTo>
                  <a:lnTo>
                    <a:pt x="105614" y="84521"/>
                  </a:lnTo>
                  <a:lnTo>
                    <a:pt x="106527" y="87055"/>
                  </a:lnTo>
                  <a:lnTo>
                    <a:pt x="106792" y="87732"/>
                  </a:lnTo>
                  <a:lnTo>
                    <a:pt x="106409" y="87909"/>
                  </a:lnTo>
                  <a:lnTo>
                    <a:pt x="105938" y="87467"/>
                  </a:lnTo>
                  <a:lnTo>
                    <a:pt x="105408" y="87025"/>
                  </a:lnTo>
                  <a:lnTo>
                    <a:pt x="104878" y="86613"/>
                  </a:lnTo>
                  <a:lnTo>
                    <a:pt x="104288" y="86230"/>
                  </a:lnTo>
                  <a:lnTo>
                    <a:pt x="103699" y="85876"/>
                  </a:lnTo>
                  <a:lnTo>
                    <a:pt x="103080" y="85582"/>
                  </a:lnTo>
                  <a:lnTo>
                    <a:pt x="102432" y="85346"/>
                  </a:lnTo>
                  <a:lnTo>
                    <a:pt x="102108" y="85228"/>
                  </a:lnTo>
                  <a:lnTo>
                    <a:pt x="101784" y="85169"/>
                  </a:lnTo>
                  <a:lnTo>
                    <a:pt x="101224" y="85051"/>
                  </a:lnTo>
                  <a:lnTo>
                    <a:pt x="100488" y="84934"/>
                  </a:lnTo>
                  <a:lnTo>
                    <a:pt x="98573" y="84668"/>
                  </a:lnTo>
                  <a:lnTo>
                    <a:pt x="96187" y="84403"/>
                  </a:lnTo>
                  <a:lnTo>
                    <a:pt x="93359" y="84138"/>
                  </a:lnTo>
                  <a:lnTo>
                    <a:pt x="94095" y="83578"/>
                  </a:lnTo>
                  <a:lnTo>
                    <a:pt x="94478" y="83313"/>
                  </a:lnTo>
                  <a:lnTo>
                    <a:pt x="94832" y="83078"/>
                  </a:lnTo>
                  <a:lnTo>
                    <a:pt x="95332" y="82812"/>
                  </a:lnTo>
                  <a:lnTo>
                    <a:pt x="95833" y="82577"/>
                  </a:lnTo>
                  <a:lnTo>
                    <a:pt x="96334" y="82341"/>
                  </a:lnTo>
                  <a:lnTo>
                    <a:pt x="96864" y="82135"/>
                  </a:lnTo>
                  <a:lnTo>
                    <a:pt x="97365" y="81958"/>
                  </a:lnTo>
                  <a:lnTo>
                    <a:pt x="97895" y="81781"/>
                  </a:lnTo>
                  <a:lnTo>
                    <a:pt x="98927" y="81516"/>
                  </a:lnTo>
                  <a:lnTo>
                    <a:pt x="99928" y="81310"/>
                  </a:lnTo>
                  <a:lnTo>
                    <a:pt x="100871" y="81163"/>
                  </a:lnTo>
                  <a:lnTo>
                    <a:pt x="101755" y="81045"/>
                  </a:lnTo>
                  <a:lnTo>
                    <a:pt x="102580" y="80986"/>
                  </a:lnTo>
                  <a:close/>
                  <a:moveTo>
                    <a:pt x="107087" y="88557"/>
                  </a:moveTo>
                  <a:lnTo>
                    <a:pt x="107087" y="88587"/>
                  </a:lnTo>
                  <a:lnTo>
                    <a:pt x="107058" y="88557"/>
                  </a:lnTo>
                  <a:close/>
                  <a:moveTo>
                    <a:pt x="72324" y="86701"/>
                  </a:moveTo>
                  <a:lnTo>
                    <a:pt x="73738" y="86878"/>
                  </a:lnTo>
                  <a:lnTo>
                    <a:pt x="75359" y="87025"/>
                  </a:lnTo>
                  <a:lnTo>
                    <a:pt x="78953" y="87349"/>
                  </a:lnTo>
                  <a:lnTo>
                    <a:pt x="82959" y="87644"/>
                  </a:lnTo>
                  <a:lnTo>
                    <a:pt x="87084" y="87939"/>
                  </a:lnTo>
                  <a:lnTo>
                    <a:pt x="86170" y="88970"/>
                  </a:lnTo>
                  <a:lnTo>
                    <a:pt x="85287" y="90060"/>
                  </a:lnTo>
                  <a:lnTo>
                    <a:pt x="84403" y="91238"/>
                  </a:lnTo>
                  <a:lnTo>
                    <a:pt x="83578" y="92446"/>
                  </a:lnTo>
                  <a:lnTo>
                    <a:pt x="83401" y="92711"/>
                  </a:lnTo>
                  <a:lnTo>
                    <a:pt x="79984" y="92711"/>
                  </a:lnTo>
                  <a:lnTo>
                    <a:pt x="78305" y="92770"/>
                  </a:lnTo>
                  <a:lnTo>
                    <a:pt x="76684" y="92829"/>
                  </a:lnTo>
                  <a:lnTo>
                    <a:pt x="75093" y="92917"/>
                  </a:lnTo>
                  <a:lnTo>
                    <a:pt x="73532" y="93035"/>
                  </a:lnTo>
                  <a:lnTo>
                    <a:pt x="72089" y="93182"/>
                  </a:lnTo>
                  <a:lnTo>
                    <a:pt x="70704" y="93330"/>
                  </a:lnTo>
                  <a:lnTo>
                    <a:pt x="70704" y="93330"/>
                  </a:lnTo>
                  <a:lnTo>
                    <a:pt x="71529" y="90030"/>
                  </a:lnTo>
                  <a:lnTo>
                    <a:pt x="72059" y="87880"/>
                  </a:lnTo>
                  <a:lnTo>
                    <a:pt x="72324" y="86701"/>
                  </a:lnTo>
                  <a:close/>
                  <a:moveTo>
                    <a:pt x="89617" y="88086"/>
                  </a:moveTo>
                  <a:lnTo>
                    <a:pt x="93329" y="88322"/>
                  </a:lnTo>
                  <a:lnTo>
                    <a:pt x="96570" y="88469"/>
                  </a:lnTo>
                  <a:lnTo>
                    <a:pt x="99103" y="88587"/>
                  </a:lnTo>
                  <a:lnTo>
                    <a:pt x="100753" y="88646"/>
                  </a:lnTo>
                  <a:lnTo>
                    <a:pt x="101549" y="88704"/>
                  </a:lnTo>
                  <a:lnTo>
                    <a:pt x="102344" y="88793"/>
                  </a:lnTo>
                  <a:lnTo>
                    <a:pt x="103139" y="88940"/>
                  </a:lnTo>
                  <a:lnTo>
                    <a:pt x="103935" y="89117"/>
                  </a:lnTo>
                  <a:lnTo>
                    <a:pt x="103139" y="89588"/>
                  </a:lnTo>
                  <a:lnTo>
                    <a:pt x="102344" y="90089"/>
                  </a:lnTo>
                  <a:lnTo>
                    <a:pt x="101549" y="90619"/>
                  </a:lnTo>
                  <a:lnTo>
                    <a:pt x="100753" y="91179"/>
                  </a:lnTo>
                  <a:lnTo>
                    <a:pt x="99958" y="91768"/>
                  </a:lnTo>
                  <a:lnTo>
                    <a:pt x="99162" y="92387"/>
                  </a:lnTo>
                  <a:lnTo>
                    <a:pt x="98367" y="93035"/>
                  </a:lnTo>
                  <a:lnTo>
                    <a:pt x="97601" y="93713"/>
                  </a:lnTo>
                  <a:lnTo>
                    <a:pt x="96422" y="93565"/>
                  </a:lnTo>
                  <a:lnTo>
                    <a:pt x="95185" y="93389"/>
                  </a:lnTo>
                  <a:lnTo>
                    <a:pt x="93889" y="93241"/>
                  </a:lnTo>
                  <a:lnTo>
                    <a:pt x="92504" y="93124"/>
                  </a:lnTo>
                  <a:lnTo>
                    <a:pt x="91090" y="93006"/>
                  </a:lnTo>
                  <a:lnTo>
                    <a:pt x="89647" y="92917"/>
                  </a:lnTo>
                  <a:lnTo>
                    <a:pt x="88144" y="92829"/>
                  </a:lnTo>
                  <a:lnTo>
                    <a:pt x="86642" y="92770"/>
                  </a:lnTo>
                  <a:lnTo>
                    <a:pt x="87260" y="91621"/>
                  </a:lnTo>
                  <a:lnTo>
                    <a:pt x="87967" y="90443"/>
                  </a:lnTo>
                  <a:lnTo>
                    <a:pt x="88763" y="89264"/>
                  </a:lnTo>
                  <a:lnTo>
                    <a:pt x="89617" y="88086"/>
                  </a:lnTo>
                  <a:close/>
                  <a:moveTo>
                    <a:pt x="65431" y="85670"/>
                  </a:moveTo>
                  <a:lnTo>
                    <a:pt x="66314" y="85729"/>
                  </a:lnTo>
                  <a:lnTo>
                    <a:pt x="67139" y="85788"/>
                  </a:lnTo>
                  <a:lnTo>
                    <a:pt x="67935" y="85906"/>
                  </a:lnTo>
                  <a:lnTo>
                    <a:pt x="67198" y="87585"/>
                  </a:lnTo>
                  <a:lnTo>
                    <a:pt x="66521" y="89264"/>
                  </a:lnTo>
                  <a:lnTo>
                    <a:pt x="65136" y="92564"/>
                  </a:lnTo>
                  <a:lnTo>
                    <a:pt x="64753" y="93565"/>
                  </a:lnTo>
                  <a:lnTo>
                    <a:pt x="64400" y="94655"/>
                  </a:lnTo>
                  <a:lnTo>
                    <a:pt x="63221" y="94980"/>
                  </a:lnTo>
                  <a:lnTo>
                    <a:pt x="62072" y="95333"/>
                  </a:lnTo>
                  <a:lnTo>
                    <a:pt x="60982" y="95687"/>
                  </a:lnTo>
                  <a:lnTo>
                    <a:pt x="59892" y="96099"/>
                  </a:lnTo>
                  <a:lnTo>
                    <a:pt x="59892" y="96099"/>
                  </a:lnTo>
                  <a:lnTo>
                    <a:pt x="60305" y="90119"/>
                  </a:lnTo>
                  <a:lnTo>
                    <a:pt x="60629" y="85906"/>
                  </a:lnTo>
                  <a:lnTo>
                    <a:pt x="61601" y="85788"/>
                  </a:lnTo>
                  <a:lnTo>
                    <a:pt x="62602" y="85729"/>
                  </a:lnTo>
                  <a:lnTo>
                    <a:pt x="63575" y="85670"/>
                  </a:lnTo>
                  <a:close/>
                  <a:moveTo>
                    <a:pt x="105732" y="89677"/>
                  </a:moveTo>
                  <a:lnTo>
                    <a:pt x="106851" y="90089"/>
                  </a:lnTo>
                  <a:lnTo>
                    <a:pt x="107794" y="90472"/>
                  </a:lnTo>
                  <a:lnTo>
                    <a:pt x="108236" y="91533"/>
                  </a:lnTo>
                  <a:lnTo>
                    <a:pt x="108707" y="92593"/>
                  </a:lnTo>
                  <a:lnTo>
                    <a:pt x="109326" y="93889"/>
                  </a:lnTo>
                  <a:lnTo>
                    <a:pt x="109915" y="95186"/>
                  </a:lnTo>
                  <a:lnTo>
                    <a:pt x="110504" y="96511"/>
                  </a:lnTo>
                  <a:lnTo>
                    <a:pt x="110799" y="97160"/>
                  </a:lnTo>
                  <a:lnTo>
                    <a:pt x="111152" y="97778"/>
                  </a:lnTo>
                  <a:lnTo>
                    <a:pt x="111329" y="98161"/>
                  </a:lnTo>
                  <a:lnTo>
                    <a:pt x="110445" y="97749"/>
                  </a:lnTo>
                  <a:lnTo>
                    <a:pt x="109414" y="97307"/>
                  </a:lnTo>
                  <a:lnTo>
                    <a:pt x="108265" y="96835"/>
                  </a:lnTo>
                  <a:lnTo>
                    <a:pt x="106999" y="96335"/>
                  </a:lnTo>
                  <a:lnTo>
                    <a:pt x="105614" y="95834"/>
                  </a:lnTo>
                  <a:lnTo>
                    <a:pt x="104170" y="95362"/>
                  </a:lnTo>
                  <a:lnTo>
                    <a:pt x="102639" y="94891"/>
                  </a:lnTo>
                  <a:lnTo>
                    <a:pt x="101048" y="94449"/>
                  </a:lnTo>
                  <a:lnTo>
                    <a:pt x="101607" y="93772"/>
                  </a:lnTo>
                  <a:lnTo>
                    <a:pt x="102197" y="93094"/>
                  </a:lnTo>
                  <a:lnTo>
                    <a:pt x="102786" y="92446"/>
                  </a:lnTo>
                  <a:lnTo>
                    <a:pt x="103375" y="91827"/>
                  </a:lnTo>
                  <a:lnTo>
                    <a:pt x="103964" y="91238"/>
                  </a:lnTo>
                  <a:lnTo>
                    <a:pt x="104583" y="90678"/>
                  </a:lnTo>
                  <a:lnTo>
                    <a:pt x="105732" y="89677"/>
                  </a:lnTo>
                  <a:close/>
                  <a:moveTo>
                    <a:pt x="55503" y="86996"/>
                  </a:moveTo>
                  <a:lnTo>
                    <a:pt x="55120" y="89971"/>
                  </a:lnTo>
                  <a:lnTo>
                    <a:pt x="54766" y="92976"/>
                  </a:lnTo>
                  <a:lnTo>
                    <a:pt x="54501" y="95893"/>
                  </a:lnTo>
                  <a:lnTo>
                    <a:pt x="54383" y="97307"/>
                  </a:lnTo>
                  <a:lnTo>
                    <a:pt x="54324" y="98662"/>
                  </a:lnTo>
                  <a:lnTo>
                    <a:pt x="53411" y="99222"/>
                  </a:lnTo>
                  <a:lnTo>
                    <a:pt x="52557" y="99752"/>
                  </a:lnTo>
                  <a:lnTo>
                    <a:pt x="51732" y="100341"/>
                  </a:lnTo>
                  <a:lnTo>
                    <a:pt x="50995" y="100930"/>
                  </a:lnTo>
                  <a:lnTo>
                    <a:pt x="51054" y="98986"/>
                  </a:lnTo>
                  <a:lnTo>
                    <a:pt x="51113" y="97101"/>
                  </a:lnTo>
                  <a:lnTo>
                    <a:pt x="51172" y="95539"/>
                  </a:lnTo>
                  <a:lnTo>
                    <a:pt x="51231" y="93683"/>
                  </a:lnTo>
                  <a:lnTo>
                    <a:pt x="51231" y="91621"/>
                  </a:lnTo>
                  <a:lnTo>
                    <a:pt x="51231" y="89382"/>
                  </a:lnTo>
                  <a:lnTo>
                    <a:pt x="51673" y="89029"/>
                  </a:lnTo>
                  <a:lnTo>
                    <a:pt x="52144" y="88675"/>
                  </a:lnTo>
                  <a:lnTo>
                    <a:pt x="52616" y="88351"/>
                  </a:lnTo>
                  <a:lnTo>
                    <a:pt x="53146" y="88027"/>
                  </a:lnTo>
                  <a:lnTo>
                    <a:pt x="53676" y="87732"/>
                  </a:lnTo>
                  <a:lnTo>
                    <a:pt x="54265" y="87467"/>
                  </a:lnTo>
                  <a:lnTo>
                    <a:pt x="54884" y="87231"/>
                  </a:lnTo>
                  <a:lnTo>
                    <a:pt x="55503" y="86996"/>
                  </a:lnTo>
                  <a:close/>
                  <a:moveTo>
                    <a:pt x="84197" y="99074"/>
                  </a:moveTo>
                  <a:lnTo>
                    <a:pt x="92239" y="99133"/>
                  </a:lnTo>
                  <a:lnTo>
                    <a:pt x="91562" y="99958"/>
                  </a:lnTo>
                  <a:lnTo>
                    <a:pt x="90855" y="100842"/>
                  </a:lnTo>
                  <a:lnTo>
                    <a:pt x="90148" y="101814"/>
                  </a:lnTo>
                  <a:lnTo>
                    <a:pt x="89411" y="102816"/>
                  </a:lnTo>
                  <a:lnTo>
                    <a:pt x="88468" y="102963"/>
                  </a:lnTo>
                  <a:lnTo>
                    <a:pt x="87526" y="103140"/>
                  </a:lnTo>
                  <a:lnTo>
                    <a:pt x="85611" y="103552"/>
                  </a:lnTo>
                  <a:lnTo>
                    <a:pt x="83696" y="103994"/>
                  </a:lnTo>
                  <a:lnTo>
                    <a:pt x="81781" y="104495"/>
                  </a:lnTo>
                  <a:lnTo>
                    <a:pt x="83136" y="101579"/>
                  </a:lnTo>
                  <a:lnTo>
                    <a:pt x="84197" y="99074"/>
                  </a:lnTo>
                  <a:close/>
                  <a:moveTo>
                    <a:pt x="108236" y="98633"/>
                  </a:moveTo>
                  <a:lnTo>
                    <a:pt x="108560" y="98662"/>
                  </a:lnTo>
                  <a:lnTo>
                    <a:pt x="110210" y="98839"/>
                  </a:lnTo>
                  <a:lnTo>
                    <a:pt x="111742" y="98957"/>
                  </a:lnTo>
                  <a:lnTo>
                    <a:pt x="112242" y="100017"/>
                  </a:lnTo>
                  <a:lnTo>
                    <a:pt x="112743" y="101078"/>
                  </a:lnTo>
                  <a:lnTo>
                    <a:pt x="113745" y="103199"/>
                  </a:lnTo>
                  <a:lnTo>
                    <a:pt x="114010" y="103729"/>
                  </a:lnTo>
                  <a:lnTo>
                    <a:pt x="111565" y="104937"/>
                  </a:lnTo>
                  <a:lnTo>
                    <a:pt x="108177" y="104259"/>
                  </a:lnTo>
                  <a:lnTo>
                    <a:pt x="106233" y="103906"/>
                  </a:lnTo>
                  <a:lnTo>
                    <a:pt x="104229" y="103552"/>
                  </a:lnTo>
                  <a:lnTo>
                    <a:pt x="102167" y="103199"/>
                  </a:lnTo>
                  <a:lnTo>
                    <a:pt x="100134" y="102904"/>
                  </a:lnTo>
                  <a:lnTo>
                    <a:pt x="98161" y="102669"/>
                  </a:lnTo>
                  <a:lnTo>
                    <a:pt x="96305" y="102521"/>
                  </a:lnTo>
                  <a:lnTo>
                    <a:pt x="98161" y="99074"/>
                  </a:lnTo>
                  <a:lnTo>
                    <a:pt x="99751" y="99016"/>
                  </a:lnTo>
                  <a:lnTo>
                    <a:pt x="101313" y="98927"/>
                  </a:lnTo>
                  <a:lnTo>
                    <a:pt x="104288" y="98750"/>
                  </a:lnTo>
                  <a:lnTo>
                    <a:pt x="105643" y="98662"/>
                  </a:lnTo>
                  <a:lnTo>
                    <a:pt x="106822" y="98633"/>
                  </a:lnTo>
                  <a:close/>
                  <a:moveTo>
                    <a:pt x="69260" y="98898"/>
                  </a:moveTo>
                  <a:lnTo>
                    <a:pt x="74328" y="98986"/>
                  </a:lnTo>
                  <a:lnTo>
                    <a:pt x="79837" y="99045"/>
                  </a:lnTo>
                  <a:lnTo>
                    <a:pt x="78010" y="102580"/>
                  </a:lnTo>
                  <a:lnTo>
                    <a:pt x="76154" y="106351"/>
                  </a:lnTo>
                  <a:lnTo>
                    <a:pt x="74799" y="106881"/>
                  </a:lnTo>
                  <a:lnTo>
                    <a:pt x="73562" y="107412"/>
                  </a:lnTo>
                  <a:lnTo>
                    <a:pt x="72472" y="107913"/>
                  </a:lnTo>
                  <a:lnTo>
                    <a:pt x="71558" y="108413"/>
                  </a:lnTo>
                  <a:lnTo>
                    <a:pt x="70321" y="109150"/>
                  </a:lnTo>
                  <a:lnTo>
                    <a:pt x="68907" y="110034"/>
                  </a:lnTo>
                  <a:lnTo>
                    <a:pt x="67346" y="111035"/>
                  </a:lnTo>
                  <a:lnTo>
                    <a:pt x="65755" y="112096"/>
                  </a:lnTo>
                  <a:lnTo>
                    <a:pt x="65755" y="112096"/>
                  </a:lnTo>
                  <a:lnTo>
                    <a:pt x="67228" y="106557"/>
                  </a:lnTo>
                  <a:lnTo>
                    <a:pt x="69260" y="98898"/>
                  </a:lnTo>
                  <a:close/>
                  <a:moveTo>
                    <a:pt x="114305" y="106881"/>
                  </a:moveTo>
                  <a:lnTo>
                    <a:pt x="115454" y="106970"/>
                  </a:lnTo>
                  <a:lnTo>
                    <a:pt x="115984" y="108325"/>
                  </a:lnTo>
                  <a:lnTo>
                    <a:pt x="116396" y="109503"/>
                  </a:lnTo>
                  <a:lnTo>
                    <a:pt x="116838" y="110682"/>
                  </a:lnTo>
                  <a:lnTo>
                    <a:pt x="117280" y="111860"/>
                  </a:lnTo>
                  <a:lnTo>
                    <a:pt x="117722" y="113009"/>
                  </a:lnTo>
                  <a:lnTo>
                    <a:pt x="116426" y="112626"/>
                  </a:lnTo>
                  <a:lnTo>
                    <a:pt x="115660" y="112420"/>
                  </a:lnTo>
                  <a:lnTo>
                    <a:pt x="114776" y="112214"/>
                  </a:lnTo>
                  <a:lnTo>
                    <a:pt x="113833" y="112037"/>
                  </a:lnTo>
                  <a:lnTo>
                    <a:pt x="112802" y="111831"/>
                  </a:lnTo>
                  <a:lnTo>
                    <a:pt x="111742" y="111683"/>
                  </a:lnTo>
                  <a:lnTo>
                    <a:pt x="110593" y="111566"/>
                  </a:lnTo>
                  <a:lnTo>
                    <a:pt x="112508" y="109179"/>
                  </a:lnTo>
                  <a:lnTo>
                    <a:pt x="114305" y="106881"/>
                  </a:lnTo>
                  <a:close/>
                  <a:moveTo>
                    <a:pt x="107676" y="106881"/>
                  </a:moveTo>
                  <a:lnTo>
                    <a:pt x="105349" y="108089"/>
                  </a:lnTo>
                  <a:lnTo>
                    <a:pt x="104318" y="108678"/>
                  </a:lnTo>
                  <a:lnTo>
                    <a:pt x="103434" y="109179"/>
                  </a:lnTo>
                  <a:lnTo>
                    <a:pt x="102904" y="109503"/>
                  </a:lnTo>
                  <a:lnTo>
                    <a:pt x="102344" y="109857"/>
                  </a:lnTo>
                  <a:lnTo>
                    <a:pt x="101136" y="110741"/>
                  </a:lnTo>
                  <a:lnTo>
                    <a:pt x="99810" y="111801"/>
                  </a:lnTo>
                  <a:lnTo>
                    <a:pt x="98396" y="112980"/>
                  </a:lnTo>
                  <a:lnTo>
                    <a:pt x="96010" y="113569"/>
                  </a:lnTo>
                  <a:lnTo>
                    <a:pt x="93594" y="114246"/>
                  </a:lnTo>
                  <a:lnTo>
                    <a:pt x="91238" y="114953"/>
                  </a:lnTo>
                  <a:lnTo>
                    <a:pt x="88999" y="115690"/>
                  </a:lnTo>
                  <a:lnTo>
                    <a:pt x="88999" y="115690"/>
                  </a:lnTo>
                  <a:lnTo>
                    <a:pt x="92121" y="110122"/>
                  </a:lnTo>
                  <a:lnTo>
                    <a:pt x="95804" y="109120"/>
                  </a:lnTo>
                  <a:lnTo>
                    <a:pt x="99192" y="108266"/>
                  </a:lnTo>
                  <a:lnTo>
                    <a:pt x="100694" y="107883"/>
                  </a:lnTo>
                  <a:lnTo>
                    <a:pt x="102079" y="107588"/>
                  </a:lnTo>
                  <a:lnTo>
                    <a:pt x="103287" y="107353"/>
                  </a:lnTo>
                  <a:lnTo>
                    <a:pt x="104318" y="107205"/>
                  </a:lnTo>
                  <a:lnTo>
                    <a:pt x="106026" y="106999"/>
                  </a:lnTo>
                  <a:lnTo>
                    <a:pt x="107676" y="106881"/>
                  </a:lnTo>
                  <a:close/>
                  <a:moveTo>
                    <a:pt x="54236" y="100489"/>
                  </a:moveTo>
                  <a:lnTo>
                    <a:pt x="54206" y="101637"/>
                  </a:lnTo>
                  <a:lnTo>
                    <a:pt x="54206" y="102698"/>
                  </a:lnTo>
                  <a:lnTo>
                    <a:pt x="54265" y="103641"/>
                  </a:lnTo>
                  <a:lnTo>
                    <a:pt x="54324" y="104495"/>
                  </a:lnTo>
                  <a:lnTo>
                    <a:pt x="54501" y="105939"/>
                  </a:lnTo>
                  <a:lnTo>
                    <a:pt x="54737" y="107441"/>
                  </a:lnTo>
                  <a:lnTo>
                    <a:pt x="55031" y="108944"/>
                  </a:lnTo>
                  <a:lnTo>
                    <a:pt x="55355" y="110476"/>
                  </a:lnTo>
                  <a:lnTo>
                    <a:pt x="55709" y="111919"/>
                  </a:lnTo>
                  <a:lnTo>
                    <a:pt x="56092" y="113333"/>
                  </a:lnTo>
                  <a:lnTo>
                    <a:pt x="56769" y="115749"/>
                  </a:lnTo>
                  <a:lnTo>
                    <a:pt x="54796" y="113127"/>
                  </a:lnTo>
                  <a:lnTo>
                    <a:pt x="53794" y="111831"/>
                  </a:lnTo>
                  <a:lnTo>
                    <a:pt x="52763" y="110564"/>
                  </a:lnTo>
                  <a:lnTo>
                    <a:pt x="50877" y="108325"/>
                  </a:lnTo>
                  <a:lnTo>
                    <a:pt x="50907" y="105408"/>
                  </a:lnTo>
                  <a:lnTo>
                    <a:pt x="50966" y="101726"/>
                  </a:lnTo>
                  <a:lnTo>
                    <a:pt x="52439" y="101137"/>
                  </a:lnTo>
                  <a:lnTo>
                    <a:pt x="53293" y="100813"/>
                  </a:lnTo>
                  <a:lnTo>
                    <a:pt x="54236" y="100489"/>
                  </a:lnTo>
                  <a:close/>
                  <a:moveTo>
                    <a:pt x="63339" y="98780"/>
                  </a:moveTo>
                  <a:lnTo>
                    <a:pt x="62956" y="100783"/>
                  </a:lnTo>
                  <a:lnTo>
                    <a:pt x="62632" y="102875"/>
                  </a:lnTo>
                  <a:lnTo>
                    <a:pt x="62337" y="104966"/>
                  </a:lnTo>
                  <a:lnTo>
                    <a:pt x="62102" y="107088"/>
                  </a:lnTo>
                  <a:lnTo>
                    <a:pt x="61925" y="109150"/>
                  </a:lnTo>
                  <a:lnTo>
                    <a:pt x="61778" y="111153"/>
                  </a:lnTo>
                  <a:lnTo>
                    <a:pt x="61719" y="113068"/>
                  </a:lnTo>
                  <a:lnTo>
                    <a:pt x="61689" y="114836"/>
                  </a:lnTo>
                  <a:lnTo>
                    <a:pt x="58449" y="117104"/>
                  </a:lnTo>
                  <a:lnTo>
                    <a:pt x="59686" y="99074"/>
                  </a:lnTo>
                  <a:lnTo>
                    <a:pt x="60599" y="98957"/>
                  </a:lnTo>
                  <a:lnTo>
                    <a:pt x="61512" y="98868"/>
                  </a:lnTo>
                  <a:lnTo>
                    <a:pt x="62426" y="98809"/>
                  </a:lnTo>
                  <a:lnTo>
                    <a:pt x="63339" y="98780"/>
                  </a:lnTo>
                  <a:close/>
                  <a:moveTo>
                    <a:pt x="118193" y="114394"/>
                  </a:moveTo>
                  <a:lnTo>
                    <a:pt x="118783" y="116397"/>
                  </a:lnTo>
                  <a:lnTo>
                    <a:pt x="119107" y="117369"/>
                  </a:lnTo>
                  <a:lnTo>
                    <a:pt x="119431" y="118371"/>
                  </a:lnTo>
                  <a:lnTo>
                    <a:pt x="117221" y="119196"/>
                  </a:lnTo>
                  <a:lnTo>
                    <a:pt x="115571" y="119048"/>
                  </a:lnTo>
                  <a:lnTo>
                    <a:pt x="114658" y="119019"/>
                  </a:lnTo>
                  <a:lnTo>
                    <a:pt x="113715" y="118990"/>
                  </a:lnTo>
                  <a:lnTo>
                    <a:pt x="112773" y="118960"/>
                  </a:lnTo>
                  <a:lnTo>
                    <a:pt x="111801" y="118990"/>
                  </a:lnTo>
                  <a:lnTo>
                    <a:pt x="110828" y="119048"/>
                  </a:lnTo>
                  <a:lnTo>
                    <a:pt x="109886" y="119166"/>
                  </a:lnTo>
                  <a:lnTo>
                    <a:pt x="109149" y="119255"/>
                  </a:lnTo>
                  <a:lnTo>
                    <a:pt x="108324" y="119402"/>
                  </a:lnTo>
                  <a:lnTo>
                    <a:pt x="107411" y="119579"/>
                  </a:lnTo>
                  <a:lnTo>
                    <a:pt x="106380" y="119814"/>
                  </a:lnTo>
                  <a:lnTo>
                    <a:pt x="104141" y="120345"/>
                  </a:lnTo>
                  <a:lnTo>
                    <a:pt x="101666" y="120993"/>
                  </a:lnTo>
                  <a:lnTo>
                    <a:pt x="103905" y="118783"/>
                  </a:lnTo>
                  <a:lnTo>
                    <a:pt x="105938" y="116721"/>
                  </a:lnTo>
                  <a:lnTo>
                    <a:pt x="107058" y="116338"/>
                  </a:lnTo>
                  <a:lnTo>
                    <a:pt x="108148" y="115985"/>
                  </a:lnTo>
                  <a:lnTo>
                    <a:pt x="109208" y="115690"/>
                  </a:lnTo>
                  <a:lnTo>
                    <a:pt x="110180" y="115454"/>
                  </a:lnTo>
                  <a:lnTo>
                    <a:pt x="111152" y="115219"/>
                  </a:lnTo>
                  <a:lnTo>
                    <a:pt x="112066" y="115042"/>
                  </a:lnTo>
                  <a:lnTo>
                    <a:pt x="112920" y="114865"/>
                  </a:lnTo>
                  <a:lnTo>
                    <a:pt x="113715" y="114747"/>
                  </a:lnTo>
                  <a:lnTo>
                    <a:pt x="115188" y="114571"/>
                  </a:lnTo>
                  <a:lnTo>
                    <a:pt x="116426" y="114453"/>
                  </a:lnTo>
                  <a:lnTo>
                    <a:pt x="117427" y="114394"/>
                  </a:lnTo>
                  <a:close/>
                  <a:moveTo>
                    <a:pt x="61778" y="117045"/>
                  </a:moveTo>
                  <a:lnTo>
                    <a:pt x="61866" y="118017"/>
                  </a:lnTo>
                  <a:lnTo>
                    <a:pt x="61984" y="118990"/>
                  </a:lnTo>
                  <a:lnTo>
                    <a:pt x="62131" y="119873"/>
                  </a:lnTo>
                  <a:lnTo>
                    <a:pt x="62278" y="120669"/>
                  </a:lnTo>
                  <a:lnTo>
                    <a:pt x="62426" y="121435"/>
                  </a:lnTo>
                  <a:lnTo>
                    <a:pt x="62602" y="122112"/>
                  </a:lnTo>
                  <a:lnTo>
                    <a:pt x="62750" y="122731"/>
                  </a:lnTo>
                  <a:lnTo>
                    <a:pt x="63103" y="123792"/>
                  </a:lnTo>
                  <a:lnTo>
                    <a:pt x="61483" y="121877"/>
                  </a:lnTo>
                  <a:lnTo>
                    <a:pt x="60688" y="120904"/>
                  </a:lnTo>
                  <a:lnTo>
                    <a:pt x="59922" y="119932"/>
                  </a:lnTo>
                  <a:lnTo>
                    <a:pt x="58390" y="117929"/>
                  </a:lnTo>
                  <a:lnTo>
                    <a:pt x="58419" y="117487"/>
                  </a:lnTo>
                  <a:lnTo>
                    <a:pt x="61778" y="117045"/>
                  </a:lnTo>
                  <a:close/>
                  <a:moveTo>
                    <a:pt x="121935" y="125706"/>
                  </a:moveTo>
                  <a:lnTo>
                    <a:pt x="122259" y="126826"/>
                  </a:lnTo>
                  <a:lnTo>
                    <a:pt x="120963" y="127356"/>
                  </a:lnTo>
                  <a:lnTo>
                    <a:pt x="121935" y="125706"/>
                  </a:lnTo>
                  <a:close/>
                  <a:moveTo>
                    <a:pt x="83490" y="112508"/>
                  </a:moveTo>
                  <a:lnTo>
                    <a:pt x="82370" y="114571"/>
                  </a:lnTo>
                  <a:lnTo>
                    <a:pt x="81310" y="116633"/>
                  </a:lnTo>
                  <a:lnTo>
                    <a:pt x="80337" y="118665"/>
                  </a:lnTo>
                  <a:lnTo>
                    <a:pt x="79424" y="120610"/>
                  </a:lnTo>
                  <a:lnTo>
                    <a:pt x="77332" y="122201"/>
                  </a:lnTo>
                  <a:lnTo>
                    <a:pt x="75123" y="123968"/>
                  </a:lnTo>
                  <a:lnTo>
                    <a:pt x="72884" y="125824"/>
                  </a:lnTo>
                  <a:lnTo>
                    <a:pt x="70704" y="127621"/>
                  </a:lnTo>
                  <a:lnTo>
                    <a:pt x="70940" y="126885"/>
                  </a:lnTo>
                  <a:lnTo>
                    <a:pt x="71175" y="126148"/>
                  </a:lnTo>
                  <a:lnTo>
                    <a:pt x="71470" y="125441"/>
                  </a:lnTo>
                  <a:lnTo>
                    <a:pt x="71823" y="124764"/>
                  </a:lnTo>
                  <a:lnTo>
                    <a:pt x="72619" y="123232"/>
                  </a:lnTo>
                  <a:lnTo>
                    <a:pt x="73856" y="120846"/>
                  </a:lnTo>
                  <a:lnTo>
                    <a:pt x="75388" y="117752"/>
                  </a:lnTo>
                  <a:lnTo>
                    <a:pt x="77126" y="114246"/>
                  </a:lnTo>
                  <a:lnTo>
                    <a:pt x="80190" y="113422"/>
                  </a:lnTo>
                  <a:lnTo>
                    <a:pt x="83490" y="112508"/>
                  </a:lnTo>
                  <a:close/>
                  <a:moveTo>
                    <a:pt x="71823" y="115513"/>
                  </a:moveTo>
                  <a:lnTo>
                    <a:pt x="70557" y="118282"/>
                  </a:lnTo>
                  <a:lnTo>
                    <a:pt x="69526" y="120698"/>
                  </a:lnTo>
                  <a:lnTo>
                    <a:pt x="68760" y="122613"/>
                  </a:lnTo>
                  <a:lnTo>
                    <a:pt x="68465" y="123350"/>
                  </a:lnTo>
                  <a:lnTo>
                    <a:pt x="68259" y="123939"/>
                  </a:lnTo>
                  <a:lnTo>
                    <a:pt x="68170" y="124292"/>
                  </a:lnTo>
                  <a:lnTo>
                    <a:pt x="68082" y="124646"/>
                  </a:lnTo>
                  <a:lnTo>
                    <a:pt x="67994" y="125353"/>
                  </a:lnTo>
                  <a:lnTo>
                    <a:pt x="67964" y="126060"/>
                  </a:lnTo>
                  <a:lnTo>
                    <a:pt x="67964" y="126796"/>
                  </a:lnTo>
                  <a:lnTo>
                    <a:pt x="68023" y="127504"/>
                  </a:lnTo>
                  <a:lnTo>
                    <a:pt x="68111" y="128211"/>
                  </a:lnTo>
                  <a:lnTo>
                    <a:pt x="68259" y="128888"/>
                  </a:lnTo>
                  <a:lnTo>
                    <a:pt x="68406" y="129566"/>
                  </a:lnTo>
                  <a:lnTo>
                    <a:pt x="68200" y="129742"/>
                  </a:lnTo>
                  <a:lnTo>
                    <a:pt x="67581" y="129006"/>
                  </a:lnTo>
                  <a:lnTo>
                    <a:pt x="66079" y="127268"/>
                  </a:lnTo>
                  <a:lnTo>
                    <a:pt x="64576" y="125530"/>
                  </a:lnTo>
                  <a:lnTo>
                    <a:pt x="64311" y="121788"/>
                  </a:lnTo>
                  <a:lnTo>
                    <a:pt x="64547" y="119225"/>
                  </a:lnTo>
                  <a:lnTo>
                    <a:pt x="64694" y="117899"/>
                  </a:lnTo>
                  <a:lnTo>
                    <a:pt x="64871" y="116603"/>
                  </a:lnTo>
                  <a:lnTo>
                    <a:pt x="68053" y="116132"/>
                  </a:lnTo>
                  <a:lnTo>
                    <a:pt x="71264" y="115631"/>
                  </a:lnTo>
                  <a:lnTo>
                    <a:pt x="71823" y="115513"/>
                  </a:lnTo>
                  <a:close/>
                  <a:moveTo>
                    <a:pt x="87938" y="124440"/>
                  </a:moveTo>
                  <a:lnTo>
                    <a:pt x="87231" y="125559"/>
                  </a:lnTo>
                  <a:lnTo>
                    <a:pt x="86907" y="126089"/>
                  </a:lnTo>
                  <a:lnTo>
                    <a:pt x="86642" y="126620"/>
                  </a:lnTo>
                  <a:lnTo>
                    <a:pt x="86612" y="126679"/>
                  </a:lnTo>
                  <a:lnTo>
                    <a:pt x="86141" y="126973"/>
                  </a:lnTo>
                  <a:lnTo>
                    <a:pt x="85729" y="127268"/>
                  </a:lnTo>
                  <a:lnTo>
                    <a:pt x="82841" y="129448"/>
                  </a:lnTo>
                  <a:lnTo>
                    <a:pt x="79277" y="132188"/>
                  </a:lnTo>
                  <a:lnTo>
                    <a:pt x="81074" y="129418"/>
                  </a:lnTo>
                  <a:lnTo>
                    <a:pt x="81987" y="127975"/>
                  </a:lnTo>
                  <a:lnTo>
                    <a:pt x="82871" y="126531"/>
                  </a:lnTo>
                  <a:lnTo>
                    <a:pt x="84138" y="126060"/>
                  </a:lnTo>
                  <a:lnTo>
                    <a:pt x="85375" y="125530"/>
                  </a:lnTo>
                  <a:lnTo>
                    <a:pt x="87938" y="124440"/>
                  </a:lnTo>
                  <a:close/>
                  <a:moveTo>
                    <a:pt x="64753" y="128211"/>
                  </a:moveTo>
                  <a:lnTo>
                    <a:pt x="65107" y="128623"/>
                  </a:lnTo>
                  <a:lnTo>
                    <a:pt x="66049" y="129684"/>
                  </a:lnTo>
                  <a:lnTo>
                    <a:pt x="66963" y="130803"/>
                  </a:lnTo>
                  <a:lnTo>
                    <a:pt x="64989" y="132512"/>
                  </a:lnTo>
                  <a:lnTo>
                    <a:pt x="64959" y="131834"/>
                  </a:lnTo>
                  <a:lnTo>
                    <a:pt x="64753" y="128211"/>
                  </a:lnTo>
                  <a:close/>
                  <a:moveTo>
                    <a:pt x="63663" y="127474"/>
                  </a:moveTo>
                  <a:lnTo>
                    <a:pt x="63427" y="130243"/>
                  </a:lnTo>
                  <a:lnTo>
                    <a:pt x="63221" y="133013"/>
                  </a:lnTo>
                  <a:lnTo>
                    <a:pt x="59067" y="132924"/>
                  </a:lnTo>
                  <a:lnTo>
                    <a:pt x="54678" y="132924"/>
                  </a:lnTo>
                  <a:lnTo>
                    <a:pt x="52262" y="129035"/>
                  </a:lnTo>
                  <a:lnTo>
                    <a:pt x="59038" y="128122"/>
                  </a:lnTo>
                  <a:lnTo>
                    <a:pt x="63663" y="127474"/>
                  </a:lnTo>
                  <a:close/>
                  <a:moveTo>
                    <a:pt x="51378" y="129153"/>
                  </a:moveTo>
                  <a:lnTo>
                    <a:pt x="51584" y="130980"/>
                  </a:lnTo>
                  <a:lnTo>
                    <a:pt x="51820" y="132983"/>
                  </a:lnTo>
                  <a:lnTo>
                    <a:pt x="50553" y="133042"/>
                  </a:lnTo>
                  <a:lnTo>
                    <a:pt x="49345" y="133130"/>
                  </a:lnTo>
                  <a:lnTo>
                    <a:pt x="47902" y="131422"/>
                  </a:lnTo>
                  <a:lnTo>
                    <a:pt x="46488" y="129772"/>
                  </a:lnTo>
                  <a:lnTo>
                    <a:pt x="51378" y="129153"/>
                  </a:lnTo>
                  <a:close/>
                  <a:moveTo>
                    <a:pt x="67758" y="131746"/>
                  </a:moveTo>
                  <a:lnTo>
                    <a:pt x="68877" y="133189"/>
                  </a:lnTo>
                  <a:lnTo>
                    <a:pt x="65077" y="133042"/>
                  </a:lnTo>
                  <a:lnTo>
                    <a:pt x="65018" y="132630"/>
                  </a:lnTo>
                  <a:lnTo>
                    <a:pt x="67758" y="131746"/>
                  </a:lnTo>
                  <a:close/>
                  <a:moveTo>
                    <a:pt x="76478" y="128829"/>
                  </a:moveTo>
                  <a:lnTo>
                    <a:pt x="76066" y="130567"/>
                  </a:lnTo>
                  <a:lnTo>
                    <a:pt x="75712" y="132247"/>
                  </a:lnTo>
                  <a:lnTo>
                    <a:pt x="75447" y="133837"/>
                  </a:lnTo>
                  <a:lnTo>
                    <a:pt x="75211" y="135310"/>
                  </a:lnTo>
                  <a:lnTo>
                    <a:pt x="75123" y="135369"/>
                  </a:lnTo>
                  <a:lnTo>
                    <a:pt x="75064" y="134603"/>
                  </a:lnTo>
                  <a:lnTo>
                    <a:pt x="75005" y="133837"/>
                  </a:lnTo>
                  <a:lnTo>
                    <a:pt x="75005" y="133071"/>
                  </a:lnTo>
                  <a:lnTo>
                    <a:pt x="75005" y="132306"/>
                  </a:lnTo>
                  <a:lnTo>
                    <a:pt x="75064" y="131540"/>
                  </a:lnTo>
                  <a:lnTo>
                    <a:pt x="75152" y="130803"/>
                  </a:lnTo>
                  <a:lnTo>
                    <a:pt x="75300" y="130096"/>
                  </a:lnTo>
                  <a:lnTo>
                    <a:pt x="75506" y="129448"/>
                  </a:lnTo>
                  <a:lnTo>
                    <a:pt x="75624" y="129124"/>
                  </a:lnTo>
                  <a:lnTo>
                    <a:pt x="76478" y="128829"/>
                  </a:lnTo>
                  <a:close/>
                  <a:moveTo>
                    <a:pt x="74593" y="129477"/>
                  </a:moveTo>
                  <a:lnTo>
                    <a:pt x="74210" y="130302"/>
                  </a:lnTo>
                  <a:lnTo>
                    <a:pt x="74033" y="130715"/>
                  </a:lnTo>
                  <a:lnTo>
                    <a:pt x="73886" y="131186"/>
                  </a:lnTo>
                  <a:lnTo>
                    <a:pt x="73709" y="131716"/>
                  </a:lnTo>
                  <a:lnTo>
                    <a:pt x="73562" y="132247"/>
                  </a:lnTo>
                  <a:lnTo>
                    <a:pt x="73414" y="132836"/>
                  </a:lnTo>
                  <a:lnTo>
                    <a:pt x="73296" y="133425"/>
                  </a:lnTo>
                  <a:lnTo>
                    <a:pt x="73090" y="134633"/>
                  </a:lnTo>
                  <a:lnTo>
                    <a:pt x="72913" y="135900"/>
                  </a:lnTo>
                  <a:lnTo>
                    <a:pt x="72089" y="134780"/>
                  </a:lnTo>
                  <a:lnTo>
                    <a:pt x="71293" y="133661"/>
                  </a:lnTo>
                  <a:lnTo>
                    <a:pt x="70616" y="132718"/>
                  </a:lnTo>
                  <a:lnTo>
                    <a:pt x="69909" y="131805"/>
                  </a:lnTo>
                  <a:lnTo>
                    <a:pt x="70026" y="131009"/>
                  </a:lnTo>
                  <a:lnTo>
                    <a:pt x="74593" y="129477"/>
                  </a:lnTo>
                  <a:close/>
                  <a:moveTo>
                    <a:pt x="69879" y="134544"/>
                  </a:moveTo>
                  <a:lnTo>
                    <a:pt x="70999" y="136106"/>
                  </a:lnTo>
                  <a:lnTo>
                    <a:pt x="72147" y="137697"/>
                  </a:lnTo>
                  <a:lnTo>
                    <a:pt x="70174" y="139229"/>
                  </a:lnTo>
                  <a:lnTo>
                    <a:pt x="72707" y="138522"/>
                  </a:lnTo>
                  <a:lnTo>
                    <a:pt x="72648" y="140525"/>
                  </a:lnTo>
                  <a:lnTo>
                    <a:pt x="69879" y="140348"/>
                  </a:lnTo>
                  <a:lnTo>
                    <a:pt x="68377" y="140260"/>
                  </a:lnTo>
                  <a:lnTo>
                    <a:pt x="66933" y="140201"/>
                  </a:lnTo>
                  <a:lnTo>
                    <a:pt x="66226" y="137844"/>
                  </a:lnTo>
                  <a:lnTo>
                    <a:pt x="65902" y="136783"/>
                  </a:lnTo>
                  <a:lnTo>
                    <a:pt x="65637" y="135811"/>
                  </a:lnTo>
                  <a:lnTo>
                    <a:pt x="69879" y="134544"/>
                  </a:lnTo>
                  <a:close/>
                  <a:moveTo>
                    <a:pt x="63133" y="136577"/>
                  </a:moveTo>
                  <a:lnTo>
                    <a:pt x="63162" y="137373"/>
                  </a:lnTo>
                  <a:lnTo>
                    <a:pt x="63192" y="138021"/>
                  </a:lnTo>
                  <a:lnTo>
                    <a:pt x="63309" y="138757"/>
                  </a:lnTo>
                  <a:lnTo>
                    <a:pt x="63427" y="139582"/>
                  </a:lnTo>
                  <a:lnTo>
                    <a:pt x="63604" y="140466"/>
                  </a:lnTo>
                  <a:lnTo>
                    <a:pt x="61689" y="140819"/>
                  </a:lnTo>
                  <a:lnTo>
                    <a:pt x="59509" y="141261"/>
                  </a:lnTo>
                  <a:lnTo>
                    <a:pt x="58655" y="139523"/>
                  </a:lnTo>
                  <a:lnTo>
                    <a:pt x="58242" y="138757"/>
                  </a:lnTo>
                  <a:lnTo>
                    <a:pt x="57859" y="138050"/>
                  </a:lnTo>
                  <a:lnTo>
                    <a:pt x="60570" y="137314"/>
                  </a:lnTo>
                  <a:lnTo>
                    <a:pt x="63133" y="136577"/>
                  </a:lnTo>
                  <a:close/>
                  <a:moveTo>
                    <a:pt x="54030" y="139081"/>
                  </a:moveTo>
                  <a:lnTo>
                    <a:pt x="54707" y="140584"/>
                  </a:lnTo>
                  <a:lnTo>
                    <a:pt x="55473" y="142175"/>
                  </a:lnTo>
                  <a:lnTo>
                    <a:pt x="55031" y="142293"/>
                  </a:lnTo>
                  <a:lnTo>
                    <a:pt x="54324" y="140731"/>
                  </a:lnTo>
                  <a:lnTo>
                    <a:pt x="53941" y="139965"/>
                  </a:lnTo>
                  <a:lnTo>
                    <a:pt x="53558" y="139199"/>
                  </a:lnTo>
                  <a:lnTo>
                    <a:pt x="54030" y="139081"/>
                  </a:lnTo>
                  <a:close/>
                  <a:moveTo>
                    <a:pt x="120668" y="121877"/>
                  </a:moveTo>
                  <a:lnTo>
                    <a:pt x="121522" y="124410"/>
                  </a:lnTo>
                  <a:lnTo>
                    <a:pt x="119961" y="125913"/>
                  </a:lnTo>
                  <a:lnTo>
                    <a:pt x="118282" y="127474"/>
                  </a:lnTo>
                  <a:lnTo>
                    <a:pt x="116337" y="129301"/>
                  </a:lnTo>
                  <a:lnTo>
                    <a:pt x="112802" y="130833"/>
                  </a:lnTo>
                  <a:lnTo>
                    <a:pt x="112095" y="131157"/>
                  </a:lnTo>
                  <a:lnTo>
                    <a:pt x="111359" y="131598"/>
                  </a:lnTo>
                  <a:lnTo>
                    <a:pt x="110563" y="132099"/>
                  </a:lnTo>
                  <a:lnTo>
                    <a:pt x="109709" y="132688"/>
                  </a:lnTo>
                  <a:lnTo>
                    <a:pt x="108825" y="133337"/>
                  </a:lnTo>
                  <a:lnTo>
                    <a:pt x="107882" y="134044"/>
                  </a:lnTo>
                  <a:lnTo>
                    <a:pt x="106940" y="134810"/>
                  </a:lnTo>
                  <a:lnTo>
                    <a:pt x="105968" y="135605"/>
                  </a:lnTo>
                  <a:lnTo>
                    <a:pt x="104995" y="136430"/>
                  </a:lnTo>
                  <a:lnTo>
                    <a:pt x="104023" y="137314"/>
                  </a:lnTo>
                  <a:lnTo>
                    <a:pt x="102049" y="139111"/>
                  </a:lnTo>
                  <a:lnTo>
                    <a:pt x="100164" y="140908"/>
                  </a:lnTo>
                  <a:lnTo>
                    <a:pt x="98367" y="142705"/>
                  </a:lnTo>
                  <a:lnTo>
                    <a:pt x="96511" y="143707"/>
                  </a:lnTo>
                  <a:lnTo>
                    <a:pt x="96835" y="140584"/>
                  </a:lnTo>
                  <a:lnTo>
                    <a:pt x="99427" y="138610"/>
                  </a:lnTo>
                  <a:lnTo>
                    <a:pt x="101902" y="136754"/>
                  </a:lnTo>
                  <a:lnTo>
                    <a:pt x="106439" y="133425"/>
                  </a:lnTo>
                  <a:lnTo>
                    <a:pt x="108589" y="131864"/>
                  </a:lnTo>
                  <a:lnTo>
                    <a:pt x="110622" y="130332"/>
                  </a:lnTo>
                  <a:lnTo>
                    <a:pt x="112596" y="128800"/>
                  </a:lnTo>
                  <a:lnTo>
                    <a:pt x="114511" y="127209"/>
                  </a:lnTo>
                  <a:lnTo>
                    <a:pt x="115984" y="125972"/>
                  </a:lnTo>
                  <a:lnTo>
                    <a:pt x="117516" y="124646"/>
                  </a:lnTo>
                  <a:lnTo>
                    <a:pt x="120668" y="121877"/>
                  </a:lnTo>
                  <a:close/>
                  <a:moveTo>
                    <a:pt x="98043" y="130803"/>
                  </a:moveTo>
                  <a:lnTo>
                    <a:pt x="96481" y="132306"/>
                  </a:lnTo>
                  <a:lnTo>
                    <a:pt x="94979" y="133867"/>
                  </a:lnTo>
                  <a:lnTo>
                    <a:pt x="93535" y="135399"/>
                  </a:lnTo>
                  <a:lnTo>
                    <a:pt x="92151" y="136931"/>
                  </a:lnTo>
                  <a:lnTo>
                    <a:pt x="90913" y="138404"/>
                  </a:lnTo>
                  <a:lnTo>
                    <a:pt x="89823" y="139788"/>
                  </a:lnTo>
                  <a:lnTo>
                    <a:pt x="89323" y="140437"/>
                  </a:lnTo>
                  <a:lnTo>
                    <a:pt x="88881" y="141055"/>
                  </a:lnTo>
                  <a:lnTo>
                    <a:pt x="88468" y="141644"/>
                  </a:lnTo>
                  <a:lnTo>
                    <a:pt x="88144" y="142204"/>
                  </a:lnTo>
                  <a:lnTo>
                    <a:pt x="87702" y="142970"/>
                  </a:lnTo>
                  <a:lnTo>
                    <a:pt x="87319" y="143736"/>
                  </a:lnTo>
                  <a:lnTo>
                    <a:pt x="87290" y="143235"/>
                  </a:lnTo>
                  <a:lnTo>
                    <a:pt x="87231" y="142823"/>
                  </a:lnTo>
                  <a:lnTo>
                    <a:pt x="87202" y="142440"/>
                  </a:lnTo>
                  <a:lnTo>
                    <a:pt x="87172" y="142027"/>
                  </a:lnTo>
                  <a:lnTo>
                    <a:pt x="87143" y="141085"/>
                  </a:lnTo>
                  <a:lnTo>
                    <a:pt x="87202" y="140083"/>
                  </a:lnTo>
                  <a:lnTo>
                    <a:pt x="87349" y="138964"/>
                  </a:lnTo>
                  <a:lnTo>
                    <a:pt x="87526" y="137844"/>
                  </a:lnTo>
                  <a:lnTo>
                    <a:pt x="87761" y="136666"/>
                  </a:lnTo>
                  <a:lnTo>
                    <a:pt x="88085" y="135517"/>
                  </a:lnTo>
                  <a:lnTo>
                    <a:pt x="88468" y="134368"/>
                  </a:lnTo>
                  <a:lnTo>
                    <a:pt x="88940" y="133837"/>
                  </a:lnTo>
                  <a:lnTo>
                    <a:pt x="91179" y="133160"/>
                  </a:lnTo>
                  <a:lnTo>
                    <a:pt x="93211" y="132512"/>
                  </a:lnTo>
                  <a:lnTo>
                    <a:pt x="95008" y="131923"/>
                  </a:lnTo>
                  <a:lnTo>
                    <a:pt x="96511" y="131392"/>
                  </a:lnTo>
                  <a:lnTo>
                    <a:pt x="98043" y="130803"/>
                  </a:lnTo>
                  <a:close/>
                  <a:moveTo>
                    <a:pt x="49287" y="140201"/>
                  </a:moveTo>
                  <a:lnTo>
                    <a:pt x="50877" y="143383"/>
                  </a:lnTo>
                  <a:lnTo>
                    <a:pt x="49110" y="143883"/>
                  </a:lnTo>
                  <a:lnTo>
                    <a:pt x="47460" y="144384"/>
                  </a:lnTo>
                  <a:lnTo>
                    <a:pt x="45781" y="142705"/>
                  </a:lnTo>
                  <a:lnTo>
                    <a:pt x="44160" y="141114"/>
                  </a:lnTo>
                  <a:lnTo>
                    <a:pt x="47018" y="140613"/>
                  </a:lnTo>
                  <a:lnTo>
                    <a:pt x="48108" y="140437"/>
                  </a:lnTo>
                  <a:lnTo>
                    <a:pt x="49287" y="140201"/>
                  </a:lnTo>
                  <a:close/>
                  <a:moveTo>
                    <a:pt x="82871" y="135635"/>
                  </a:moveTo>
                  <a:lnTo>
                    <a:pt x="82252" y="137343"/>
                  </a:lnTo>
                  <a:lnTo>
                    <a:pt x="81693" y="138964"/>
                  </a:lnTo>
                  <a:lnTo>
                    <a:pt x="80720" y="141880"/>
                  </a:lnTo>
                  <a:lnTo>
                    <a:pt x="80013" y="144148"/>
                  </a:lnTo>
                  <a:lnTo>
                    <a:pt x="79601" y="145474"/>
                  </a:lnTo>
                  <a:lnTo>
                    <a:pt x="78805" y="144384"/>
                  </a:lnTo>
                  <a:lnTo>
                    <a:pt x="78010" y="143265"/>
                  </a:lnTo>
                  <a:lnTo>
                    <a:pt x="76979" y="141762"/>
                  </a:lnTo>
                  <a:lnTo>
                    <a:pt x="75918" y="140260"/>
                  </a:lnTo>
                  <a:lnTo>
                    <a:pt x="75653" y="138757"/>
                  </a:lnTo>
                  <a:lnTo>
                    <a:pt x="76213" y="137549"/>
                  </a:lnTo>
                  <a:lnTo>
                    <a:pt x="82871" y="135635"/>
                  </a:lnTo>
                  <a:close/>
                  <a:moveTo>
                    <a:pt x="92298" y="144384"/>
                  </a:moveTo>
                  <a:lnTo>
                    <a:pt x="92092" y="145239"/>
                  </a:lnTo>
                  <a:lnTo>
                    <a:pt x="91856" y="146152"/>
                  </a:lnTo>
                  <a:lnTo>
                    <a:pt x="89323" y="147448"/>
                  </a:lnTo>
                  <a:lnTo>
                    <a:pt x="90000" y="146712"/>
                  </a:lnTo>
                  <a:lnTo>
                    <a:pt x="90707" y="145946"/>
                  </a:lnTo>
                  <a:lnTo>
                    <a:pt x="91473" y="145180"/>
                  </a:lnTo>
                  <a:lnTo>
                    <a:pt x="92298" y="144384"/>
                  </a:lnTo>
                  <a:close/>
                  <a:moveTo>
                    <a:pt x="72619" y="142734"/>
                  </a:moveTo>
                  <a:lnTo>
                    <a:pt x="72589" y="145798"/>
                  </a:lnTo>
                  <a:lnTo>
                    <a:pt x="72619" y="146594"/>
                  </a:lnTo>
                  <a:lnTo>
                    <a:pt x="72678" y="147419"/>
                  </a:lnTo>
                  <a:lnTo>
                    <a:pt x="71912" y="147419"/>
                  </a:lnTo>
                  <a:lnTo>
                    <a:pt x="71234" y="147477"/>
                  </a:lnTo>
                  <a:lnTo>
                    <a:pt x="70350" y="147566"/>
                  </a:lnTo>
                  <a:lnTo>
                    <a:pt x="69378" y="147684"/>
                  </a:lnTo>
                  <a:lnTo>
                    <a:pt x="68642" y="145474"/>
                  </a:lnTo>
                  <a:lnTo>
                    <a:pt x="68288" y="144355"/>
                  </a:lnTo>
                  <a:lnTo>
                    <a:pt x="70645" y="143471"/>
                  </a:lnTo>
                  <a:lnTo>
                    <a:pt x="72619" y="142734"/>
                  </a:lnTo>
                  <a:close/>
                  <a:moveTo>
                    <a:pt x="76449" y="143824"/>
                  </a:moveTo>
                  <a:lnTo>
                    <a:pt x="78982" y="147360"/>
                  </a:lnTo>
                  <a:lnTo>
                    <a:pt x="79778" y="148391"/>
                  </a:lnTo>
                  <a:lnTo>
                    <a:pt x="78540" y="148155"/>
                  </a:lnTo>
                  <a:lnTo>
                    <a:pt x="77008" y="147890"/>
                  </a:lnTo>
                  <a:lnTo>
                    <a:pt x="76449" y="143824"/>
                  </a:lnTo>
                  <a:close/>
                  <a:moveTo>
                    <a:pt x="64753" y="145592"/>
                  </a:moveTo>
                  <a:lnTo>
                    <a:pt x="65136" y="147036"/>
                  </a:lnTo>
                  <a:lnTo>
                    <a:pt x="65548" y="148450"/>
                  </a:lnTo>
                  <a:lnTo>
                    <a:pt x="64282" y="148803"/>
                  </a:lnTo>
                  <a:lnTo>
                    <a:pt x="62985" y="149216"/>
                  </a:lnTo>
                  <a:lnTo>
                    <a:pt x="61895" y="146564"/>
                  </a:lnTo>
                  <a:lnTo>
                    <a:pt x="64753" y="145592"/>
                  </a:lnTo>
                  <a:close/>
                  <a:moveTo>
                    <a:pt x="85905" y="137432"/>
                  </a:moveTo>
                  <a:lnTo>
                    <a:pt x="85670" y="138198"/>
                  </a:lnTo>
                  <a:lnTo>
                    <a:pt x="85434" y="138964"/>
                  </a:lnTo>
                  <a:lnTo>
                    <a:pt x="85228" y="139788"/>
                  </a:lnTo>
                  <a:lnTo>
                    <a:pt x="85051" y="140613"/>
                  </a:lnTo>
                  <a:lnTo>
                    <a:pt x="84904" y="141497"/>
                  </a:lnTo>
                  <a:lnTo>
                    <a:pt x="84756" y="142528"/>
                  </a:lnTo>
                  <a:lnTo>
                    <a:pt x="84609" y="143677"/>
                  </a:lnTo>
                  <a:lnTo>
                    <a:pt x="84462" y="144944"/>
                  </a:lnTo>
                  <a:lnTo>
                    <a:pt x="84197" y="147772"/>
                  </a:lnTo>
                  <a:lnTo>
                    <a:pt x="83961" y="150806"/>
                  </a:lnTo>
                  <a:lnTo>
                    <a:pt x="82694" y="149275"/>
                  </a:lnTo>
                  <a:lnTo>
                    <a:pt x="81398" y="147743"/>
                  </a:lnTo>
                  <a:lnTo>
                    <a:pt x="80455" y="146623"/>
                  </a:lnTo>
                  <a:lnTo>
                    <a:pt x="80779" y="145946"/>
                  </a:lnTo>
                  <a:lnTo>
                    <a:pt x="81221" y="145091"/>
                  </a:lnTo>
                  <a:lnTo>
                    <a:pt x="81722" y="144060"/>
                  </a:lnTo>
                  <a:lnTo>
                    <a:pt x="82370" y="142911"/>
                  </a:lnTo>
                  <a:lnTo>
                    <a:pt x="83107" y="141644"/>
                  </a:lnTo>
                  <a:lnTo>
                    <a:pt x="83931" y="140289"/>
                  </a:lnTo>
                  <a:lnTo>
                    <a:pt x="84874" y="138875"/>
                  </a:lnTo>
                  <a:lnTo>
                    <a:pt x="85905" y="137432"/>
                  </a:lnTo>
                  <a:close/>
                  <a:moveTo>
                    <a:pt x="47843" y="150099"/>
                  </a:moveTo>
                  <a:lnTo>
                    <a:pt x="48992" y="150836"/>
                  </a:lnTo>
                  <a:lnTo>
                    <a:pt x="48992" y="150836"/>
                  </a:lnTo>
                  <a:lnTo>
                    <a:pt x="46812" y="150335"/>
                  </a:lnTo>
                  <a:lnTo>
                    <a:pt x="47843" y="150099"/>
                  </a:lnTo>
                  <a:close/>
                  <a:moveTo>
                    <a:pt x="58213" y="147713"/>
                  </a:moveTo>
                  <a:lnTo>
                    <a:pt x="59745" y="150600"/>
                  </a:lnTo>
                  <a:lnTo>
                    <a:pt x="59156" y="150924"/>
                  </a:lnTo>
                  <a:lnTo>
                    <a:pt x="58566" y="151248"/>
                  </a:lnTo>
                  <a:lnTo>
                    <a:pt x="57948" y="149775"/>
                  </a:lnTo>
                  <a:lnTo>
                    <a:pt x="57270" y="147978"/>
                  </a:lnTo>
                  <a:lnTo>
                    <a:pt x="58213" y="147713"/>
                  </a:lnTo>
                  <a:close/>
                  <a:moveTo>
                    <a:pt x="53676" y="148833"/>
                  </a:moveTo>
                  <a:lnTo>
                    <a:pt x="54295" y="149746"/>
                  </a:lnTo>
                  <a:lnTo>
                    <a:pt x="54972" y="150718"/>
                  </a:lnTo>
                  <a:lnTo>
                    <a:pt x="55709" y="151661"/>
                  </a:lnTo>
                  <a:lnTo>
                    <a:pt x="56475" y="152604"/>
                  </a:lnTo>
                  <a:lnTo>
                    <a:pt x="55944" y="152987"/>
                  </a:lnTo>
                  <a:lnTo>
                    <a:pt x="55738" y="153163"/>
                  </a:lnTo>
                  <a:lnTo>
                    <a:pt x="53764" y="150954"/>
                  </a:lnTo>
                  <a:lnTo>
                    <a:pt x="52851" y="149952"/>
                  </a:lnTo>
                  <a:lnTo>
                    <a:pt x="52085" y="149157"/>
                  </a:lnTo>
                  <a:lnTo>
                    <a:pt x="53676" y="148833"/>
                  </a:lnTo>
                  <a:close/>
                  <a:moveTo>
                    <a:pt x="80485" y="149304"/>
                  </a:moveTo>
                  <a:lnTo>
                    <a:pt x="81280" y="150276"/>
                  </a:lnTo>
                  <a:lnTo>
                    <a:pt x="82105" y="151219"/>
                  </a:lnTo>
                  <a:lnTo>
                    <a:pt x="83814" y="153134"/>
                  </a:lnTo>
                  <a:lnTo>
                    <a:pt x="83784" y="153340"/>
                  </a:lnTo>
                  <a:lnTo>
                    <a:pt x="77745" y="153458"/>
                  </a:lnTo>
                  <a:lnTo>
                    <a:pt x="77244" y="149716"/>
                  </a:lnTo>
                  <a:lnTo>
                    <a:pt x="78246" y="149540"/>
                  </a:lnTo>
                  <a:lnTo>
                    <a:pt x="79129" y="149392"/>
                  </a:lnTo>
                  <a:lnTo>
                    <a:pt x="79866" y="149333"/>
                  </a:lnTo>
                  <a:lnTo>
                    <a:pt x="80485" y="149304"/>
                  </a:lnTo>
                  <a:close/>
                  <a:moveTo>
                    <a:pt x="73179" y="150924"/>
                  </a:moveTo>
                  <a:lnTo>
                    <a:pt x="73444" y="152221"/>
                  </a:lnTo>
                  <a:lnTo>
                    <a:pt x="73768" y="153517"/>
                  </a:lnTo>
                  <a:lnTo>
                    <a:pt x="72560" y="153635"/>
                  </a:lnTo>
                  <a:lnTo>
                    <a:pt x="71382" y="153782"/>
                  </a:lnTo>
                  <a:lnTo>
                    <a:pt x="70763" y="151955"/>
                  </a:lnTo>
                  <a:lnTo>
                    <a:pt x="71411" y="151661"/>
                  </a:lnTo>
                  <a:lnTo>
                    <a:pt x="72324" y="151278"/>
                  </a:lnTo>
                  <a:lnTo>
                    <a:pt x="73179" y="150924"/>
                  </a:lnTo>
                  <a:close/>
                  <a:moveTo>
                    <a:pt x="67080" y="153311"/>
                  </a:moveTo>
                  <a:lnTo>
                    <a:pt x="67611" y="154725"/>
                  </a:lnTo>
                  <a:lnTo>
                    <a:pt x="66491" y="155108"/>
                  </a:lnTo>
                  <a:lnTo>
                    <a:pt x="65372" y="155550"/>
                  </a:lnTo>
                  <a:lnTo>
                    <a:pt x="64782" y="153988"/>
                  </a:lnTo>
                  <a:lnTo>
                    <a:pt x="65931" y="153664"/>
                  </a:lnTo>
                  <a:lnTo>
                    <a:pt x="67080" y="153311"/>
                  </a:lnTo>
                  <a:close/>
                  <a:moveTo>
                    <a:pt x="91473" y="148096"/>
                  </a:moveTo>
                  <a:lnTo>
                    <a:pt x="91238" y="149304"/>
                  </a:lnTo>
                  <a:lnTo>
                    <a:pt x="91031" y="150571"/>
                  </a:lnTo>
                  <a:lnTo>
                    <a:pt x="90855" y="151867"/>
                  </a:lnTo>
                  <a:lnTo>
                    <a:pt x="90678" y="153163"/>
                  </a:lnTo>
                  <a:lnTo>
                    <a:pt x="90206" y="154253"/>
                  </a:lnTo>
                  <a:lnTo>
                    <a:pt x="89794" y="155196"/>
                  </a:lnTo>
                  <a:lnTo>
                    <a:pt x="89205" y="156669"/>
                  </a:lnTo>
                  <a:lnTo>
                    <a:pt x="88881" y="156286"/>
                  </a:lnTo>
                  <a:lnTo>
                    <a:pt x="87938" y="155196"/>
                  </a:lnTo>
                  <a:lnTo>
                    <a:pt x="86936" y="154106"/>
                  </a:lnTo>
                  <a:lnTo>
                    <a:pt x="87143" y="150217"/>
                  </a:lnTo>
                  <a:lnTo>
                    <a:pt x="87702" y="149451"/>
                  </a:lnTo>
                  <a:lnTo>
                    <a:pt x="88350" y="148597"/>
                  </a:lnTo>
                  <a:lnTo>
                    <a:pt x="89794" y="148391"/>
                  </a:lnTo>
                  <a:lnTo>
                    <a:pt x="91473" y="148096"/>
                  </a:lnTo>
                  <a:close/>
                  <a:moveTo>
                    <a:pt x="123319" y="130744"/>
                  </a:moveTo>
                  <a:lnTo>
                    <a:pt x="123879" y="133278"/>
                  </a:lnTo>
                  <a:lnTo>
                    <a:pt x="124409" y="135811"/>
                  </a:lnTo>
                  <a:lnTo>
                    <a:pt x="124881" y="138374"/>
                  </a:lnTo>
                  <a:lnTo>
                    <a:pt x="125323" y="140937"/>
                  </a:lnTo>
                  <a:lnTo>
                    <a:pt x="125499" y="142086"/>
                  </a:lnTo>
                  <a:lnTo>
                    <a:pt x="125647" y="143265"/>
                  </a:lnTo>
                  <a:lnTo>
                    <a:pt x="125971" y="145621"/>
                  </a:lnTo>
                  <a:lnTo>
                    <a:pt x="121935" y="148214"/>
                  </a:lnTo>
                  <a:lnTo>
                    <a:pt x="119990" y="149422"/>
                  </a:lnTo>
                  <a:lnTo>
                    <a:pt x="118252" y="150482"/>
                  </a:lnTo>
                  <a:lnTo>
                    <a:pt x="118252" y="150482"/>
                  </a:lnTo>
                  <a:lnTo>
                    <a:pt x="120491" y="145857"/>
                  </a:lnTo>
                  <a:lnTo>
                    <a:pt x="121463" y="143824"/>
                  </a:lnTo>
                  <a:lnTo>
                    <a:pt x="121463" y="143824"/>
                  </a:lnTo>
                  <a:lnTo>
                    <a:pt x="120167" y="144973"/>
                  </a:lnTo>
                  <a:lnTo>
                    <a:pt x="117103" y="147743"/>
                  </a:lnTo>
                  <a:lnTo>
                    <a:pt x="115277" y="149451"/>
                  </a:lnTo>
                  <a:lnTo>
                    <a:pt x="113421" y="151219"/>
                  </a:lnTo>
                  <a:lnTo>
                    <a:pt x="111683" y="152898"/>
                  </a:lnTo>
                  <a:lnTo>
                    <a:pt x="110917" y="153694"/>
                  </a:lnTo>
                  <a:lnTo>
                    <a:pt x="110239" y="154401"/>
                  </a:lnTo>
                  <a:lnTo>
                    <a:pt x="108825" y="155019"/>
                  </a:lnTo>
                  <a:lnTo>
                    <a:pt x="107382" y="155638"/>
                  </a:lnTo>
                  <a:lnTo>
                    <a:pt x="105909" y="156227"/>
                  </a:lnTo>
                  <a:lnTo>
                    <a:pt x="104465" y="156757"/>
                  </a:lnTo>
                  <a:lnTo>
                    <a:pt x="105732" y="153782"/>
                  </a:lnTo>
                  <a:lnTo>
                    <a:pt x="106881" y="151042"/>
                  </a:lnTo>
                  <a:lnTo>
                    <a:pt x="107794" y="148715"/>
                  </a:lnTo>
                  <a:lnTo>
                    <a:pt x="108148" y="147743"/>
                  </a:lnTo>
                  <a:lnTo>
                    <a:pt x="108413" y="146947"/>
                  </a:lnTo>
                  <a:lnTo>
                    <a:pt x="108914" y="145268"/>
                  </a:lnTo>
                  <a:lnTo>
                    <a:pt x="109414" y="143559"/>
                  </a:lnTo>
                  <a:lnTo>
                    <a:pt x="111064" y="142234"/>
                  </a:lnTo>
                  <a:lnTo>
                    <a:pt x="112213" y="141261"/>
                  </a:lnTo>
                  <a:lnTo>
                    <a:pt x="113509" y="140054"/>
                  </a:lnTo>
                  <a:lnTo>
                    <a:pt x="114982" y="138698"/>
                  </a:lnTo>
                  <a:lnTo>
                    <a:pt x="116573" y="137225"/>
                  </a:lnTo>
                  <a:lnTo>
                    <a:pt x="119932" y="134014"/>
                  </a:lnTo>
                  <a:lnTo>
                    <a:pt x="123319" y="130744"/>
                  </a:lnTo>
                  <a:close/>
                  <a:moveTo>
                    <a:pt x="59303" y="155667"/>
                  </a:moveTo>
                  <a:lnTo>
                    <a:pt x="60776" y="157140"/>
                  </a:lnTo>
                  <a:lnTo>
                    <a:pt x="60776" y="157140"/>
                  </a:lnTo>
                  <a:lnTo>
                    <a:pt x="59067" y="156227"/>
                  </a:lnTo>
                  <a:lnTo>
                    <a:pt x="59097" y="156227"/>
                  </a:lnTo>
                  <a:lnTo>
                    <a:pt x="59067" y="156198"/>
                  </a:lnTo>
                  <a:lnTo>
                    <a:pt x="59038" y="156227"/>
                  </a:lnTo>
                  <a:lnTo>
                    <a:pt x="58508" y="155962"/>
                  </a:lnTo>
                  <a:lnTo>
                    <a:pt x="59303" y="155667"/>
                  </a:lnTo>
                  <a:close/>
                  <a:moveTo>
                    <a:pt x="62131" y="154754"/>
                  </a:moveTo>
                  <a:lnTo>
                    <a:pt x="62426" y="155226"/>
                  </a:lnTo>
                  <a:lnTo>
                    <a:pt x="63339" y="156433"/>
                  </a:lnTo>
                  <a:lnTo>
                    <a:pt x="62337" y="156905"/>
                  </a:lnTo>
                  <a:lnTo>
                    <a:pt x="61336" y="157435"/>
                  </a:lnTo>
                  <a:lnTo>
                    <a:pt x="60363" y="155284"/>
                  </a:lnTo>
                  <a:lnTo>
                    <a:pt x="62131" y="154754"/>
                  </a:lnTo>
                  <a:close/>
                  <a:moveTo>
                    <a:pt x="58095" y="156139"/>
                  </a:moveTo>
                  <a:lnTo>
                    <a:pt x="59185" y="156728"/>
                  </a:lnTo>
                  <a:lnTo>
                    <a:pt x="60246" y="157317"/>
                  </a:lnTo>
                  <a:lnTo>
                    <a:pt x="58301" y="157376"/>
                  </a:lnTo>
                  <a:lnTo>
                    <a:pt x="55709" y="157494"/>
                  </a:lnTo>
                  <a:lnTo>
                    <a:pt x="56121" y="157199"/>
                  </a:lnTo>
                  <a:lnTo>
                    <a:pt x="56593" y="156905"/>
                  </a:lnTo>
                  <a:lnTo>
                    <a:pt x="57093" y="156640"/>
                  </a:lnTo>
                  <a:lnTo>
                    <a:pt x="57594" y="156374"/>
                  </a:lnTo>
                  <a:lnTo>
                    <a:pt x="58095" y="156139"/>
                  </a:lnTo>
                  <a:close/>
                  <a:moveTo>
                    <a:pt x="86789" y="156463"/>
                  </a:moveTo>
                  <a:lnTo>
                    <a:pt x="88999" y="158937"/>
                  </a:lnTo>
                  <a:lnTo>
                    <a:pt x="86612" y="158908"/>
                  </a:lnTo>
                  <a:lnTo>
                    <a:pt x="86789" y="156463"/>
                  </a:lnTo>
                  <a:close/>
                  <a:moveTo>
                    <a:pt x="83696" y="154813"/>
                  </a:moveTo>
                  <a:lnTo>
                    <a:pt x="83490" y="158937"/>
                  </a:lnTo>
                  <a:lnTo>
                    <a:pt x="82164" y="158996"/>
                  </a:lnTo>
                  <a:lnTo>
                    <a:pt x="80868" y="159114"/>
                  </a:lnTo>
                  <a:lnTo>
                    <a:pt x="79630" y="159232"/>
                  </a:lnTo>
                  <a:lnTo>
                    <a:pt x="78481" y="159409"/>
                  </a:lnTo>
                  <a:lnTo>
                    <a:pt x="78305" y="157995"/>
                  </a:lnTo>
                  <a:lnTo>
                    <a:pt x="79188" y="157641"/>
                  </a:lnTo>
                  <a:lnTo>
                    <a:pt x="80013" y="157258"/>
                  </a:lnTo>
                  <a:lnTo>
                    <a:pt x="80779" y="156875"/>
                  </a:lnTo>
                  <a:lnTo>
                    <a:pt x="81486" y="156463"/>
                  </a:lnTo>
                  <a:lnTo>
                    <a:pt x="82105" y="156021"/>
                  </a:lnTo>
                  <a:lnTo>
                    <a:pt x="82694" y="155608"/>
                  </a:lnTo>
                  <a:lnTo>
                    <a:pt x="83224" y="155196"/>
                  </a:lnTo>
                  <a:lnTo>
                    <a:pt x="83696" y="154813"/>
                  </a:lnTo>
                  <a:close/>
                  <a:moveTo>
                    <a:pt x="101224" y="149628"/>
                  </a:moveTo>
                  <a:lnTo>
                    <a:pt x="100665" y="150659"/>
                  </a:lnTo>
                  <a:lnTo>
                    <a:pt x="100134" y="151779"/>
                  </a:lnTo>
                  <a:lnTo>
                    <a:pt x="99604" y="152928"/>
                  </a:lnTo>
                  <a:lnTo>
                    <a:pt x="99103" y="154135"/>
                  </a:lnTo>
                  <a:lnTo>
                    <a:pt x="98603" y="155373"/>
                  </a:lnTo>
                  <a:lnTo>
                    <a:pt x="98131" y="156610"/>
                  </a:lnTo>
                  <a:lnTo>
                    <a:pt x="97719" y="157877"/>
                  </a:lnTo>
                  <a:lnTo>
                    <a:pt x="97365" y="159085"/>
                  </a:lnTo>
                  <a:lnTo>
                    <a:pt x="94537" y="159969"/>
                  </a:lnTo>
                  <a:lnTo>
                    <a:pt x="94537" y="159969"/>
                  </a:lnTo>
                  <a:lnTo>
                    <a:pt x="95303" y="153752"/>
                  </a:lnTo>
                  <a:lnTo>
                    <a:pt x="98072" y="151838"/>
                  </a:lnTo>
                  <a:lnTo>
                    <a:pt x="101224" y="149628"/>
                  </a:lnTo>
                  <a:close/>
                  <a:moveTo>
                    <a:pt x="75300" y="158790"/>
                  </a:moveTo>
                  <a:lnTo>
                    <a:pt x="75801" y="160263"/>
                  </a:lnTo>
                  <a:lnTo>
                    <a:pt x="74828" y="160735"/>
                  </a:lnTo>
                  <a:lnTo>
                    <a:pt x="73827" y="161206"/>
                  </a:lnTo>
                  <a:lnTo>
                    <a:pt x="73120" y="159055"/>
                  </a:lnTo>
                  <a:lnTo>
                    <a:pt x="74210" y="158937"/>
                  </a:lnTo>
                  <a:lnTo>
                    <a:pt x="75300" y="158790"/>
                  </a:lnTo>
                  <a:close/>
                  <a:moveTo>
                    <a:pt x="65342" y="160145"/>
                  </a:moveTo>
                  <a:lnTo>
                    <a:pt x="66933" y="161059"/>
                  </a:lnTo>
                  <a:lnTo>
                    <a:pt x="64606" y="161353"/>
                  </a:lnTo>
                  <a:lnTo>
                    <a:pt x="63162" y="161559"/>
                  </a:lnTo>
                  <a:lnTo>
                    <a:pt x="61719" y="161766"/>
                  </a:lnTo>
                  <a:lnTo>
                    <a:pt x="62190" y="161501"/>
                  </a:lnTo>
                  <a:lnTo>
                    <a:pt x="62632" y="161265"/>
                  </a:lnTo>
                  <a:lnTo>
                    <a:pt x="63545" y="160823"/>
                  </a:lnTo>
                  <a:lnTo>
                    <a:pt x="64458" y="160440"/>
                  </a:lnTo>
                  <a:lnTo>
                    <a:pt x="65342" y="160145"/>
                  </a:lnTo>
                  <a:close/>
                  <a:moveTo>
                    <a:pt x="70026" y="159320"/>
                  </a:moveTo>
                  <a:lnTo>
                    <a:pt x="71057" y="160823"/>
                  </a:lnTo>
                  <a:lnTo>
                    <a:pt x="72089" y="162208"/>
                  </a:lnTo>
                  <a:lnTo>
                    <a:pt x="71382" y="162679"/>
                  </a:lnTo>
                  <a:lnTo>
                    <a:pt x="70291" y="162031"/>
                  </a:lnTo>
                  <a:lnTo>
                    <a:pt x="69172" y="161412"/>
                  </a:lnTo>
                  <a:lnTo>
                    <a:pt x="67287" y="160440"/>
                  </a:lnTo>
                  <a:lnTo>
                    <a:pt x="67021" y="159733"/>
                  </a:lnTo>
                  <a:lnTo>
                    <a:pt x="67758" y="159586"/>
                  </a:lnTo>
                  <a:lnTo>
                    <a:pt x="68524" y="159497"/>
                  </a:lnTo>
                  <a:lnTo>
                    <a:pt x="70026" y="159320"/>
                  </a:lnTo>
                  <a:close/>
                  <a:moveTo>
                    <a:pt x="96805" y="161471"/>
                  </a:moveTo>
                  <a:lnTo>
                    <a:pt x="96688" y="162208"/>
                  </a:lnTo>
                  <a:lnTo>
                    <a:pt x="96599" y="162944"/>
                  </a:lnTo>
                  <a:lnTo>
                    <a:pt x="96540" y="163710"/>
                  </a:lnTo>
                  <a:lnTo>
                    <a:pt x="96511" y="164505"/>
                  </a:lnTo>
                  <a:lnTo>
                    <a:pt x="95362" y="163386"/>
                  </a:lnTo>
                  <a:lnTo>
                    <a:pt x="94242" y="162266"/>
                  </a:lnTo>
                  <a:lnTo>
                    <a:pt x="94360" y="161501"/>
                  </a:lnTo>
                  <a:lnTo>
                    <a:pt x="96805" y="161471"/>
                  </a:lnTo>
                  <a:close/>
                  <a:moveTo>
                    <a:pt x="77539" y="164152"/>
                  </a:moveTo>
                  <a:lnTo>
                    <a:pt x="78187" y="165242"/>
                  </a:lnTo>
                  <a:lnTo>
                    <a:pt x="78805" y="166185"/>
                  </a:lnTo>
                  <a:lnTo>
                    <a:pt x="79365" y="166921"/>
                  </a:lnTo>
                  <a:lnTo>
                    <a:pt x="79837" y="167540"/>
                  </a:lnTo>
                  <a:lnTo>
                    <a:pt x="79837" y="167540"/>
                  </a:lnTo>
                  <a:lnTo>
                    <a:pt x="78246" y="166685"/>
                  </a:lnTo>
                  <a:lnTo>
                    <a:pt x="76625" y="165802"/>
                  </a:lnTo>
                  <a:lnTo>
                    <a:pt x="75771" y="165301"/>
                  </a:lnTo>
                  <a:lnTo>
                    <a:pt x="76272" y="164947"/>
                  </a:lnTo>
                  <a:lnTo>
                    <a:pt x="76891" y="164535"/>
                  </a:lnTo>
                  <a:lnTo>
                    <a:pt x="77539" y="164152"/>
                  </a:lnTo>
                  <a:close/>
                  <a:moveTo>
                    <a:pt x="57830" y="159851"/>
                  </a:moveTo>
                  <a:lnTo>
                    <a:pt x="57270" y="160381"/>
                  </a:lnTo>
                  <a:lnTo>
                    <a:pt x="56740" y="160941"/>
                  </a:lnTo>
                  <a:lnTo>
                    <a:pt x="56210" y="161501"/>
                  </a:lnTo>
                  <a:lnTo>
                    <a:pt x="55679" y="162090"/>
                  </a:lnTo>
                  <a:lnTo>
                    <a:pt x="54678" y="163327"/>
                  </a:lnTo>
                  <a:lnTo>
                    <a:pt x="53706" y="164594"/>
                  </a:lnTo>
                  <a:lnTo>
                    <a:pt x="49935" y="166303"/>
                  </a:lnTo>
                  <a:lnTo>
                    <a:pt x="46517" y="167893"/>
                  </a:lnTo>
                  <a:lnTo>
                    <a:pt x="47195" y="166951"/>
                  </a:lnTo>
                  <a:lnTo>
                    <a:pt x="48432" y="165330"/>
                  </a:lnTo>
                  <a:lnTo>
                    <a:pt x="49169" y="164358"/>
                  </a:lnTo>
                  <a:lnTo>
                    <a:pt x="50023" y="163327"/>
                  </a:lnTo>
                  <a:lnTo>
                    <a:pt x="50907" y="162266"/>
                  </a:lnTo>
                  <a:lnTo>
                    <a:pt x="51850" y="161176"/>
                  </a:lnTo>
                  <a:lnTo>
                    <a:pt x="53028" y="161000"/>
                  </a:lnTo>
                  <a:lnTo>
                    <a:pt x="54000" y="160823"/>
                  </a:lnTo>
                  <a:lnTo>
                    <a:pt x="55149" y="160558"/>
                  </a:lnTo>
                  <a:lnTo>
                    <a:pt x="56475" y="160204"/>
                  </a:lnTo>
                  <a:lnTo>
                    <a:pt x="57830" y="159851"/>
                  </a:lnTo>
                  <a:close/>
                  <a:moveTo>
                    <a:pt x="106380" y="160705"/>
                  </a:moveTo>
                  <a:lnTo>
                    <a:pt x="105820" y="161825"/>
                  </a:lnTo>
                  <a:lnTo>
                    <a:pt x="105319" y="163003"/>
                  </a:lnTo>
                  <a:lnTo>
                    <a:pt x="104789" y="164211"/>
                  </a:lnTo>
                  <a:lnTo>
                    <a:pt x="104318" y="165419"/>
                  </a:lnTo>
                  <a:lnTo>
                    <a:pt x="103846" y="166627"/>
                  </a:lnTo>
                  <a:lnTo>
                    <a:pt x="103405" y="167776"/>
                  </a:lnTo>
                  <a:lnTo>
                    <a:pt x="103022" y="168924"/>
                  </a:lnTo>
                  <a:lnTo>
                    <a:pt x="102668" y="169985"/>
                  </a:lnTo>
                  <a:lnTo>
                    <a:pt x="101313" y="168866"/>
                  </a:lnTo>
                  <a:lnTo>
                    <a:pt x="99987" y="167687"/>
                  </a:lnTo>
                  <a:lnTo>
                    <a:pt x="100517" y="166244"/>
                  </a:lnTo>
                  <a:lnTo>
                    <a:pt x="101166" y="164653"/>
                  </a:lnTo>
                  <a:lnTo>
                    <a:pt x="102609" y="161147"/>
                  </a:lnTo>
                  <a:lnTo>
                    <a:pt x="104553" y="160941"/>
                  </a:lnTo>
                  <a:lnTo>
                    <a:pt x="105467" y="160823"/>
                  </a:lnTo>
                  <a:lnTo>
                    <a:pt x="106380" y="160705"/>
                  </a:lnTo>
                  <a:close/>
                  <a:moveTo>
                    <a:pt x="83401" y="161501"/>
                  </a:moveTo>
                  <a:lnTo>
                    <a:pt x="83372" y="163032"/>
                  </a:lnTo>
                  <a:lnTo>
                    <a:pt x="83342" y="164388"/>
                  </a:lnTo>
                  <a:lnTo>
                    <a:pt x="83372" y="165448"/>
                  </a:lnTo>
                  <a:lnTo>
                    <a:pt x="83401" y="166214"/>
                  </a:lnTo>
                  <a:lnTo>
                    <a:pt x="83431" y="166509"/>
                  </a:lnTo>
                  <a:lnTo>
                    <a:pt x="83490" y="166803"/>
                  </a:lnTo>
                  <a:lnTo>
                    <a:pt x="83637" y="167363"/>
                  </a:lnTo>
                  <a:lnTo>
                    <a:pt x="83873" y="167923"/>
                  </a:lnTo>
                  <a:lnTo>
                    <a:pt x="84108" y="168483"/>
                  </a:lnTo>
                  <a:lnTo>
                    <a:pt x="84403" y="169013"/>
                  </a:lnTo>
                  <a:lnTo>
                    <a:pt x="84727" y="169484"/>
                  </a:lnTo>
                  <a:lnTo>
                    <a:pt x="85051" y="169956"/>
                  </a:lnTo>
                  <a:lnTo>
                    <a:pt x="85375" y="170397"/>
                  </a:lnTo>
                  <a:lnTo>
                    <a:pt x="85375" y="170397"/>
                  </a:lnTo>
                  <a:lnTo>
                    <a:pt x="84344" y="169838"/>
                  </a:lnTo>
                  <a:lnTo>
                    <a:pt x="82576" y="168924"/>
                  </a:lnTo>
                  <a:lnTo>
                    <a:pt x="80838" y="168041"/>
                  </a:lnTo>
                  <a:lnTo>
                    <a:pt x="80161" y="165949"/>
                  </a:lnTo>
                  <a:lnTo>
                    <a:pt x="79748" y="164594"/>
                  </a:lnTo>
                  <a:lnTo>
                    <a:pt x="79336" y="163150"/>
                  </a:lnTo>
                  <a:lnTo>
                    <a:pt x="80367" y="162679"/>
                  </a:lnTo>
                  <a:lnTo>
                    <a:pt x="81427" y="162237"/>
                  </a:lnTo>
                  <a:lnTo>
                    <a:pt x="82429" y="161825"/>
                  </a:lnTo>
                  <a:lnTo>
                    <a:pt x="83401" y="161501"/>
                  </a:lnTo>
                  <a:close/>
                  <a:moveTo>
                    <a:pt x="118900" y="155108"/>
                  </a:moveTo>
                  <a:lnTo>
                    <a:pt x="117015" y="156993"/>
                  </a:lnTo>
                  <a:lnTo>
                    <a:pt x="115483" y="158554"/>
                  </a:lnTo>
                  <a:lnTo>
                    <a:pt x="115012" y="159114"/>
                  </a:lnTo>
                  <a:lnTo>
                    <a:pt x="114511" y="159792"/>
                  </a:lnTo>
                  <a:lnTo>
                    <a:pt x="113981" y="160587"/>
                  </a:lnTo>
                  <a:lnTo>
                    <a:pt x="113421" y="161471"/>
                  </a:lnTo>
                  <a:lnTo>
                    <a:pt x="112861" y="162443"/>
                  </a:lnTo>
                  <a:lnTo>
                    <a:pt x="112301" y="163474"/>
                  </a:lnTo>
                  <a:lnTo>
                    <a:pt x="111742" y="164535"/>
                  </a:lnTo>
                  <a:lnTo>
                    <a:pt x="111211" y="165654"/>
                  </a:lnTo>
                  <a:lnTo>
                    <a:pt x="110652" y="166803"/>
                  </a:lnTo>
                  <a:lnTo>
                    <a:pt x="110151" y="167923"/>
                  </a:lnTo>
                  <a:lnTo>
                    <a:pt x="109179" y="170162"/>
                  </a:lnTo>
                  <a:lnTo>
                    <a:pt x="108354" y="172224"/>
                  </a:lnTo>
                  <a:lnTo>
                    <a:pt x="108000" y="173167"/>
                  </a:lnTo>
                  <a:lnTo>
                    <a:pt x="107706" y="174021"/>
                  </a:lnTo>
                  <a:lnTo>
                    <a:pt x="105761" y="172519"/>
                  </a:lnTo>
                  <a:lnTo>
                    <a:pt x="106233" y="171605"/>
                  </a:lnTo>
                  <a:lnTo>
                    <a:pt x="106763" y="170633"/>
                  </a:lnTo>
                  <a:lnTo>
                    <a:pt x="107853" y="168748"/>
                  </a:lnTo>
                  <a:lnTo>
                    <a:pt x="108914" y="166951"/>
                  </a:lnTo>
                  <a:lnTo>
                    <a:pt x="110887" y="163710"/>
                  </a:lnTo>
                  <a:lnTo>
                    <a:pt x="112743" y="160735"/>
                  </a:lnTo>
                  <a:lnTo>
                    <a:pt x="113598" y="159291"/>
                  </a:lnTo>
                  <a:lnTo>
                    <a:pt x="114423" y="157906"/>
                  </a:lnTo>
                  <a:lnTo>
                    <a:pt x="115571" y="157258"/>
                  </a:lnTo>
                  <a:lnTo>
                    <a:pt x="116720" y="156551"/>
                  </a:lnTo>
                  <a:lnTo>
                    <a:pt x="117840" y="155844"/>
                  </a:lnTo>
                  <a:lnTo>
                    <a:pt x="118900" y="155108"/>
                  </a:lnTo>
                  <a:close/>
                  <a:moveTo>
                    <a:pt x="89941" y="159998"/>
                  </a:moveTo>
                  <a:lnTo>
                    <a:pt x="90089" y="160175"/>
                  </a:lnTo>
                  <a:lnTo>
                    <a:pt x="90030" y="161766"/>
                  </a:lnTo>
                  <a:lnTo>
                    <a:pt x="90000" y="163268"/>
                  </a:lnTo>
                  <a:lnTo>
                    <a:pt x="90059" y="164623"/>
                  </a:lnTo>
                  <a:lnTo>
                    <a:pt x="90148" y="165831"/>
                  </a:lnTo>
                  <a:lnTo>
                    <a:pt x="90295" y="167127"/>
                  </a:lnTo>
                  <a:lnTo>
                    <a:pt x="90501" y="168394"/>
                  </a:lnTo>
                  <a:lnTo>
                    <a:pt x="90707" y="169602"/>
                  </a:lnTo>
                  <a:lnTo>
                    <a:pt x="90972" y="170751"/>
                  </a:lnTo>
                  <a:lnTo>
                    <a:pt x="91208" y="171812"/>
                  </a:lnTo>
                  <a:lnTo>
                    <a:pt x="91473" y="172784"/>
                  </a:lnTo>
                  <a:lnTo>
                    <a:pt x="91945" y="174375"/>
                  </a:lnTo>
                  <a:lnTo>
                    <a:pt x="91945" y="174375"/>
                  </a:lnTo>
                  <a:lnTo>
                    <a:pt x="91709" y="174198"/>
                  </a:lnTo>
                  <a:lnTo>
                    <a:pt x="90825" y="173609"/>
                  </a:lnTo>
                  <a:lnTo>
                    <a:pt x="89912" y="173049"/>
                  </a:lnTo>
                  <a:lnTo>
                    <a:pt x="89028" y="172519"/>
                  </a:lnTo>
                  <a:lnTo>
                    <a:pt x="88144" y="171959"/>
                  </a:lnTo>
                  <a:lnTo>
                    <a:pt x="87437" y="171488"/>
                  </a:lnTo>
                  <a:lnTo>
                    <a:pt x="86701" y="171075"/>
                  </a:lnTo>
                  <a:lnTo>
                    <a:pt x="86406" y="169985"/>
                  </a:lnTo>
                  <a:lnTo>
                    <a:pt x="86288" y="169337"/>
                  </a:lnTo>
                  <a:lnTo>
                    <a:pt x="86170" y="168659"/>
                  </a:lnTo>
                  <a:lnTo>
                    <a:pt x="86053" y="167952"/>
                  </a:lnTo>
                  <a:lnTo>
                    <a:pt x="85994" y="167216"/>
                  </a:lnTo>
                  <a:lnTo>
                    <a:pt x="85994" y="166509"/>
                  </a:lnTo>
                  <a:lnTo>
                    <a:pt x="86053" y="165772"/>
                  </a:lnTo>
                  <a:lnTo>
                    <a:pt x="86229" y="163828"/>
                  </a:lnTo>
                  <a:lnTo>
                    <a:pt x="86494" y="160617"/>
                  </a:lnTo>
                  <a:lnTo>
                    <a:pt x="87909" y="160322"/>
                  </a:lnTo>
                  <a:lnTo>
                    <a:pt x="88999" y="160145"/>
                  </a:lnTo>
                  <a:lnTo>
                    <a:pt x="89706" y="160028"/>
                  </a:lnTo>
                  <a:lnTo>
                    <a:pt x="89941" y="159998"/>
                  </a:lnTo>
                  <a:close/>
                  <a:moveTo>
                    <a:pt x="75005" y="166037"/>
                  </a:moveTo>
                  <a:lnTo>
                    <a:pt x="76272" y="166803"/>
                  </a:lnTo>
                  <a:lnTo>
                    <a:pt x="77539" y="167569"/>
                  </a:lnTo>
                  <a:lnTo>
                    <a:pt x="78835" y="168306"/>
                  </a:lnTo>
                  <a:lnTo>
                    <a:pt x="80161" y="169013"/>
                  </a:lnTo>
                  <a:lnTo>
                    <a:pt x="79129" y="169396"/>
                  </a:lnTo>
                  <a:lnTo>
                    <a:pt x="77981" y="169808"/>
                  </a:lnTo>
                  <a:lnTo>
                    <a:pt x="76802" y="170162"/>
                  </a:lnTo>
                  <a:lnTo>
                    <a:pt x="76242" y="170280"/>
                  </a:lnTo>
                  <a:lnTo>
                    <a:pt x="75771" y="170397"/>
                  </a:lnTo>
                  <a:lnTo>
                    <a:pt x="75476" y="170456"/>
                  </a:lnTo>
                  <a:lnTo>
                    <a:pt x="75123" y="170574"/>
                  </a:lnTo>
                  <a:lnTo>
                    <a:pt x="74151" y="170957"/>
                  </a:lnTo>
                  <a:lnTo>
                    <a:pt x="72913" y="171488"/>
                  </a:lnTo>
                  <a:lnTo>
                    <a:pt x="71470" y="172195"/>
                  </a:lnTo>
                  <a:lnTo>
                    <a:pt x="69850" y="172990"/>
                  </a:lnTo>
                  <a:lnTo>
                    <a:pt x="68111" y="173874"/>
                  </a:lnTo>
                  <a:lnTo>
                    <a:pt x="66314" y="174816"/>
                  </a:lnTo>
                  <a:lnTo>
                    <a:pt x="64488" y="175789"/>
                  </a:lnTo>
                  <a:lnTo>
                    <a:pt x="66373" y="173756"/>
                  </a:lnTo>
                  <a:lnTo>
                    <a:pt x="67463" y="172578"/>
                  </a:lnTo>
                  <a:lnTo>
                    <a:pt x="68671" y="171370"/>
                  </a:lnTo>
                  <a:lnTo>
                    <a:pt x="69967" y="170132"/>
                  </a:lnTo>
                  <a:lnTo>
                    <a:pt x="71323" y="168866"/>
                  </a:lnTo>
                  <a:lnTo>
                    <a:pt x="72737" y="167628"/>
                  </a:lnTo>
                  <a:lnTo>
                    <a:pt x="73503" y="167010"/>
                  </a:lnTo>
                  <a:lnTo>
                    <a:pt x="74239" y="166420"/>
                  </a:lnTo>
                  <a:lnTo>
                    <a:pt x="75005" y="166037"/>
                  </a:lnTo>
                  <a:close/>
                  <a:moveTo>
                    <a:pt x="93948" y="164329"/>
                  </a:moveTo>
                  <a:lnTo>
                    <a:pt x="95185" y="165566"/>
                  </a:lnTo>
                  <a:lnTo>
                    <a:pt x="96452" y="166744"/>
                  </a:lnTo>
                  <a:lnTo>
                    <a:pt x="96481" y="168483"/>
                  </a:lnTo>
                  <a:lnTo>
                    <a:pt x="96540" y="170250"/>
                  </a:lnTo>
                  <a:lnTo>
                    <a:pt x="96629" y="171959"/>
                  </a:lnTo>
                  <a:lnTo>
                    <a:pt x="96717" y="173550"/>
                  </a:lnTo>
                  <a:lnTo>
                    <a:pt x="96923" y="176172"/>
                  </a:lnTo>
                  <a:lnTo>
                    <a:pt x="97041" y="177674"/>
                  </a:lnTo>
                  <a:lnTo>
                    <a:pt x="96216" y="177144"/>
                  </a:lnTo>
                  <a:lnTo>
                    <a:pt x="95362" y="176614"/>
                  </a:lnTo>
                  <a:lnTo>
                    <a:pt x="93918" y="175671"/>
                  </a:lnTo>
                  <a:lnTo>
                    <a:pt x="92475" y="174728"/>
                  </a:lnTo>
                  <a:lnTo>
                    <a:pt x="92534" y="173609"/>
                  </a:lnTo>
                  <a:lnTo>
                    <a:pt x="92563" y="172430"/>
                  </a:lnTo>
                  <a:lnTo>
                    <a:pt x="92622" y="171812"/>
                  </a:lnTo>
                  <a:lnTo>
                    <a:pt x="92711" y="171046"/>
                  </a:lnTo>
                  <a:lnTo>
                    <a:pt x="92887" y="170103"/>
                  </a:lnTo>
                  <a:lnTo>
                    <a:pt x="93064" y="169072"/>
                  </a:lnTo>
                  <a:lnTo>
                    <a:pt x="93535" y="166744"/>
                  </a:lnTo>
                  <a:lnTo>
                    <a:pt x="93742" y="165537"/>
                  </a:lnTo>
                  <a:lnTo>
                    <a:pt x="93948" y="164329"/>
                  </a:lnTo>
                  <a:close/>
                  <a:moveTo>
                    <a:pt x="99398" y="169396"/>
                  </a:moveTo>
                  <a:lnTo>
                    <a:pt x="100783" y="170574"/>
                  </a:lnTo>
                  <a:lnTo>
                    <a:pt x="102197" y="171753"/>
                  </a:lnTo>
                  <a:lnTo>
                    <a:pt x="102049" y="172460"/>
                  </a:lnTo>
                  <a:lnTo>
                    <a:pt x="101932" y="173078"/>
                  </a:lnTo>
                  <a:lnTo>
                    <a:pt x="101843" y="173638"/>
                  </a:lnTo>
                  <a:lnTo>
                    <a:pt x="101814" y="174198"/>
                  </a:lnTo>
                  <a:lnTo>
                    <a:pt x="101725" y="175317"/>
                  </a:lnTo>
                  <a:lnTo>
                    <a:pt x="101725" y="176378"/>
                  </a:lnTo>
                  <a:lnTo>
                    <a:pt x="101755" y="177380"/>
                  </a:lnTo>
                  <a:lnTo>
                    <a:pt x="101843" y="178293"/>
                  </a:lnTo>
                  <a:lnTo>
                    <a:pt x="101932" y="179118"/>
                  </a:lnTo>
                  <a:lnTo>
                    <a:pt x="102020" y="179825"/>
                  </a:lnTo>
                  <a:lnTo>
                    <a:pt x="102138" y="180414"/>
                  </a:lnTo>
                  <a:lnTo>
                    <a:pt x="100517" y="179560"/>
                  </a:lnTo>
                  <a:lnTo>
                    <a:pt x="98897" y="178705"/>
                  </a:lnTo>
                  <a:lnTo>
                    <a:pt x="97954" y="178204"/>
                  </a:lnTo>
                  <a:lnTo>
                    <a:pt x="98043" y="176908"/>
                  </a:lnTo>
                  <a:lnTo>
                    <a:pt x="98102" y="176024"/>
                  </a:lnTo>
                  <a:lnTo>
                    <a:pt x="98220" y="175023"/>
                  </a:lnTo>
                  <a:lnTo>
                    <a:pt x="98396" y="173903"/>
                  </a:lnTo>
                  <a:lnTo>
                    <a:pt x="98603" y="172695"/>
                  </a:lnTo>
                  <a:lnTo>
                    <a:pt x="98838" y="171429"/>
                  </a:lnTo>
                  <a:lnTo>
                    <a:pt x="99162" y="170132"/>
                  </a:lnTo>
                  <a:lnTo>
                    <a:pt x="99398" y="169396"/>
                  </a:lnTo>
                  <a:close/>
                  <a:moveTo>
                    <a:pt x="105054" y="174080"/>
                  </a:moveTo>
                  <a:lnTo>
                    <a:pt x="107205" y="175818"/>
                  </a:lnTo>
                  <a:lnTo>
                    <a:pt x="106999" y="176849"/>
                  </a:lnTo>
                  <a:lnTo>
                    <a:pt x="106851" y="177851"/>
                  </a:lnTo>
                  <a:lnTo>
                    <a:pt x="106763" y="178853"/>
                  </a:lnTo>
                  <a:lnTo>
                    <a:pt x="106704" y="179795"/>
                  </a:lnTo>
                  <a:lnTo>
                    <a:pt x="106645" y="180650"/>
                  </a:lnTo>
                  <a:lnTo>
                    <a:pt x="106645" y="181445"/>
                  </a:lnTo>
                  <a:lnTo>
                    <a:pt x="106675" y="182594"/>
                  </a:lnTo>
                  <a:lnTo>
                    <a:pt x="106351" y="182417"/>
                  </a:lnTo>
                  <a:lnTo>
                    <a:pt x="105526" y="182005"/>
                  </a:lnTo>
                  <a:lnTo>
                    <a:pt x="104730" y="181622"/>
                  </a:lnTo>
                  <a:lnTo>
                    <a:pt x="103080" y="180885"/>
                  </a:lnTo>
                  <a:lnTo>
                    <a:pt x="103139" y="180443"/>
                  </a:lnTo>
                  <a:lnTo>
                    <a:pt x="103257" y="179854"/>
                  </a:lnTo>
                  <a:lnTo>
                    <a:pt x="103375" y="179147"/>
                  </a:lnTo>
                  <a:lnTo>
                    <a:pt x="103581" y="178322"/>
                  </a:lnTo>
                  <a:lnTo>
                    <a:pt x="103846" y="177409"/>
                  </a:lnTo>
                  <a:lnTo>
                    <a:pt x="104170" y="176407"/>
                  </a:lnTo>
                  <a:lnTo>
                    <a:pt x="104553" y="175288"/>
                  </a:lnTo>
                  <a:lnTo>
                    <a:pt x="105054" y="174080"/>
                  </a:lnTo>
                  <a:close/>
                  <a:moveTo>
                    <a:pt x="86701" y="0"/>
                  </a:moveTo>
                  <a:lnTo>
                    <a:pt x="86377" y="6128"/>
                  </a:lnTo>
                  <a:lnTo>
                    <a:pt x="85935" y="15997"/>
                  </a:lnTo>
                  <a:lnTo>
                    <a:pt x="85905" y="16881"/>
                  </a:lnTo>
                  <a:lnTo>
                    <a:pt x="85905" y="17882"/>
                  </a:lnTo>
                  <a:lnTo>
                    <a:pt x="85964" y="20239"/>
                  </a:lnTo>
                  <a:lnTo>
                    <a:pt x="86053" y="22891"/>
                  </a:lnTo>
                  <a:lnTo>
                    <a:pt x="86229" y="25748"/>
                  </a:lnTo>
                  <a:lnTo>
                    <a:pt x="86406" y="28606"/>
                  </a:lnTo>
                  <a:lnTo>
                    <a:pt x="86612" y="31346"/>
                  </a:lnTo>
                  <a:lnTo>
                    <a:pt x="86848" y="33791"/>
                  </a:lnTo>
                  <a:lnTo>
                    <a:pt x="87054" y="35853"/>
                  </a:lnTo>
                  <a:lnTo>
                    <a:pt x="86406" y="34439"/>
                  </a:lnTo>
                  <a:lnTo>
                    <a:pt x="85758" y="33113"/>
                  </a:lnTo>
                  <a:lnTo>
                    <a:pt x="85110" y="31935"/>
                  </a:lnTo>
                  <a:lnTo>
                    <a:pt x="84491" y="30904"/>
                  </a:lnTo>
                  <a:lnTo>
                    <a:pt x="82134" y="27192"/>
                  </a:lnTo>
                  <a:lnTo>
                    <a:pt x="80985" y="25424"/>
                  </a:lnTo>
                  <a:lnTo>
                    <a:pt x="79866" y="23715"/>
                  </a:lnTo>
                  <a:lnTo>
                    <a:pt x="78776" y="22183"/>
                  </a:lnTo>
                  <a:lnTo>
                    <a:pt x="78246" y="21447"/>
                  </a:lnTo>
                  <a:lnTo>
                    <a:pt x="77745" y="20769"/>
                  </a:lnTo>
                  <a:lnTo>
                    <a:pt x="77215" y="20151"/>
                  </a:lnTo>
                  <a:lnTo>
                    <a:pt x="76714" y="19562"/>
                  </a:lnTo>
                  <a:lnTo>
                    <a:pt x="76242" y="19031"/>
                  </a:lnTo>
                  <a:lnTo>
                    <a:pt x="75742" y="18560"/>
                  </a:lnTo>
                  <a:lnTo>
                    <a:pt x="74652" y="17588"/>
                  </a:lnTo>
                  <a:lnTo>
                    <a:pt x="73355" y="16439"/>
                  </a:lnTo>
                  <a:lnTo>
                    <a:pt x="70527" y="14052"/>
                  </a:lnTo>
                  <a:lnTo>
                    <a:pt x="67198" y="11283"/>
                  </a:lnTo>
                  <a:lnTo>
                    <a:pt x="67581" y="12550"/>
                  </a:lnTo>
                  <a:lnTo>
                    <a:pt x="68023" y="13905"/>
                  </a:lnTo>
                  <a:lnTo>
                    <a:pt x="68583" y="15584"/>
                  </a:lnTo>
                  <a:lnTo>
                    <a:pt x="69231" y="17440"/>
                  </a:lnTo>
                  <a:lnTo>
                    <a:pt x="69938" y="19326"/>
                  </a:lnTo>
                  <a:lnTo>
                    <a:pt x="70291" y="20239"/>
                  </a:lnTo>
                  <a:lnTo>
                    <a:pt x="70674" y="21123"/>
                  </a:lnTo>
                  <a:lnTo>
                    <a:pt x="71057" y="21918"/>
                  </a:lnTo>
                  <a:lnTo>
                    <a:pt x="71440" y="22655"/>
                  </a:lnTo>
                  <a:lnTo>
                    <a:pt x="71882" y="23421"/>
                  </a:lnTo>
                  <a:lnTo>
                    <a:pt x="72442" y="24334"/>
                  </a:lnTo>
                  <a:lnTo>
                    <a:pt x="73149" y="25365"/>
                  </a:lnTo>
                  <a:lnTo>
                    <a:pt x="73945" y="26485"/>
                  </a:lnTo>
                  <a:lnTo>
                    <a:pt x="75771" y="28959"/>
                  </a:lnTo>
                  <a:lnTo>
                    <a:pt x="77745" y="31552"/>
                  </a:lnTo>
                  <a:lnTo>
                    <a:pt x="79719" y="34056"/>
                  </a:lnTo>
                  <a:lnTo>
                    <a:pt x="81545" y="36354"/>
                  </a:lnTo>
                  <a:lnTo>
                    <a:pt x="84049" y="39506"/>
                  </a:lnTo>
                  <a:lnTo>
                    <a:pt x="84874" y="40537"/>
                  </a:lnTo>
                  <a:lnTo>
                    <a:pt x="85964" y="41863"/>
                  </a:lnTo>
                  <a:lnTo>
                    <a:pt x="88498" y="44809"/>
                  </a:lnTo>
                  <a:lnTo>
                    <a:pt x="92092" y="48874"/>
                  </a:lnTo>
                  <a:lnTo>
                    <a:pt x="92328" y="49640"/>
                  </a:lnTo>
                  <a:lnTo>
                    <a:pt x="92563" y="50377"/>
                  </a:lnTo>
                  <a:lnTo>
                    <a:pt x="92534" y="50377"/>
                  </a:lnTo>
                  <a:lnTo>
                    <a:pt x="92534" y="50406"/>
                  </a:lnTo>
                  <a:lnTo>
                    <a:pt x="92534" y="50436"/>
                  </a:lnTo>
                  <a:lnTo>
                    <a:pt x="92563" y="50465"/>
                  </a:lnTo>
                  <a:lnTo>
                    <a:pt x="92593" y="50436"/>
                  </a:lnTo>
                  <a:lnTo>
                    <a:pt x="93035" y="51673"/>
                  </a:lnTo>
                  <a:lnTo>
                    <a:pt x="93506" y="52910"/>
                  </a:lnTo>
                  <a:lnTo>
                    <a:pt x="92622" y="51761"/>
                  </a:lnTo>
                  <a:lnTo>
                    <a:pt x="91503" y="50318"/>
                  </a:lnTo>
                  <a:lnTo>
                    <a:pt x="90206" y="48727"/>
                  </a:lnTo>
                  <a:lnTo>
                    <a:pt x="88733" y="46989"/>
                  </a:lnTo>
                  <a:lnTo>
                    <a:pt x="87967" y="46135"/>
                  </a:lnTo>
                  <a:lnTo>
                    <a:pt x="87172" y="45280"/>
                  </a:lnTo>
                  <a:lnTo>
                    <a:pt x="86347" y="44426"/>
                  </a:lnTo>
                  <a:lnTo>
                    <a:pt x="85522" y="43630"/>
                  </a:lnTo>
                  <a:lnTo>
                    <a:pt x="84697" y="42865"/>
                  </a:lnTo>
                  <a:lnTo>
                    <a:pt x="83873" y="42128"/>
                  </a:lnTo>
                  <a:lnTo>
                    <a:pt x="83077" y="41480"/>
                  </a:lnTo>
                  <a:lnTo>
                    <a:pt x="82252" y="40891"/>
                  </a:lnTo>
                  <a:lnTo>
                    <a:pt x="77303" y="37503"/>
                  </a:lnTo>
                  <a:lnTo>
                    <a:pt x="71323" y="33496"/>
                  </a:lnTo>
                  <a:lnTo>
                    <a:pt x="68377" y="31552"/>
                  </a:lnTo>
                  <a:lnTo>
                    <a:pt x="65666" y="29784"/>
                  </a:lnTo>
                  <a:lnTo>
                    <a:pt x="63339" y="28311"/>
                  </a:lnTo>
                  <a:lnTo>
                    <a:pt x="62396" y="27751"/>
                  </a:lnTo>
                  <a:lnTo>
                    <a:pt x="61601" y="27280"/>
                  </a:lnTo>
                  <a:lnTo>
                    <a:pt x="58861" y="25778"/>
                  </a:lnTo>
                  <a:lnTo>
                    <a:pt x="56504" y="24452"/>
                  </a:lnTo>
                  <a:lnTo>
                    <a:pt x="54265" y="23185"/>
                  </a:lnTo>
                  <a:lnTo>
                    <a:pt x="55473" y="24599"/>
                  </a:lnTo>
                  <a:lnTo>
                    <a:pt x="56799" y="26190"/>
                  </a:lnTo>
                  <a:lnTo>
                    <a:pt x="58478" y="28134"/>
                  </a:lnTo>
                  <a:lnTo>
                    <a:pt x="60393" y="30314"/>
                  </a:lnTo>
                  <a:lnTo>
                    <a:pt x="62455" y="32583"/>
                  </a:lnTo>
                  <a:lnTo>
                    <a:pt x="63486" y="33702"/>
                  </a:lnTo>
                  <a:lnTo>
                    <a:pt x="64517" y="34763"/>
                  </a:lnTo>
                  <a:lnTo>
                    <a:pt x="65519" y="35794"/>
                  </a:lnTo>
                  <a:lnTo>
                    <a:pt x="66462" y="36737"/>
                  </a:lnTo>
                  <a:lnTo>
                    <a:pt x="66963" y="37208"/>
                  </a:lnTo>
                  <a:lnTo>
                    <a:pt x="67463" y="37650"/>
                  </a:lnTo>
                  <a:lnTo>
                    <a:pt x="68553" y="38534"/>
                  </a:lnTo>
                  <a:lnTo>
                    <a:pt x="69702" y="39418"/>
                  </a:lnTo>
                  <a:lnTo>
                    <a:pt x="70910" y="40243"/>
                  </a:lnTo>
                  <a:lnTo>
                    <a:pt x="72147" y="41097"/>
                  </a:lnTo>
                  <a:lnTo>
                    <a:pt x="73414" y="41892"/>
                  </a:lnTo>
                  <a:lnTo>
                    <a:pt x="74681" y="42658"/>
                  </a:lnTo>
                  <a:lnTo>
                    <a:pt x="75948" y="43395"/>
                  </a:lnTo>
                  <a:lnTo>
                    <a:pt x="78393" y="44750"/>
                  </a:lnTo>
                  <a:lnTo>
                    <a:pt x="80661" y="45958"/>
                  </a:lnTo>
                  <a:lnTo>
                    <a:pt x="82576" y="46959"/>
                  </a:lnTo>
                  <a:lnTo>
                    <a:pt x="84049" y="47755"/>
                  </a:lnTo>
                  <a:lnTo>
                    <a:pt x="85139" y="48403"/>
                  </a:lnTo>
                  <a:lnTo>
                    <a:pt x="86436" y="49169"/>
                  </a:lnTo>
                  <a:lnTo>
                    <a:pt x="89264" y="50878"/>
                  </a:lnTo>
                  <a:lnTo>
                    <a:pt x="93801" y="53706"/>
                  </a:lnTo>
                  <a:lnTo>
                    <a:pt x="95038" y="57241"/>
                  </a:lnTo>
                  <a:lnTo>
                    <a:pt x="96275" y="60776"/>
                  </a:lnTo>
                  <a:lnTo>
                    <a:pt x="95067" y="59392"/>
                  </a:lnTo>
                  <a:lnTo>
                    <a:pt x="93683" y="57860"/>
                  </a:lnTo>
                  <a:lnTo>
                    <a:pt x="92946" y="57094"/>
                  </a:lnTo>
                  <a:lnTo>
                    <a:pt x="92180" y="56298"/>
                  </a:lnTo>
                  <a:lnTo>
                    <a:pt x="91414" y="55532"/>
                  </a:lnTo>
                  <a:lnTo>
                    <a:pt x="90619" y="54796"/>
                  </a:lnTo>
                  <a:lnTo>
                    <a:pt x="89735" y="54030"/>
                  </a:lnTo>
                  <a:lnTo>
                    <a:pt x="88498" y="53058"/>
                  </a:lnTo>
                  <a:lnTo>
                    <a:pt x="86995" y="51938"/>
                  </a:lnTo>
                  <a:lnTo>
                    <a:pt x="85257" y="50671"/>
                  </a:lnTo>
                  <a:lnTo>
                    <a:pt x="83342" y="49287"/>
                  </a:lnTo>
                  <a:lnTo>
                    <a:pt x="81280" y="47843"/>
                  </a:lnTo>
                  <a:lnTo>
                    <a:pt x="79100" y="46370"/>
                  </a:lnTo>
                  <a:lnTo>
                    <a:pt x="76891" y="44868"/>
                  </a:lnTo>
                  <a:lnTo>
                    <a:pt x="74681" y="43395"/>
                  </a:lnTo>
                  <a:lnTo>
                    <a:pt x="72530" y="42010"/>
                  </a:lnTo>
                  <a:lnTo>
                    <a:pt x="70468" y="40714"/>
                  </a:lnTo>
                  <a:lnTo>
                    <a:pt x="68553" y="39536"/>
                  </a:lnTo>
                  <a:lnTo>
                    <a:pt x="66815" y="38504"/>
                  </a:lnTo>
                  <a:lnTo>
                    <a:pt x="65342" y="37680"/>
                  </a:lnTo>
                  <a:lnTo>
                    <a:pt x="64694" y="37355"/>
                  </a:lnTo>
                  <a:lnTo>
                    <a:pt x="64134" y="37090"/>
                  </a:lnTo>
                  <a:lnTo>
                    <a:pt x="63634" y="36884"/>
                  </a:lnTo>
                  <a:lnTo>
                    <a:pt x="63251" y="36766"/>
                  </a:lnTo>
                  <a:lnTo>
                    <a:pt x="61836" y="36354"/>
                  </a:lnTo>
                  <a:lnTo>
                    <a:pt x="60393" y="36000"/>
                  </a:lnTo>
                  <a:lnTo>
                    <a:pt x="57683" y="35323"/>
                  </a:lnTo>
                  <a:lnTo>
                    <a:pt x="55650" y="34881"/>
                  </a:lnTo>
                  <a:lnTo>
                    <a:pt x="54854" y="34704"/>
                  </a:lnTo>
                  <a:lnTo>
                    <a:pt x="59568" y="38563"/>
                  </a:lnTo>
                  <a:lnTo>
                    <a:pt x="67287" y="44897"/>
                  </a:lnTo>
                  <a:lnTo>
                    <a:pt x="68111" y="45545"/>
                  </a:lnTo>
                  <a:lnTo>
                    <a:pt x="69084" y="46252"/>
                  </a:lnTo>
                  <a:lnTo>
                    <a:pt x="70174" y="47048"/>
                  </a:lnTo>
                  <a:lnTo>
                    <a:pt x="71382" y="47843"/>
                  </a:lnTo>
                  <a:lnTo>
                    <a:pt x="72678" y="48668"/>
                  </a:lnTo>
                  <a:lnTo>
                    <a:pt x="74033" y="49552"/>
                  </a:lnTo>
                  <a:lnTo>
                    <a:pt x="76832" y="51290"/>
                  </a:lnTo>
                  <a:lnTo>
                    <a:pt x="79689" y="52969"/>
                  </a:lnTo>
                  <a:lnTo>
                    <a:pt x="82429" y="54531"/>
                  </a:lnTo>
                  <a:lnTo>
                    <a:pt x="84904" y="55886"/>
                  </a:lnTo>
                  <a:lnTo>
                    <a:pt x="86936" y="56976"/>
                  </a:lnTo>
                  <a:lnTo>
                    <a:pt x="89617" y="58361"/>
                  </a:lnTo>
                  <a:lnTo>
                    <a:pt x="92328" y="59834"/>
                  </a:lnTo>
                  <a:lnTo>
                    <a:pt x="94832" y="61189"/>
                  </a:lnTo>
                  <a:lnTo>
                    <a:pt x="96805" y="62308"/>
                  </a:lnTo>
                  <a:lnTo>
                    <a:pt x="97807" y="65048"/>
                  </a:lnTo>
                  <a:lnTo>
                    <a:pt x="98426" y="66580"/>
                  </a:lnTo>
                  <a:lnTo>
                    <a:pt x="99044" y="68112"/>
                  </a:lnTo>
                  <a:lnTo>
                    <a:pt x="100370" y="71117"/>
                  </a:lnTo>
                  <a:lnTo>
                    <a:pt x="98573" y="69320"/>
                  </a:lnTo>
                  <a:lnTo>
                    <a:pt x="97542" y="68318"/>
                  </a:lnTo>
                  <a:lnTo>
                    <a:pt x="96452" y="67258"/>
                  </a:lnTo>
                  <a:lnTo>
                    <a:pt x="95303" y="66226"/>
                  </a:lnTo>
                  <a:lnTo>
                    <a:pt x="94125" y="65225"/>
                  </a:lnTo>
                  <a:lnTo>
                    <a:pt x="92946" y="64282"/>
                  </a:lnTo>
                  <a:lnTo>
                    <a:pt x="91768" y="63398"/>
                  </a:lnTo>
                  <a:lnTo>
                    <a:pt x="91296" y="63074"/>
                  </a:lnTo>
                  <a:lnTo>
                    <a:pt x="90766" y="62721"/>
                  </a:lnTo>
                  <a:lnTo>
                    <a:pt x="89529" y="62014"/>
                  </a:lnTo>
                  <a:lnTo>
                    <a:pt x="88115" y="61218"/>
                  </a:lnTo>
                  <a:lnTo>
                    <a:pt x="86553" y="60423"/>
                  </a:lnTo>
                  <a:lnTo>
                    <a:pt x="84845" y="59598"/>
                  </a:lnTo>
                  <a:lnTo>
                    <a:pt x="83077" y="58773"/>
                  </a:lnTo>
                  <a:lnTo>
                    <a:pt x="81221" y="57948"/>
                  </a:lnTo>
                  <a:lnTo>
                    <a:pt x="79306" y="57153"/>
                  </a:lnTo>
                  <a:lnTo>
                    <a:pt x="77421" y="56357"/>
                  </a:lnTo>
                  <a:lnTo>
                    <a:pt x="75535" y="55621"/>
                  </a:lnTo>
                  <a:lnTo>
                    <a:pt x="73709" y="54914"/>
                  </a:lnTo>
                  <a:lnTo>
                    <a:pt x="71941" y="54295"/>
                  </a:lnTo>
                  <a:lnTo>
                    <a:pt x="70321" y="53735"/>
                  </a:lnTo>
                  <a:lnTo>
                    <a:pt x="68818" y="53264"/>
                  </a:lnTo>
                  <a:lnTo>
                    <a:pt x="67463" y="52881"/>
                  </a:lnTo>
                  <a:lnTo>
                    <a:pt x="66344" y="52616"/>
                  </a:lnTo>
                  <a:lnTo>
                    <a:pt x="65195" y="52439"/>
                  </a:lnTo>
                  <a:lnTo>
                    <a:pt x="63810" y="52262"/>
                  </a:lnTo>
                  <a:lnTo>
                    <a:pt x="62278" y="52115"/>
                  </a:lnTo>
                  <a:lnTo>
                    <a:pt x="60599" y="51968"/>
                  </a:lnTo>
                  <a:lnTo>
                    <a:pt x="58861" y="51850"/>
                  </a:lnTo>
                  <a:lnTo>
                    <a:pt x="57035" y="51761"/>
                  </a:lnTo>
                  <a:lnTo>
                    <a:pt x="53381" y="51585"/>
                  </a:lnTo>
                  <a:lnTo>
                    <a:pt x="49994" y="51467"/>
                  </a:lnTo>
                  <a:lnTo>
                    <a:pt x="47195" y="51408"/>
                  </a:lnTo>
                  <a:lnTo>
                    <a:pt x="44543" y="51349"/>
                  </a:lnTo>
                  <a:lnTo>
                    <a:pt x="50141" y="52469"/>
                  </a:lnTo>
                  <a:lnTo>
                    <a:pt x="54737" y="53382"/>
                  </a:lnTo>
                  <a:lnTo>
                    <a:pt x="58508" y="54089"/>
                  </a:lnTo>
                  <a:lnTo>
                    <a:pt x="59215" y="54236"/>
                  </a:lnTo>
                  <a:lnTo>
                    <a:pt x="59981" y="54413"/>
                  </a:lnTo>
                  <a:lnTo>
                    <a:pt x="60746" y="54649"/>
                  </a:lnTo>
                  <a:lnTo>
                    <a:pt x="61601" y="54914"/>
                  </a:lnTo>
                  <a:lnTo>
                    <a:pt x="62455" y="55208"/>
                  </a:lnTo>
                  <a:lnTo>
                    <a:pt x="63368" y="55562"/>
                  </a:lnTo>
                  <a:lnTo>
                    <a:pt x="65401" y="56416"/>
                  </a:lnTo>
                  <a:lnTo>
                    <a:pt x="67670" y="57418"/>
                  </a:lnTo>
                  <a:lnTo>
                    <a:pt x="70203" y="58596"/>
                  </a:lnTo>
                  <a:lnTo>
                    <a:pt x="76301" y="61513"/>
                  </a:lnTo>
                  <a:lnTo>
                    <a:pt x="83666" y="65019"/>
                  </a:lnTo>
                  <a:lnTo>
                    <a:pt x="91532" y="68789"/>
                  </a:lnTo>
                  <a:lnTo>
                    <a:pt x="101431" y="73591"/>
                  </a:lnTo>
                  <a:lnTo>
                    <a:pt x="102432" y="75919"/>
                  </a:lnTo>
                  <a:lnTo>
                    <a:pt x="102904" y="77068"/>
                  </a:lnTo>
                  <a:lnTo>
                    <a:pt x="103346" y="78246"/>
                  </a:lnTo>
                  <a:lnTo>
                    <a:pt x="104200" y="80573"/>
                  </a:lnTo>
                  <a:lnTo>
                    <a:pt x="103463" y="79778"/>
                  </a:lnTo>
                  <a:lnTo>
                    <a:pt x="102992" y="79307"/>
                  </a:lnTo>
                  <a:lnTo>
                    <a:pt x="102491" y="78835"/>
                  </a:lnTo>
                  <a:lnTo>
                    <a:pt x="101902" y="78335"/>
                  </a:lnTo>
                  <a:lnTo>
                    <a:pt x="101283" y="77804"/>
                  </a:lnTo>
                  <a:lnTo>
                    <a:pt x="100576" y="77244"/>
                  </a:lnTo>
                  <a:lnTo>
                    <a:pt x="99810" y="76655"/>
                  </a:lnTo>
                  <a:lnTo>
                    <a:pt x="99280" y="76272"/>
                  </a:lnTo>
                  <a:lnTo>
                    <a:pt x="98661" y="75889"/>
                  </a:lnTo>
                  <a:lnTo>
                    <a:pt x="97306" y="75064"/>
                  </a:lnTo>
                  <a:lnTo>
                    <a:pt x="95774" y="74181"/>
                  </a:lnTo>
                  <a:lnTo>
                    <a:pt x="94095" y="73297"/>
                  </a:lnTo>
                  <a:lnTo>
                    <a:pt x="92269" y="72413"/>
                  </a:lnTo>
                  <a:lnTo>
                    <a:pt x="90354" y="71529"/>
                  </a:lnTo>
                  <a:lnTo>
                    <a:pt x="88380" y="70675"/>
                  </a:lnTo>
                  <a:lnTo>
                    <a:pt x="86377" y="69879"/>
                  </a:lnTo>
                  <a:lnTo>
                    <a:pt x="86494" y="69879"/>
                  </a:lnTo>
                  <a:lnTo>
                    <a:pt x="86347" y="69850"/>
                  </a:lnTo>
                  <a:lnTo>
                    <a:pt x="84933" y="69320"/>
                  </a:lnTo>
                  <a:lnTo>
                    <a:pt x="83519" y="68819"/>
                  </a:lnTo>
                  <a:lnTo>
                    <a:pt x="82164" y="68377"/>
                  </a:lnTo>
                  <a:lnTo>
                    <a:pt x="80838" y="67965"/>
                  </a:lnTo>
                  <a:lnTo>
                    <a:pt x="79542" y="67611"/>
                  </a:lnTo>
                  <a:lnTo>
                    <a:pt x="78305" y="67287"/>
                  </a:lnTo>
                  <a:lnTo>
                    <a:pt x="77126" y="67051"/>
                  </a:lnTo>
                  <a:lnTo>
                    <a:pt x="76066" y="66904"/>
                  </a:lnTo>
                  <a:lnTo>
                    <a:pt x="73208" y="66550"/>
                  </a:lnTo>
                  <a:lnTo>
                    <a:pt x="70291" y="66197"/>
                  </a:lnTo>
                  <a:lnTo>
                    <a:pt x="68818" y="66020"/>
                  </a:lnTo>
                  <a:lnTo>
                    <a:pt x="67375" y="65902"/>
                  </a:lnTo>
                  <a:lnTo>
                    <a:pt x="65931" y="65755"/>
                  </a:lnTo>
                  <a:lnTo>
                    <a:pt x="64488" y="65667"/>
                  </a:lnTo>
                  <a:lnTo>
                    <a:pt x="66344" y="60099"/>
                  </a:lnTo>
                  <a:lnTo>
                    <a:pt x="67198" y="57506"/>
                  </a:lnTo>
                  <a:lnTo>
                    <a:pt x="65902" y="59922"/>
                  </a:lnTo>
                  <a:lnTo>
                    <a:pt x="64517" y="62485"/>
                  </a:lnTo>
                  <a:lnTo>
                    <a:pt x="62868" y="65608"/>
                  </a:lnTo>
                  <a:lnTo>
                    <a:pt x="61954" y="65578"/>
                  </a:lnTo>
                  <a:lnTo>
                    <a:pt x="61041" y="65578"/>
                  </a:lnTo>
                  <a:lnTo>
                    <a:pt x="60157" y="65608"/>
                  </a:lnTo>
                  <a:lnTo>
                    <a:pt x="59303" y="65637"/>
                  </a:lnTo>
                  <a:lnTo>
                    <a:pt x="58449" y="65696"/>
                  </a:lnTo>
                  <a:lnTo>
                    <a:pt x="57624" y="65785"/>
                  </a:lnTo>
                  <a:lnTo>
                    <a:pt x="56799" y="65902"/>
                  </a:lnTo>
                  <a:lnTo>
                    <a:pt x="56033" y="66050"/>
                  </a:lnTo>
                  <a:lnTo>
                    <a:pt x="55031" y="66285"/>
                  </a:lnTo>
                  <a:lnTo>
                    <a:pt x="54089" y="66550"/>
                  </a:lnTo>
                  <a:lnTo>
                    <a:pt x="53205" y="66875"/>
                  </a:lnTo>
                  <a:lnTo>
                    <a:pt x="52380" y="67228"/>
                  </a:lnTo>
                  <a:lnTo>
                    <a:pt x="51584" y="67640"/>
                  </a:lnTo>
                  <a:lnTo>
                    <a:pt x="50818" y="68053"/>
                  </a:lnTo>
                  <a:lnTo>
                    <a:pt x="50141" y="68524"/>
                  </a:lnTo>
                  <a:lnTo>
                    <a:pt x="49493" y="69025"/>
                  </a:lnTo>
                  <a:lnTo>
                    <a:pt x="47637" y="58213"/>
                  </a:lnTo>
                  <a:lnTo>
                    <a:pt x="47401" y="58979"/>
                  </a:lnTo>
                  <a:lnTo>
                    <a:pt x="46812" y="60953"/>
                  </a:lnTo>
                  <a:lnTo>
                    <a:pt x="46016" y="63634"/>
                  </a:lnTo>
                  <a:lnTo>
                    <a:pt x="45633" y="65077"/>
                  </a:lnTo>
                  <a:lnTo>
                    <a:pt x="45280" y="66521"/>
                  </a:lnTo>
                  <a:lnTo>
                    <a:pt x="45192" y="66845"/>
                  </a:lnTo>
                  <a:lnTo>
                    <a:pt x="45162" y="67228"/>
                  </a:lnTo>
                  <a:lnTo>
                    <a:pt x="45074" y="68259"/>
                  </a:lnTo>
                  <a:lnTo>
                    <a:pt x="45044" y="69496"/>
                  </a:lnTo>
                  <a:lnTo>
                    <a:pt x="45044" y="70999"/>
                  </a:lnTo>
                  <a:lnTo>
                    <a:pt x="45074" y="72649"/>
                  </a:lnTo>
                  <a:lnTo>
                    <a:pt x="45133" y="74475"/>
                  </a:lnTo>
                  <a:lnTo>
                    <a:pt x="45221" y="76449"/>
                  </a:lnTo>
                  <a:lnTo>
                    <a:pt x="45309" y="78511"/>
                  </a:lnTo>
                  <a:lnTo>
                    <a:pt x="45604" y="82783"/>
                  </a:lnTo>
                  <a:lnTo>
                    <a:pt x="45928" y="87084"/>
                  </a:lnTo>
                  <a:lnTo>
                    <a:pt x="46311" y="91150"/>
                  </a:lnTo>
                  <a:lnTo>
                    <a:pt x="46517" y="93006"/>
                  </a:lnTo>
                  <a:lnTo>
                    <a:pt x="46724" y="94744"/>
                  </a:lnTo>
                  <a:lnTo>
                    <a:pt x="46370" y="95657"/>
                  </a:lnTo>
                  <a:lnTo>
                    <a:pt x="46458" y="95451"/>
                  </a:lnTo>
                  <a:lnTo>
                    <a:pt x="46753" y="94921"/>
                  </a:lnTo>
                  <a:lnTo>
                    <a:pt x="46930" y="96276"/>
                  </a:lnTo>
                  <a:lnTo>
                    <a:pt x="47106" y="97454"/>
                  </a:lnTo>
                  <a:lnTo>
                    <a:pt x="47254" y="98456"/>
                  </a:lnTo>
                  <a:lnTo>
                    <a:pt x="47431" y="99222"/>
                  </a:lnTo>
                  <a:lnTo>
                    <a:pt x="47666" y="100282"/>
                  </a:lnTo>
                  <a:lnTo>
                    <a:pt x="47961" y="101343"/>
                  </a:lnTo>
                  <a:lnTo>
                    <a:pt x="48255" y="102374"/>
                  </a:lnTo>
                  <a:lnTo>
                    <a:pt x="48550" y="103405"/>
                  </a:lnTo>
                  <a:lnTo>
                    <a:pt x="49198" y="105349"/>
                  </a:lnTo>
                  <a:lnTo>
                    <a:pt x="49787" y="107088"/>
                  </a:lnTo>
                  <a:lnTo>
                    <a:pt x="47342" y="104259"/>
                  </a:lnTo>
                  <a:lnTo>
                    <a:pt x="44897" y="101431"/>
                  </a:lnTo>
                  <a:lnTo>
                    <a:pt x="44691" y="96128"/>
                  </a:lnTo>
                  <a:lnTo>
                    <a:pt x="44573" y="92829"/>
                  </a:lnTo>
                  <a:lnTo>
                    <a:pt x="44543" y="91297"/>
                  </a:lnTo>
                  <a:lnTo>
                    <a:pt x="44543" y="90030"/>
                  </a:lnTo>
                  <a:lnTo>
                    <a:pt x="44573" y="88351"/>
                  </a:lnTo>
                  <a:lnTo>
                    <a:pt x="44661" y="86200"/>
                  </a:lnTo>
                  <a:lnTo>
                    <a:pt x="44720" y="83637"/>
                  </a:lnTo>
                  <a:lnTo>
                    <a:pt x="44750" y="80839"/>
                  </a:lnTo>
                  <a:lnTo>
                    <a:pt x="44750" y="79366"/>
                  </a:lnTo>
                  <a:lnTo>
                    <a:pt x="44691" y="77863"/>
                  </a:lnTo>
                  <a:lnTo>
                    <a:pt x="44632" y="76390"/>
                  </a:lnTo>
                  <a:lnTo>
                    <a:pt x="44543" y="74888"/>
                  </a:lnTo>
                  <a:lnTo>
                    <a:pt x="44396" y="73415"/>
                  </a:lnTo>
                  <a:lnTo>
                    <a:pt x="44190" y="72001"/>
                  </a:lnTo>
                  <a:lnTo>
                    <a:pt x="43954" y="70616"/>
                  </a:lnTo>
                  <a:lnTo>
                    <a:pt x="43807" y="69968"/>
                  </a:lnTo>
                  <a:lnTo>
                    <a:pt x="43660" y="69320"/>
                  </a:lnTo>
                  <a:lnTo>
                    <a:pt x="43306" y="67994"/>
                  </a:lnTo>
                  <a:lnTo>
                    <a:pt x="42923" y="66609"/>
                  </a:lnTo>
                  <a:lnTo>
                    <a:pt x="42511" y="65195"/>
                  </a:lnTo>
                  <a:lnTo>
                    <a:pt x="42039" y="63752"/>
                  </a:lnTo>
                  <a:lnTo>
                    <a:pt x="41097" y="60865"/>
                  </a:lnTo>
                  <a:lnTo>
                    <a:pt x="40154" y="58095"/>
                  </a:lnTo>
                  <a:lnTo>
                    <a:pt x="39270" y="55680"/>
                  </a:lnTo>
                  <a:lnTo>
                    <a:pt x="38563" y="53735"/>
                  </a:lnTo>
                  <a:lnTo>
                    <a:pt x="37915" y="51968"/>
                  </a:lnTo>
                  <a:lnTo>
                    <a:pt x="37915" y="54590"/>
                  </a:lnTo>
                  <a:lnTo>
                    <a:pt x="37886" y="57271"/>
                  </a:lnTo>
                  <a:lnTo>
                    <a:pt x="37856" y="60393"/>
                  </a:lnTo>
                  <a:lnTo>
                    <a:pt x="37856" y="61307"/>
                  </a:lnTo>
                  <a:lnTo>
                    <a:pt x="37886" y="62426"/>
                  </a:lnTo>
                  <a:lnTo>
                    <a:pt x="38003" y="65166"/>
                  </a:lnTo>
                  <a:lnTo>
                    <a:pt x="38210" y="68377"/>
                  </a:lnTo>
                  <a:lnTo>
                    <a:pt x="38445" y="71912"/>
                  </a:lnTo>
                  <a:lnTo>
                    <a:pt x="38976" y="79100"/>
                  </a:lnTo>
                  <a:lnTo>
                    <a:pt x="39476" y="85081"/>
                  </a:lnTo>
                  <a:lnTo>
                    <a:pt x="39565" y="86083"/>
                  </a:lnTo>
                  <a:lnTo>
                    <a:pt x="39742" y="87114"/>
                  </a:lnTo>
                  <a:lnTo>
                    <a:pt x="39948" y="88174"/>
                  </a:lnTo>
                  <a:lnTo>
                    <a:pt x="40213" y="89264"/>
                  </a:lnTo>
                  <a:lnTo>
                    <a:pt x="40507" y="90384"/>
                  </a:lnTo>
                  <a:lnTo>
                    <a:pt x="40832" y="91503"/>
                  </a:lnTo>
                  <a:lnTo>
                    <a:pt x="41185" y="92623"/>
                  </a:lnTo>
                  <a:lnTo>
                    <a:pt x="41568" y="93742"/>
                  </a:lnTo>
                  <a:lnTo>
                    <a:pt x="42334" y="95863"/>
                  </a:lnTo>
                  <a:lnTo>
                    <a:pt x="43070" y="97778"/>
                  </a:lnTo>
                  <a:lnTo>
                    <a:pt x="43778" y="99457"/>
                  </a:lnTo>
                  <a:lnTo>
                    <a:pt x="44337" y="100783"/>
                  </a:lnTo>
                  <a:lnTo>
                    <a:pt x="44337" y="100783"/>
                  </a:lnTo>
                  <a:lnTo>
                    <a:pt x="43512" y="99782"/>
                  </a:lnTo>
                  <a:lnTo>
                    <a:pt x="42658" y="98780"/>
                  </a:lnTo>
                  <a:lnTo>
                    <a:pt x="42688" y="98780"/>
                  </a:lnTo>
                  <a:lnTo>
                    <a:pt x="42688" y="98750"/>
                  </a:lnTo>
                  <a:lnTo>
                    <a:pt x="42658" y="98721"/>
                  </a:lnTo>
                  <a:lnTo>
                    <a:pt x="42599" y="98721"/>
                  </a:lnTo>
                  <a:lnTo>
                    <a:pt x="42098" y="98132"/>
                  </a:lnTo>
                  <a:lnTo>
                    <a:pt x="41539" y="97572"/>
                  </a:lnTo>
                  <a:lnTo>
                    <a:pt x="39771" y="92446"/>
                  </a:lnTo>
                  <a:lnTo>
                    <a:pt x="38445" y="88793"/>
                  </a:lnTo>
                  <a:lnTo>
                    <a:pt x="37856" y="87202"/>
                  </a:lnTo>
                  <a:lnTo>
                    <a:pt x="37385" y="85965"/>
                  </a:lnTo>
                  <a:lnTo>
                    <a:pt x="35882" y="82223"/>
                  </a:lnTo>
                  <a:lnTo>
                    <a:pt x="34792" y="79513"/>
                  </a:lnTo>
                  <a:lnTo>
                    <a:pt x="33555" y="76537"/>
                  </a:lnTo>
                  <a:lnTo>
                    <a:pt x="32288" y="73533"/>
                  </a:lnTo>
                  <a:lnTo>
                    <a:pt x="31051" y="70734"/>
                  </a:lnTo>
                  <a:lnTo>
                    <a:pt x="30462" y="69496"/>
                  </a:lnTo>
                  <a:lnTo>
                    <a:pt x="29931" y="68377"/>
                  </a:lnTo>
                  <a:lnTo>
                    <a:pt x="29431" y="67405"/>
                  </a:lnTo>
                  <a:lnTo>
                    <a:pt x="28989" y="66639"/>
                  </a:lnTo>
                  <a:lnTo>
                    <a:pt x="28517" y="65961"/>
                  </a:lnTo>
                  <a:lnTo>
                    <a:pt x="28016" y="65225"/>
                  </a:lnTo>
                  <a:lnTo>
                    <a:pt x="27427" y="64488"/>
                  </a:lnTo>
                  <a:lnTo>
                    <a:pt x="26838" y="63722"/>
                  </a:lnTo>
                  <a:lnTo>
                    <a:pt x="25542" y="62161"/>
                  </a:lnTo>
                  <a:lnTo>
                    <a:pt x="24246" y="60658"/>
                  </a:lnTo>
                  <a:lnTo>
                    <a:pt x="23067" y="59362"/>
                  </a:lnTo>
                  <a:lnTo>
                    <a:pt x="22095" y="58302"/>
                  </a:lnTo>
                  <a:lnTo>
                    <a:pt x="21182" y="57329"/>
                  </a:lnTo>
                  <a:lnTo>
                    <a:pt x="21948" y="61601"/>
                  </a:lnTo>
                  <a:lnTo>
                    <a:pt x="22625" y="65254"/>
                  </a:lnTo>
                  <a:lnTo>
                    <a:pt x="22979" y="66933"/>
                  </a:lnTo>
                  <a:lnTo>
                    <a:pt x="23273" y="68377"/>
                  </a:lnTo>
                  <a:lnTo>
                    <a:pt x="23450" y="69025"/>
                  </a:lnTo>
                  <a:lnTo>
                    <a:pt x="23656" y="69703"/>
                  </a:lnTo>
                  <a:lnTo>
                    <a:pt x="23921" y="70439"/>
                  </a:lnTo>
                  <a:lnTo>
                    <a:pt x="24216" y="71205"/>
                  </a:lnTo>
                  <a:lnTo>
                    <a:pt x="24540" y="71971"/>
                  </a:lnTo>
                  <a:lnTo>
                    <a:pt x="24923" y="72796"/>
                  </a:lnTo>
                  <a:lnTo>
                    <a:pt x="25719" y="74505"/>
                  </a:lnTo>
                  <a:lnTo>
                    <a:pt x="26632" y="76331"/>
                  </a:lnTo>
                  <a:lnTo>
                    <a:pt x="27604" y="78187"/>
                  </a:lnTo>
                  <a:lnTo>
                    <a:pt x="29666" y="82076"/>
                  </a:lnTo>
                  <a:lnTo>
                    <a:pt x="30285" y="83137"/>
                  </a:lnTo>
                  <a:lnTo>
                    <a:pt x="30992" y="84285"/>
                  </a:lnTo>
                  <a:lnTo>
                    <a:pt x="31817" y="85493"/>
                  </a:lnTo>
                  <a:lnTo>
                    <a:pt x="32701" y="86731"/>
                  </a:lnTo>
                  <a:lnTo>
                    <a:pt x="32701" y="86731"/>
                  </a:lnTo>
                  <a:lnTo>
                    <a:pt x="31051" y="85552"/>
                  </a:lnTo>
                  <a:lnTo>
                    <a:pt x="29018" y="84138"/>
                  </a:lnTo>
                  <a:lnTo>
                    <a:pt x="26720" y="82606"/>
                  </a:lnTo>
                  <a:lnTo>
                    <a:pt x="24334" y="81015"/>
                  </a:lnTo>
                  <a:lnTo>
                    <a:pt x="21948" y="79483"/>
                  </a:lnTo>
                  <a:lnTo>
                    <a:pt x="19679" y="78069"/>
                  </a:lnTo>
                  <a:lnTo>
                    <a:pt x="17647" y="76862"/>
                  </a:lnTo>
                  <a:lnTo>
                    <a:pt x="16792" y="76361"/>
                  </a:lnTo>
                  <a:lnTo>
                    <a:pt x="15997" y="75948"/>
                  </a:lnTo>
                  <a:lnTo>
                    <a:pt x="7188" y="71470"/>
                  </a:lnTo>
                  <a:lnTo>
                    <a:pt x="1709" y="68701"/>
                  </a:lnTo>
                  <a:lnTo>
                    <a:pt x="1709" y="68701"/>
                  </a:lnTo>
                  <a:lnTo>
                    <a:pt x="2121" y="69172"/>
                  </a:lnTo>
                  <a:lnTo>
                    <a:pt x="3211" y="70439"/>
                  </a:lnTo>
                  <a:lnTo>
                    <a:pt x="4949" y="72354"/>
                  </a:lnTo>
                  <a:lnTo>
                    <a:pt x="6010" y="73503"/>
                  </a:lnTo>
                  <a:lnTo>
                    <a:pt x="7188" y="74770"/>
                  </a:lnTo>
                  <a:lnTo>
                    <a:pt x="8484" y="76096"/>
                  </a:lnTo>
                  <a:lnTo>
                    <a:pt x="9899" y="77480"/>
                  </a:lnTo>
                  <a:lnTo>
                    <a:pt x="11372" y="78894"/>
                  </a:lnTo>
                  <a:lnTo>
                    <a:pt x="12933" y="80308"/>
                  </a:lnTo>
                  <a:lnTo>
                    <a:pt x="14583" y="81722"/>
                  </a:lnTo>
                  <a:lnTo>
                    <a:pt x="16262" y="83137"/>
                  </a:lnTo>
                  <a:lnTo>
                    <a:pt x="17116" y="83814"/>
                  </a:lnTo>
                  <a:lnTo>
                    <a:pt x="17971" y="84462"/>
                  </a:lnTo>
                  <a:lnTo>
                    <a:pt x="18854" y="85110"/>
                  </a:lnTo>
                  <a:lnTo>
                    <a:pt x="19709" y="85729"/>
                  </a:lnTo>
                  <a:lnTo>
                    <a:pt x="21211" y="86731"/>
                  </a:lnTo>
                  <a:lnTo>
                    <a:pt x="22743" y="87732"/>
                  </a:lnTo>
                  <a:lnTo>
                    <a:pt x="24304" y="88675"/>
                  </a:lnTo>
                  <a:lnTo>
                    <a:pt x="25866" y="89618"/>
                  </a:lnTo>
                  <a:lnTo>
                    <a:pt x="27427" y="90531"/>
                  </a:lnTo>
                  <a:lnTo>
                    <a:pt x="28959" y="91385"/>
                  </a:lnTo>
                  <a:lnTo>
                    <a:pt x="30491" y="92210"/>
                  </a:lnTo>
                  <a:lnTo>
                    <a:pt x="31964" y="93006"/>
                  </a:lnTo>
                  <a:lnTo>
                    <a:pt x="34733" y="94420"/>
                  </a:lnTo>
                  <a:lnTo>
                    <a:pt x="37149" y="95598"/>
                  </a:lnTo>
                  <a:lnTo>
                    <a:pt x="39152" y="96570"/>
                  </a:lnTo>
                  <a:lnTo>
                    <a:pt x="40625" y="97218"/>
                  </a:lnTo>
                  <a:lnTo>
                    <a:pt x="41391" y="98073"/>
                  </a:lnTo>
                  <a:lnTo>
                    <a:pt x="42157" y="98957"/>
                  </a:lnTo>
                  <a:lnTo>
                    <a:pt x="42864" y="99870"/>
                  </a:lnTo>
                  <a:lnTo>
                    <a:pt x="43571" y="100754"/>
                  </a:lnTo>
                  <a:lnTo>
                    <a:pt x="41833" y="100106"/>
                  </a:lnTo>
                  <a:lnTo>
                    <a:pt x="39565" y="99251"/>
                  </a:lnTo>
                  <a:lnTo>
                    <a:pt x="36913" y="98309"/>
                  </a:lnTo>
                  <a:lnTo>
                    <a:pt x="34115" y="97366"/>
                  </a:lnTo>
                  <a:lnTo>
                    <a:pt x="32347" y="96777"/>
                  </a:lnTo>
                  <a:lnTo>
                    <a:pt x="30815" y="96276"/>
                  </a:lnTo>
                  <a:lnTo>
                    <a:pt x="29372" y="95863"/>
                  </a:lnTo>
                  <a:lnTo>
                    <a:pt x="28635" y="95687"/>
                  </a:lnTo>
                  <a:lnTo>
                    <a:pt x="27899" y="95510"/>
                  </a:lnTo>
                  <a:lnTo>
                    <a:pt x="27103" y="95362"/>
                  </a:lnTo>
                  <a:lnTo>
                    <a:pt x="26278" y="95245"/>
                  </a:lnTo>
                  <a:lnTo>
                    <a:pt x="25394" y="95127"/>
                  </a:lnTo>
                  <a:lnTo>
                    <a:pt x="24422" y="95009"/>
                  </a:lnTo>
                  <a:lnTo>
                    <a:pt x="23362" y="94921"/>
                  </a:lnTo>
                  <a:lnTo>
                    <a:pt x="22183" y="94832"/>
                  </a:lnTo>
                  <a:lnTo>
                    <a:pt x="19444" y="94685"/>
                  </a:lnTo>
                  <a:lnTo>
                    <a:pt x="17882" y="94685"/>
                  </a:lnTo>
                  <a:lnTo>
                    <a:pt x="17087" y="94714"/>
                  </a:lnTo>
                  <a:lnTo>
                    <a:pt x="16291" y="94744"/>
                  </a:lnTo>
                  <a:lnTo>
                    <a:pt x="14642" y="94891"/>
                  </a:lnTo>
                  <a:lnTo>
                    <a:pt x="12992" y="95127"/>
                  </a:lnTo>
                  <a:lnTo>
                    <a:pt x="11342" y="95362"/>
                  </a:lnTo>
                  <a:lnTo>
                    <a:pt x="9722" y="95687"/>
                  </a:lnTo>
                  <a:lnTo>
                    <a:pt x="8160" y="96011"/>
                  </a:lnTo>
                  <a:lnTo>
                    <a:pt x="6687" y="96364"/>
                  </a:lnTo>
                  <a:lnTo>
                    <a:pt x="5303" y="96718"/>
                  </a:lnTo>
                  <a:lnTo>
                    <a:pt x="4007" y="97042"/>
                  </a:lnTo>
                  <a:lnTo>
                    <a:pt x="1885" y="97660"/>
                  </a:lnTo>
                  <a:lnTo>
                    <a:pt x="501" y="98102"/>
                  </a:lnTo>
                  <a:lnTo>
                    <a:pt x="0" y="98279"/>
                  </a:lnTo>
                  <a:lnTo>
                    <a:pt x="1473" y="98102"/>
                  </a:lnTo>
                  <a:lnTo>
                    <a:pt x="3093" y="97926"/>
                  </a:lnTo>
                  <a:lnTo>
                    <a:pt x="5067" y="97749"/>
                  </a:lnTo>
                  <a:lnTo>
                    <a:pt x="7247" y="97572"/>
                  </a:lnTo>
                  <a:lnTo>
                    <a:pt x="9457" y="97484"/>
                  </a:lnTo>
                  <a:lnTo>
                    <a:pt x="10517" y="97454"/>
                  </a:lnTo>
                  <a:lnTo>
                    <a:pt x="11519" y="97454"/>
                  </a:lnTo>
                  <a:lnTo>
                    <a:pt x="12432" y="97484"/>
                  </a:lnTo>
                  <a:lnTo>
                    <a:pt x="13286" y="97543"/>
                  </a:lnTo>
                  <a:lnTo>
                    <a:pt x="14141" y="97660"/>
                  </a:lnTo>
                  <a:lnTo>
                    <a:pt x="15142" y="97808"/>
                  </a:lnTo>
                  <a:lnTo>
                    <a:pt x="16291" y="98014"/>
                  </a:lnTo>
                  <a:lnTo>
                    <a:pt x="17529" y="98250"/>
                  </a:lnTo>
                  <a:lnTo>
                    <a:pt x="20268" y="98809"/>
                  </a:lnTo>
                  <a:lnTo>
                    <a:pt x="23126" y="99457"/>
                  </a:lnTo>
                  <a:lnTo>
                    <a:pt x="25984" y="100106"/>
                  </a:lnTo>
                  <a:lnTo>
                    <a:pt x="28606" y="100754"/>
                  </a:lnTo>
                  <a:lnTo>
                    <a:pt x="32553" y="101667"/>
                  </a:lnTo>
                  <a:lnTo>
                    <a:pt x="33172" y="101814"/>
                  </a:lnTo>
                  <a:lnTo>
                    <a:pt x="33938" y="101962"/>
                  </a:lnTo>
                  <a:lnTo>
                    <a:pt x="35647" y="102227"/>
                  </a:lnTo>
                  <a:lnTo>
                    <a:pt x="37561" y="102492"/>
                  </a:lnTo>
                  <a:lnTo>
                    <a:pt x="39565" y="102757"/>
                  </a:lnTo>
                  <a:lnTo>
                    <a:pt x="43247" y="103169"/>
                  </a:lnTo>
                  <a:lnTo>
                    <a:pt x="45663" y="103405"/>
                  </a:lnTo>
                  <a:lnTo>
                    <a:pt x="47902" y="106145"/>
                  </a:lnTo>
                  <a:lnTo>
                    <a:pt x="49021" y="107530"/>
                  </a:lnTo>
                  <a:lnTo>
                    <a:pt x="50111" y="108914"/>
                  </a:lnTo>
                  <a:lnTo>
                    <a:pt x="47961" y="108354"/>
                  </a:lnTo>
                  <a:lnTo>
                    <a:pt x="45162" y="107618"/>
                  </a:lnTo>
                  <a:lnTo>
                    <a:pt x="43719" y="107294"/>
                  </a:lnTo>
                  <a:lnTo>
                    <a:pt x="42334" y="106970"/>
                  </a:lnTo>
                  <a:lnTo>
                    <a:pt x="41067" y="106705"/>
                  </a:lnTo>
                  <a:lnTo>
                    <a:pt x="40036" y="106528"/>
                  </a:lnTo>
                  <a:lnTo>
                    <a:pt x="39329" y="106469"/>
                  </a:lnTo>
                  <a:lnTo>
                    <a:pt x="38386" y="106440"/>
                  </a:lnTo>
                  <a:lnTo>
                    <a:pt x="35941" y="106440"/>
                  </a:lnTo>
                  <a:lnTo>
                    <a:pt x="32907" y="106528"/>
                  </a:lnTo>
                  <a:lnTo>
                    <a:pt x="29519" y="106646"/>
                  </a:lnTo>
                  <a:lnTo>
                    <a:pt x="22802" y="106940"/>
                  </a:lnTo>
                  <a:lnTo>
                    <a:pt x="19915" y="107088"/>
                  </a:lnTo>
                  <a:lnTo>
                    <a:pt x="17705" y="107176"/>
                  </a:lnTo>
                  <a:lnTo>
                    <a:pt x="17234" y="107205"/>
                  </a:lnTo>
                  <a:lnTo>
                    <a:pt x="16733" y="107235"/>
                  </a:lnTo>
                  <a:lnTo>
                    <a:pt x="15614" y="107412"/>
                  </a:lnTo>
                  <a:lnTo>
                    <a:pt x="14376" y="107618"/>
                  </a:lnTo>
                  <a:lnTo>
                    <a:pt x="13080" y="107913"/>
                  </a:lnTo>
                  <a:lnTo>
                    <a:pt x="11725" y="108266"/>
                  </a:lnTo>
                  <a:lnTo>
                    <a:pt x="10340" y="108620"/>
                  </a:lnTo>
                  <a:lnTo>
                    <a:pt x="8985" y="109003"/>
                  </a:lnTo>
                  <a:lnTo>
                    <a:pt x="7630" y="109415"/>
                  </a:lnTo>
                  <a:lnTo>
                    <a:pt x="5126" y="110181"/>
                  </a:lnTo>
                  <a:lnTo>
                    <a:pt x="3064" y="110859"/>
                  </a:lnTo>
                  <a:lnTo>
                    <a:pt x="1178" y="111536"/>
                  </a:lnTo>
                  <a:lnTo>
                    <a:pt x="5892" y="111359"/>
                  </a:lnTo>
                  <a:lnTo>
                    <a:pt x="16615" y="110976"/>
                  </a:lnTo>
                  <a:lnTo>
                    <a:pt x="22596" y="110770"/>
                  </a:lnTo>
                  <a:lnTo>
                    <a:pt x="28105" y="110623"/>
                  </a:lnTo>
                  <a:lnTo>
                    <a:pt x="32494" y="110534"/>
                  </a:lnTo>
                  <a:lnTo>
                    <a:pt x="35116" y="110534"/>
                  </a:lnTo>
                  <a:lnTo>
                    <a:pt x="35971" y="110564"/>
                  </a:lnTo>
                  <a:lnTo>
                    <a:pt x="36972" y="110564"/>
                  </a:lnTo>
                  <a:lnTo>
                    <a:pt x="39300" y="110505"/>
                  </a:lnTo>
                  <a:lnTo>
                    <a:pt x="41892" y="110417"/>
                  </a:lnTo>
                  <a:lnTo>
                    <a:pt x="44514" y="110299"/>
                  </a:lnTo>
                  <a:lnTo>
                    <a:pt x="48992" y="110034"/>
                  </a:lnTo>
                  <a:lnTo>
                    <a:pt x="50877" y="109916"/>
                  </a:lnTo>
                  <a:lnTo>
                    <a:pt x="52262" y="111831"/>
                  </a:lnTo>
                  <a:lnTo>
                    <a:pt x="53647" y="113746"/>
                  </a:lnTo>
                  <a:lnTo>
                    <a:pt x="56416" y="117605"/>
                  </a:lnTo>
                  <a:lnTo>
                    <a:pt x="53499" y="116927"/>
                  </a:lnTo>
                  <a:lnTo>
                    <a:pt x="51761" y="116544"/>
                  </a:lnTo>
                  <a:lnTo>
                    <a:pt x="49905" y="116161"/>
                  </a:lnTo>
                  <a:lnTo>
                    <a:pt x="48079" y="115778"/>
                  </a:lnTo>
                  <a:lnTo>
                    <a:pt x="46311" y="115454"/>
                  </a:lnTo>
                  <a:lnTo>
                    <a:pt x="44661" y="115189"/>
                  </a:lnTo>
                  <a:lnTo>
                    <a:pt x="43218" y="115012"/>
                  </a:lnTo>
                  <a:lnTo>
                    <a:pt x="41185" y="114836"/>
                  </a:lnTo>
                  <a:lnTo>
                    <a:pt x="38769" y="114718"/>
                  </a:lnTo>
                  <a:lnTo>
                    <a:pt x="36030" y="114629"/>
                  </a:lnTo>
                  <a:lnTo>
                    <a:pt x="33025" y="114571"/>
                  </a:lnTo>
                  <a:lnTo>
                    <a:pt x="29872" y="114600"/>
                  </a:lnTo>
                  <a:lnTo>
                    <a:pt x="28223" y="114629"/>
                  </a:lnTo>
                  <a:lnTo>
                    <a:pt x="26573" y="114659"/>
                  </a:lnTo>
                  <a:lnTo>
                    <a:pt x="24923" y="114747"/>
                  </a:lnTo>
                  <a:lnTo>
                    <a:pt x="23273" y="114836"/>
                  </a:lnTo>
                  <a:lnTo>
                    <a:pt x="21653" y="114953"/>
                  </a:lnTo>
                  <a:lnTo>
                    <a:pt x="20033" y="115071"/>
                  </a:lnTo>
                  <a:lnTo>
                    <a:pt x="19237" y="115160"/>
                  </a:lnTo>
                  <a:lnTo>
                    <a:pt x="18412" y="115248"/>
                  </a:lnTo>
                  <a:lnTo>
                    <a:pt x="17617" y="115395"/>
                  </a:lnTo>
                  <a:lnTo>
                    <a:pt x="16822" y="115513"/>
                  </a:lnTo>
                  <a:lnTo>
                    <a:pt x="15231" y="115867"/>
                  </a:lnTo>
                  <a:lnTo>
                    <a:pt x="13669" y="116250"/>
                  </a:lnTo>
                  <a:lnTo>
                    <a:pt x="12167" y="116662"/>
                  </a:lnTo>
                  <a:lnTo>
                    <a:pt x="10694" y="117134"/>
                  </a:lnTo>
                  <a:lnTo>
                    <a:pt x="9309" y="117605"/>
                  </a:lnTo>
                  <a:lnTo>
                    <a:pt x="8013" y="118076"/>
                  </a:lnTo>
                  <a:lnTo>
                    <a:pt x="6805" y="118518"/>
                  </a:lnTo>
                  <a:lnTo>
                    <a:pt x="5745" y="118990"/>
                  </a:lnTo>
                  <a:lnTo>
                    <a:pt x="3948" y="119755"/>
                  </a:lnTo>
                  <a:lnTo>
                    <a:pt x="2799" y="120286"/>
                  </a:lnTo>
                  <a:lnTo>
                    <a:pt x="2416" y="120492"/>
                  </a:lnTo>
                  <a:lnTo>
                    <a:pt x="2416" y="120492"/>
                  </a:lnTo>
                  <a:lnTo>
                    <a:pt x="3152" y="120374"/>
                  </a:lnTo>
                  <a:lnTo>
                    <a:pt x="5067" y="120080"/>
                  </a:lnTo>
                  <a:lnTo>
                    <a:pt x="6304" y="119903"/>
                  </a:lnTo>
                  <a:lnTo>
                    <a:pt x="7630" y="119755"/>
                  </a:lnTo>
                  <a:lnTo>
                    <a:pt x="9015" y="119608"/>
                  </a:lnTo>
                  <a:lnTo>
                    <a:pt x="10399" y="119490"/>
                  </a:lnTo>
                  <a:lnTo>
                    <a:pt x="12108" y="119402"/>
                  </a:lnTo>
                  <a:lnTo>
                    <a:pt x="14494" y="119343"/>
                  </a:lnTo>
                  <a:lnTo>
                    <a:pt x="17411" y="119314"/>
                  </a:lnTo>
                  <a:lnTo>
                    <a:pt x="20710" y="119314"/>
                  </a:lnTo>
                  <a:lnTo>
                    <a:pt x="24275" y="119373"/>
                  </a:lnTo>
                  <a:lnTo>
                    <a:pt x="27958" y="119461"/>
                  </a:lnTo>
                  <a:lnTo>
                    <a:pt x="29813" y="119520"/>
                  </a:lnTo>
                  <a:lnTo>
                    <a:pt x="31640" y="119638"/>
                  </a:lnTo>
                  <a:lnTo>
                    <a:pt x="33408" y="119726"/>
                  </a:lnTo>
                  <a:lnTo>
                    <a:pt x="35146" y="119844"/>
                  </a:lnTo>
                  <a:lnTo>
                    <a:pt x="36589" y="119962"/>
                  </a:lnTo>
                  <a:lnTo>
                    <a:pt x="38151" y="120021"/>
                  </a:lnTo>
                  <a:lnTo>
                    <a:pt x="39742" y="120080"/>
                  </a:lnTo>
                  <a:lnTo>
                    <a:pt x="43041" y="120080"/>
                  </a:lnTo>
                  <a:lnTo>
                    <a:pt x="44691" y="120050"/>
                  </a:lnTo>
                  <a:lnTo>
                    <a:pt x="47990" y="119962"/>
                  </a:lnTo>
                  <a:lnTo>
                    <a:pt x="51054" y="119814"/>
                  </a:lnTo>
                  <a:lnTo>
                    <a:pt x="53794" y="119667"/>
                  </a:lnTo>
                  <a:lnTo>
                    <a:pt x="56062" y="119520"/>
                  </a:lnTo>
                  <a:lnTo>
                    <a:pt x="57712" y="119402"/>
                  </a:lnTo>
                  <a:lnTo>
                    <a:pt x="58920" y="121022"/>
                  </a:lnTo>
                  <a:lnTo>
                    <a:pt x="60157" y="122643"/>
                  </a:lnTo>
                  <a:lnTo>
                    <a:pt x="61424" y="124263"/>
                  </a:lnTo>
                  <a:lnTo>
                    <a:pt x="62691" y="125824"/>
                  </a:lnTo>
                  <a:lnTo>
                    <a:pt x="61218" y="125795"/>
                  </a:lnTo>
                  <a:lnTo>
                    <a:pt x="59539" y="125677"/>
                  </a:lnTo>
                  <a:lnTo>
                    <a:pt x="58684" y="125618"/>
                  </a:lnTo>
                  <a:lnTo>
                    <a:pt x="57859" y="125530"/>
                  </a:lnTo>
                  <a:lnTo>
                    <a:pt x="57123" y="125412"/>
                  </a:lnTo>
                  <a:lnTo>
                    <a:pt x="56445" y="125294"/>
                  </a:lnTo>
                  <a:lnTo>
                    <a:pt x="56151" y="125235"/>
                  </a:lnTo>
                  <a:lnTo>
                    <a:pt x="55738" y="125206"/>
                  </a:lnTo>
                  <a:lnTo>
                    <a:pt x="54648" y="125176"/>
                  </a:lnTo>
                  <a:lnTo>
                    <a:pt x="53234" y="125176"/>
                  </a:lnTo>
                  <a:lnTo>
                    <a:pt x="51525" y="125265"/>
                  </a:lnTo>
                  <a:lnTo>
                    <a:pt x="49640" y="125382"/>
                  </a:lnTo>
                  <a:lnTo>
                    <a:pt x="47548" y="125530"/>
                  </a:lnTo>
                  <a:lnTo>
                    <a:pt x="45309" y="125706"/>
                  </a:lnTo>
                  <a:lnTo>
                    <a:pt x="43012" y="125913"/>
                  </a:lnTo>
                  <a:lnTo>
                    <a:pt x="42894" y="125824"/>
                  </a:lnTo>
                  <a:lnTo>
                    <a:pt x="42953" y="125942"/>
                  </a:lnTo>
                  <a:lnTo>
                    <a:pt x="39742" y="126266"/>
                  </a:lnTo>
                  <a:lnTo>
                    <a:pt x="36589" y="126620"/>
                  </a:lnTo>
                  <a:lnTo>
                    <a:pt x="33614" y="127003"/>
                  </a:lnTo>
                  <a:lnTo>
                    <a:pt x="30904" y="127386"/>
                  </a:lnTo>
                  <a:lnTo>
                    <a:pt x="30108" y="127533"/>
                  </a:lnTo>
                  <a:lnTo>
                    <a:pt x="29342" y="127710"/>
                  </a:lnTo>
                  <a:lnTo>
                    <a:pt x="28547" y="127886"/>
                  </a:lnTo>
                  <a:lnTo>
                    <a:pt x="27722" y="128093"/>
                  </a:lnTo>
                  <a:lnTo>
                    <a:pt x="26926" y="128328"/>
                  </a:lnTo>
                  <a:lnTo>
                    <a:pt x="26131" y="128564"/>
                  </a:lnTo>
                  <a:lnTo>
                    <a:pt x="24570" y="129124"/>
                  </a:lnTo>
                  <a:lnTo>
                    <a:pt x="23008" y="129742"/>
                  </a:lnTo>
                  <a:lnTo>
                    <a:pt x="21506" y="130361"/>
                  </a:lnTo>
                  <a:lnTo>
                    <a:pt x="20092" y="131039"/>
                  </a:lnTo>
                  <a:lnTo>
                    <a:pt x="18737" y="131687"/>
                  </a:lnTo>
                  <a:lnTo>
                    <a:pt x="17470" y="132335"/>
                  </a:lnTo>
                  <a:lnTo>
                    <a:pt x="16321" y="132924"/>
                  </a:lnTo>
                  <a:lnTo>
                    <a:pt x="15319" y="133484"/>
                  </a:lnTo>
                  <a:lnTo>
                    <a:pt x="14465" y="133985"/>
                  </a:lnTo>
                  <a:lnTo>
                    <a:pt x="13228" y="134721"/>
                  </a:lnTo>
                  <a:lnTo>
                    <a:pt x="12815" y="134986"/>
                  </a:lnTo>
                  <a:lnTo>
                    <a:pt x="12815" y="134986"/>
                  </a:lnTo>
                  <a:lnTo>
                    <a:pt x="15054" y="134544"/>
                  </a:lnTo>
                  <a:lnTo>
                    <a:pt x="17588" y="134044"/>
                  </a:lnTo>
                  <a:lnTo>
                    <a:pt x="20769" y="133454"/>
                  </a:lnTo>
                  <a:lnTo>
                    <a:pt x="24422" y="132806"/>
                  </a:lnTo>
                  <a:lnTo>
                    <a:pt x="28311" y="132158"/>
                  </a:lnTo>
                  <a:lnTo>
                    <a:pt x="30314" y="131864"/>
                  </a:lnTo>
                  <a:lnTo>
                    <a:pt x="32259" y="131569"/>
                  </a:lnTo>
                  <a:lnTo>
                    <a:pt x="34203" y="131304"/>
                  </a:lnTo>
                  <a:lnTo>
                    <a:pt x="36088" y="131068"/>
                  </a:lnTo>
                  <a:lnTo>
                    <a:pt x="40066" y="130597"/>
                  </a:lnTo>
                  <a:lnTo>
                    <a:pt x="44602" y="130037"/>
                  </a:lnTo>
                  <a:lnTo>
                    <a:pt x="45192" y="131540"/>
                  </a:lnTo>
                  <a:lnTo>
                    <a:pt x="45545" y="132394"/>
                  </a:lnTo>
                  <a:lnTo>
                    <a:pt x="46046" y="133454"/>
                  </a:lnTo>
                  <a:lnTo>
                    <a:pt x="44779" y="133631"/>
                  </a:lnTo>
                  <a:lnTo>
                    <a:pt x="43512" y="133837"/>
                  </a:lnTo>
                  <a:lnTo>
                    <a:pt x="42246" y="134073"/>
                  </a:lnTo>
                  <a:lnTo>
                    <a:pt x="40949" y="134338"/>
                  </a:lnTo>
                  <a:lnTo>
                    <a:pt x="38445" y="134869"/>
                  </a:lnTo>
                  <a:lnTo>
                    <a:pt x="35971" y="135458"/>
                  </a:lnTo>
                  <a:lnTo>
                    <a:pt x="33908" y="134486"/>
                  </a:lnTo>
                  <a:lnTo>
                    <a:pt x="33054" y="134073"/>
                  </a:lnTo>
                  <a:lnTo>
                    <a:pt x="34203" y="135929"/>
                  </a:lnTo>
                  <a:lnTo>
                    <a:pt x="32347" y="136430"/>
                  </a:lnTo>
                  <a:lnTo>
                    <a:pt x="30579" y="136931"/>
                  </a:lnTo>
                  <a:lnTo>
                    <a:pt x="27398" y="137844"/>
                  </a:lnTo>
                  <a:lnTo>
                    <a:pt x="26278" y="138168"/>
                  </a:lnTo>
                  <a:lnTo>
                    <a:pt x="24923" y="138551"/>
                  </a:lnTo>
                  <a:lnTo>
                    <a:pt x="21800" y="139346"/>
                  </a:lnTo>
                  <a:lnTo>
                    <a:pt x="18295" y="140201"/>
                  </a:lnTo>
                  <a:lnTo>
                    <a:pt x="14759" y="141055"/>
                  </a:lnTo>
                  <a:lnTo>
                    <a:pt x="8750" y="142469"/>
                  </a:lnTo>
                  <a:lnTo>
                    <a:pt x="6187" y="143058"/>
                  </a:lnTo>
                  <a:lnTo>
                    <a:pt x="7836" y="143235"/>
                  </a:lnTo>
                  <a:lnTo>
                    <a:pt x="11813" y="143677"/>
                  </a:lnTo>
                  <a:lnTo>
                    <a:pt x="14200" y="143913"/>
                  </a:lnTo>
                  <a:lnTo>
                    <a:pt x="16615" y="144119"/>
                  </a:lnTo>
                  <a:lnTo>
                    <a:pt x="18884" y="144296"/>
                  </a:lnTo>
                  <a:lnTo>
                    <a:pt x="20799" y="144384"/>
                  </a:lnTo>
                  <a:lnTo>
                    <a:pt x="21417" y="144384"/>
                  </a:lnTo>
                  <a:lnTo>
                    <a:pt x="22154" y="144355"/>
                  </a:lnTo>
                  <a:lnTo>
                    <a:pt x="22949" y="144325"/>
                  </a:lnTo>
                  <a:lnTo>
                    <a:pt x="23863" y="144237"/>
                  </a:lnTo>
                  <a:lnTo>
                    <a:pt x="25895" y="144001"/>
                  </a:lnTo>
                  <a:lnTo>
                    <a:pt x="28164" y="143707"/>
                  </a:lnTo>
                  <a:lnTo>
                    <a:pt x="30609" y="143353"/>
                  </a:lnTo>
                  <a:lnTo>
                    <a:pt x="33172" y="142970"/>
                  </a:lnTo>
                  <a:lnTo>
                    <a:pt x="38416" y="142086"/>
                  </a:lnTo>
                  <a:lnTo>
                    <a:pt x="38858" y="142558"/>
                  </a:lnTo>
                  <a:lnTo>
                    <a:pt x="39300" y="143000"/>
                  </a:lnTo>
                  <a:lnTo>
                    <a:pt x="40331" y="144001"/>
                  </a:lnTo>
                  <a:lnTo>
                    <a:pt x="41480" y="145003"/>
                  </a:lnTo>
                  <a:lnTo>
                    <a:pt x="42717" y="146063"/>
                  </a:lnTo>
                  <a:lnTo>
                    <a:pt x="42570" y="146122"/>
                  </a:lnTo>
                  <a:lnTo>
                    <a:pt x="41509" y="146623"/>
                  </a:lnTo>
                  <a:lnTo>
                    <a:pt x="40390" y="147212"/>
                  </a:lnTo>
                  <a:lnTo>
                    <a:pt x="39211" y="147860"/>
                  </a:lnTo>
                  <a:lnTo>
                    <a:pt x="38003" y="148597"/>
                  </a:lnTo>
                  <a:lnTo>
                    <a:pt x="36177" y="148302"/>
                  </a:lnTo>
                  <a:lnTo>
                    <a:pt x="35381" y="148214"/>
                  </a:lnTo>
                  <a:lnTo>
                    <a:pt x="34704" y="148126"/>
                  </a:lnTo>
                  <a:lnTo>
                    <a:pt x="27486" y="147536"/>
                  </a:lnTo>
                  <a:lnTo>
                    <a:pt x="23008" y="147183"/>
                  </a:lnTo>
                  <a:lnTo>
                    <a:pt x="23804" y="147595"/>
                  </a:lnTo>
                  <a:lnTo>
                    <a:pt x="24746" y="148067"/>
                  </a:lnTo>
                  <a:lnTo>
                    <a:pt x="25984" y="148685"/>
                  </a:lnTo>
                  <a:lnTo>
                    <a:pt x="27516" y="149392"/>
                  </a:lnTo>
                  <a:lnTo>
                    <a:pt x="29254" y="150158"/>
                  </a:lnTo>
                  <a:lnTo>
                    <a:pt x="31169" y="150924"/>
                  </a:lnTo>
                  <a:lnTo>
                    <a:pt x="33231" y="151720"/>
                  </a:lnTo>
                  <a:lnTo>
                    <a:pt x="30845" y="153399"/>
                  </a:lnTo>
                  <a:lnTo>
                    <a:pt x="28930" y="154813"/>
                  </a:lnTo>
                  <a:lnTo>
                    <a:pt x="27133" y="156139"/>
                  </a:lnTo>
                  <a:lnTo>
                    <a:pt x="30373" y="154990"/>
                  </a:lnTo>
                  <a:lnTo>
                    <a:pt x="33467" y="153929"/>
                  </a:lnTo>
                  <a:lnTo>
                    <a:pt x="35116" y="153399"/>
                  </a:lnTo>
                  <a:lnTo>
                    <a:pt x="36737" y="152898"/>
                  </a:lnTo>
                  <a:lnTo>
                    <a:pt x="38327" y="153340"/>
                  </a:lnTo>
                  <a:lnTo>
                    <a:pt x="39918" y="153723"/>
                  </a:lnTo>
                  <a:lnTo>
                    <a:pt x="41686" y="154106"/>
                  </a:lnTo>
                  <a:lnTo>
                    <a:pt x="43453" y="154401"/>
                  </a:lnTo>
                  <a:lnTo>
                    <a:pt x="45251" y="154695"/>
                  </a:lnTo>
                  <a:lnTo>
                    <a:pt x="47018" y="154931"/>
                  </a:lnTo>
                  <a:lnTo>
                    <a:pt x="48727" y="155137"/>
                  </a:lnTo>
                  <a:lnTo>
                    <a:pt x="50377" y="155284"/>
                  </a:lnTo>
                  <a:lnTo>
                    <a:pt x="51938" y="155432"/>
                  </a:lnTo>
                  <a:lnTo>
                    <a:pt x="53381" y="155550"/>
                  </a:lnTo>
                  <a:lnTo>
                    <a:pt x="52527" y="156610"/>
                  </a:lnTo>
                  <a:lnTo>
                    <a:pt x="51732" y="157700"/>
                  </a:lnTo>
                  <a:lnTo>
                    <a:pt x="50642" y="157789"/>
                  </a:lnTo>
                  <a:lnTo>
                    <a:pt x="49640" y="157877"/>
                  </a:lnTo>
                  <a:lnTo>
                    <a:pt x="48697" y="158024"/>
                  </a:lnTo>
                  <a:lnTo>
                    <a:pt x="47696" y="158201"/>
                  </a:lnTo>
                  <a:lnTo>
                    <a:pt x="46606" y="158466"/>
                  </a:lnTo>
                  <a:lnTo>
                    <a:pt x="45368" y="158820"/>
                  </a:lnTo>
                  <a:lnTo>
                    <a:pt x="43925" y="159291"/>
                  </a:lnTo>
                  <a:lnTo>
                    <a:pt x="42216" y="159910"/>
                  </a:lnTo>
                  <a:lnTo>
                    <a:pt x="41156" y="160322"/>
                  </a:lnTo>
                  <a:lnTo>
                    <a:pt x="40095" y="160793"/>
                  </a:lnTo>
                  <a:lnTo>
                    <a:pt x="39005" y="161353"/>
                  </a:lnTo>
                  <a:lnTo>
                    <a:pt x="37944" y="161972"/>
                  </a:lnTo>
                  <a:lnTo>
                    <a:pt x="36913" y="162591"/>
                  </a:lnTo>
                  <a:lnTo>
                    <a:pt x="35912" y="163239"/>
                  </a:lnTo>
                  <a:lnTo>
                    <a:pt x="34940" y="163916"/>
                  </a:lnTo>
                  <a:lnTo>
                    <a:pt x="34026" y="164564"/>
                  </a:lnTo>
                  <a:lnTo>
                    <a:pt x="32406" y="165772"/>
                  </a:lnTo>
                  <a:lnTo>
                    <a:pt x="31139" y="166774"/>
                  </a:lnTo>
                  <a:lnTo>
                    <a:pt x="30314" y="167451"/>
                  </a:lnTo>
                  <a:lnTo>
                    <a:pt x="30020" y="167687"/>
                  </a:lnTo>
                  <a:lnTo>
                    <a:pt x="30962" y="167157"/>
                  </a:lnTo>
                  <a:lnTo>
                    <a:pt x="32023" y="166597"/>
                  </a:lnTo>
                  <a:lnTo>
                    <a:pt x="33319" y="165949"/>
                  </a:lnTo>
                  <a:lnTo>
                    <a:pt x="34733" y="165212"/>
                  </a:lnTo>
                  <a:lnTo>
                    <a:pt x="36206" y="164535"/>
                  </a:lnTo>
                  <a:lnTo>
                    <a:pt x="36913" y="164240"/>
                  </a:lnTo>
                  <a:lnTo>
                    <a:pt x="37591" y="163946"/>
                  </a:lnTo>
                  <a:lnTo>
                    <a:pt x="38239" y="163710"/>
                  </a:lnTo>
                  <a:lnTo>
                    <a:pt x="38828" y="163533"/>
                  </a:lnTo>
                  <a:lnTo>
                    <a:pt x="39712" y="163298"/>
                  </a:lnTo>
                  <a:lnTo>
                    <a:pt x="40832" y="163032"/>
                  </a:lnTo>
                  <a:lnTo>
                    <a:pt x="42128" y="162797"/>
                  </a:lnTo>
                  <a:lnTo>
                    <a:pt x="43542" y="162532"/>
                  </a:lnTo>
                  <a:lnTo>
                    <a:pt x="46517" y="162031"/>
                  </a:lnTo>
                  <a:lnTo>
                    <a:pt x="49434" y="161559"/>
                  </a:lnTo>
                  <a:lnTo>
                    <a:pt x="48815" y="162679"/>
                  </a:lnTo>
                  <a:lnTo>
                    <a:pt x="48285" y="163769"/>
                  </a:lnTo>
                  <a:lnTo>
                    <a:pt x="47814" y="164771"/>
                  </a:lnTo>
                  <a:lnTo>
                    <a:pt x="47401" y="165654"/>
                  </a:lnTo>
                  <a:lnTo>
                    <a:pt x="46782" y="167127"/>
                  </a:lnTo>
                  <a:lnTo>
                    <a:pt x="46458" y="167923"/>
                  </a:lnTo>
                  <a:lnTo>
                    <a:pt x="44485" y="168836"/>
                  </a:lnTo>
                  <a:lnTo>
                    <a:pt x="43836" y="169160"/>
                  </a:lnTo>
                  <a:lnTo>
                    <a:pt x="43129" y="169573"/>
                  </a:lnTo>
                  <a:lnTo>
                    <a:pt x="42363" y="170073"/>
                  </a:lnTo>
                  <a:lnTo>
                    <a:pt x="41568" y="170604"/>
                  </a:lnTo>
                  <a:lnTo>
                    <a:pt x="40743" y="171222"/>
                  </a:lnTo>
                  <a:lnTo>
                    <a:pt x="39889" y="171841"/>
                  </a:lnTo>
                  <a:lnTo>
                    <a:pt x="38269" y="173137"/>
                  </a:lnTo>
                  <a:lnTo>
                    <a:pt x="36796" y="174375"/>
                  </a:lnTo>
                  <a:lnTo>
                    <a:pt x="35588" y="175376"/>
                  </a:lnTo>
                  <a:lnTo>
                    <a:pt x="34468" y="176378"/>
                  </a:lnTo>
                  <a:lnTo>
                    <a:pt x="34468" y="176378"/>
                  </a:lnTo>
                  <a:lnTo>
                    <a:pt x="40036" y="173844"/>
                  </a:lnTo>
                  <a:lnTo>
                    <a:pt x="45280" y="171488"/>
                  </a:lnTo>
                  <a:lnTo>
                    <a:pt x="50701" y="169101"/>
                  </a:lnTo>
                  <a:lnTo>
                    <a:pt x="50701" y="169101"/>
                  </a:lnTo>
                  <a:lnTo>
                    <a:pt x="50111" y="170044"/>
                  </a:lnTo>
                  <a:lnTo>
                    <a:pt x="49670" y="170780"/>
                  </a:lnTo>
                  <a:lnTo>
                    <a:pt x="49316" y="171429"/>
                  </a:lnTo>
                  <a:lnTo>
                    <a:pt x="50612" y="170368"/>
                  </a:lnTo>
                  <a:lnTo>
                    <a:pt x="52085" y="169160"/>
                  </a:lnTo>
                  <a:lnTo>
                    <a:pt x="53941" y="167658"/>
                  </a:lnTo>
                  <a:lnTo>
                    <a:pt x="55974" y="166803"/>
                  </a:lnTo>
                  <a:lnTo>
                    <a:pt x="57211" y="166303"/>
                  </a:lnTo>
                  <a:lnTo>
                    <a:pt x="58478" y="165802"/>
                  </a:lnTo>
                  <a:lnTo>
                    <a:pt x="60039" y="165124"/>
                  </a:lnTo>
                  <a:lnTo>
                    <a:pt x="61778" y="164329"/>
                  </a:lnTo>
                  <a:lnTo>
                    <a:pt x="63516" y="163533"/>
                  </a:lnTo>
                  <a:lnTo>
                    <a:pt x="66462" y="162119"/>
                  </a:lnTo>
                  <a:lnTo>
                    <a:pt x="67728" y="161501"/>
                  </a:lnTo>
                  <a:lnTo>
                    <a:pt x="70527" y="163239"/>
                  </a:lnTo>
                  <a:lnTo>
                    <a:pt x="69614" y="163946"/>
                  </a:lnTo>
                  <a:lnTo>
                    <a:pt x="68701" y="164682"/>
                  </a:lnTo>
                  <a:lnTo>
                    <a:pt x="67817" y="165507"/>
                  </a:lnTo>
                  <a:lnTo>
                    <a:pt x="66933" y="166361"/>
                  </a:lnTo>
                  <a:lnTo>
                    <a:pt x="65313" y="166715"/>
                  </a:lnTo>
                  <a:lnTo>
                    <a:pt x="64576" y="166892"/>
                  </a:lnTo>
                  <a:lnTo>
                    <a:pt x="63958" y="167068"/>
                  </a:lnTo>
                  <a:lnTo>
                    <a:pt x="62544" y="167540"/>
                  </a:lnTo>
                  <a:lnTo>
                    <a:pt x="60864" y="168100"/>
                  </a:lnTo>
                  <a:lnTo>
                    <a:pt x="58979" y="168807"/>
                  </a:lnTo>
                  <a:lnTo>
                    <a:pt x="56917" y="169602"/>
                  </a:lnTo>
                  <a:lnTo>
                    <a:pt x="54766" y="170486"/>
                  </a:lnTo>
                  <a:lnTo>
                    <a:pt x="52586" y="171458"/>
                  </a:lnTo>
                  <a:lnTo>
                    <a:pt x="50377" y="172489"/>
                  </a:lnTo>
                  <a:lnTo>
                    <a:pt x="48255" y="173550"/>
                  </a:lnTo>
                  <a:lnTo>
                    <a:pt x="47224" y="174109"/>
                  </a:lnTo>
                  <a:lnTo>
                    <a:pt x="46193" y="174728"/>
                  </a:lnTo>
                  <a:lnTo>
                    <a:pt x="45221" y="175406"/>
                  </a:lnTo>
                  <a:lnTo>
                    <a:pt x="44249" y="176083"/>
                  </a:lnTo>
                  <a:lnTo>
                    <a:pt x="43365" y="176790"/>
                  </a:lnTo>
                  <a:lnTo>
                    <a:pt x="42481" y="177527"/>
                  </a:lnTo>
                  <a:lnTo>
                    <a:pt x="41686" y="178204"/>
                  </a:lnTo>
                  <a:lnTo>
                    <a:pt x="40920" y="178911"/>
                  </a:lnTo>
                  <a:lnTo>
                    <a:pt x="40242" y="179560"/>
                  </a:lnTo>
                  <a:lnTo>
                    <a:pt x="39624" y="180149"/>
                  </a:lnTo>
                  <a:lnTo>
                    <a:pt x="38651" y="181150"/>
                  </a:lnTo>
                  <a:lnTo>
                    <a:pt x="38033" y="181857"/>
                  </a:lnTo>
                  <a:lnTo>
                    <a:pt x="37797" y="182093"/>
                  </a:lnTo>
                  <a:lnTo>
                    <a:pt x="37797" y="182093"/>
                  </a:lnTo>
                  <a:lnTo>
                    <a:pt x="38269" y="181799"/>
                  </a:lnTo>
                  <a:lnTo>
                    <a:pt x="39476" y="181092"/>
                  </a:lnTo>
                  <a:lnTo>
                    <a:pt x="41156" y="180149"/>
                  </a:lnTo>
                  <a:lnTo>
                    <a:pt x="42039" y="179677"/>
                  </a:lnTo>
                  <a:lnTo>
                    <a:pt x="42953" y="179206"/>
                  </a:lnTo>
                  <a:lnTo>
                    <a:pt x="44072" y="178676"/>
                  </a:lnTo>
                  <a:lnTo>
                    <a:pt x="45692" y="177969"/>
                  </a:lnTo>
                  <a:lnTo>
                    <a:pt x="47637" y="177144"/>
                  </a:lnTo>
                  <a:lnTo>
                    <a:pt x="49905" y="176231"/>
                  </a:lnTo>
                  <a:lnTo>
                    <a:pt x="52321" y="175258"/>
                  </a:lnTo>
                  <a:lnTo>
                    <a:pt x="54854" y="174316"/>
                  </a:lnTo>
                  <a:lnTo>
                    <a:pt x="57359" y="173432"/>
                  </a:lnTo>
                  <a:lnTo>
                    <a:pt x="59804" y="172607"/>
                  </a:lnTo>
                  <a:lnTo>
                    <a:pt x="60658" y="172342"/>
                  </a:lnTo>
                  <a:lnTo>
                    <a:pt x="61542" y="172018"/>
                  </a:lnTo>
                  <a:lnTo>
                    <a:pt x="63368" y="171311"/>
                  </a:lnTo>
                  <a:lnTo>
                    <a:pt x="63368" y="171311"/>
                  </a:lnTo>
                  <a:lnTo>
                    <a:pt x="62249" y="173226"/>
                  </a:lnTo>
                  <a:lnTo>
                    <a:pt x="61100" y="175170"/>
                  </a:lnTo>
                  <a:lnTo>
                    <a:pt x="60039" y="177085"/>
                  </a:lnTo>
                  <a:lnTo>
                    <a:pt x="59038" y="178882"/>
                  </a:lnTo>
                  <a:lnTo>
                    <a:pt x="58537" y="179206"/>
                  </a:lnTo>
                  <a:lnTo>
                    <a:pt x="58036" y="179530"/>
                  </a:lnTo>
                  <a:lnTo>
                    <a:pt x="57064" y="180237"/>
                  </a:lnTo>
                  <a:lnTo>
                    <a:pt x="56121" y="181003"/>
                  </a:lnTo>
                  <a:lnTo>
                    <a:pt x="55208" y="181828"/>
                  </a:lnTo>
                  <a:lnTo>
                    <a:pt x="54324" y="182653"/>
                  </a:lnTo>
                  <a:lnTo>
                    <a:pt x="53499" y="183507"/>
                  </a:lnTo>
                  <a:lnTo>
                    <a:pt x="52704" y="184332"/>
                  </a:lnTo>
                  <a:lnTo>
                    <a:pt x="51967" y="185157"/>
                  </a:lnTo>
                  <a:lnTo>
                    <a:pt x="51290" y="185952"/>
                  </a:lnTo>
                  <a:lnTo>
                    <a:pt x="50671" y="186689"/>
                  </a:lnTo>
                  <a:lnTo>
                    <a:pt x="49699" y="187926"/>
                  </a:lnTo>
                  <a:lnTo>
                    <a:pt x="49080" y="188751"/>
                  </a:lnTo>
                  <a:lnTo>
                    <a:pt x="48874" y="189046"/>
                  </a:lnTo>
                  <a:lnTo>
                    <a:pt x="50259" y="188103"/>
                  </a:lnTo>
                  <a:lnTo>
                    <a:pt x="51850" y="187072"/>
                  </a:lnTo>
                  <a:lnTo>
                    <a:pt x="53853" y="185805"/>
                  </a:lnTo>
                  <a:lnTo>
                    <a:pt x="56121" y="184362"/>
                  </a:lnTo>
                  <a:lnTo>
                    <a:pt x="58596" y="182830"/>
                  </a:lnTo>
                  <a:lnTo>
                    <a:pt x="61100" y="181327"/>
                  </a:lnTo>
                  <a:lnTo>
                    <a:pt x="62337" y="180620"/>
                  </a:lnTo>
                  <a:lnTo>
                    <a:pt x="63545" y="179943"/>
                  </a:lnTo>
                  <a:lnTo>
                    <a:pt x="65814" y="178705"/>
                  </a:lnTo>
                  <a:lnTo>
                    <a:pt x="68347" y="177291"/>
                  </a:lnTo>
                  <a:lnTo>
                    <a:pt x="73679" y="174227"/>
                  </a:lnTo>
                  <a:lnTo>
                    <a:pt x="81516" y="169720"/>
                  </a:lnTo>
                  <a:lnTo>
                    <a:pt x="82547" y="170250"/>
                  </a:lnTo>
                  <a:lnTo>
                    <a:pt x="83519" y="170722"/>
                  </a:lnTo>
                  <a:lnTo>
                    <a:pt x="84491" y="171252"/>
                  </a:lnTo>
                  <a:lnTo>
                    <a:pt x="85434" y="171753"/>
                  </a:lnTo>
                  <a:lnTo>
                    <a:pt x="86377" y="172312"/>
                  </a:lnTo>
                  <a:lnTo>
                    <a:pt x="83902" y="173226"/>
                  </a:lnTo>
                  <a:lnTo>
                    <a:pt x="82193" y="173844"/>
                  </a:lnTo>
                  <a:lnTo>
                    <a:pt x="80278" y="174581"/>
                  </a:lnTo>
                  <a:lnTo>
                    <a:pt x="78305" y="175376"/>
                  </a:lnTo>
                  <a:lnTo>
                    <a:pt x="76331" y="176201"/>
                  </a:lnTo>
                  <a:lnTo>
                    <a:pt x="74445" y="177026"/>
                  </a:lnTo>
                  <a:lnTo>
                    <a:pt x="73591" y="177438"/>
                  </a:lnTo>
                  <a:lnTo>
                    <a:pt x="72796" y="177821"/>
                  </a:lnTo>
                  <a:lnTo>
                    <a:pt x="71882" y="178293"/>
                  </a:lnTo>
                  <a:lnTo>
                    <a:pt x="70969" y="178823"/>
                  </a:lnTo>
                  <a:lnTo>
                    <a:pt x="70056" y="179353"/>
                  </a:lnTo>
                  <a:lnTo>
                    <a:pt x="69143" y="179913"/>
                  </a:lnTo>
                  <a:lnTo>
                    <a:pt x="68229" y="180502"/>
                  </a:lnTo>
                  <a:lnTo>
                    <a:pt x="67316" y="181092"/>
                  </a:lnTo>
                  <a:lnTo>
                    <a:pt x="65578" y="182329"/>
                  </a:lnTo>
                  <a:lnTo>
                    <a:pt x="63899" y="183566"/>
                  </a:lnTo>
                  <a:lnTo>
                    <a:pt x="62308" y="184774"/>
                  </a:lnTo>
                  <a:lnTo>
                    <a:pt x="60864" y="185894"/>
                  </a:lnTo>
                  <a:lnTo>
                    <a:pt x="59568" y="186954"/>
                  </a:lnTo>
                  <a:lnTo>
                    <a:pt x="58066" y="188103"/>
                  </a:lnTo>
                  <a:lnTo>
                    <a:pt x="56180" y="189517"/>
                  </a:lnTo>
                  <a:lnTo>
                    <a:pt x="54030" y="191049"/>
                  </a:lnTo>
                  <a:lnTo>
                    <a:pt x="51879" y="192610"/>
                  </a:lnTo>
                  <a:lnTo>
                    <a:pt x="48167" y="195232"/>
                  </a:lnTo>
                  <a:lnTo>
                    <a:pt x="46606" y="196352"/>
                  </a:lnTo>
                  <a:lnTo>
                    <a:pt x="47784" y="196028"/>
                  </a:lnTo>
                  <a:lnTo>
                    <a:pt x="50583" y="195203"/>
                  </a:lnTo>
                  <a:lnTo>
                    <a:pt x="52262" y="194702"/>
                  </a:lnTo>
                  <a:lnTo>
                    <a:pt x="53971" y="194172"/>
                  </a:lnTo>
                  <a:lnTo>
                    <a:pt x="55562" y="193671"/>
                  </a:lnTo>
                  <a:lnTo>
                    <a:pt x="56887" y="193200"/>
                  </a:lnTo>
                  <a:lnTo>
                    <a:pt x="57506" y="192934"/>
                  </a:lnTo>
                  <a:lnTo>
                    <a:pt x="58272" y="192581"/>
                  </a:lnTo>
                  <a:lnTo>
                    <a:pt x="59156" y="192139"/>
                  </a:lnTo>
                  <a:lnTo>
                    <a:pt x="60128" y="191609"/>
                  </a:lnTo>
                  <a:lnTo>
                    <a:pt x="62278" y="190371"/>
                  </a:lnTo>
                  <a:lnTo>
                    <a:pt x="64635" y="188957"/>
                  </a:lnTo>
                  <a:lnTo>
                    <a:pt x="67080" y="187455"/>
                  </a:lnTo>
                  <a:lnTo>
                    <a:pt x="69467" y="185982"/>
                  </a:lnTo>
                  <a:lnTo>
                    <a:pt x="73620" y="183389"/>
                  </a:lnTo>
                  <a:lnTo>
                    <a:pt x="74445" y="182859"/>
                  </a:lnTo>
                  <a:lnTo>
                    <a:pt x="75359" y="182270"/>
                  </a:lnTo>
                  <a:lnTo>
                    <a:pt x="76301" y="181592"/>
                  </a:lnTo>
                  <a:lnTo>
                    <a:pt x="77303" y="180856"/>
                  </a:lnTo>
                  <a:lnTo>
                    <a:pt x="79395" y="179324"/>
                  </a:lnTo>
                  <a:lnTo>
                    <a:pt x="81457" y="177733"/>
                  </a:lnTo>
                  <a:lnTo>
                    <a:pt x="83401" y="176172"/>
                  </a:lnTo>
                  <a:lnTo>
                    <a:pt x="85139" y="174787"/>
                  </a:lnTo>
                  <a:lnTo>
                    <a:pt x="87408" y="172931"/>
                  </a:lnTo>
                  <a:lnTo>
                    <a:pt x="88704" y="173726"/>
                  </a:lnTo>
                  <a:lnTo>
                    <a:pt x="89971" y="174551"/>
                  </a:lnTo>
                  <a:lnTo>
                    <a:pt x="92062" y="175877"/>
                  </a:lnTo>
                  <a:lnTo>
                    <a:pt x="89617" y="176672"/>
                  </a:lnTo>
                  <a:lnTo>
                    <a:pt x="88026" y="177232"/>
                  </a:lnTo>
                  <a:lnTo>
                    <a:pt x="86524" y="177792"/>
                  </a:lnTo>
                  <a:lnTo>
                    <a:pt x="86053" y="177998"/>
                  </a:lnTo>
                  <a:lnTo>
                    <a:pt x="85404" y="178352"/>
                  </a:lnTo>
                  <a:lnTo>
                    <a:pt x="84668" y="178794"/>
                  </a:lnTo>
                  <a:lnTo>
                    <a:pt x="83784" y="179353"/>
                  </a:lnTo>
                  <a:lnTo>
                    <a:pt x="82841" y="179972"/>
                  </a:lnTo>
                  <a:lnTo>
                    <a:pt x="81810" y="180650"/>
                  </a:lnTo>
                  <a:lnTo>
                    <a:pt x="79660" y="182182"/>
                  </a:lnTo>
                  <a:lnTo>
                    <a:pt x="77450" y="183831"/>
                  </a:lnTo>
                  <a:lnTo>
                    <a:pt x="76390" y="184656"/>
                  </a:lnTo>
                  <a:lnTo>
                    <a:pt x="75359" y="185481"/>
                  </a:lnTo>
                  <a:lnTo>
                    <a:pt x="74416" y="186276"/>
                  </a:lnTo>
                  <a:lnTo>
                    <a:pt x="73532" y="187013"/>
                  </a:lnTo>
                  <a:lnTo>
                    <a:pt x="72766" y="187720"/>
                  </a:lnTo>
                  <a:lnTo>
                    <a:pt x="72118" y="188339"/>
                  </a:lnTo>
                  <a:lnTo>
                    <a:pt x="71529" y="189016"/>
                  </a:lnTo>
                  <a:lnTo>
                    <a:pt x="70910" y="189753"/>
                  </a:lnTo>
                  <a:lnTo>
                    <a:pt x="70262" y="190548"/>
                  </a:lnTo>
                  <a:lnTo>
                    <a:pt x="69614" y="191432"/>
                  </a:lnTo>
                  <a:lnTo>
                    <a:pt x="68966" y="192345"/>
                  </a:lnTo>
                  <a:lnTo>
                    <a:pt x="68318" y="193259"/>
                  </a:lnTo>
                  <a:lnTo>
                    <a:pt x="67110" y="195085"/>
                  </a:lnTo>
                  <a:lnTo>
                    <a:pt x="66049" y="196764"/>
                  </a:lnTo>
                  <a:lnTo>
                    <a:pt x="65195" y="198119"/>
                  </a:lnTo>
                  <a:lnTo>
                    <a:pt x="64429" y="199416"/>
                  </a:lnTo>
                  <a:lnTo>
                    <a:pt x="66432" y="197619"/>
                  </a:lnTo>
                  <a:lnTo>
                    <a:pt x="68347" y="195969"/>
                  </a:lnTo>
                  <a:lnTo>
                    <a:pt x="70321" y="194349"/>
                  </a:lnTo>
                  <a:lnTo>
                    <a:pt x="71323" y="193553"/>
                  </a:lnTo>
                  <a:lnTo>
                    <a:pt x="72442" y="192699"/>
                  </a:lnTo>
                  <a:lnTo>
                    <a:pt x="73679" y="191786"/>
                  </a:lnTo>
                  <a:lnTo>
                    <a:pt x="75035" y="190813"/>
                  </a:lnTo>
                  <a:lnTo>
                    <a:pt x="77922" y="188810"/>
                  </a:lnTo>
                  <a:lnTo>
                    <a:pt x="81044" y="186659"/>
                  </a:lnTo>
                  <a:lnTo>
                    <a:pt x="81899" y="186070"/>
                  </a:lnTo>
                  <a:lnTo>
                    <a:pt x="82783" y="185393"/>
                  </a:lnTo>
                  <a:lnTo>
                    <a:pt x="83725" y="184656"/>
                  </a:lnTo>
                  <a:lnTo>
                    <a:pt x="84697" y="183861"/>
                  </a:lnTo>
                  <a:lnTo>
                    <a:pt x="86671" y="182182"/>
                  </a:lnTo>
                  <a:lnTo>
                    <a:pt x="88557" y="180502"/>
                  </a:lnTo>
                  <a:lnTo>
                    <a:pt x="90236" y="178970"/>
                  </a:lnTo>
                  <a:lnTo>
                    <a:pt x="91591" y="177704"/>
                  </a:lnTo>
                  <a:lnTo>
                    <a:pt x="92828" y="176525"/>
                  </a:lnTo>
                  <a:lnTo>
                    <a:pt x="92711" y="176319"/>
                  </a:lnTo>
                  <a:lnTo>
                    <a:pt x="93535" y="176820"/>
                  </a:lnTo>
                  <a:lnTo>
                    <a:pt x="95332" y="177969"/>
                  </a:lnTo>
                  <a:lnTo>
                    <a:pt x="97159" y="179118"/>
                  </a:lnTo>
                  <a:lnTo>
                    <a:pt x="97954" y="179589"/>
                  </a:lnTo>
                  <a:lnTo>
                    <a:pt x="96688" y="179854"/>
                  </a:lnTo>
                  <a:lnTo>
                    <a:pt x="95892" y="180031"/>
                  </a:lnTo>
                  <a:lnTo>
                    <a:pt x="95067" y="180237"/>
                  </a:lnTo>
                  <a:lnTo>
                    <a:pt x="94213" y="180473"/>
                  </a:lnTo>
                  <a:lnTo>
                    <a:pt x="93388" y="180738"/>
                  </a:lnTo>
                  <a:lnTo>
                    <a:pt x="92593" y="181033"/>
                  </a:lnTo>
                  <a:lnTo>
                    <a:pt x="92239" y="181180"/>
                  </a:lnTo>
                  <a:lnTo>
                    <a:pt x="91915" y="181327"/>
                  </a:lnTo>
                  <a:lnTo>
                    <a:pt x="91002" y="181828"/>
                  </a:lnTo>
                  <a:lnTo>
                    <a:pt x="89971" y="182447"/>
                  </a:lnTo>
                  <a:lnTo>
                    <a:pt x="89411" y="182830"/>
                  </a:lnTo>
                  <a:lnTo>
                    <a:pt x="88822" y="183213"/>
                  </a:lnTo>
                  <a:lnTo>
                    <a:pt x="88233" y="183655"/>
                  </a:lnTo>
                  <a:lnTo>
                    <a:pt x="87614" y="184126"/>
                  </a:lnTo>
                  <a:lnTo>
                    <a:pt x="87025" y="184627"/>
                  </a:lnTo>
                  <a:lnTo>
                    <a:pt x="86406" y="185186"/>
                  </a:lnTo>
                  <a:lnTo>
                    <a:pt x="85817" y="185746"/>
                  </a:lnTo>
                  <a:lnTo>
                    <a:pt x="85228" y="186394"/>
                  </a:lnTo>
                  <a:lnTo>
                    <a:pt x="84639" y="187042"/>
                  </a:lnTo>
                  <a:lnTo>
                    <a:pt x="84108" y="187750"/>
                  </a:lnTo>
                  <a:lnTo>
                    <a:pt x="83578" y="188515"/>
                  </a:lnTo>
                  <a:lnTo>
                    <a:pt x="83077" y="189311"/>
                  </a:lnTo>
                  <a:lnTo>
                    <a:pt x="82841" y="189723"/>
                  </a:lnTo>
                  <a:lnTo>
                    <a:pt x="82635" y="190165"/>
                  </a:lnTo>
                  <a:lnTo>
                    <a:pt x="82458" y="190637"/>
                  </a:lnTo>
                  <a:lnTo>
                    <a:pt x="82252" y="191108"/>
                  </a:lnTo>
                  <a:lnTo>
                    <a:pt x="81928" y="192110"/>
                  </a:lnTo>
                  <a:lnTo>
                    <a:pt x="81663" y="193170"/>
                  </a:lnTo>
                  <a:lnTo>
                    <a:pt x="81427" y="194231"/>
                  </a:lnTo>
                  <a:lnTo>
                    <a:pt x="81251" y="195291"/>
                  </a:lnTo>
                  <a:lnTo>
                    <a:pt x="81103" y="196352"/>
                  </a:lnTo>
                  <a:lnTo>
                    <a:pt x="80985" y="197383"/>
                  </a:lnTo>
                  <a:lnTo>
                    <a:pt x="80897" y="198355"/>
                  </a:lnTo>
                  <a:lnTo>
                    <a:pt x="80868" y="199239"/>
                  </a:lnTo>
                  <a:lnTo>
                    <a:pt x="80809" y="200771"/>
                  </a:lnTo>
                  <a:lnTo>
                    <a:pt x="80779" y="201802"/>
                  </a:lnTo>
                  <a:lnTo>
                    <a:pt x="80779" y="202156"/>
                  </a:lnTo>
                  <a:lnTo>
                    <a:pt x="81074" y="200977"/>
                  </a:lnTo>
                  <a:lnTo>
                    <a:pt x="81427" y="199710"/>
                  </a:lnTo>
                  <a:lnTo>
                    <a:pt x="81869" y="198178"/>
                  </a:lnTo>
                  <a:lnTo>
                    <a:pt x="82400" y="196499"/>
                  </a:lnTo>
                  <a:lnTo>
                    <a:pt x="82694" y="195674"/>
                  </a:lnTo>
                  <a:lnTo>
                    <a:pt x="83018" y="194849"/>
                  </a:lnTo>
                  <a:lnTo>
                    <a:pt x="83342" y="194054"/>
                  </a:lnTo>
                  <a:lnTo>
                    <a:pt x="83666" y="193317"/>
                  </a:lnTo>
                  <a:lnTo>
                    <a:pt x="84020" y="192669"/>
                  </a:lnTo>
                  <a:lnTo>
                    <a:pt x="84373" y="192110"/>
                  </a:lnTo>
                  <a:lnTo>
                    <a:pt x="84756" y="191579"/>
                  </a:lnTo>
                  <a:lnTo>
                    <a:pt x="85198" y="191108"/>
                  </a:lnTo>
                  <a:lnTo>
                    <a:pt x="85640" y="190637"/>
                  </a:lnTo>
                  <a:lnTo>
                    <a:pt x="86141" y="190165"/>
                  </a:lnTo>
                  <a:lnTo>
                    <a:pt x="86671" y="189694"/>
                  </a:lnTo>
                  <a:lnTo>
                    <a:pt x="87202" y="189252"/>
                  </a:lnTo>
                  <a:lnTo>
                    <a:pt x="88350" y="188339"/>
                  </a:lnTo>
                  <a:lnTo>
                    <a:pt x="89558" y="187396"/>
                  </a:lnTo>
                  <a:lnTo>
                    <a:pt x="90796" y="186394"/>
                  </a:lnTo>
                  <a:lnTo>
                    <a:pt x="91414" y="185864"/>
                  </a:lnTo>
                  <a:lnTo>
                    <a:pt x="92033" y="185304"/>
                  </a:lnTo>
                  <a:lnTo>
                    <a:pt x="92622" y="184745"/>
                  </a:lnTo>
                  <a:lnTo>
                    <a:pt x="93211" y="184126"/>
                  </a:lnTo>
                  <a:lnTo>
                    <a:pt x="93653" y="183684"/>
                  </a:lnTo>
                  <a:lnTo>
                    <a:pt x="94066" y="183242"/>
                  </a:lnTo>
                  <a:lnTo>
                    <a:pt x="94891" y="182506"/>
                  </a:lnTo>
                  <a:lnTo>
                    <a:pt x="95686" y="181857"/>
                  </a:lnTo>
                  <a:lnTo>
                    <a:pt x="96452" y="181298"/>
                  </a:lnTo>
                  <a:lnTo>
                    <a:pt x="97130" y="180856"/>
                  </a:lnTo>
                  <a:lnTo>
                    <a:pt x="97748" y="180502"/>
                  </a:lnTo>
                  <a:lnTo>
                    <a:pt x="98278" y="180208"/>
                  </a:lnTo>
                  <a:lnTo>
                    <a:pt x="98691" y="180001"/>
                  </a:lnTo>
                  <a:lnTo>
                    <a:pt x="99545" y="180473"/>
                  </a:lnTo>
                  <a:lnTo>
                    <a:pt x="100429" y="180915"/>
                  </a:lnTo>
                  <a:lnTo>
                    <a:pt x="102197" y="181769"/>
                  </a:lnTo>
                  <a:lnTo>
                    <a:pt x="99427" y="182977"/>
                  </a:lnTo>
                  <a:lnTo>
                    <a:pt x="95981" y="184450"/>
                  </a:lnTo>
                  <a:lnTo>
                    <a:pt x="95421" y="184686"/>
                  </a:lnTo>
                  <a:lnTo>
                    <a:pt x="94861" y="184951"/>
                  </a:lnTo>
                  <a:lnTo>
                    <a:pt x="94331" y="185245"/>
                  </a:lnTo>
                  <a:lnTo>
                    <a:pt x="93801" y="185569"/>
                  </a:lnTo>
                  <a:lnTo>
                    <a:pt x="93270" y="185894"/>
                  </a:lnTo>
                  <a:lnTo>
                    <a:pt x="92769" y="186247"/>
                  </a:lnTo>
                  <a:lnTo>
                    <a:pt x="92269" y="186630"/>
                  </a:lnTo>
                  <a:lnTo>
                    <a:pt x="91738" y="187013"/>
                  </a:lnTo>
                  <a:lnTo>
                    <a:pt x="91238" y="187455"/>
                  </a:lnTo>
                  <a:lnTo>
                    <a:pt x="90737" y="187897"/>
                  </a:lnTo>
                  <a:lnTo>
                    <a:pt x="90236" y="188398"/>
                  </a:lnTo>
                  <a:lnTo>
                    <a:pt x="89735" y="188898"/>
                  </a:lnTo>
                  <a:lnTo>
                    <a:pt x="88675" y="190018"/>
                  </a:lnTo>
                  <a:lnTo>
                    <a:pt x="87614" y="191255"/>
                  </a:lnTo>
                  <a:lnTo>
                    <a:pt x="87319" y="191579"/>
                  </a:lnTo>
                  <a:lnTo>
                    <a:pt x="87084" y="191962"/>
                  </a:lnTo>
                  <a:lnTo>
                    <a:pt x="86819" y="192375"/>
                  </a:lnTo>
                  <a:lnTo>
                    <a:pt x="86583" y="192787"/>
                  </a:lnTo>
                  <a:lnTo>
                    <a:pt x="86377" y="193229"/>
                  </a:lnTo>
                  <a:lnTo>
                    <a:pt x="86141" y="193700"/>
                  </a:lnTo>
                  <a:lnTo>
                    <a:pt x="85758" y="194643"/>
                  </a:lnTo>
                  <a:lnTo>
                    <a:pt x="85404" y="195674"/>
                  </a:lnTo>
                  <a:lnTo>
                    <a:pt x="85080" y="196705"/>
                  </a:lnTo>
                  <a:lnTo>
                    <a:pt x="84786" y="197736"/>
                  </a:lnTo>
                  <a:lnTo>
                    <a:pt x="84550" y="198768"/>
                  </a:lnTo>
                  <a:lnTo>
                    <a:pt x="84344" y="199740"/>
                  </a:lnTo>
                  <a:lnTo>
                    <a:pt x="84167" y="200653"/>
                  </a:lnTo>
                  <a:lnTo>
                    <a:pt x="83902" y="202214"/>
                  </a:lnTo>
                  <a:lnTo>
                    <a:pt x="83755" y="203275"/>
                  </a:lnTo>
                  <a:lnTo>
                    <a:pt x="83696" y="203658"/>
                  </a:lnTo>
                  <a:lnTo>
                    <a:pt x="83696" y="203658"/>
                  </a:lnTo>
                  <a:lnTo>
                    <a:pt x="84138" y="202833"/>
                  </a:lnTo>
                  <a:lnTo>
                    <a:pt x="85316" y="200712"/>
                  </a:lnTo>
                  <a:lnTo>
                    <a:pt x="86966" y="197766"/>
                  </a:lnTo>
                  <a:lnTo>
                    <a:pt x="87909" y="196116"/>
                  </a:lnTo>
                  <a:lnTo>
                    <a:pt x="88910" y="194466"/>
                  </a:lnTo>
                  <a:lnTo>
                    <a:pt x="89146" y="194083"/>
                  </a:lnTo>
                  <a:lnTo>
                    <a:pt x="89411" y="193700"/>
                  </a:lnTo>
                  <a:lnTo>
                    <a:pt x="89676" y="193347"/>
                  </a:lnTo>
                  <a:lnTo>
                    <a:pt x="89971" y="192993"/>
                  </a:lnTo>
                  <a:lnTo>
                    <a:pt x="90530" y="192375"/>
                  </a:lnTo>
                  <a:lnTo>
                    <a:pt x="91120" y="191815"/>
                  </a:lnTo>
                  <a:lnTo>
                    <a:pt x="91738" y="191314"/>
                  </a:lnTo>
                  <a:lnTo>
                    <a:pt x="92357" y="190872"/>
                  </a:lnTo>
                  <a:lnTo>
                    <a:pt x="93005" y="190460"/>
                  </a:lnTo>
                  <a:lnTo>
                    <a:pt x="93653" y="190077"/>
                  </a:lnTo>
                  <a:lnTo>
                    <a:pt x="94979" y="189399"/>
                  </a:lnTo>
                  <a:lnTo>
                    <a:pt x="96275" y="188722"/>
                  </a:lnTo>
                  <a:lnTo>
                    <a:pt x="96923" y="188398"/>
                  </a:lnTo>
                  <a:lnTo>
                    <a:pt x="97542" y="188044"/>
                  </a:lnTo>
                  <a:lnTo>
                    <a:pt x="98161" y="187661"/>
                  </a:lnTo>
                  <a:lnTo>
                    <a:pt x="98750" y="187249"/>
                  </a:lnTo>
                  <a:lnTo>
                    <a:pt x="99192" y="186895"/>
                  </a:lnTo>
                  <a:lnTo>
                    <a:pt x="99604" y="186542"/>
                  </a:lnTo>
                  <a:lnTo>
                    <a:pt x="99987" y="186188"/>
                  </a:lnTo>
                  <a:lnTo>
                    <a:pt x="100341" y="185835"/>
                  </a:lnTo>
                  <a:lnTo>
                    <a:pt x="100665" y="185452"/>
                  </a:lnTo>
                  <a:lnTo>
                    <a:pt x="100959" y="185098"/>
                  </a:lnTo>
                  <a:lnTo>
                    <a:pt x="101490" y="184391"/>
                  </a:lnTo>
                  <a:lnTo>
                    <a:pt x="101932" y="183713"/>
                  </a:lnTo>
                  <a:lnTo>
                    <a:pt x="102285" y="183095"/>
                  </a:lnTo>
                  <a:lnTo>
                    <a:pt x="102580" y="182535"/>
                  </a:lnTo>
                  <a:lnTo>
                    <a:pt x="102786" y="182064"/>
                  </a:lnTo>
                  <a:lnTo>
                    <a:pt x="104436" y="182889"/>
                  </a:lnTo>
                  <a:lnTo>
                    <a:pt x="105791" y="183537"/>
                  </a:lnTo>
                  <a:lnTo>
                    <a:pt x="107146" y="184185"/>
                  </a:lnTo>
                  <a:lnTo>
                    <a:pt x="105349" y="184892"/>
                  </a:lnTo>
                  <a:lnTo>
                    <a:pt x="104200" y="185393"/>
                  </a:lnTo>
                  <a:lnTo>
                    <a:pt x="102992" y="185923"/>
                  </a:lnTo>
                  <a:lnTo>
                    <a:pt x="101814" y="186483"/>
                  </a:lnTo>
                  <a:lnTo>
                    <a:pt x="101224" y="186777"/>
                  </a:lnTo>
                  <a:lnTo>
                    <a:pt x="100694" y="187072"/>
                  </a:lnTo>
                  <a:lnTo>
                    <a:pt x="100193" y="187396"/>
                  </a:lnTo>
                  <a:lnTo>
                    <a:pt x="99751" y="187691"/>
                  </a:lnTo>
                  <a:lnTo>
                    <a:pt x="99368" y="187985"/>
                  </a:lnTo>
                  <a:lnTo>
                    <a:pt x="99044" y="188250"/>
                  </a:lnTo>
                  <a:lnTo>
                    <a:pt x="98337" y="188987"/>
                  </a:lnTo>
                  <a:lnTo>
                    <a:pt x="97630" y="189753"/>
                  </a:lnTo>
                  <a:lnTo>
                    <a:pt x="96953" y="190578"/>
                  </a:lnTo>
                  <a:lnTo>
                    <a:pt x="96334" y="191461"/>
                  </a:lnTo>
                  <a:lnTo>
                    <a:pt x="95715" y="192375"/>
                  </a:lnTo>
                  <a:lnTo>
                    <a:pt x="95156" y="193376"/>
                  </a:lnTo>
                  <a:lnTo>
                    <a:pt x="94891" y="193907"/>
                  </a:lnTo>
                  <a:lnTo>
                    <a:pt x="94625" y="194437"/>
                  </a:lnTo>
                  <a:lnTo>
                    <a:pt x="94390" y="194967"/>
                  </a:lnTo>
                  <a:lnTo>
                    <a:pt x="94154" y="195527"/>
                  </a:lnTo>
                  <a:lnTo>
                    <a:pt x="93918" y="196205"/>
                  </a:lnTo>
                  <a:lnTo>
                    <a:pt x="93712" y="197029"/>
                  </a:lnTo>
                  <a:lnTo>
                    <a:pt x="93506" y="197972"/>
                  </a:lnTo>
                  <a:lnTo>
                    <a:pt x="93300" y="199033"/>
                  </a:lnTo>
                  <a:lnTo>
                    <a:pt x="93123" y="200152"/>
                  </a:lnTo>
                  <a:lnTo>
                    <a:pt x="92946" y="201331"/>
                  </a:lnTo>
                  <a:lnTo>
                    <a:pt x="92622" y="203687"/>
                  </a:lnTo>
                  <a:lnTo>
                    <a:pt x="92357" y="205926"/>
                  </a:lnTo>
                  <a:lnTo>
                    <a:pt x="92180" y="207812"/>
                  </a:lnTo>
                  <a:lnTo>
                    <a:pt x="92003" y="209550"/>
                  </a:lnTo>
                  <a:lnTo>
                    <a:pt x="92976" y="207517"/>
                  </a:lnTo>
                  <a:lnTo>
                    <a:pt x="93830" y="205750"/>
                  </a:lnTo>
                  <a:lnTo>
                    <a:pt x="94537" y="204159"/>
                  </a:lnTo>
                  <a:lnTo>
                    <a:pt x="94861" y="203334"/>
                  </a:lnTo>
                  <a:lnTo>
                    <a:pt x="95274" y="202156"/>
                  </a:lnTo>
                  <a:lnTo>
                    <a:pt x="95833" y="200712"/>
                  </a:lnTo>
                  <a:lnTo>
                    <a:pt x="96452" y="199062"/>
                  </a:lnTo>
                  <a:lnTo>
                    <a:pt x="97218" y="197295"/>
                  </a:lnTo>
                  <a:lnTo>
                    <a:pt x="97630" y="196381"/>
                  </a:lnTo>
                  <a:lnTo>
                    <a:pt x="98102" y="195439"/>
                  </a:lnTo>
                  <a:lnTo>
                    <a:pt x="98573" y="194496"/>
                  </a:lnTo>
                  <a:lnTo>
                    <a:pt x="99074" y="193583"/>
                  </a:lnTo>
                  <a:lnTo>
                    <a:pt x="99604" y="192669"/>
                  </a:lnTo>
                  <a:lnTo>
                    <a:pt x="100164" y="191786"/>
                  </a:lnTo>
                  <a:lnTo>
                    <a:pt x="100783" y="190931"/>
                  </a:lnTo>
                  <a:lnTo>
                    <a:pt x="101401" y="190136"/>
                  </a:lnTo>
                  <a:lnTo>
                    <a:pt x="102049" y="189399"/>
                  </a:lnTo>
                  <a:lnTo>
                    <a:pt x="102727" y="188692"/>
                  </a:lnTo>
                  <a:lnTo>
                    <a:pt x="103375" y="188074"/>
                  </a:lnTo>
                  <a:lnTo>
                    <a:pt x="104053" y="187484"/>
                  </a:lnTo>
                  <a:lnTo>
                    <a:pt x="104671" y="186954"/>
                  </a:lnTo>
                  <a:lnTo>
                    <a:pt x="105290" y="186483"/>
                  </a:lnTo>
                  <a:lnTo>
                    <a:pt x="105879" y="186041"/>
                  </a:lnTo>
                  <a:lnTo>
                    <a:pt x="106409" y="185687"/>
                  </a:lnTo>
                  <a:lnTo>
                    <a:pt x="107293" y="185128"/>
                  </a:lnTo>
                  <a:lnTo>
                    <a:pt x="107882" y="184774"/>
                  </a:lnTo>
                  <a:lnTo>
                    <a:pt x="108089" y="184656"/>
                  </a:lnTo>
                  <a:lnTo>
                    <a:pt x="109827" y="185511"/>
                  </a:lnTo>
                  <a:lnTo>
                    <a:pt x="110711" y="185923"/>
                  </a:lnTo>
                  <a:lnTo>
                    <a:pt x="111624" y="186306"/>
                  </a:lnTo>
                  <a:lnTo>
                    <a:pt x="112684" y="186777"/>
                  </a:lnTo>
                  <a:lnTo>
                    <a:pt x="113774" y="187190"/>
                  </a:lnTo>
                  <a:lnTo>
                    <a:pt x="114864" y="187602"/>
                  </a:lnTo>
                  <a:lnTo>
                    <a:pt x="115954" y="188015"/>
                  </a:lnTo>
                  <a:lnTo>
                    <a:pt x="118134" y="188751"/>
                  </a:lnTo>
                  <a:lnTo>
                    <a:pt x="120373" y="189458"/>
                  </a:lnTo>
                  <a:lnTo>
                    <a:pt x="124792" y="190784"/>
                  </a:lnTo>
                  <a:lnTo>
                    <a:pt x="125882" y="191108"/>
                  </a:lnTo>
                  <a:lnTo>
                    <a:pt x="126972" y="191403"/>
                  </a:lnTo>
                  <a:lnTo>
                    <a:pt x="127532" y="191520"/>
                  </a:lnTo>
                  <a:lnTo>
                    <a:pt x="128092" y="191638"/>
                  </a:lnTo>
                  <a:lnTo>
                    <a:pt x="128652" y="191727"/>
                  </a:lnTo>
                  <a:lnTo>
                    <a:pt x="129211" y="191786"/>
                  </a:lnTo>
                  <a:lnTo>
                    <a:pt x="129329" y="191756"/>
                  </a:lnTo>
                  <a:lnTo>
                    <a:pt x="129447" y="191697"/>
                  </a:lnTo>
                  <a:lnTo>
                    <a:pt x="129506" y="191638"/>
                  </a:lnTo>
                  <a:lnTo>
                    <a:pt x="129565" y="191520"/>
                  </a:lnTo>
                  <a:lnTo>
                    <a:pt x="129565" y="191403"/>
                  </a:lnTo>
                  <a:lnTo>
                    <a:pt x="129565" y="191285"/>
                  </a:lnTo>
                  <a:lnTo>
                    <a:pt x="129506" y="191196"/>
                  </a:lnTo>
                  <a:lnTo>
                    <a:pt x="129388" y="191108"/>
                  </a:lnTo>
                  <a:lnTo>
                    <a:pt x="128946" y="190872"/>
                  </a:lnTo>
                  <a:lnTo>
                    <a:pt x="128504" y="190666"/>
                  </a:lnTo>
                  <a:lnTo>
                    <a:pt x="127562" y="190283"/>
                  </a:lnTo>
                  <a:lnTo>
                    <a:pt x="126590" y="189959"/>
                  </a:lnTo>
                  <a:lnTo>
                    <a:pt x="125617" y="189664"/>
                  </a:lnTo>
                  <a:lnTo>
                    <a:pt x="123644" y="189134"/>
                  </a:lnTo>
                  <a:lnTo>
                    <a:pt x="122642" y="188869"/>
                  </a:lnTo>
                  <a:lnTo>
                    <a:pt x="121670" y="188574"/>
                  </a:lnTo>
                  <a:lnTo>
                    <a:pt x="119696" y="187985"/>
                  </a:lnTo>
                  <a:lnTo>
                    <a:pt x="117722" y="187337"/>
                  </a:lnTo>
                  <a:lnTo>
                    <a:pt x="115748" y="186630"/>
                  </a:lnTo>
                  <a:lnTo>
                    <a:pt x="113804" y="185923"/>
                  </a:lnTo>
                  <a:lnTo>
                    <a:pt x="112360" y="185304"/>
                  </a:lnTo>
                  <a:lnTo>
                    <a:pt x="110946" y="184686"/>
                  </a:lnTo>
                  <a:lnTo>
                    <a:pt x="112773" y="183890"/>
                  </a:lnTo>
                  <a:lnTo>
                    <a:pt x="113951" y="183389"/>
                  </a:lnTo>
                  <a:lnTo>
                    <a:pt x="115218" y="182800"/>
                  </a:lnTo>
                  <a:lnTo>
                    <a:pt x="116544" y="182152"/>
                  </a:lnTo>
                  <a:lnTo>
                    <a:pt x="117840" y="181474"/>
                  </a:lnTo>
                  <a:lnTo>
                    <a:pt x="119077" y="180767"/>
                  </a:lnTo>
                  <a:lnTo>
                    <a:pt x="119637" y="180443"/>
                  </a:lnTo>
                  <a:lnTo>
                    <a:pt x="120167" y="180090"/>
                  </a:lnTo>
                  <a:lnTo>
                    <a:pt x="120786" y="179648"/>
                  </a:lnTo>
                  <a:lnTo>
                    <a:pt x="121405" y="179147"/>
                  </a:lnTo>
                  <a:lnTo>
                    <a:pt x="121994" y="178646"/>
                  </a:lnTo>
                  <a:lnTo>
                    <a:pt x="122553" y="178116"/>
                  </a:lnTo>
                  <a:lnTo>
                    <a:pt x="123113" y="177556"/>
                  </a:lnTo>
                  <a:lnTo>
                    <a:pt x="123644" y="176967"/>
                  </a:lnTo>
                  <a:lnTo>
                    <a:pt x="124144" y="176378"/>
                  </a:lnTo>
                  <a:lnTo>
                    <a:pt x="124645" y="175759"/>
                  </a:lnTo>
                  <a:lnTo>
                    <a:pt x="125117" y="175111"/>
                  </a:lnTo>
                  <a:lnTo>
                    <a:pt x="125588" y="174492"/>
                  </a:lnTo>
                  <a:lnTo>
                    <a:pt x="126000" y="173844"/>
                  </a:lnTo>
                  <a:lnTo>
                    <a:pt x="126413" y="173196"/>
                  </a:lnTo>
                  <a:lnTo>
                    <a:pt x="126796" y="172548"/>
                  </a:lnTo>
                  <a:lnTo>
                    <a:pt x="127179" y="171900"/>
                  </a:lnTo>
                  <a:lnTo>
                    <a:pt x="127503" y="171281"/>
                  </a:lnTo>
                  <a:lnTo>
                    <a:pt x="127827" y="170633"/>
                  </a:lnTo>
                  <a:lnTo>
                    <a:pt x="128151" y="169985"/>
                  </a:lnTo>
                  <a:lnTo>
                    <a:pt x="128445" y="169278"/>
                  </a:lnTo>
                  <a:lnTo>
                    <a:pt x="129035" y="167746"/>
                  </a:lnTo>
                  <a:lnTo>
                    <a:pt x="129594" y="166155"/>
                  </a:lnTo>
                  <a:lnTo>
                    <a:pt x="130095" y="164653"/>
                  </a:lnTo>
                  <a:lnTo>
                    <a:pt x="130508" y="163268"/>
                  </a:lnTo>
                  <a:lnTo>
                    <a:pt x="130832" y="162178"/>
                  </a:lnTo>
                  <a:lnTo>
                    <a:pt x="131126" y="161147"/>
                  </a:lnTo>
                  <a:lnTo>
                    <a:pt x="130213" y="162473"/>
                  </a:lnTo>
                  <a:lnTo>
                    <a:pt x="128092" y="165566"/>
                  </a:lnTo>
                  <a:lnTo>
                    <a:pt x="126855" y="167334"/>
                  </a:lnTo>
                  <a:lnTo>
                    <a:pt x="125647" y="169013"/>
                  </a:lnTo>
                  <a:lnTo>
                    <a:pt x="124557" y="170456"/>
                  </a:lnTo>
                  <a:lnTo>
                    <a:pt x="124115" y="171046"/>
                  </a:lnTo>
                  <a:lnTo>
                    <a:pt x="123732" y="171488"/>
                  </a:lnTo>
                  <a:lnTo>
                    <a:pt x="122229" y="173167"/>
                  </a:lnTo>
                  <a:lnTo>
                    <a:pt x="121375" y="174109"/>
                  </a:lnTo>
                  <a:lnTo>
                    <a:pt x="120462" y="175082"/>
                  </a:lnTo>
                  <a:lnTo>
                    <a:pt x="119490" y="176054"/>
                  </a:lnTo>
                  <a:lnTo>
                    <a:pt x="118517" y="177026"/>
                  </a:lnTo>
                  <a:lnTo>
                    <a:pt x="117516" y="177998"/>
                  </a:lnTo>
                  <a:lnTo>
                    <a:pt x="116514" y="178882"/>
                  </a:lnTo>
                  <a:lnTo>
                    <a:pt x="114393" y="180709"/>
                  </a:lnTo>
                  <a:lnTo>
                    <a:pt x="112272" y="182447"/>
                  </a:lnTo>
                  <a:lnTo>
                    <a:pt x="110033" y="184273"/>
                  </a:lnTo>
                  <a:lnTo>
                    <a:pt x="107823" y="183183"/>
                  </a:lnTo>
                  <a:lnTo>
                    <a:pt x="107853" y="182771"/>
                  </a:lnTo>
                  <a:lnTo>
                    <a:pt x="107971" y="182329"/>
                  </a:lnTo>
                  <a:lnTo>
                    <a:pt x="108177" y="181857"/>
                  </a:lnTo>
                  <a:lnTo>
                    <a:pt x="108295" y="181592"/>
                  </a:lnTo>
                  <a:lnTo>
                    <a:pt x="108442" y="181327"/>
                  </a:lnTo>
                  <a:lnTo>
                    <a:pt x="109179" y="180208"/>
                  </a:lnTo>
                  <a:lnTo>
                    <a:pt x="110387" y="178322"/>
                  </a:lnTo>
                  <a:lnTo>
                    <a:pt x="111005" y="178764"/>
                  </a:lnTo>
                  <a:lnTo>
                    <a:pt x="111653" y="179177"/>
                  </a:lnTo>
                  <a:lnTo>
                    <a:pt x="112301" y="179560"/>
                  </a:lnTo>
                  <a:lnTo>
                    <a:pt x="112979" y="179913"/>
                  </a:lnTo>
                  <a:lnTo>
                    <a:pt x="113156" y="179972"/>
                  </a:lnTo>
                  <a:lnTo>
                    <a:pt x="113303" y="179943"/>
                  </a:lnTo>
                  <a:lnTo>
                    <a:pt x="113450" y="179884"/>
                  </a:lnTo>
                  <a:lnTo>
                    <a:pt x="113539" y="179766"/>
                  </a:lnTo>
                  <a:lnTo>
                    <a:pt x="113627" y="179619"/>
                  </a:lnTo>
                  <a:lnTo>
                    <a:pt x="113657" y="179471"/>
                  </a:lnTo>
                  <a:lnTo>
                    <a:pt x="113657" y="179324"/>
                  </a:lnTo>
                  <a:lnTo>
                    <a:pt x="113568" y="179177"/>
                  </a:lnTo>
                  <a:lnTo>
                    <a:pt x="113038" y="178558"/>
                  </a:lnTo>
                  <a:lnTo>
                    <a:pt x="112478" y="177998"/>
                  </a:lnTo>
                  <a:lnTo>
                    <a:pt x="111918" y="177438"/>
                  </a:lnTo>
                  <a:lnTo>
                    <a:pt x="111329" y="176879"/>
                  </a:lnTo>
                  <a:lnTo>
                    <a:pt x="112950" y="174316"/>
                  </a:lnTo>
                  <a:lnTo>
                    <a:pt x="114658" y="171635"/>
                  </a:lnTo>
                  <a:lnTo>
                    <a:pt x="115454" y="170309"/>
                  </a:lnTo>
                  <a:lnTo>
                    <a:pt x="116220" y="169042"/>
                  </a:lnTo>
                  <a:lnTo>
                    <a:pt x="116897" y="167834"/>
                  </a:lnTo>
                  <a:lnTo>
                    <a:pt x="117486" y="166744"/>
                  </a:lnTo>
                  <a:lnTo>
                    <a:pt x="118341" y="165036"/>
                  </a:lnTo>
                  <a:lnTo>
                    <a:pt x="119342" y="162885"/>
                  </a:lnTo>
                  <a:lnTo>
                    <a:pt x="120462" y="160410"/>
                  </a:lnTo>
                  <a:lnTo>
                    <a:pt x="121611" y="157818"/>
                  </a:lnTo>
                  <a:lnTo>
                    <a:pt x="123761" y="152898"/>
                  </a:lnTo>
                  <a:lnTo>
                    <a:pt x="125264" y="149333"/>
                  </a:lnTo>
                  <a:lnTo>
                    <a:pt x="126354" y="148126"/>
                  </a:lnTo>
                  <a:lnTo>
                    <a:pt x="126560" y="149068"/>
                  </a:lnTo>
                  <a:lnTo>
                    <a:pt x="126796" y="150011"/>
                  </a:lnTo>
                  <a:lnTo>
                    <a:pt x="127061" y="150924"/>
                  </a:lnTo>
                  <a:lnTo>
                    <a:pt x="127355" y="151838"/>
                  </a:lnTo>
                  <a:lnTo>
                    <a:pt x="127444" y="151985"/>
                  </a:lnTo>
                  <a:lnTo>
                    <a:pt x="127591" y="152073"/>
                  </a:lnTo>
                  <a:lnTo>
                    <a:pt x="127738" y="152132"/>
                  </a:lnTo>
                  <a:lnTo>
                    <a:pt x="127886" y="152132"/>
                  </a:lnTo>
                  <a:lnTo>
                    <a:pt x="128062" y="152073"/>
                  </a:lnTo>
                  <a:lnTo>
                    <a:pt x="128180" y="151985"/>
                  </a:lnTo>
                  <a:lnTo>
                    <a:pt x="128269" y="151867"/>
                  </a:lnTo>
                  <a:lnTo>
                    <a:pt x="128328" y="151690"/>
                  </a:lnTo>
                  <a:lnTo>
                    <a:pt x="128328" y="151042"/>
                  </a:lnTo>
                  <a:lnTo>
                    <a:pt x="128328" y="150365"/>
                  </a:lnTo>
                  <a:lnTo>
                    <a:pt x="128298" y="149687"/>
                  </a:lnTo>
                  <a:lnTo>
                    <a:pt x="128239" y="149009"/>
                  </a:lnTo>
                  <a:lnTo>
                    <a:pt x="128092" y="147684"/>
                  </a:lnTo>
                  <a:lnTo>
                    <a:pt x="127886" y="146329"/>
                  </a:lnTo>
                  <a:lnTo>
                    <a:pt x="129211" y="144738"/>
                  </a:lnTo>
                  <a:lnTo>
                    <a:pt x="130272" y="143412"/>
                  </a:lnTo>
                  <a:lnTo>
                    <a:pt x="131215" y="142204"/>
                  </a:lnTo>
                  <a:lnTo>
                    <a:pt x="127591" y="144590"/>
                  </a:lnTo>
                  <a:lnTo>
                    <a:pt x="126737" y="139317"/>
                  </a:lnTo>
                  <a:lnTo>
                    <a:pt x="126295" y="136813"/>
                  </a:lnTo>
                  <a:lnTo>
                    <a:pt x="125824" y="134338"/>
                  </a:lnTo>
                  <a:lnTo>
                    <a:pt x="125264" y="131864"/>
                  </a:lnTo>
                  <a:lnTo>
                    <a:pt x="124675" y="129389"/>
                  </a:lnTo>
                  <a:lnTo>
                    <a:pt x="129094" y="125029"/>
                  </a:lnTo>
                  <a:lnTo>
                    <a:pt x="130891" y="123232"/>
                  </a:lnTo>
                  <a:lnTo>
                    <a:pt x="123820" y="126178"/>
                  </a:lnTo>
                  <a:lnTo>
                    <a:pt x="123113" y="123998"/>
                  </a:lnTo>
                  <a:lnTo>
                    <a:pt x="122406" y="121818"/>
                  </a:lnTo>
                  <a:lnTo>
                    <a:pt x="122612" y="121553"/>
                  </a:lnTo>
                  <a:lnTo>
                    <a:pt x="123172" y="120846"/>
                  </a:lnTo>
                  <a:lnTo>
                    <a:pt x="123585" y="120315"/>
                  </a:lnTo>
                  <a:lnTo>
                    <a:pt x="124085" y="119726"/>
                  </a:lnTo>
                  <a:lnTo>
                    <a:pt x="124675" y="119078"/>
                  </a:lnTo>
                  <a:lnTo>
                    <a:pt x="125352" y="118371"/>
                  </a:lnTo>
                  <a:lnTo>
                    <a:pt x="126118" y="117634"/>
                  </a:lnTo>
                  <a:lnTo>
                    <a:pt x="126943" y="116868"/>
                  </a:lnTo>
                  <a:lnTo>
                    <a:pt x="127856" y="116073"/>
                  </a:lnTo>
                  <a:lnTo>
                    <a:pt x="128828" y="115278"/>
                  </a:lnTo>
                  <a:lnTo>
                    <a:pt x="129889" y="114512"/>
                  </a:lnTo>
                  <a:lnTo>
                    <a:pt x="131008" y="113775"/>
                  </a:lnTo>
                  <a:lnTo>
                    <a:pt x="131598" y="113392"/>
                  </a:lnTo>
                  <a:lnTo>
                    <a:pt x="132187" y="113039"/>
                  </a:lnTo>
                  <a:lnTo>
                    <a:pt x="132806" y="112715"/>
                  </a:lnTo>
                  <a:lnTo>
                    <a:pt x="133454" y="112390"/>
                  </a:lnTo>
                  <a:lnTo>
                    <a:pt x="134750" y="111772"/>
                  </a:lnTo>
                  <a:lnTo>
                    <a:pt x="136076" y="111212"/>
                  </a:lnTo>
                  <a:lnTo>
                    <a:pt x="137431" y="110682"/>
                  </a:lnTo>
                  <a:lnTo>
                    <a:pt x="138756" y="110210"/>
                  </a:lnTo>
                  <a:lnTo>
                    <a:pt x="140112" y="109768"/>
                  </a:lnTo>
                  <a:lnTo>
                    <a:pt x="141437" y="109356"/>
                  </a:lnTo>
                  <a:lnTo>
                    <a:pt x="142734" y="108973"/>
                  </a:lnTo>
                  <a:lnTo>
                    <a:pt x="143971" y="108649"/>
                  </a:lnTo>
                  <a:lnTo>
                    <a:pt x="146298" y="108060"/>
                  </a:lnTo>
                  <a:lnTo>
                    <a:pt x="148360" y="107588"/>
                  </a:lnTo>
                  <a:lnTo>
                    <a:pt x="150040" y="107235"/>
                  </a:lnTo>
                  <a:lnTo>
                    <a:pt x="151218" y="106940"/>
                  </a:lnTo>
                  <a:lnTo>
                    <a:pt x="152279" y="106616"/>
                  </a:lnTo>
                  <a:lnTo>
                    <a:pt x="153486" y="106233"/>
                  </a:lnTo>
                  <a:lnTo>
                    <a:pt x="156049" y="105438"/>
                  </a:lnTo>
                  <a:lnTo>
                    <a:pt x="158966" y="104466"/>
                  </a:lnTo>
                  <a:lnTo>
                    <a:pt x="156550" y="104377"/>
                  </a:lnTo>
                  <a:lnTo>
                    <a:pt x="153987" y="104318"/>
                  </a:lnTo>
                  <a:lnTo>
                    <a:pt x="150923" y="104259"/>
                  </a:lnTo>
                  <a:lnTo>
                    <a:pt x="147653" y="104289"/>
                  </a:lnTo>
                  <a:lnTo>
                    <a:pt x="146033" y="104318"/>
                  </a:lnTo>
                  <a:lnTo>
                    <a:pt x="144472" y="104377"/>
                  </a:lnTo>
                  <a:lnTo>
                    <a:pt x="142999" y="104466"/>
                  </a:lnTo>
                  <a:lnTo>
                    <a:pt x="141673" y="104554"/>
                  </a:lnTo>
                  <a:lnTo>
                    <a:pt x="140554" y="104701"/>
                  </a:lnTo>
                  <a:lnTo>
                    <a:pt x="140053" y="104790"/>
                  </a:lnTo>
                  <a:lnTo>
                    <a:pt x="139611" y="104908"/>
                  </a:lnTo>
                  <a:lnTo>
                    <a:pt x="138786" y="105114"/>
                  </a:lnTo>
                  <a:lnTo>
                    <a:pt x="138020" y="105349"/>
                  </a:lnTo>
                  <a:lnTo>
                    <a:pt x="137254" y="105585"/>
                  </a:lnTo>
                  <a:lnTo>
                    <a:pt x="136488" y="105850"/>
                  </a:lnTo>
                  <a:lnTo>
                    <a:pt x="135781" y="106145"/>
                  </a:lnTo>
                  <a:lnTo>
                    <a:pt x="135074" y="106469"/>
                  </a:lnTo>
                  <a:lnTo>
                    <a:pt x="134367" y="106764"/>
                  </a:lnTo>
                  <a:lnTo>
                    <a:pt x="133689" y="107117"/>
                  </a:lnTo>
                  <a:lnTo>
                    <a:pt x="133041" y="107471"/>
                  </a:lnTo>
                  <a:lnTo>
                    <a:pt x="132393" y="107824"/>
                  </a:lnTo>
                  <a:lnTo>
                    <a:pt x="131774" y="108207"/>
                  </a:lnTo>
                  <a:lnTo>
                    <a:pt x="131156" y="108590"/>
                  </a:lnTo>
                  <a:lnTo>
                    <a:pt x="130007" y="109386"/>
                  </a:lnTo>
                  <a:lnTo>
                    <a:pt x="128887" y="110210"/>
                  </a:lnTo>
                  <a:lnTo>
                    <a:pt x="128622" y="110446"/>
                  </a:lnTo>
                  <a:lnTo>
                    <a:pt x="128328" y="110711"/>
                  </a:lnTo>
                  <a:lnTo>
                    <a:pt x="127738" y="111359"/>
                  </a:lnTo>
                  <a:lnTo>
                    <a:pt x="127120" y="112096"/>
                  </a:lnTo>
                  <a:lnTo>
                    <a:pt x="126501" y="112921"/>
                  </a:lnTo>
                  <a:lnTo>
                    <a:pt x="125882" y="113805"/>
                  </a:lnTo>
                  <a:lnTo>
                    <a:pt x="125264" y="114747"/>
                  </a:lnTo>
                  <a:lnTo>
                    <a:pt x="124675" y="115690"/>
                  </a:lnTo>
                  <a:lnTo>
                    <a:pt x="124085" y="116662"/>
                  </a:lnTo>
                  <a:lnTo>
                    <a:pt x="121051" y="117752"/>
                  </a:lnTo>
                  <a:lnTo>
                    <a:pt x="120639" y="116574"/>
                  </a:lnTo>
                  <a:lnTo>
                    <a:pt x="119843" y="114217"/>
                  </a:lnTo>
                  <a:lnTo>
                    <a:pt x="120491" y="114011"/>
                  </a:lnTo>
                  <a:lnTo>
                    <a:pt x="121316" y="113716"/>
                  </a:lnTo>
                  <a:lnTo>
                    <a:pt x="122229" y="113333"/>
                  </a:lnTo>
                  <a:lnTo>
                    <a:pt x="122701" y="113127"/>
                  </a:lnTo>
                  <a:lnTo>
                    <a:pt x="123202" y="112862"/>
                  </a:lnTo>
                  <a:lnTo>
                    <a:pt x="123732" y="112597"/>
                  </a:lnTo>
                  <a:lnTo>
                    <a:pt x="124262" y="112273"/>
                  </a:lnTo>
                  <a:lnTo>
                    <a:pt x="124822" y="111919"/>
                  </a:lnTo>
                  <a:lnTo>
                    <a:pt x="125352" y="111536"/>
                  </a:lnTo>
                  <a:lnTo>
                    <a:pt x="125912" y="111124"/>
                  </a:lnTo>
                  <a:lnTo>
                    <a:pt x="126472" y="110682"/>
                  </a:lnTo>
                  <a:lnTo>
                    <a:pt x="127002" y="110181"/>
                  </a:lnTo>
                  <a:lnTo>
                    <a:pt x="127562" y="109651"/>
                  </a:lnTo>
                  <a:lnTo>
                    <a:pt x="128210" y="108914"/>
                  </a:lnTo>
                  <a:lnTo>
                    <a:pt x="128828" y="108178"/>
                  </a:lnTo>
                  <a:lnTo>
                    <a:pt x="129447" y="107382"/>
                  </a:lnTo>
                  <a:lnTo>
                    <a:pt x="130007" y="106587"/>
                  </a:lnTo>
                  <a:lnTo>
                    <a:pt x="131126" y="104937"/>
                  </a:lnTo>
                  <a:lnTo>
                    <a:pt x="131716" y="104083"/>
                  </a:lnTo>
                  <a:lnTo>
                    <a:pt x="132305" y="103258"/>
                  </a:lnTo>
                  <a:lnTo>
                    <a:pt x="132923" y="102462"/>
                  </a:lnTo>
                  <a:lnTo>
                    <a:pt x="133601" y="101667"/>
                  </a:lnTo>
                  <a:lnTo>
                    <a:pt x="134337" y="100872"/>
                  </a:lnTo>
                  <a:lnTo>
                    <a:pt x="134720" y="100518"/>
                  </a:lnTo>
                  <a:lnTo>
                    <a:pt x="135103" y="100135"/>
                  </a:lnTo>
                  <a:lnTo>
                    <a:pt x="135545" y="99782"/>
                  </a:lnTo>
                  <a:lnTo>
                    <a:pt x="135958" y="99428"/>
                  </a:lnTo>
                  <a:lnTo>
                    <a:pt x="136429" y="99104"/>
                  </a:lnTo>
                  <a:lnTo>
                    <a:pt x="136900" y="98780"/>
                  </a:lnTo>
                  <a:lnTo>
                    <a:pt x="137431" y="98456"/>
                  </a:lnTo>
                  <a:lnTo>
                    <a:pt x="137961" y="98161"/>
                  </a:lnTo>
                  <a:lnTo>
                    <a:pt x="138521" y="97867"/>
                  </a:lnTo>
                  <a:lnTo>
                    <a:pt x="139081" y="97601"/>
                  </a:lnTo>
                  <a:lnTo>
                    <a:pt x="141496" y="96541"/>
                  </a:lnTo>
                  <a:lnTo>
                    <a:pt x="143883" y="95539"/>
                  </a:lnTo>
                  <a:lnTo>
                    <a:pt x="146121" y="94626"/>
                  </a:lnTo>
                  <a:lnTo>
                    <a:pt x="148154" y="93831"/>
                  </a:lnTo>
                  <a:lnTo>
                    <a:pt x="151247" y="92623"/>
                  </a:lnTo>
                  <a:lnTo>
                    <a:pt x="152426" y="92181"/>
                  </a:lnTo>
                  <a:lnTo>
                    <a:pt x="150452" y="92181"/>
                  </a:lnTo>
                  <a:lnTo>
                    <a:pt x="149421" y="92210"/>
                  </a:lnTo>
                  <a:lnTo>
                    <a:pt x="148272" y="92269"/>
                  </a:lnTo>
                  <a:lnTo>
                    <a:pt x="147005" y="92358"/>
                  </a:lnTo>
                  <a:lnTo>
                    <a:pt x="145650" y="92446"/>
                  </a:lnTo>
                  <a:lnTo>
                    <a:pt x="144236" y="92623"/>
                  </a:lnTo>
                  <a:lnTo>
                    <a:pt x="142792" y="92799"/>
                  </a:lnTo>
                  <a:lnTo>
                    <a:pt x="141319" y="93065"/>
                  </a:lnTo>
                  <a:lnTo>
                    <a:pt x="139905" y="93359"/>
                  </a:lnTo>
                  <a:lnTo>
                    <a:pt x="139198" y="93536"/>
                  </a:lnTo>
                  <a:lnTo>
                    <a:pt x="138521" y="93713"/>
                  </a:lnTo>
                  <a:lnTo>
                    <a:pt x="137843" y="93948"/>
                  </a:lnTo>
                  <a:lnTo>
                    <a:pt x="137195" y="94155"/>
                  </a:lnTo>
                  <a:lnTo>
                    <a:pt x="136606" y="94420"/>
                  </a:lnTo>
                  <a:lnTo>
                    <a:pt x="136017" y="94685"/>
                  </a:lnTo>
                  <a:lnTo>
                    <a:pt x="135457" y="94950"/>
                  </a:lnTo>
                  <a:lnTo>
                    <a:pt x="134956" y="95274"/>
                  </a:lnTo>
                  <a:lnTo>
                    <a:pt x="133071" y="96511"/>
                  </a:lnTo>
                  <a:lnTo>
                    <a:pt x="132216" y="97130"/>
                  </a:lnTo>
                  <a:lnTo>
                    <a:pt x="131391" y="97719"/>
                  </a:lnTo>
                  <a:lnTo>
                    <a:pt x="130596" y="98338"/>
                  </a:lnTo>
                  <a:lnTo>
                    <a:pt x="129860" y="98927"/>
                  </a:lnTo>
                  <a:lnTo>
                    <a:pt x="129153" y="99516"/>
                  </a:lnTo>
                  <a:lnTo>
                    <a:pt x="128504" y="100135"/>
                  </a:lnTo>
                  <a:lnTo>
                    <a:pt x="127856" y="100754"/>
                  </a:lnTo>
                  <a:lnTo>
                    <a:pt x="127267" y="101372"/>
                  </a:lnTo>
                  <a:lnTo>
                    <a:pt x="126678" y="101991"/>
                  </a:lnTo>
                  <a:lnTo>
                    <a:pt x="126148" y="102639"/>
                  </a:lnTo>
                  <a:lnTo>
                    <a:pt x="125647" y="103317"/>
                  </a:lnTo>
                  <a:lnTo>
                    <a:pt x="125146" y="103994"/>
                  </a:lnTo>
                  <a:lnTo>
                    <a:pt x="124675" y="104701"/>
                  </a:lnTo>
                  <a:lnTo>
                    <a:pt x="124233" y="105408"/>
                  </a:lnTo>
                  <a:lnTo>
                    <a:pt x="121670" y="109827"/>
                  </a:lnTo>
                  <a:lnTo>
                    <a:pt x="119549" y="113363"/>
                  </a:lnTo>
                  <a:lnTo>
                    <a:pt x="118694" y="110829"/>
                  </a:lnTo>
                  <a:lnTo>
                    <a:pt x="118252" y="109562"/>
                  </a:lnTo>
                  <a:lnTo>
                    <a:pt x="117781" y="108295"/>
                  </a:lnTo>
                  <a:lnTo>
                    <a:pt x="118134" y="107765"/>
                  </a:lnTo>
                  <a:lnTo>
                    <a:pt x="118606" y="107088"/>
                  </a:lnTo>
                  <a:lnTo>
                    <a:pt x="119195" y="106322"/>
                  </a:lnTo>
                  <a:lnTo>
                    <a:pt x="119932" y="105467"/>
                  </a:lnTo>
                  <a:lnTo>
                    <a:pt x="120815" y="104554"/>
                  </a:lnTo>
                  <a:lnTo>
                    <a:pt x="121287" y="104083"/>
                  </a:lnTo>
                  <a:lnTo>
                    <a:pt x="121817" y="103611"/>
                  </a:lnTo>
                  <a:lnTo>
                    <a:pt x="122377" y="103111"/>
                  </a:lnTo>
                  <a:lnTo>
                    <a:pt x="122995" y="102610"/>
                  </a:lnTo>
                  <a:lnTo>
                    <a:pt x="123614" y="102109"/>
                  </a:lnTo>
                  <a:lnTo>
                    <a:pt x="124321" y="101608"/>
                  </a:lnTo>
                  <a:lnTo>
                    <a:pt x="125234" y="100930"/>
                  </a:lnTo>
                  <a:lnTo>
                    <a:pt x="126118" y="100194"/>
                  </a:lnTo>
                  <a:lnTo>
                    <a:pt x="126972" y="99487"/>
                  </a:lnTo>
                  <a:lnTo>
                    <a:pt x="127797" y="98721"/>
                  </a:lnTo>
                  <a:lnTo>
                    <a:pt x="128593" y="97984"/>
                  </a:lnTo>
                  <a:lnTo>
                    <a:pt x="129388" y="97248"/>
                  </a:lnTo>
                  <a:lnTo>
                    <a:pt x="130861" y="95775"/>
                  </a:lnTo>
                  <a:lnTo>
                    <a:pt x="132305" y="94361"/>
                  </a:lnTo>
                  <a:lnTo>
                    <a:pt x="133012" y="93713"/>
                  </a:lnTo>
                  <a:lnTo>
                    <a:pt x="133748" y="93094"/>
                  </a:lnTo>
                  <a:lnTo>
                    <a:pt x="134455" y="92505"/>
                  </a:lnTo>
                  <a:lnTo>
                    <a:pt x="135192" y="91975"/>
                  </a:lnTo>
                  <a:lnTo>
                    <a:pt x="135928" y="91474"/>
                  </a:lnTo>
                  <a:lnTo>
                    <a:pt x="136665" y="91061"/>
                  </a:lnTo>
                  <a:lnTo>
                    <a:pt x="137077" y="90855"/>
                  </a:lnTo>
                  <a:lnTo>
                    <a:pt x="137519" y="90678"/>
                  </a:lnTo>
                  <a:lnTo>
                    <a:pt x="138462" y="90325"/>
                  </a:lnTo>
                  <a:lnTo>
                    <a:pt x="139522" y="89971"/>
                  </a:lnTo>
                  <a:lnTo>
                    <a:pt x="140612" y="89677"/>
                  </a:lnTo>
                  <a:lnTo>
                    <a:pt x="141791" y="89412"/>
                  </a:lnTo>
                  <a:lnTo>
                    <a:pt x="142969" y="89146"/>
                  </a:lnTo>
                  <a:lnTo>
                    <a:pt x="144177" y="88911"/>
                  </a:lnTo>
                  <a:lnTo>
                    <a:pt x="145326" y="88734"/>
                  </a:lnTo>
                  <a:lnTo>
                    <a:pt x="147506" y="88380"/>
                  </a:lnTo>
                  <a:lnTo>
                    <a:pt x="149274" y="88145"/>
                  </a:lnTo>
                  <a:lnTo>
                    <a:pt x="150953" y="87968"/>
                  </a:lnTo>
                  <a:lnTo>
                    <a:pt x="150423" y="87909"/>
                  </a:lnTo>
                  <a:lnTo>
                    <a:pt x="149038" y="87732"/>
                  </a:lnTo>
                  <a:lnTo>
                    <a:pt x="148095" y="87644"/>
                  </a:lnTo>
                  <a:lnTo>
                    <a:pt x="146976" y="87556"/>
                  </a:lnTo>
                  <a:lnTo>
                    <a:pt x="145738" y="87467"/>
                  </a:lnTo>
                  <a:lnTo>
                    <a:pt x="144413" y="87408"/>
                  </a:lnTo>
                  <a:lnTo>
                    <a:pt x="143028" y="87379"/>
                  </a:lnTo>
                  <a:lnTo>
                    <a:pt x="141555" y="87379"/>
                  </a:lnTo>
                  <a:lnTo>
                    <a:pt x="140082" y="87438"/>
                  </a:lnTo>
                  <a:lnTo>
                    <a:pt x="138609" y="87556"/>
                  </a:lnTo>
                  <a:lnTo>
                    <a:pt x="137873" y="87644"/>
                  </a:lnTo>
                  <a:lnTo>
                    <a:pt x="137136" y="87762"/>
                  </a:lnTo>
                  <a:lnTo>
                    <a:pt x="136429" y="87880"/>
                  </a:lnTo>
                  <a:lnTo>
                    <a:pt x="135722" y="87997"/>
                  </a:lnTo>
                  <a:lnTo>
                    <a:pt x="135045" y="88174"/>
                  </a:lnTo>
                  <a:lnTo>
                    <a:pt x="134367" y="88351"/>
                  </a:lnTo>
                  <a:lnTo>
                    <a:pt x="133748" y="88557"/>
                  </a:lnTo>
                  <a:lnTo>
                    <a:pt x="133130" y="88793"/>
                  </a:lnTo>
                  <a:lnTo>
                    <a:pt x="132540" y="89058"/>
                  </a:lnTo>
                  <a:lnTo>
                    <a:pt x="131951" y="89323"/>
                  </a:lnTo>
                  <a:lnTo>
                    <a:pt x="130861" y="89912"/>
                  </a:lnTo>
                  <a:lnTo>
                    <a:pt x="129801" y="90531"/>
                  </a:lnTo>
                  <a:lnTo>
                    <a:pt x="128799" y="91179"/>
                  </a:lnTo>
                  <a:lnTo>
                    <a:pt x="127827" y="91857"/>
                  </a:lnTo>
                  <a:lnTo>
                    <a:pt x="126943" y="92564"/>
                  </a:lnTo>
                  <a:lnTo>
                    <a:pt x="126089" y="93300"/>
                  </a:lnTo>
                  <a:lnTo>
                    <a:pt x="125293" y="94037"/>
                  </a:lnTo>
                  <a:lnTo>
                    <a:pt x="124557" y="94773"/>
                  </a:lnTo>
                  <a:lnTo>
                    <a:pt x="123850" y="95480"/>
                  </a:lnTo>
                  <a:lnTo>
                    <a:pt x="123202" y="96217"/>
                  </a:lnTo>
                  <a:lnTo>
                    <a:pt x="122612" y="96924"/>
                  </a:lnTo>
                  <a:lnTo>
                    <a:pt x="122082" y="97572"/>
                  </a:lnTo>
                  <a:lnTo>
                    <a:pt x="121581" y="98220"/>
                  </a:lnTo>
                  <a:lnTo>
                    <a:pt x="120756" y="99369"/>
                  </a:lnTo>
                  <a:lnTo>
                    <a:pt x="120491" y="99782"/>
                  </a:lnTo>
                  <a:lnTo>
                    <a:pt x="120226" y="100223"/>
                  </a:lnTo>
                  <a:lnTo>
                    <a:pt x="119961" y="100724"/>
                  </a:lnTo>
                  <a:lnTo>
                    <a:pt x="119696" y="101225"/>
                  </a:lnTo>
                  <a:lnTo>
                    <a:pt x="119195" y="102315"/>
                  </a:lnTo>
                  <a:lnTo>
                    <a:pt x="118724" y="103405"/>
                  </a:lnTo>
                  <a:lnTo>
                    <a:pt x="118282" y="104525"/>
                  </a:lnTo>
                  <a:lnTo>
                    <a:pt x="117928" y="105556"/>
                  </a:lnTo>
                  <a:lnTo>
                    <a:pt x="117339" y="107235"/>
                  </a:lnTo>
                  <a:lnTo>
                    <a:pt x="116838" y="106057"/>
                  </a:lnTo>
                  <a:lnTo>
                    <a:pt x="116131" y="104495"/>
                  </a:lnTo>
                  <a:lnTo>
                    <a:pt x="118223" y="101726"/>
                  </a:lnTo>
                  <a:lnTo>
                    <a:pt x="115454" y="103052"/>
                  </a:lnTo>
                  <a:lnTo>
                    <a:pt x="114364" y="100724"/>
                  </a:lnTo>
                  <a:lnTo>
                    <a:pt x="113804" y="99546"/>
                  </a:lnTo>
                  <a:lnTo>
                    <a:pt x="114069" y="99752"/>
                  </a:lnTo>
                  <a:lnTo>
                    <a:pt x="115896" y="98279"/>
                  </a:lnTo>
                  <a:lnTo>
                    <a:pt x="117840" y="96659"/>
                  </a:lnTo>
                  <a:lnTo>
                    <a:pt x="120226" y="94655"/>
                  </a:lnTo>
                  <a:lnTo>
                    <a:pt x="122848" y="92387"/>
                  </a:lnTo>
                  <a:lnTo>
                    <a:pt x="124174" y="91209"/>
                  </a:lnTo>
                  <a:lnTo>
                    <a:pt x="125470" y="90030"/>
                  </a:lnTo>
                  <a:lnTo>
                    <a:pt x="126707" y="88852"/>
                  </a:lnTo>
                  <a:lnTo>
                    <a:pt x="127886" y="87703"/>
                  </a:lnTo>
                  <a:lnTo>
                    <a:pt x="128946" y="86613"/>
                  </a:lnTo>
                  <a:lnTo>
                    <a:pt x="129889" y="85582"/>
                  </a:lnTo>
                  <a:lnTo>
                    <a:pt x="133336" y="81752"/>
                  </a:lnTo>
                  <a:lnTo>
                    <a:pt x="136606" y="78158"/>
                  </a:lnTo>
                  <a:lnTo>
                    <a:pt x="138138" y="76537"/>
                  </a:lnTo>
                  <a:lnTo>
                    <a:pt x="139581" y="75006"/>
                  </a:lnTo>
                  <a:lnTo>
                    <a:pt x="140937" y="73621"/>
                  </a:lnTo>
                  <a:lnTo>
                    <a:pt x="142174" y="72413"/>
                  </a:lnTo>
                  <a:lnTo>
                    <a:pt x="143441" y="71235"/>
                  </a:lnTo>
                  <a:lnTo>
                    <a:pt x="144766" y="70027"/>
                  </a:lnTo>
                  <a:lnTo>
                    <a:pt x="147329" y="67729"/>
                  </a:lnTo>
                  <a:lnTo>
                    <a:pt x="149303" y="66020"/>
                  </a:lnTo>
                  <a:lnTo>
                    <a:pt x="150099" y="65343"/>
                  </a:lnTo>
                  <a:lnTo>
                    <a:pt x="148243" y="66138"/>
                  </a:lnTo>
                  <a:lnTo>
                    <a:pt x="146210" y="67051"/>
                  </a:lnTo>
                  <a:lnTo>
                    <a:pt x="143765" y="68200"/>
                  </a:lnTo>
                  <a:lnTo>
                    <a:pt x="142439" y="68848"/>
                  </a:lnTo>
                  <a:lnTo>
                    <a:pt x="141084" y="69526"/>
                  </a:lnTo>
                  <a:lnTo>
                    <a:pt x="139699" y="70233"/>
                  </a:lnTo>
                  <a:lnTo>
                    <a:pt x="138373" y="70940"/>
                  </a:lnTo>
                  <a:lnTo>
                    <a:pt x="137077" y="71677"/>
                  </a:lnTo>
                  <a:lnTo>
                    <a:pt x="135869" y="72384"/>
                  </a:lnTo>
                  <a:lnTo>
                    <a:pt x="134750" y="73091"/>
                  </a:lnTo>
                  <a:lnTo>
                    <a:pt x="133778" y="73798"/>
                  </a:lnTo>
                  <a:lnTo>
                    <a:pt x="132776" y="74564"/>
                  </a:lnTo>
                  <a:lnTo>
                    <a:pt x="131716" y="75477"/>
                  </a:lnTo>
                  <a:lnTo>
                    <a:pt x="130537" y="76537"/>
                  </a:lnTo>
                  <a:lnTo>
                    <a:pt x="129300" y="77686"/>
                  </a:lnTo>
                  <a:lnTo>
                    <a:pt x="128004" y="78924"/>
                  </a:lnTo>
                  <a:lnTo>
                    <a:pt x="126707" y="80220"/>
                  </a:lnTo>
                  <a:lnTo>
                    <a:pt x="125382" y="81575"/>
                  </a:lnTo>
                  <a:lnTo>
                    <a:pt x="124085" y="82901"/>
                  </a:lnTo>
                  <a:lnTo>
                    <a:pt x="122848" y="84256"/>
                  </a:lnTo>
                  <a:lnTo>
                    <a:pt x="121640" y="85582"/>
                  </a:lnTo>
                  <a:lnTo>
                    <a:pt x="120521" y="86819"/>
                  </a:lnTo>
                  <a:lnTo>
                    <a:pt x="119519" y="87997"/>
                  </a:lnTo>
                  <a:lnTo>
                    <a:pt x="118635" y="89058"/>
                  </a:lnTo>
                  <a:lnTo>
                    <a:pt x="117869" y="90030"/>
                  </a:lnTo>
                  <a:lnTo>
                    <a:pt x="117310" y="90826"/>
                  </a:lnTo>
                  <a:lnTo>
                    <a:pt x="116897" y="91444"/>
                  </a:lnTo>
                  <a:lnTo>
                    <a:pt x="116426" y="92358"/>
                  </a:lnTo>
                  <a:lnTo>
                    <a:pt x="115896" y="93359"/>
                  </a:lnTo>
                  <a:lnTo>
                    <a:pt x="114864" y="95421"/>
                  </a:lnTo>
                  <a:lnTo>
                    <a:pt x="113981" y="97277"/>
                  </a:lnTo>
                  <a:lnTo>
                    <a:pt x="113362" y="98574"/>
                  </a:lnTo>
                  <a:lnTo>
                    <a:pt x="111918" y="95510"/>
                  </a:lnTo>
                  <a:lnTo>
                    <a:pt x="111035" y="93654"/>
                  </a:lnTo>
                  <a:lnTo>
                    <a:pt x="110210" y="91768"/>
                  </a:lnTo>
                  <a:lnTo>
                    <a:pt x="113126" y="89029"/>
                  </a:lnTo>
                  <a:lnTo>
                    <a:pt x="115277" y="86937"/>
                  </a:lnTo>
                  <a:lnTo>
                    <a:pt x="117722" y="84551"/>
                  </a:lnTo>
                  <a:lnTo>
                    <a:pt x="120256" y="82017"/>
                  </a:lnTo>
                  <a:lnTo>
                    <a:pt x="122701" y="79483"/>
                  </a:lnTo>
                  <a:lnTo>
                    <a:pt x="123879" y="78246"/>
                  </a:lnTo>
                  <a:lnTo>
                    <a:pt x="124940" y="77068"/>
                  </a:lnTo>
                  <a:lnTo>
                    <a:pt x="125912" y="75978"/>
                  </a:lnTo>
                  <a:lnTo>
                    <a:pt x="126796" y="74947"/>
                  </a:lnTo>
                  <a:lnTo>
                    <a:pt x="131038" y="69762"/>
                  </a:lnTo>
                  <a:lnTo>
                    <a:pt x="133454" y="66786"/>
                  </a:lnTo>
                  <a:lnTo>
                    <a:pt x="135899" y="63752"/>
                  </a:lnTo>
                  <a:lnTo>
                    <a:pt x="138226" y="60835"/>
                  </a:lnTo>
                  <a:lnTo>
                    <a:pt x="139287" y="59451"/>
                  </a:lnTo>
                  <a:lnTo>
                    <a:pt x="140288" y="58125"/>
                  </a:lnTo>
                  <a:lnTo>
                    <a:pt x="141172" y="56917"/>
                  </a:lnTo>
                  <a:lnTo>
                    <a:pt x="141938" y="55798"/>
                  </a:lnTo>
                  <a:lnTo>
                    <a:pt x="142557" y="54825"/>
                  </a:lnTo>
                  <a:lnTo>
                    <a:pt x="143028" y="54000"/>
                  </a:lnTo>
                  <a:lnTo>
                    <a:pt x="143912" y="52292"/>
                  </a:lnTo>
                  <a:lnTo>
                    <a:pt x="144884" y="50230"/>
                  </a:lnTo>
                  <a:lnTo>
                    <a:pt x="145886" y="48049"/>
                  </a:lnTo>
                  <a:lnTo>
                    <a:pt x="146858" y="45840"/>
                  </a:lnTo>
                  <a:lnTo>
                    <a:pt x="148449" y="42187"/>
                  </a:lnTo>
                  <a:lnTo>
                    <a:pt x="149097" y="40655"/>
                  </a:lnTo>
                  <a:lnTo>
                    <a:pt x="147329" y="42599"/>
                  </a:lnTo>
                  <a:lnTo>
                    <a:pt x="143117" y="47107"/>
                  </a:lnTo>
                  <a:lnTo>
                    <a:pt x="140642" y="49788"/>
                  </a:lnTo>
                  <a:lnTo>
                    <a:pt x="138167" y="52380"/>
                  </a:lnTo>
                  <a:lnTo>
                    <a:pt x="135899" y="54707"/>
                  </a:lnTo>
                  <a:lnTo>
                    <a:pt x="134927" y="55709"/>
                  </a:lnTo>
                  <a:lnTo>
                    <a:pt x="134072" y="56534"/>
                  </a:lnTo>
                  <a:lnTo>
                    <a:pt x="132452" y="58095"/>
                  </a:lnTo>
                  <a:lnTo>
                    <a:pt x="130626" y="59863"/>
                  </a:lnTo>
                  <a:lnTo>
                    <a:pt x="128740" y="61778"/>
                  </a:lnTo>
                  <a:lnTo>
                    <a:pt x="126766" y="63840"/>
                  </a:lnTo>
                  <a:lnTo>
                    <a:pt x="125765" y="64930"/>
                  </a:lnTo>
                  <a:lnTo>
                    <a:pt x="124792" y="66020"/>
                  </a:lnTo>
                  <a:lnTo>
                    <a:pt x="123820" y="67110"/>
                  </a:lnTo>
                  <a:lnTo>
                    <a:pt x="122878" y="68259"/>
                  </a:lnTo>
                  <a:lnTo>
                    <a:pt x="121935" y="69379"/>
                  </a:lnTo>
                  <a:lnTo>
                    <a:pt x="121051" y="70528"/>
                  </a:lnTo>
                  <a:lnTo>
                    <a:pt x="120197" y="71677"/>
                  </a:lnTo>
                  <a:lnTo>
                    <a:pt x="119401" y="72825"/>
                  </a:lnTo>
                  <a:lnTo>
                    <a:pt x="118724" y="73857"/>
                  </a:lnTo>
                  <a:lnTo>
                    <a:pt x="118017" y="74947"/>
                  </a:lnTo>
                  <a:lnTo>
                    <a:pt x="117310" y="76125"/>
                  </a:lnTo>
                  <a:lnTo>
                    <a:pt x="116573" y="77333"/>
                  </a:lnTo>
                  <a:lnTo>
                    <a:pt x="115100" y="79866"/>
                  </a:lnTo>
                  <a:lnTo>
                    <a:pt x="113686" y="82429"/>
                  </a:lnTo>
                  <a:lnTo>
                    <a:pt x="112360" y="84875"/>
                  </a:lnTo>
                  <a:lnTo>
                    <a:pt x="111182" y="87055"/>
                  </a:lnTo>
                  <a:lnTo>
                    <a:pt x="109532" y="90266"/>
                  </a:lnTo>
                  <a:lnTo>
                    <a:pt x="108943" y="88911"/>
                  </a:lnTo>
                  <a:lnTo>
                    <a:pt x="108413" y="87526"/>
                  </a:lnTo>
                  <a:lnTo>
                    <a:pt x="109238" y="86937"/>
                  </a:lnTo>
                  <a:lnTo>
                    <a:pt x="108295" y="87202"/>
                  </a:lnTo>
                  <a:lnTo>
                    <a:pt x="107853" y="85965"/>
                  </a:lnTo>
                  <a:lnTo>
                    <a:pt x="107411" y="84698"/>
                  </a:lnTo>
                  <a:lnTo>
                    <a:pt x="106881" y="83225"/>
                  </a:lnTo>
                  <a:lnTo>
                    <a:pt x="109827" y="79366"/>
                  </a:lnTo>
                  <a:lnTo>
                    <a:pt x="114393" y="73415"/>
                  </a:lnTo>
                  <a:lnTo>
                    <a:pt x="119431" y="66727"/>
                  </a:lnTo>
                  <a:lnTo>
                    <a:pt x="121817" y="63546"/>
                  </a:lnTo>
                  <a:lnTo>
                    <a:pt x="123909" y="60717"/>
                  </a:lnTo>
                  <a:lnTo>
                    <a:pt x="125028" y="59185"/>
                  </a:lnTo>
                  <a:lnTo>
                    <a:pt x="126207" y="57654"/>
                  </a:lnTo>
                  <a:lnTo>
                    <a:pt x="127444" y="56063"/>
                  </a:lnTo>
                  <a:lnTo>
                    <a:pt x="128681" y="54501"/>
                  </a:lnTo>
                  <a:lnTo>
                    <a:pt x="131185" y="51437"/>
                  </a:lnTo>
                  <a:lnTo>
                    <a:pt x="133542" y="48580"/>
                  </a:lnTo>
                  <a:lnTo>
                    <a:pt x="135634" y="46105"/>
                  </a:lnTo>
                  <a:lnTo>
                    <a:pt x="137313" y="44161"/>
                  </a:lnTo>
                  <a:lnTo>
                    <a:pt x="138815" y="42423"/>
                  </a:lnTo>
                  <a:lnTo>
                    <a:pt x="138373" y="42658"/>
                  </a:lnTo>
                  <a:lnTo>
                    <a:pt x="137136" y="43365"/>
                  </a:lnTo>
                  <a:lnTo>
                    <a:pt x="136282" y="43866"/>
                  </a:lnTo>
                  <a:lnTo>
                    <a:pt x="135280" y="44455"/>
                  </a:lnTo>
                  <a:lnTo>
                    <a:pt x="134190" y="45162"/>
                  </a:lnTo>
                  <a:lnTo>
                    <a:pt x="133012" y="45928"/>
                  </a:lnTo>
                  <a:lnTo>
                    <a:pt x="131774" y="46783"/>
                  </a:lnTo>
                  <a:lnTo>
                    <a:pt x="130508" y="47696"/>
                  </a:lnTo>
                  <a:lnTo>
                    <a:pt x="129211" y="48698"/>
                  </a:lnTo>
                  <a:lnTo>
                    <a:pt x="127915" y="49729"/>
                  </a:lnTo>
                  <a:lnTo>
                    <a:pt x="126648" y="50819"/>
                  </a:lnTo>
                  <a:lnTo>
                    <a:pt x="126030" y="51408"/>
                  </a:lnTo>
                  <a:lnTo>
                    <a:pt x="125441" y="51968"/>
                  </a:lnTo>
                  <a:lnTo>
                    <a:pt x="124851" y="52557"/>
                  </a:lnTo>
                  <a:lnTo>
                    <a:pt x="124321" y="53176"/>
                  </a:lnTo>
                  <a:lnTo>
                    <a:pt x="123761" y="53765"/>
                  </a:lnTo>
                  <a:lnTo>
                    <a:pt x="123261" y="54383"/>
                  </a:lnTo>
                  <a:lnTo>
                    <a:pt x="122259" y="55680"/>
                  </a:lnTo>
                  <a:lnTo>
                    <a:pt x="121169" y="57094"/>
                  </a:lnTo>
                  <a:lnTo>
                    <a:pt x="118900" y="60158"/>
                  </a:lnTo>
                  <a:lnTo>
                    <a:pt x="116573" y="63369"/>
                  </a:lnTo>
                  <a:lnTo>
                    <a:pt x="114334" y="66580"/>
                  </a:lnTo>
                  <a:lnTo>
                    <a:pt x="112301" y="69585"/>
                  </a:lnTo>
                  <a:lnTo>
                    <a:pt x="111418" y="70940"/>
                  </a:lnTo>
                  <a:lnTo>
                    <a:pt x="110622" y="72177"/>
                  </a:lnTo>
                  <a:lnTo>
                    <a:pt x="109945" y="73297"/>
                  </a:lnTo>
                  <a:lnTo>
                    <a:pt x="109414" y="74240"/>
                  </a:lnTo>
                  <a:lnTo>
                    <a:pt x="109002" y="75006"/>
                  </a:lnTo>
                  <a:lnTo>
                    <a:pt x="108884" y="75300"/>
                  </a:lnTo>
                  <a:lnTo>
                    <a:pt x="108796" y="75565"/>
                  </a:lnTo>
                  <a:lnTo>
                    <a:pt x="108589" y="76184"/>
                  </a:lnTo>
                  <a:lnTo>
                    <a:pt x="108295" y="76891"/>
                  </a:lnTo>
                  <a:lnTo>
                    <a:pt x="107971" y="77657"/>
                  </a:lnTo>
                  <a:lnTo>
                    <a:pt x="107617" y="78423"/>
                  </a:lnTo>
                  <a:lnTo>
                    <a:pt x="106851" y="79955"/>
                  </a:lnTo>
                  <a:lnTo>
                    <a:pt x="106174" y="81251"/>
                  </a:lnTo>
                  <a:lnTo>
                    <a:pt x="105437" y="79336"/>
                  </a:lnTo>
                  <a:lnTo>
                    <a:pt x="104671" y="77480"/>
                  </a:lnTo>
                  <a:lnTo>
                    <a:pt x="103876" y="75595"/>
                  </a:lnTo>
                  <a:lnTo>
                    <a:pt x="103051" y="73739"/>
                  </a:lnTo>
                  <a:lnTo>
                    <a:pt x="103964" y="72354"/>
                  </a:lnTo>
                  <a:lnTo>
                    <a:pt x="105231" y="70469"/>
                  </a:lnTo>
                  <a:lnTo>
                    <a:pt x="106704" y="68141"/>
                  </a:lnTo>
                  <a:lnTo>
                    <a:pt x="108354" y="65549"/>
                  </a:lnTo>
                  <a:lnTo>
                    <a:pt x="110062" y="62750"/>
                  </a:lnTo>
                  <a:lnTo>
                    <a:pt x="110917" y="61307"/>
                  </a:lnTo>
                  <a:lnTo>
                    <a:pt x="111742" y="59863"/>
                  </a:lnTo>
                  <a:lnTo>
                    <a:pt x="112537" y="58449"/>
                  </a:lnTo>
                  <a:lnTo>
                    <a:pt x="113274" y="57035"/>
                  </a:lnTo>
                  <a:lnTo>
                    <a:pt x="113981" y="55650"/>
                  </a:lnTo>
                  <a:lnTo>
                    <a:pt x="114629" y="54325"/>
                  </a:lnTo>
                  <a:lnTo>
                    <a:pt x="115365" y="52763"/>
                  </a:lnTo>
                  <a:lnTo>
                    <a:pt x="116161" y="51172"/>
                  </a:lnTo>
                  <a:lnTo>
                    <a:pt x="116986" y="49552"/>
                  </a:lnTo>
                  <a:lnTo>
                    <a:pt x="117810" y="47902"/>
                  </a:lnTo>
                  <a:lnTo>
                    <a:pt x="119549" y="44662"/>
                  </a:lnTo>
                  <a:lnTo>
                    <a:pt x="121287" y="41539"/>
                  </a:lnTo>
                  <a:lnTo>
                    <a:pt x="122907" y="38652"/>
                  </a:lnTo>
                  <a:lnTo>
                    <a:pt x="124380" y="36148"/>
                  </a:lnTo>
                  <a:lnTo>
                    <a:pt x="125617" y="34115"/>
                  </a:lnTo>
                  <a:lnTo>
                    <a:pt x="126531" y="32642"/>
                  </a:lnTo>
                  <a:lnTo>
                    <a:pt x="127326" y="31522"/>
                  </a:lnTo>
                  <a:lnTo>
                    <a:pt x="128121" y="30403"/>
                  </a:lnTo>
                  <a:lnTo>
                    <a:pt x="128946" y="29313"/>
                  </a:lnTo>
                  <a:lnTo>
                    <a:pt x="129683" y="28311"/>
                  </a:lnTo>
                  <a:lnTo>
                    <a:pt x="130891" y="26779"/>
                  </a:lnTo>
                  <a:lnTo>
                    <a:pt x="131362" y="26190"/>
                  </a:lnTo>
                  <a:lnTo>
                    <a:pt x="130979" y="26455"/>
                  </a:lnTo>
                  <a:lnTo>
                    <a:pt x="129948" y="27192"/>
                  </a:lnTo>
                  <a:lnTo>
                    <a:pt x="128416" y="28341"/>
                  </a:lnTo>
                  <a:lnTo>
                    <a:pt x="127473" y="29077"/>
                  </a:lnTo>
                  <a:lnTo>
                    <a:pt x="126472" y="29873"/>
                  </a:lnTo>
                  <a:lnTo>
                    <a:pt x="125441" y="30786"/>
                  </a:lnTo>
                  <a:lnTo>
                    <a:pt x="124321" y="31758"/>
                  </a:lnTo>
                  <a:lnTo>
                    <a:pt x="123231" y="32789"/>
                  </a:lnTo>
                  <a:lnTo>
                    <a:pt x="122082" y="33909"/>
                  </a:lnTo>
                  <a:lnTo>
                    <a:pt x="120992" y="35058"/>
                  </a:lnTo>
                  <a:lnTo>
                    <a:pt x="119932" y="36265"/>
                  </a:lnTo>
                  <a:lnTo>
                    <a:pt x="119401" y="36914"/>
                  </a:lnTo>
                  <a:lnTo>
                    <a:pt x="118900" y="37532"/>
                  </a:lnTo>
                  <a:lnTo>
                    <a:pt x="118400" y="38180"/>
                  </a:lnTo>
                  <a:lnTo>
                    <a:pt x="117928" y="38828"/>
                  </a:lnTo>
                  <a:lnTo>
                    <a:pt x="117015" y="40184"/>
                  </a:lnTo>
                  <a:lnTo>
                    <a:pt x="116102" y="41539"/>
                  </a:lnTo>
                  <a:lnTo>
                    <a:pt x="115218" y="42953"/>
                  </a:lnTo>
                  <a:lnTo>
                    <a:pt x="114334" y="44338"/>
                  </a:lnTo>
                  <a:lnTo>
                    <a:pt x="113480" y="45752"/>
                  </a:lnTo>
                  <a:lnTo>
                    <a:pt x="112655" y="47136"/>
                  </a:lnTo>
                  <a:lnTo>
                    <a:pt x="111064" y="49905"/>
                  </a:lnTo>
                  <a:lnTo>
                    <a:pt x="109621" y="52527"/>
                  </a:lnTo>
                  <a:lnTo>
                    <a:pt x="108354" y="54943"/>
                  </a:lnTo>
                  <a:lnTo>
                    <a:pt x="107264" y="57123"/>
                  </a:lnTo>
                  <a:lnTo>
                    <a:pt x="106409" y="58950"/>
                  </a:lnTo>
                  <a:lnTo>
                    <a:pt x="105850" y="60305"/>
                  </a:lnTo>
                  <a:lnTo>
                    <a:pt x="105260" y="61866"/>
                  </a:lnTo>
                  <a:lnTo>
                    <a:pt x="104671" y="63575"/>
                  </a:lnTo>
                  <a:lnTo>
                    <a:pt x="104082" y="65343"/>
                  </a:lnTo>
                  <a:lnTo>
                    <a:pt x="103522" y="67140"/>
                  </a:lnTo>
                  <a:lnTo>
                    <a:pt x="102992" y="68848"/>
                  </a:lnTo>
                  <a:lnTo>
                    <a:pt x="102138" y="71735"/>
                  </a:lnTo>
                  <a:lnTo>
                    <a:pt x="100134" y="67405"/>
                  </a:lnTo>
                  <a:lnTo>
                    <a:pt x="99162" y="65254"/>
                  </a:lnTo>
                  <a:lnTo>
                    <a:pt x="98190" y="63104"/>
                  </a:lnTo>
                  <a:lnTo>
                    <a:pt x="99251" y="61513"/>
                  </a:lnTo>
                  <a:lnTo>
                    <a:pt x="101666" y="57742"/>
                  </a:lnTo>
                  <a:lnTo>
                    <a:pt x="103080" y="55532"/>
                  </a:lnTo>
                  <a:lnTo>
                    <a:pt x="104465" y="53323"/>
                  </a:lnTo>
                  <a:lnTo>
                    <a:pt x="105643" y="51320"/>
                  </a:lnTo>
                  <a:lnTo>
                    <a:pt x="106144" y="50465"/>
                  </a:lnTo>
                  <a:lnTo>
                    <a:pt x="106527" y="49729"/>
                  </a:lnTo>
                  <a:lnTo>
                    <a:pt x="107028" y="48786"/>
                  </a:lnTo>
                  <a:lnTo>
                    <a:pt x="107823" y="47431"/>
                  </a:lnTo>
                  <a:lnTo>
                    <a:pt x="110062" y="43660"/>
                  </a:lnTo>
                  <a:lnTo>
                    <a:pt x="112950" y="38946"/>
                  </a:lnTo>
                  <a:lnTo>
                    <a:pt x="116072" y="33850"/>
                  </a:lnTo>
                  <a:lnTo>
                    <a:pt x="121699" y="24717"/>
                  </a:lnTo>
                  <a:lnTo>
                    <a:pt x="124203" y="20681"/>
                  </a:lnTo>
                  <a:lnTo>
                    <a:pt x="122671" y="22036"/>
                  </a:lnTo>
                  <a:lnTo>
                    <a:pt x="121080" y="23480"/>
                  </a:lnTo>
                  <a:lnTo>
                    <a:pt x="119166" y="25247"/>
                  </a:lnTo>
                  <a:lnTo>
                    <a:pt x="118134" y="26220"/>
                  </a:lnTo>
                  <a:lnTo>
                    <a:pt x="117103" y="27221"/>
                  </a:lnTo>
                  <a:lnTo>
                    <a:pt x="116102" y="28252"/>
                  </a:lnTo>
                  <a:lnTo>
                    <a:pt x="115159" y="29254"/>
                  </a:lnTo>
                  <a:lnTo>
                    <a:pt x="114275" y="30256"/>
                  </a:lnTo>
                  <a:lnTo>
                    <a:pt x="113450" y="31198"/>
                  </a:lnTo>
                  <a:lnTo>
                    <a:pt x="112773" y="32082"/>
                  </a:lnTo>
                  <a:lnTo>
                    <a:pt x="112478" y="32524"/>
                  </a:lnTo>
                  <a:lnTo>
                    <a:pt x="112213" y="32907"/>
                  </a:lnTo>
                  <a:lnTo>
                    <a:pt x="111064" y="34792"/>
                  </a:lnTo>
                  <a:lnTo>
                    <a:pt x="109503" y="37238"/>
                  </a:lnTo>
                  <a:lnTo>
                    <a:pt x="105909" y="42923"/>
                  </a:lnTo>
                  <a:lnTo>
                    <a:pt x="104141" y="45781"/>
                  </a:lnTo>
                  <a:lnTo>
                    <a:pt x="102580" y="48403"/>
                  </a:lnTo>
                  <a:lnTo>
                    <a:pt x="101902" y="49523"/>
                  </a:lnTo>
                  <a:lnTo>
                    <a:pt x="101342" y="50524"/>
                  </a:lnTo>
                  <a:lnTo>
                    <a:pt x="100930" y="51378"/>
                  </a:lnTo>
                  <a:lnTo>
                    <a:pt x="100635" y="51997"/>
                  </a:lnTo>
                  <a:lnTo>
                    <a:pt x="100252" y="52999"/>
                  </a:lnTo>
                  <a:lnTo>
                    <a:pt x="99869" y="54207"/>
                  </a:lnTo>
                  <a:lnTo>
                    <a:pt x="99457" y="55562"/>
                  </a:lnTo>
                  <a:lnTo>
                    <a:pt x="99044" y="57005"/>
                  </a:lnTo>
                  <a:lnTo>
                    <a:pt x="98278" y="59775"/>
                  </a:lnTo>
                  <a:lnTo>
                    <a:pt x="97719" y="61955"/>
                  </a:lnTo>
                  <a:lnTo>
                    <a:pt x="97041" y="60305"/>
                  </a:lnTo>
                  <a:lnTo>
                    <a:pt x="96393" y="58655"/>
                  </a:lnTo>
                  <a:lnTo>
                    <a:pt x="95097" y="55356"/>
                  </a:lnTo>
                  <a:lnTo>
                    <a:pt x="96098" y="53117"/>
                  </a:lnTo>
                  <a:lnTo>
                    <a:pt x="97571" y="49699"/>
                  </a:lnTo>
                  <a:lnTo>
                    <a:pt x="98337" y="47843"/>
                  </a:lnTo>
                  <a:lnTo>
                    <a:pt x="99044" y="46046"/>
                  </a:lnTo>
                  <a:lnTo>
                    <a:pt x="99663" y="44426"/>
                  </a:lnTo>
                  <a:lnTo>
                    <a:pt x="99899" y="43719"/>
                  </a:lnTo>
                  <a:lnTo>
                    <a:pt x="100105" y="43100"/>
                  </a:lnTo>
                  <a:lnTo>
                    <a:pt x="101224" y="39211"/>
                  </a:lnTo>
                  <a:lnTo>
                    <a:pt x="101990" y="36619"/>
                  </a:lnTo>
                  <a:lnTo>
                    <a:pt x="102845" y="33820"/>
                  </a:lnTo>
                  <a:lnTo>
                    <a:pt x="103699" y="30992"/>
                  </a:lnTo>
                  <a:lnTo>
                    <a:pt x="104553" y="28370"/>
                  </a:lnTo>
                  <a:lnTo>
                    <a:pt x="104966" y="27162"/>
                  </a:lnTo>
                  <a:lnTo>
                    <a:pt x="105349" y="26072"/>
                  </a:lnTo>
                  <a:lnTo>
                    <a:pt x="105702" y="25100"/>
                  </a:lnTo>
                  <a:lnTo>
                    <a:pt x="106026" y="24305"/>
                  </a:lnTo>
                  <a:lnTo>
                    <a:pt x="106409" y="23539"/>
                  </a:lnTo>
                  <a:lnTo>
                    <a:pt x="106822" y="22714"/>
                  </a:lnTo>
                  <a:lnTo>
                    <a:pt x="107323" y="21859"/>
                  </a:lnTo>
                  <a:lnTo>
                    <a:pt x="107882" y="20946"/>
                  </a:lnTo>
                  <a:lnTo>
                    <a:pt x="109061" y="19090"/>
                  </a:lnTo>
                  <a:lnTo>
                    <a:pt x="110269" y="17264"/>
                  </a:lnTo>
                  <a:lnTo>
                    <a:pt x="111418" y="15643"/>
                  </a:lnTo>
                  <a:lnTo>
                    <a:pt x="112360" y="14318"/>
                  </a:lnTo>
                  <a:lnTo>
                    <a:pt x="113244" y="13110"/>
                  </a:lnTo>
                  <a:lnTo>
                    <a:pt x="112861" y="13463"/>
                  </a:lnTo>
                  <a:lnTo>
                    <a:pt x="111771" y="14465"/>
                  </a:lnTo>
                  <a:lnTo>
                    <a:pt x="110210" y="15997"/>
                  </a:lnTo>
                  <a:lnTo>
                    <a:pt x="109267" y="16940"/>
                  </a:lnTo>
                  <a:lnTo>
                    <a:pt x="108265" y="17971"/>
                  </a:lnTo>
                  <a:lnTo>
                    <a:pt x="107234" y="19120"/>
                  </a:lnTo>
                  <a:lnTo>
                    <a:pt x="106174" y="20298"/>
                  </a:lnTo>
                  <a:lnTo>
                    <a:pt x="105113" y="21565"/>
                  </a:lnTo>
                  <a:lnTo>
                    <a:pt x="104082" y="22861"/>
                  </a:lnTo>
                  <a:lnTo>
                    <a:pt x="103080" y="24187"/>
                  </a:lnTo>
                  <a:lnTo>
                    <a:pt x="102138" y="25542"/>
                  </a:lnTo>
                  <a:lnTo>
                    <a:pt x="101696" y="26220"/>
                  </a:lnTo>
                  <a:lnTo>
                    <a:pt x="101283" y="26897"/>
                  </a:lnTo>
                  <a:lnTo>
                    <a:pt x="100871" y="27575"/>
                  </a:lnTo>
                  <a:lnTo>
                    <a:pt x="100517" y="28252"/>
                  </a:lnTo>
                  <a:lnTo>
                    <a:pt x="99280" y="30697"/>
                  </a:lnTo>
                  <a:lnTo>
                    <a:pt x="98779" y="31758"/>
                  </a:lnTo>
                  <a:lnTo>
                    <a:pt x="98337" y="32730"/>
                  </a:lnTo>
                  <a:lnTo>
                    <a:pt x="97954" y="33643"/>
                  </a:lnTo>
                  <a:lnTo>
                    <a:pt x="97601" y="34468"/>
                  </a:lnTo>
                  <a:lnTo>
                    <a:pt x="97306" y="35264"/>
                  </a:lnTo>
                  <a:lnTo>
                    <a:pt x="97041" y="36000"/>
                  </a:lnTo>
                  <a:lnTo>
                    <a:pt x="96835" y="36737"/>
                  </a:lnTo>
                  <a:lnTo>
                    <a:pt x="96629" y="37444"/>
                  </a:lnTo>
                  <a:lnTo>
                    <a:pt x="96275" y="38917"/>
                  </a:lnTo>
                  <a:lnTo>
                    <a:pt x="95922" y="40508"/>
                  </a:lnTo>
                  <a:lnTo>
                    <a:pt x="95568" y="42334"/>
                  </a:lnTo>
                  <a:lnTo>
                    <a:pt x="95008" y="45221"/>
                  </a:lnTo>
                  <a:lnTo>
                    <a:pt x="94537" y="47991"/>
                  </a:lnTo>
                  <a:lnTo>
                    <a:pt x="94154" y="50377"/>
                  </a:lnTo>
                  <a:lnTo>
                    <a:pt x="93859" y="52203"/>
                  </a:lnTo>
                  <a:lnTo>
                    <a:pt x="93418" y="51172"/>
                  </a:lnTo>
                  <a:lnTo>
                    <a:pt x="93005" y="50112"/>
                  </a:lnTo>
                  <a:lnTo>
                    <a:pt x="92593" y="49022"/>
                  </a:lnTo>
                  <a:lnTo>
                    <a:pt x="92239" y="47902"/>
                  </a:lnTo>
                  <a:lnTo>
                    <a:pt x="92386" y="46311"/>
                  </a:lnTo>
                  <a:lnTo>
                    <a:pt x="92563" y="44102"/>
                  </a:lnTo>
                  <a:lnTo>
                    <a:pt x="92711" y="41392"/>
                  </a:lnTo>
                  <a:lnTo>
                    <a:pt x="92858" y="38298"/>
                  </a:lnTo>
                  <a:lnTo>
                    <a:pt x="92887" y="36619"/>
                  </a:lnTo>
                  <a:lnTo>
                    <a:pt x="92946" y="34881"/>
                  </a:lnTo>
                  <a:lnTo>
                    <a:pt x="92946" y="33113"/>
                  </a:lnTo>
                  <a:lnTo>
                    <a:pt x="92946" y="31316"/>
                  </a:lnTo>
                  <a:lnTo>
                    <a:pt x="92887" y="29490"/>
                  </a:lnTo>
                  <a:lnTo>
                    <a:pt x="92828" y="27663"/>
                  </a:lnTo>
                  <a:lnTo>
                    <a:pt x="92711" y="25866"/>
                  </a:lnTo>
                  <a:lnTo>
                    <a:pt x="92593" y="24069"/>
                  </a:lnTo>
                  <a:lnTo>
                    <a:pt x="92475" y="22979"/>
                  </a:lnTo>
                  <a:lnTo>
                    <a:pt x="92357" y="21918"/>
                  </a:lnTo>
                  <a:lnTo>
                    <a:pt x="92210" y="20828"/>
                  </a:lnTo>
                  <a:lnTo>
                    <a:pt x="92033" y="19738"/>
                  </a:lnTo>
                  <a:lnTo>
                    <a:pt x="91679" y="17617"/>
                  </a:lnTo>
                  <a:lnTo>
                    <a:pt x="91238" y="15496"/>
                  </a:lnTo>
                  <a:lnTo>
                    <a:pt x="90766" y="13434"/>
                  </a:lnTo>
                  <a:lnTo>
                    <a:pt x="90265" y="11431"/>
                  </a:lnTo>
                  <a:lnTo>
                    <a:pt x="89765" y="9545"/>
                  </a:lnTo>
                  <a:lnTo>
                    <a:pt x="89264" y="7748"/>
                  </a:lnTo>
                  <a:lnTo>
                    <a:pt x="88763" y="6098"/>
                  </a:lnTo>
                  <a:lnTo>
                    <a:pt x="88292" y="4596"/>
                  </a:lnTo>
                  <a:lnTo>
                    <a:pt x="87467" y="2151"/>
                  </a:lnTo>
                  <a:lnTo>
                    <a:pt x="86907" y="560"/>
                  </a:lnTo>
                  <a:lnTo>
                    <a:pt x="86701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822925" y="238125"/>
              <a:ext cx="3974150" cy="5238750"/>
            </a:xfrm>
            <a:custGeom>
              <a:rect b="b" l="l" r="r" t="t"/>
              <a:pathLst>
                <a:path extrusionOk="0" h="209550" w="158966">
                  <a:moveTo>
                    <a:pt x="63368" y="68996"/>
                  </a:moveTo>
                  <a:lnTo>
                    <a:pt x="64841" y="69438"/>
                  </a:lnTo>
                  <a:lnTo>
                    <a:pt x="66197" y="69879"/>
                  </a:lnTo>
                  <a:lnTo>
                    <a:pt x="67463" y="70262"/>
                  </a:lnTo>
                  <a:lnTo>
                    <a:pt x="68553" y="70616"/>
                  </a:lnTo>
                  <a:lnTo>
                    <a:pt x="71588" y="71470"/>
                  </a:lnTo>
                  <a:lnTo>
                    <a:pt x="76331" y="72767"/>
                  </a:lnTo>
                  <a:lnTo>
                    <a:pt x="75830" y="73208"/>
                  </a:lnTo>
                  <a:lnTo>
                    <a:pt x="75300" y="73680"/>
                  </a:lnTo>
                  <a:lnTo>
                    <a:pt x="74799" y="74181"/>
                  </a:lnTo>
                  <a:lnTo>
                    <a:pt x="74298" y="74740"/>
                  </a:lnTo>
                  <a:lnTo>
                    <a:pt x="73620" y="75565"/>
                  </a:lnTo>
                  <a:lnTo>
                    <a:pt x="72943" y="76449"/>
                  </a:lnTo>
                  <a:lnTo>
                    <a:pt x="72324" y="77392"/>
                  </a:lnTo>
                  <a:lnTo>
                    <a:pt x="71676" y="78393"/>
                  </a:lnTo>
                  <a:lnTo>
                    <a:pt x="71087" y="79454"/>
                  </a:lnTo>
                  <a:lnTo>
                    <a:pt x="70498" y="80544"/>
                  </a:lnTo>
                  <a:lnTo>
                    <a:pt x="69909" y="81664"/>
                  </a:lnTo>
                  <a:lnTo>
                    <a:pt x="69349" y="82783"/>
                  </a:lnTo>
                  <a:lnTo>
                    <a:pt x="67994" y="82812"/>
                  </a:lnTo>
                  <a:lnTo>
                    <a:pt x="66845" y="82871"/>
                  </a:lnTo>
                  <a:lnTo>
                    <a:pt x="65254" y="83019"/>
                  </a:lnTo>
                  <a:lnTo>
                    <a:pt x="63722" y="83225"/>
                  </a:lnTo>
                  <a:lnTo>
                    <a:pt x="62219" y="83461"/>
                  </a:lnTo>
                  <a:lnTo>
                    <a:pt x="60776" y="83785"/>
                  </a:lnTo>
                  <a:lnTo>
                    <a:pt x="60776" y="83785"/>
                  </a:lnTo>
                  <a:lnTo>
                    <a:pt x="60953" y="81546"/>
                  </a:lnTo>
                  <a:lnTo>
                    <a:pt x="61129" y="79542"/>
                  </a:lnTo>
                  <a:lnTo>
                    <a:pt x="61336" y="77716"/>
                  </a:lnTo>
                  <a:lnTo>
                    <a:pt x="61542" y="76066"/>
                  </a:lnTo>
                  <a:lnTo>
                    <a:pt x="61778" y="74593"/>
                  </a:lnTo>
                  <a:lnTo>
                    <a:pt x="62043" y="73267"/>
                  </a:lnTo>
                  <a:lnTo>
                    <a:pt x="62161" y="72649"/>
                  </a:lnTo>
                  <a:lnTo>
                    <a:pt x="62337" y="72060"/>
                  </a:lnTo>
                  <a:lnTo>
                    <a:pt x="62485" y="71500"/>
                  </a:lnTo>
                  <a:lnTo>
                    <a:pt x="62661" y="70969"/>
                  </a:lnTo>
                  <a:lnTo>
                    <a:pt x="63368" y="68996"/>
                  </a:lnTo>
                  <a:close/>
                  <a:moveTo>
                    <a:pt x="77509" y="73091"/>
                  </a:moveTo>
                  <a:lnTo>
                    <a:pt x="87143" y="75654"/>
                  </a:lnTo>
                  <a:lnTo>
                    <a:pt x="91031" y="76655"/>
                  </a:lnTo>
                  <a:lnTo>
                    <a:pt x="93476" y="77303"/>
                  </a:lnTo>
                  <a:lnTo>
                    <a:pt x="94272" y="77510"/>
                  </a:lnTo>
                  <a:lnTo>
                    <a:pt x="95215" y="77834"/>
                  </a:lnTo>
                  <a:lnTo>
                    <a:pt x="96246" y="78217"/>
                  </a:lnTo>
                  <a:lnTo>
                    <a:pt x="97365" y="78659"/>
                  </a:lnTo>
                  <a:lnTo>
                    <a:pt x="99663" y="79660"/>
                  </a:lnTo>
                  <a:lnTo>
                    <a:pt x="101873" y="80662"/>
                  </a:lnTo>
                  <a:lnTo>
                    <a:pt x="101224" y="80632"/>
                  </a:lnTo>
                  <a:lnTo>
                    <a:pt x="100517" y="80603"/>
                  </a:lnTo>
                  <a:lnTo>
                    <a:pt x="99781" y="80632"/>
                  </a:lnTo>
                  <a:lnTo>
                    <a:pt x="99074" y="80662"/>
                  </a:lnTo>
                  <a:lnTo>
                    <a:pt x="98337" y="80721"/>
                  </a:lnTo>
                  <a:lnTo>
                    <a:pt x="97630" y="80809"/>
                  </a:lnTo>
                  <a:lnTo>
                    <a:pt x="96953" y="80927"/>
                  </a:lnTo>
                  <a:lnTo>
                    <a:pt x="96305" y="81104"/>
                  </a:lnTo>
                  <a:lnTo>
                    <a:pt x="95774" y="81281"/>
                  </a:lnTo>
                  <a:lnTo>
                    <a:pt x="95215" y="81516"/>
                  </a:lnTo>
                  <a:lnTo>
                    <a:pt x="94625" y="81811"/>
                  </a:lnTo>
                  <a:lnTo>
                    <a:pt x="94007" y="82135"/>
                  </a:lnTo>
                  <a:lnTo>
                    <a:pt x="93388" y="82518"/>
                  </a:lnTo>
                  <a:lnTo>
                    <a:pt x="92711" y="82960"/>
                  </a:lnTo>
                  <a:lnTo>
                    <a:pt x="92033" y="83431"/>
                  </a:lnTo>
                  <a:lnTo>
                    <a:pt x="91355" y="83932"/>
                  </a:lnTo>
                  <a:lnTo>
                    <a:pt x="86819" y="83578"/>
                  </a:lnTo>
                  <a:lnTo>
                    <a:pt x="82105" y="83254"/>
                  </a:lnTo>
                  <a:lnTo>
                    <a:pt x="77480" y="83019"/>
                  </a:lnTo>
                  <a:lnTo>
                    <a:pt x="75270" y="82901"/>
                  </a:lnTo>
                  <a:lnTo>
                    <a:pt x="73179" y="82842"/>
                  </a:lnTo>
                  <a:lnTo>
                    <a:pt x="73503" y="81575"/>
                  </a:lnTo>
                  <a:lnTo>
                    <a:pt x="73856" y="80308"/>
                  </a:lnTo>
                  <a:lnTo>
                    <a:pt x="74269" y="79012"/>
                  </a:lnTo>
                  <a:lnTo>
                    <a:pt x="74710" y="77775"/>
                  </a:lnTo>
                  <a:lnTo>
                    <a:pt x="74976" y="77156"/>
                  </a:lnTo>
                  <a:lnTo>
                    <a:pt x="75241" y="76537"/>
                  </a:lnTo>
                  <a:lnTo>
                    <a:pt x="75535" y="75978"/>
                  </a:lnTo>
                  <a:lnTo>
                    <a:pt x="75830" y="75389"/>
                  </a:lnTo>
                  <a:lnTo>
                    <a:pt x="76154" y="74858"/>
                  </a:lnTo>
                  <a:lnTo>
                    <a:pt x="76508" y="74328"/>
                  </a:lnTo>
                  <a:lnTo>
                    <a:pt x="76861" y="73827"/>
                  </a:lnTo>
                  <a:lnTo>
                    <a:pt x="77244" y="73356"/>
                  </a:lnTo>
                  <a:lnTo>
                    <a:pt x="77509" y="73091"/>
                  </a:lnTo>
                  <a:close/>
                  <a:moveTo>
                    <a:pt x="56298" y="67729"/>
                  </a:moveTo>
                  <a:lnTo>
                    <a:pt x="57300" y="67788"/>
                  </a:lnTo>
                  <a:lnTo>
                    <a:pt x="58331" y="67906"/>
                  </a:lnTo>
                  <a:lnTo>
                    <a:pt x="59362" y="68053"/>
                  </a:lnTo>
                  <a:lnTo>
                    <a:pt x="60393" y="68259"/>
                  </a:lnTo>
                  <a:lnTo>
                    <a:pt x="61395" y="68495"/>
                  </a:lnTo>
                  <a:lnTo>
                    <a:pt x="60187" y="70940"/>
                  </a:lnTo>
                  <a:lnTo>
                    <a:pt x="59097" y="73238"/>
                  </a:lnTo>
                  <a:lnTo>
                    <a:pt x="58625" y="74328"/>
                  </a:lnTo>
                  <a:lnTo>
                    <a:pt x="58183" y="75330"/>
                  </a:lnTo>
                  <a:lnTo>
                    <a:pt x="57830" y="76243"/>
                  </a:lnTo>
                  <a:lnTo>
                    <a:pt x="57535" y="77038"/>
                  </a:lnTo>
                  <a:lnTo>
                    <a:pt x="57300" y="77775"/>
                  </a:lnTo>
                  <a:lnTo>
                    <a:pt x="57093" y="78629"/>
                  </a:lnTo>
                  <a:lnTo>
                    <a:pt x="56858" y="79542"/>
                  </a:lnTo>
                  <a:lnTo>
                    <a:pt x="56622" y="80573"/>
                  </a:lnTo>
                  <a:lnTo>
                    <a:pt x="56180" y="82842"/>
                  </a:lnTo>
                  <a:lnTo>
                    <a:pt x="55768" y="85346"/>
                  </a:lnTo>
                  <a:lnTo>
                    <a:pt x="55061" y="85670"/>
                  </a:lnTo>
                  <a:lnTo>
                    <a:pt x="54383" y="85965"/>
                  </a:lnTo>
                  <a:lnTo>
                    <a:pt x="53764" y="86289"/>
                  </a:lnTo>
                  <a:lnTo>
                    <a:pt x="53175" y="86583"/>
                  </a:lnTo>
                  <a:lnTo>
                    <a:pt x="52616" y="86907"/>
                  </a:lnTo>
                  <a:lnTo>
                    <a:pt x="52115" y="87231"/>
                  </a:lnTo>
                  <a:lnTo>
                    <a:pt x="51643" y="87556"/>
                  </a:lnTo>
                  <a:lnTo>
                    <a:pt x="51201" y="87880"/>
                  </a:lnTo>
                  <a:lnTo>
                    <a:pt x="51172" y="85906"/>
                  </a:lnTo>
                  <a:lnTo>
                    <a:pt x="51113" y="83961"/>
                  </a:lnTo>
                  <a:lnTo>
                    <a:pt x="51054" y="82017"/>
                  </a:lnTo>
                  <a:lnTo>
                    <a:pt x="50936" y="80161"/>
                  </a:lnTo>
                  <a:lnTo>
                    <a:pt x="50818" y="78393"/>
                  </a:lnTo>
                  <a:lnTo>
                    <a:pt x="50701" y="76744"/>
                  </a:lnTo>
                  <a:lnTo>
                    <a:pt x="50524" y="75300"/>
                  </a:lnTo>
                  <a:lnTo>
                    <a:pt x="50347" y="74063"/>
                  </a:lnTo>
                  <a:lnTo>
                    <a:pt x="49611" y="69703"/>
                  </a:lnTo>
                  <a:lnTo>
                    <a:pt x="50023" y="69408"/>
                  </a:lnTo>
                  <a:lnTo>
                    <a:pt x="50435" y="69143"/>
                  </a:lnTo>
                  <a:lnTo>
                    <a:pt x="50877" y="68878"/>
                  </a:lnTo>
                  <a:lnTo>
                    <a:pt x="51349" y="68642"/>
                  </a:lnTo>
                  <a:lnTo>
                    <a:pt x="51820" y="68406"/>
                  </a:lnTo>
                  <a:lnTo>
                    <a:pt x="52321" y="68230"/>
                  </a:lnTo>
                  <a:lnTo>
                    <a:pt x="52851" y="68082"/>
                  </a:lnTo>
                  <a:lnTo>
                    <a:pt x="53381" y="67935"/>
                  </a:lnTo>
                  <a:lnTo>
                    <a:pt x="53853" y="67847"/>
                  </a:lnTo>
                  <a:lnTo>
                    <a:pt x="54324" y="67788"/>
                  </a:lnTo>
                  <a:lnTo>
                    <a:pt x="54796" y="67758"/>
                  </a:lnTo>
                  <a:lnTo>
                    <a:pt x="55296" y="67729"/>
                  </a:lnTo>
                  <a:close/>
                  <a:moveTo>
                    <a:pt x="102580" y="80986"/>
                  </a:moveTo>
                  <a:lnTo>
                    <a:pt x="104730" y="81988"/>
                  </a:lnTo>
                  <a:lnTo>
                    <a:pt x="105614" y="84521"/>
                  </a:lnTo>
                  <a:lnTo>
                    <a:pt x="106527" y="87055"/>
                  </a:lnTo>
                  <a:lnTo>
                    <a:pt x="106792" y="87732"/>
                  </a:lnTo>
                  <a:lnTo>
                    <a:pt x="106409" y="87909"/>
                  </a:lnTo>
                  <a:lnTo>
                    <a:pt x="105938" y="87467"/>
                  </a:lnTo>
                  <a:lnTo>
                    <a:pt x="105408" y="87025"/>
                  </a:lnTo>
                  <a:lnTo>
                    <a:pt x="104878" y="86613"/>
                  </a:lnTo>
                  <a:lnTo>
                    <a:pt x="104288" y="86230"/>
                  </a:lnTo>
                  <a:lnTo>
                    <a:pt x="103699" y="85876"/>
                  </a:lnTo>
                  <a:lnTo>
                    <a:pt x="103080" y="85582"/>
                  </a:lnTo>
                  <a:lnTo>
                    <a:pt x="102432" y="85346"/>
                  </a:lnTo>
                  <a:lnTo>
                    <a:pt x="102108" y="85228"/>
                  </a:lnTo>
                  <a:lnTo>
                    <a:pt x="101784" y="85169"/>
                  </a:lnTo>
                  <a:lnTo>
                    <a:pt x="101224" y="85051"/>
                  </a:lnTo>
                  <a:lnTo>
                    <a:pt x="100488" y="84934"/>
                  </a:lnTo>
                  <a:lnTo>
                    <a:pt x="98573" y="84668"/>
                  </a:lnTo>
                  <a:lnTo>
                    <a:pt x="96187" y="84403"/>
                  </a:lnTo>
                  <a:lnTo>
                    <a:pt x="93359" y="84138"/>
                  </a:lnTo>
                  <a:lnTo>
                    <a:pt x="94095" y="83578"/>
                  </a:lnTo>
                  <a:lnTo>
                    <a:pt x="94478" y="83313"/>
                  </a:lnTo>
                  <a:lnTo>
                    <a:pt x="94832" y="83078"/>
                  </a:lnTo>
                  <a:lnTo>
                    <a:pt x="95332" y="82812"/>
                  </a:lnTo>
                  <a:lnTo>
                    <a:pt x="95833" y="82577"/>
                  </a:lnTo>
                  <a:lnTo>
                    <a:pt x="96334" y="82341"/>
                  </a:lnTo>
                  <a:lnTo>
                    <a:pt x="96864" y="82135"/>
                  </a:lnTo>
                  <a:lnTo>
                    <a:pt x="97365" y="81958"/>
                  </a:lnTo>
                  <a:lnTo>
                    <a:pt x="97895" y="81781"/>
                  </a:lnTo>
                  <a:lnTo>
                    <a:pt x="98927" y="81516"/>
                  </a:lnTo>
                  <a:lnTo>
                    <a:pt x="99928" y="81310"/>
                  </a:lnTo>
                  <a:lnTo>
                    <a:pt x="100871" y="81163"/>
                  </a:lnTo>
                  <a:lnTo>
                    <a:pt x="101755" y="81045"/>
                  </a:lnTo>
                  <a:lnTo>
                    <a:pt x="102580" y="80986"/>
                  </a:lnTo>
                  <a:close/>
                  <a:moveTo>
                    <a:pt x="107087" y="88557"/>
                  </a:moveTo>
                  <a:lnTo>
                    <a:pt x="107087" y="88587"/>
                  </a:lnTo>
                  <a:lnTo>
                    <a:pt x="107058" y="88557"/>
                  </a:lnTo>
                  <a:close/>
                  <a:moveTo>
                    <a:pt x="72324" y="86701"/>
                  </a:moveTo>
                  <a:lnTo>
                    <a:pt x="73738" y="86878"/>
                  </a:lnTo>
                  <a:lnTo>
                    <a:pt x="75359" y="87025"/>
                  </a:lnTo>
                  <a:lnTo>
                    <a:pt x="78953" y="87349"/>
                  </a:lnTo>
                  <a:lnTo>
                    <a:pt x="82959" y="87644"/>
                  </a:lnTo>
                  <a:lnTo>
                    <a:pt x="87084" y="87939"/>
                  </a:lnTo>
                  <a:lnTo>
                    <a:pt x="86170" y="88970"/>
                  </a:lnTo>
                  <a:lnTo>
                    <a:pt x="85287" y="90060"/>
                  </a:lnTo>
                  <a:lnTo>
                    <a:pt x="84403" y="91238"/>
                  </a:lnTo>
                  <a:lnTo>
                    <a:pt x="83578" y="92446"/>
                  </a:lnTo>
                  <a:lnTo>
                    <a:pt x="83401" y="92711"/>
                  </a:lnTo>
                  <a:lnTo>
                    <a:pt x="79984" y="92711"/>
                  </a:lnTo>
                  <a:lnTo>
                    <a:pt x="78305" y="92770"/>
                  </a:lnTo>
                  <a:lnTo>
                    <a:pt x="76684" y="92829"/>
                  </a:lnTo>
                  <a:lnTo>
                    <a:pt x="75093" y="92917"/>
                  </a:lnTo>
                  <a:lnTo>
                    <a:pt x="73532" y="93035"/>
                  </a:lnTo>
                  <a:lnTo>
                    <a:pt x="72089" y="93182"/>
                  </a:lnTo>
                  <a:lnTo>
                    <a:pt x="70704" y="93330"/>
                  </a:lnTo>
                  <a:lnTo>
                    <a:pt x="70704" y="93330"/>
                  </a:lnTo>
                  <a:lnTo>
                    <a:pt x="71529" y="90030"/>
                  </a:lnTo>
                  <a:lnTo>
                    <a:pt x="72059" y="87880"/>
                  </a:lnTo>
                  <a:lnTo>
                    <a:pt x="72324" y="86701"/>
                  </a:lnTo>
                  <a:close/>
                  <a:moveTo>
                    <a:pt x="89617" y="88086"/>
                  </a:moveTo>
                  <a:lnTo>
                    <a:pt x="93329" y="88322"/>
                  </a:lnTo>
                  <a:lnTo>
                    <a:pt x="96570" y="88469"/>
                  </a:lnTo>
                  <a:lnTo>
                    <a:pt x="99103" y="88587"/>
                  </a:lnTo>
                  <a:lnTo>
                    <a:pt x="100753" y="88646"/>
                  </a:lnTo>
                  <a:lnTo>
                    <a:pt x="101549" y="88704"/>
                  </a:lnTo>
                  <a:lnTo>
                    <a:pt x="102344" y="88793"/>
                  </a:lnTo>
                  <a:lnTo>
                    <a:pt x="103139" y="88940"/>
                  </a:lnTo>
                  <a:lnTo>
                    <a:pt x="103935" y="89117"/>
                  </a:lnTo>
                  <a:lnTo>
                    <a:pt x="103139" y="89588"/>
                  </a:lnTo>
                  <a:lnTo>
                    <a:pt x="102344" y="90089"/>
                  </a:lnTo>
                  <a:lnTo>
                    <a:pt x="101549" y="90619"/>
                  </a:lnTo>
                  <a:lnTo>
                    <a:pt x="100753" y="91179"/>
                  </a:lnTo>
                  <a:lnTo>
                    <a:pt x="99958" y="91768"/>
                  </a:lnTo>
                  <a:lnTo>
                    <a:pt x="99162" y="92387"/>
                  </a:lnTo>
                  <a:lnTo>
                    <a:pt x="98367" y="93035"/>
                  </a:lnTo>
                  <a:lnTo>
                    <a:pt x="97601" y="93713"/>
                  </a:lnTo>
                  <a:lnTo>
                    <a:pt x="96422" y="93565"/>
                  </a:lnTo>
                  <a:lnTo>
                    <a:pt x="95185" y="93389"/>
                  </a:lnTo>
                  <a:lnTo>
                    <a:pt x="93889" y="93241"/>
                  </a:lnTo>
                  <a:lnTo>
                    <a:pt x="92504" y="93124"/>
                  </a:lnTo>
                  <a:lnTo>
                    <a:pt x="91090" y="93006"/>
                  </a:lnTo>
                  <a:lnTo>
                    <a:pt x="89647" y="92917"/>
                  </a:lnTo>
                  <a:lnTo>
                    <a:pt x="88144" y="92829"/>
                  </a:lnTo>
                  <a:lnTo>
                    <a:pt x="86642" y="92770"/>
                  </a:lnTo>
                  <a:lnTo>
                    <a:pt x="87260" y="91621"/>
                  </a:lnTo>
                  <a:lnTo>
                    <a:pt x="87967" y="90443"/>
                  </a:lnTo>
                  <a:lnTo>
                    <a:pt x="88763" y="89264"/>
                  </a:lnTo>
                  <a:lnTo>
                    <a:pt x="89617" y="88086"/>
                  </a:lnTo>
                  <a:close/>
                  <a:moveTo>
                    <a:pt x="65431" y="85670"/>
                  </a:moveTo>
                  <a:lnTo>
                    <a:pt x="66314" y="85729"/>
                  </a:lnTo>
                  <a:lnTo>
                    <a:pt x="67139" y="85788"/>
                  </a:lnTo>
                  <a:lnTo>
                    <a:pt x="67935" y="85906"/>
                  </a:lnTo>
                  <a:lnTo>
                    <a:pt x="67198" y="87585"/>
                  </a:lnTo>
                  <a:lnTo>
                    <a:pt x="66521" y="89264"/>
                  </a:lnTo>
                  <a:lnTo>
                    <a:pt x="65136" y="92564"/>
                  </a:lnTo>
                  <a:lnTo>
                    <a:pt x="64753" y="93565"/>
                  </a:lnTo>
                  <a:lnTo>
                    <a:pt x="64400" y="94655"/>
                  </a:lnTo>
                  <a:lnTo>
                    <a:pt x="63221" y="94980"/>
                  </a:lnTo>
                  <a:lnTo>
                    <a:pt x="62072" y="95333"/>
                  </a:lnTo>
                  <a:lnTo>
                    <a:pt x="60982" y="95687"/>
                  </a:lnTo>
                  <a:lnTo>
                    <a:pt x="59892" y="96099"/>
                  </a:lnTo>
                  <a:lnTo>
                    <a:pt x="59892" y="96099"/>
                  </a:lnTo>
                  <a:lnTo>
                    <a:pt x="60305" y="90119"/>
                  </a:lnTo>
                  <a:lnTo>
                    <a:pt x="60629" y="85906"/>
                  </a:lnTo>
                  <a:lnTo>
                    <a:pt x="61601" y="85788"/>
                  </a:lnTo>
                  <a:lnTo>
                    <a:pt x="62602" y="85729"/>
                  </a:lnTo>
                  <a:lnTo>
                    <a:pt x="63575" y="85670"/>
                  </a:lnTo>
                  <a:close/>
                  <a:moveTo>
                    <a:pt x="105732" y="89677"/>
                  </a:moveTo>
                  <a:lnTo>
                    <a:pt x="106851" y="90089"/>
                  </a:lnTo>
                  <a:lnTo>
                    <a:pt x="107794" y="90472"/>
                  </a:lnTo>
                  <a:lnTo>
                    <a:pt x="108236" y="91533"/>
                  </a:lnTo>
                  <a:lnTo>
                    <a:pt x="108707" y="92593"/>
                  </a:lnTo>
                  <a:lnTo>
                    <a:pt x="109326" y="93889"/>
                  </a:lnTo>
                  <a:lnTo>
                    <a:pt x="109915" y="95186"/>
                  </a:lnTo>
                  <a:lnTo>
                    <a:pt x="110504" y="96511"/>
                  </a:lnTo>
                  <a:lnTo>
                    <a:pt x="110799" y="97160"/>
                  </a:lnTo>
                  <a:lnTo>
                    <a:pt x="111152" y="97778"/>
                  </a:lnTo>
                  <a:lnTo>
                    <a:pt x="111329" y="98161"/>
                  </a:lnTo>
                  <a:lnTo>
                    <a:pt x="110445" y="97749"/>
                  </a:lnTo>
                  <a:lnTo>
                    <a:pt x="109414" y="97307"/>
                  </a:lnTo>
                  <a:lnTo>
                    <a:pt x="108265" y="96835"/>
                  </a:lnTo>
                  <a:lnTo>
                    <a:pt x="106999" y="96335"/>
                  </a:lnTo>
                  <a:lnTo>
                    <a:pt x="105614" y="95834"/>
                  </a:lnTo>
                  <a:lnTo>
                    <a:pt x="104170" y="95362"/>
                  </a:lnTo>
                  <a:lnTo>
                    <a:pt x="102639" y="94891"/>
                  </a:lnTo>
                  <a:lnTo>
                    <a:pt x="101048" y="94449"/>
                  </a:lnTo>
                  <a:lnTo>
                    <a:pt x="101607" y="93772"/>
                  </a:lnTo>
                  <a:lnTo>
                    <a:pt x="102197" y="93094"/>
                  </a:lnTo>
                  <a:lnTo>
                    <a:pt x="102786" y="92446"/>
                  </a:lnTo>
                  <a:lnTo>
                    <a:pt x="103375" y="91827"/>
                  </a:lnTo>
                  <a:lnTo>
                    <a:pt x="103964" y="91238"/>
                  </a:lnTo>
                  <a:lnTo>
                    <a:pt x="104583" y="90678"/>
                  </a:lnTo>
                  <a:lnTo>
                    <a:pt x="105732" y="89677"/>
                  </a:lnTo>
                  <a:close/>
                  <a:moveTo>
                    <a:pt x="55503" y="86996"/>
                  </a:moveTo>
                  <a:lnTo>
                    <a:pt x="55120" y="89971"/>
                  </a:lnTo>
                  <a:lnTo>
                    <a:pt x="54766" y="92976"/>
                  </a:lnTo>
                  <a:lnTo>
                    <a:pt x="54501" y="95893"/>
                  </a:lnTo>
                  <a:lnTo>
                    <a:pt x="54383" y="97307"/>
                  </a:lnTo>
                  <a:lnTo>
                    <a:pt x="54324" y="98662"/>
                  </a:lnTo>
                  <a:lnTo>
                    <a:pt x="53411" y="99222"/>
                  </a:lnTo>
                  <a:lnTo>
                    <a:pt x="52557" y="99752"/>
                  </a:lnTo>
                  <a:lnTo>
                    <a:pt x="51732" y="100341"/>
                  </a:lnTo>
                  <a:lnTo>
                    <a:pt x="50995" y="100930"/>
                  </a:lnTo>
                  <a:lnTo>
                    <a:pt x="51054" y="98986"/>
                  </a:lnTo>
                  <a:lnTo>
                    <a:pt x="51113" y="97101"/>
                  </a:lnTo>
                  <a:lnTo>
                    <a:pt x="51172" y="95539"/>
                  </a:lnTo>
                  <a:lnTo>
                    <a:pt x="51231" y="93683"/>
                  </a:lnTo>
                  <a:lnTo>
                    <a:pt x="51231" y="91621"/>
                  </a:lnTo>
                  <a:lnTo>
                    <a:pt x="51231" y="89382"/>
                  </a:lnTo>
                  <a:lnTo>
                    <a:pt x="51673" y="89029"/>
                  </a:lnTo>
                  <a:lnTo>
                    <a:pt x="52144" y="88675"/>
                  </a:lnTo>
                  <a:lnTo>
                    <a:pt x="52616" y="88351"/>
                  </a:lnTo>
                  <a:lnTo>
                    <a:pt x="53146" y="88027"/>
                  </a:lnTo>
                  <a:lnTo>
                    <a:pt x="53676" y="87732"/>
                  </a:lnTo>
                  <a:lnTo>
                    <a:pt x="54265" y="87467"/>
                  </a:lnTo>
                  <a:lnTo>
                    <a:pt x="54884" y="87231"/>
                  </a:lnTo>
                  <a:lnTo>
                    <a:pt x="55503" y="86996"/>
                  </a:lnTo>
                  <a:close/>
                  <a:moveTo>
                    <a:pt x="84197" y="99074"/>
                  </a:moveTo>
                  <a:lnTo>
                    <a:pt x="92239" y="99133"/>
                  </a:lnTo>
                  <a:lnTo>
                    <a:pt x="91562" y="99958"/>
                  </a:lnTo>
                  <a:lnTo>
                    <a:pt x="90855" y="100842"/>
                  </a:lnTo>
                  <a:lnTo>
                    <a:pt x="90148" y="101814"/>
                  </a:lnTo>
                  <a:lnTo>
                    <a:pt x="89411" y="102816"/>
                  </a:lnTo>
                  <a:lnTo>
                    <a:pt x="88468" y="102963"/>
                  </a:lnTo>
                  <a:lnTo>
                    <a:pt x="87526" y="103140"/>
                  </a:lnTo>
                  <a:lnTo>
                    <a:pt x="85611" y="103552"/>
                  </a:lnTo>
                  <a:lnTo>
                    <a:pt x="83696" y="103994"/>
                  </a:lnTo>
                  <a:lnTo>
                    <a:pt x="81781" y="104495"/>
                  </a:lnTo>
                  <a:lnTo>
                    <a:pt x="83136" y="101579"/>
                  </a:lnTo>
                  <a:lnTo>
                    <a:pt x="84197" y="99074"/>
                  </a:lnTo>
                  <a:close/>
                  <a:moveTo>
                    <a:pt x="108236" y="98633"/>
                  </a:moveTo>
                  <a:lnTo>
                    <a:pt x="108560" y="98662"/>
                  </a:lnTo>
                  <a:lnTo>
                    <a:pt x="110210" y="98839"/>
                  </a:lnTo>
                  <a:lnTo>
                    <a:pt x="111742" y="98957"/>
                  </a:lnTo>
                  <a:lnTo>
                    <a:pt x="112242" y="100017"/>
                  </a:lnTo>
                  <a:lnTo>
                    <a:pt x="112743" y="101078"/>
                  </a:lnTo>
                  <a:lnTo>
                    <a:pt x="113745" y="103199"/>
                  </a:lnTo>
                  <a:lnTo>
                    <a:pt x="114010" y="103729"/>
                  </a:lnTo>
                  <a:lnTo>
                    <a:pt x="111565" y="104937"/>
                  </a:lnTo>
                  <a:lnTo>
                    <a:pt x="108177" y="104259"/>
                  </a:lnTo>
                  <a:lnTo>
                    <a:pt x="106233" y="103906"/>
                  </a:lnTo>
                  <a:lnTo>
                    <a:pt x="104229" y="103552"/>
                  </a:lnTo>
                  <a:lnTo>
                    <a:pt x="102167" y="103199"/>
                  </a:lnTo>
                  <a:lnTo>
                    <a:pt x="100134" y="102904"/>
                  </a:lnTo>
                  <a:lnTo>
                    <a:pt x="98161" y="102669"/>
                  </a:lnTo>
                  <a:lnTo>
                    <a:pt x="96305" y="102521"/>
                  </a:lnTo>
                  <a:lnTo>
                    <a:pt x="98161" y="99074"/>
                  </a:lnTo>
                  <a:lnTo>
                    <a:pt x="99751" y="99016"/>
                  </a:lnTo>
                  <a:lnTo>
                    <a:pt x="101313" y="98927"/>
                  </a:lnTo>
                  <a:lnTo>
                    <a:pt x="104288" y="98750"/>
                  </a:lnTo>
                  <a:lnTo>
                    <a:pt x="105643" y="98662"/>
                  </a:lnTo>
                  <a:lnTo>
                    <a:pt x="106822" y="98633"/>
                  </a:lnTo>
                  <a:close/>
                  <a:moveTo>
                    <a:pt x="69260" y="98898"/>
                  </a:moveTo>
                  <a:lnTo>
                    <a:pt x="74328" y="98986"/>
                  </a:lnTo>
                  <a:lnTo>
                    <a:pt x="79837" y="99045"/>
                  </a:lnTo>
                  <a:lnTo>
                    <a:pt x="78010" y="102580"/>
                  </a:lnTo>
                  <a:lnTo>
                    <a:pt x="76154" y="106351"/>
                  </a:lnTo>
                  <a:lnTo>
                    <a:pt x="74799" y="106881"/>
                  </a:lnTo>
                  <a:lnTo>
                    <a:pt x="73562" y="107412"/>
                  </a:lnTo>
                  <a:lnTo>
                    <a:pt x="72472" y="107913"/>
                  </a:lnTo>
                  <a:lnTo>
                    <a:pt x="71558" y="108413"/>
                  </a:lnTo>
                  <a:lnTo>
                    <a:pt x="70321" y="109150"/>
                  </a:lnTo>
                  <a:lnTo>
                    <a:pt x="68907" y="110034"/>
                  </a:lnTo>
                  <a:lnTo>
                    <a:pt x="67346" y="111035"/>
                  </a:lnTo>
                  <a:lnTo>
                    <a:pt x="65755" y="112096"/>
                  </a:lnTo>
                  <a:lnTo>
                    <a:pt x="65755" y="112096"/>
                  </a:lnTo>
                  <a:lnTo>
                    <a:pt x="67228" y="106557"/>
                  </a:lnTo>
                  <a:lnTo>
                    <a:pt x="69260" y="98898"/>
                  </a:lnTo>
                  <a:close/>
                  <a:moveTo>
                    <a:pt x="114305" y="106881"/>
                  </a:moveTo>
                  <a:lnTo>
                    <a:pt x="115454" y="106970"/>
                  </a:lnTo>
                  <a:lnTo>
                    <a:pt x="115984" y="108325"/>
                  </a:lnTo>
                  <a:lnTo>
                    <a:pt x="116396" y="109503"/>
                  </a:lnTo>
                  <a:lnTo>
                    <a:pt x="116838" y="110682"/>
                  </a:lnTo>
                  <a:lnTo>
                    <a:pt x="117280" y="111860"/>
                  </a:lnTo>
                  <a:lnTo>
                    <a:pt x="117722" y="113009"/>
                  </a:lnTo>
                  <a:lnTo>
                    <a:pt x="116426" y="112626"/>
                  </a:lnTo>
                  <a:lnTo>
                    <a:pt x="115660" y="112420"/>
                  </a:lnTo>
                  <a:lnTo>
                    <a:pt x="114776" y="112214"/>
                  </a:lnTo>
                  <a:lnTo>
                    <a:pt x="113833" y="112037"/>
                  </a:lnTo>
                  <a:lnTo>
                    <a:pt x="112802" y="111831"/>
                  </a:lnTo>
                  <a:lnTo>
                    <a:pt x="111742" y="111683"/>
                  </a:lnTo>
                  <a:lnTo>
                    <a:pt x="110593" y="111566"/>
                  </a:lnTo>
                  <a:lnTo>
                    <a:pt x="112508" y="109179"/>
                  </a:lnTo>
                  <a:lnTo>
                    <a:pt x="114305" y="106881"/>
                  </a:lnTo>
                  <a:close/>
                  <a:moveTo>
                    <a:pt x="107676" y="106881"/>
                  </a:moveTo>
                  <a:lnTo>
                    <a:pt x="105349" y="108089"/>
                  </a:lnTo>
                  <a:lnTo>
                    <a:pt x="104318" y="108678"/>
                  </a:lnTo>
                  <a:lnTo>
                    <a:pt x="103434" y="109179"/>
                  </a:lnTo>
                  <a:lnTo>
                    <a:pt x="102904" y="109503"/>
                  </a:lnTo>
                  <a:lnTo>
                    <a:pt x="102344" y="109857"/>
                  </a:lnTo>
                  <a:lnTo>
                    <a:pt x="101136" y="110741"/>
                  </a:lnTo>
                  <a:lnTo>
                    <a:pt x="99810" y="111801"/>
                  </a:lnTo>
                  <a:lnTo>
                    <a:pt x="98396" y="112980"/>
                  </a:lnTo>
                  <a:lnTo>
                    <a:pt x="96010" y="113569"/>
                  </a:lnTo>
                  <a:lnTo>
                    <a:pt x="93594" y="114246"/>
                  </a:lnTo>
                  <a:lnTo>
                    <a:pt x="91238" y="114953"/>
                  </a:lnTo>
                  <a:lnTo>
                    <a:pt x="88999" y="115690"/>
                  </a:lnTo>
                  <a:lnTo>
                    <a:pt x="88999" y="115690"/>
                  </a:lnTo>
                  <a:lnTo>
                    <a:pt x="92121" y="110122"/>
                  </a:lnTo>
                  <a:lnTo>
                    <a:pt x="95804" y="109120"/>
                  </a:lnTo>
                  <a:lnTo>
                    <a:pt x="99192" y="108266"/>
                  </a:lnTo>
                  <a:lnTo>
                    <a:pt x="100694" y="107883"/>
                  </a:lnTo>
                  <a:lnTo>
                    <a:pt x="102079" y="107588"/>
                  </a:lnTo>
                  <a:lnTo>
                    <a:pt x="103287" y="107353"/>
                  </a:lnTo>
                  <a:lnTo>
                    <a:pt x="104318" y="107205"/>
                  </a:lnTo>
                  <a:lnTo>
                    <a:pt x="106026" y="106999"/>
                  </a:lnTo>
                  <a:lnTo>
                    <a:pt x="107676" y="106881"/>
                  </a:lnTo>
                  <a:close/>
                  <a:moveTo>
                    <a:pt x="54236" y="100489"/>
                  </a:moveTo>
                  <a:lnTo>
                    <a:pt x="54206" y="101637"/>
                  </a:lnTo>
                  <a:lnTo>
                    <a:pt x="54206" y="102698"/>
                  </a:lnTo>
                  <a:lnTo>
                    <a:pt x="54265" y="103641"/>
                  </a:lnTo>
                  <a:lnTo>
                    <a:pt x="54324" y="104495"/>
                  </a:lnTo>
                  <a:lnTo>
                    <a:pt x="54501" y="105939"/>
                  </a:lnTo>
                  <a:lnTo>
                    <a:pt x="54737" y="107441"/>
                  </a:lnTo>
                  <a:lnTo>
                    <a:pt x="55031" y="108944"/>
                  </a:lnTo>
                  <a:lnTo>
                    <a:pt x="55355" y="110476"/>
                  </a:lnTo>
                  <a:lnTo>
                    <a:pt x="55709" y="111919"/>
                  </a:lnTo>
                  <a:lnTo>
                    <a:pt x="56092" y="113333"/>
                  </a:lnTo>
                  <a:lnTo>
                    <a:pt x="56769" y="115749"/>
                  </a:lnTo>
                  <a:lnTo>
                    <a:pt x="54796" y="113127"/>
                  </a:lnTo>
                  <a:lnTo>
                    <a:pt x="53794" y="111831"/>
                  </a:lnTo>
                  <a:lnTo>
                    <a:pt x="52763" y="110564"/>
                  </a:lnTo>
                  <a:lnTo>
                    <a:pt x="50877" y="108325"/>
                  </a:lnTo>
                  <a:lnTo>
                    <a:pt x="50907" y="105408"/>
                  </a:lnTo>
                  <a:lnTo>
                    <a:pt x="50966" y="101726"/>
                  </a:lnTo>
                  <a:lnTo>
                    <a:pt x="52439" y="101137"/>
                  </a:lnTo>
                  <a:lnTo>
                    <a:pt x="53293" y="100813"/>
                  </a:lnTo>
                  <a:lnTo>
                    <a:pt x="54236" y="100489"/>
                  </a:lnTo>
                  <a:close/>
                  <a:moveTo>
                    <a:pt x="63339" y="98780"/>
                  </a:moveTo>
                  <a:lnTo>
                    <a:pt x="62956" y="100783"/>
                  </a:lnTo>
                  <a:lnTo>
                    <a:pt x="62632" y="102875"/>
                  </a:lnTo>
                  <a:lnTo>
                    <a:pt x="62337" y="104966"/>
                  </a:lnTo>
                  <a:lnTo>
                    <a:pt x="62102" y="107088"/>
                  </a:lnTo>
                  <a:lnTo>
                    <a:pt x="61925" y="109150"/>
                  </a:lnTo>
                  <a:lnTo>
                    <a:pt x="61778" y="111153"/>
                  </a:lnTo>
                  <a:lnTo>
                    <a:pt x="61719" y="113068"/>
                  </a:lnTo>
                  <a:lnTo>
                    <a:pt x="61689" y="114836"/>
                  </a:lnTo>
                  <a:lnTo>
                    <a:pt x="58449" y="117104"/>
                  </a:lnTo>
                  <a:lnTo>
                    <a:pt x="59686" y="99074"/>
                  </a:lnTo>
                  <a:lnTo>
                    <a:pt x="60599" y="98957"/>
                  </a:lnTo>
                  <a:lnTo>
                    <a:pt x="61512" y="98868"/>
                  </a:lnTo>
                  <a:lnTo>
                    <a:pt x="62426" y="98809"/>
                  </a:lnTo>
                  <a:lnTo>
                    <a:pt x="63339" y="98780"/>
                  </a:lnTo>
                  <a:close/>
                  <a:moveTo>
                    <a:pt x="118193" y="114394"/>
                  </a:moveTo>
                  <a:lnTo>
                    <a:pt x="118783" y="116397"/>
                  </a:lnTo>
                  <a:lnTo>
                    <a:pt x="119107" y="117369"/>
                  </a:lnTo>
                  <a:lnTo>
                    <a:pt x="119431" y="118371"/>
                  </a:lnTo>
                  <a:lnTo>
                    <a:pt x="117221" y="119196"/>
                  </a:lnTo>
                  <a:lnTo>
                    <a:pt x="115571" y="119048"/>
                  </a:lnTo>
                  <a:lnTo>
                    <a:pt x="114658" y="119019"/>
                  </a:lnTo>
                  <a:lnTo>
                    <a:pt x="113715" y="118990"/>
                  </a:lnTo>
                  <a:lnTo>
                    <a:pt x="112773" y="118960"/>
                  </a:lnTo>
                  <a:lnTo>
                    <a:pt x="111801" y="118990"/>
                  </a:lnTo>
                  <a:lnTo>
                    <a:pt x="110828" y="119048"/>
                  </a:lnTo>
                  <a:lnTo>
                    <a:pt x="109886" y="119166"/>
                  </a:lnTo>
                  <a:lnTo>
                    <a:pt x="109149" y="119255"/>
                  </a:lnTo>
                  <a:lnTo>
                    <a:pt x="108324" y="119402"/>
                  </a:lnTo>
                  <a:lnTo>
                    <a:pt x="107411" y="119579"/>
                  </a:lnTo>
                  <a:lnTo>
                    <a:pt x="106380" y="119814"/>
                  </a:lnTo>
                  <a:lnTo>
                    <a:pt x="104141" y="120345"/>
                  </a:lnTo>
                  <a:lnTo>
                    <a:pt x="101666" y="120993"/>
                  </a:lnTo>
                  <a:lnTo>
                    <a:pt x="103905" y="118783"/>
                  </a:lnTo>
                  <a:lnTo>
                    <a:pt x="105938" y="116721"/>
                  </a:lnTo>
                  <a:lnTo>
                    <a:pt x="107058" y="116338"/>
                  </a:lnTo>
                  <a:lnTo>
                    <a:pt x="108148" y="115985"/>
                  </a:lnTo>
                  <a:lnTo>
                    <a:pt x="109208" y="115690"/>
                  </a:lnTo>
                  <a:lnTo>
                    <a:pt x="110180" y="115454"/>
                  </a:lnTo>
                  <a:lnTo>
                    <a:pt x="111152" y="115219"/>
                  </a:lnTo>
                  <a:lnTo>
                    <a:pt x="112066" y="115042"/>
                  </a:lnTo>
                  <a:lnTo>
                    <a:pt x="112920" y="114865"/>
                  </a:lnTo>
                  <a:lnTo>
                    <a:pt x="113715" y="114747"/>
                  </a:lnTo>
                  <a:lnTo>
                    <a:pt x="115188" y="114571"/>
                  </a:lnTo>
                  <a:lnTo>
                    <a:pt x="116426" y="114453"/>
                  </a:lnTo>
                  <a:lnTo>
                    <a:pt x="117427" y="114394"/>
                  </a:lnTo>
                  <a:close/>
                  <a:moveTo>
                    <a:pt x="61778" y="117045"/>
                  </a:moveTo>
                  <a:lnTo>
                    <a:pt x="61866" y="118017"/>
                  </a:lnTo>
                  <a:lnTo>
                    <a:pt x="61984" y="118990"/>
                  </a:lnTo>
                  <a:lnTo>
                    <a:pt x="62131" y="119873"/>
                  </a:lnTo>
                  <a:lnTo>
                    <a:pt x="62278" y="120669"/>
                  </a:lnTo>
                  <a:lnTo>
                    <a:pt x="62426" y="121435"/>
                  </a:lnTo>
                  <a:lnTo>
                    <a:pt x="62602" y="122112"/>
                  </a:lnTo>
                  <a:lnTo>
                    <a:pt x="62750" y="122731"/>
                  </a:lnTo>
                  <a:lnTo>
                    <a:pt x="63103" y="123792"/>
                  </a:lnTo>
                  <a:lnTo>
                    <a:pt x="61483" y="121877"/>
                  </a:lnTo>
                  <a:lnTo>
                    <a:pt x="60688" y="120904"/>
                  </a:lnTo>
                  <a:lnTo>
                    <a:pt x="59922" y="119932"/>
                  </a:lnTo>
                  <a:lnTo>
                    <a:pt x="58390" y="117929"/>
                  </a:lnTo>
                  <a:lnTo>
                    <a:pt x="58419" y="117487"/>
                  </a:lnTo>
                  <a:lnTo>
                    <a:pt x="61778" y="117045"/>
                  </a:lnTo>
                  <a:close/>
                  <a:moveTo>
                    <a:pt x="121935" y="125706"/>
                  </a:moveTo>
                  <a:lnTo>
                    <a:pt x="122259" y="126826"/>
                  </a:lnTo>
                  <a:lnTo>
                    <a:pt x="120963" y="127356"/>
                  </a:lnTo>
                  <a:lnTo>
                    <a:pt x="121935" y="125706"/>
                  </a:lnTo>
                  <a:close/>
                  <a:moveTo>
                    <a:pt x="83490" y="112508"/>
                  </a:moveTo>
                  <a:lnTo>
                    <a:pt x="82370" y="114571"/>
                  </a:lnTo>
                  <a:lnTo>
                    <a:pt x="81310" y="116633"/>
                  </a:lnTo>
                  <a:lnTo>
                    <a:pt x="80337" y="118665"/>
                  </a:lnTo>
                  <a:lnTo>
                    <a:pt x="79424" y="120610"/>
                  </a:lnTo>
                  <a:lnTo>
                    <a:pt x="77332" y="122201"/>
                  </a:lnTo>
                  <a:lnTo>
                    <a:pt x="75123" y="123968"/>
                  </a:lnTo>
                  <a:lnTo>
                    <a:pt x="72884" y="125824"/>
                  </a:lnTo>
                  <a:lnTo>
                    <a:pt x="70704" y="127621"/>
                  </a:lnTo>
                  <a:lnTo>
                    <a:pt x="70940" y="126885"/>
                  </a:lnTo>
                  <a:lnTo>
                    <a:pt x="71175" y="126148"/>
                  </a:lnTo>
                  <a:lnTo>
                    <a:pt x="71470" y="125441"/>
                  </a:lnTo>
                  <a:lnTo>
                    <a:pt x="71823" y="124764"/>
                  </a:lnTo>
                  <a:lnTo>
                    <a:pt x="72619" y="123232"/>
                  </a:lnTo>
                  <a:lnTo>
                    <a:pt x="73856" y="120846"/>
                  </a:lnTo>
                  <a:lnTo>
                    <a:pt x="75388" y="117752"/>
                  </a:lnTo>
                  <a:lnTo>
                    <a:pt x="77126" y="114246"/>
                  </a:lnTo>
                  <a:lnTo>
                    <a:pt x="80190" y="113422"/>
                  </a:lnTo>
                  <a:lnTo>
                    <a:pt x="83490" y="112508"/>
                  </a:lnTo>
                  <a:close/>
                  <a:moveTo>
                    <a:pt x="71823" y="115513"/>
                  </a:moveTo>
                  <a:lnTo>
                    <a:pt x="70557" y="118282"/>
                  </a:lnTo>
                  <a:lnTo>
                    <a:pt x="69526" y="120698"/>
                  </a:lnTo>
                  <a:lnTo>
                    <a:pt x="68760" y="122613"/>
                  </a:lnTo>
                  <a:lnTo>
                    <a:pt x="68465" y="123350"/>
                  </a:lnTo>
                  <a:lnTo>
                    <a:pt x="68259" y="123939"/>
                  </a:lnTo>
                  <a:lnTo>
                    <a:pt x="68170" y="124292"/>
                  </a:lnTo>
                  <a:lnTo>
                    <a:pt x="68082" y="124646"/>
                  </a:lnTo>
                  <a:lnTo>
                    <a:pt x="67994" y="125353"/>
                  </a:lnTo>
                  <a:lnTo>
                    <a:pt x="67964" y="126060"/>
                  </a:lnTo>
                  <a:lnTo>
                    <a:pt x="67964" y="126796"/>
                  </a:lnTo>
                  <a:lnTo>
                    <a:pt x="68023" y="127504"/>
                  </a:lnTo>
                  <a:lnTo>
                    <a:pt x="68111" y="128211"/>
                  </a:lnTo>
                  <a:lnTo>
                    <a:pt x="68259" y="128888"/>
                  </a:lnTo>
                  <a:lnTo>
                    <a:pt x="68406" y="129566"/>
                  </a:lnTo>
                  <a:lnTo>
                    <a:pt x="68200" y="129742"/>
                  </a:lnTo>
                  <a:lnTo>
                    <a:pt x="67581" y="129006"/>
                  </a:lnTo>
                  <a:lnTo>
                    <a:pt x="66079" y="127268"/>
                  </a:lnTo>
                  <a:lnTo>
                    <a:pt x="64576" y="125530"/>
                  </a:lnTo>
                  <a:lnTo>
                    <a:pt x="64311" y="121788"/>
                  </a:lnTo>
                  <a:lnTo>
                    <a:pt x="64547" y="119225"/>
                  </a:lnTo>
                  <a:lnTo>
                    <a:pt x="64694" y="117899"/>
                  </a:lnTo>
                  <a:lnTo>
                    <a:pt x="64871" y="116603"/>
                  </a:lnTo>
                  <a:lnTo>
                    <a:pt x="68053" y="116132"/>
                  </a:lnTo>
                  <a:lnTo>
                    <a:pt x="71264" y="115631"/>
                  </a:lnTo>
                  <a:lnTo>
                    <a:pt x="71823" y="115513"/>
                  </a:lnTo>
                  <a:close/>
                  <a:moveTo>
                    <a:pt x="87938" y="124440"/>
                  </a:moveTo>
                  <a:lnTo>
                    <a:pt x="87231" y="125559"/>
                  </a:lnTo>
                  <a:lnTo>
                    <a:pt x="86907" y="126089"/>
                  </a:lnTo>
                  <a:lnTo>
                    <a:pt x="86642" y="126620"/>
                  </a:lnTo>
                  <a:lnTo>
                    <a:pt x="86612" y="126679"/>
                  </a:lnTo>
                  <a:lnTo>
                    <a:pt x="86141" y="126973"/>
                  </a:lnTo>
                  <a:lnTo>
                    <a:pt x="85729" y="127268"/>
                  </a:lnTo>
                  <a:lnTo>
                    <a:pt x="82841" y="129448"/>
                  </a:lnTo>
                  <a:lnTo>
                    <a:pt x="79277" y="132188"/>
                  </a:lnTo>
                  <a:lnTo>
                    <a:pt x="81074" y="129418"/>
                  </a:lnTo>
                  <a:lnTo>
                    <a:pt x="81987" y="127975"/>
                  </a:lnTo>
                  <a:lnTo>
                    <a:pt x="82871" y="126531"/>
                  </a:lnTo>
                  <a:lnTo>
                    <a:pt x="84138" y="126060"/>
                  </a:lnTo>
                  <a:lnTo>
                    <a:pt x="85375" y="125530"/>
                  </a:lnTo>
                  <a:lnTo>
                    <a:pt x="87938" y="124440"/>
                  </a:lnTo>
                  <a:close/>
                  <a:moveTo>
                    <a:pt x="64753" y="128211"/>
                  </a:moveTo>
                  <a:lnTo>
                    <a:pt x="65107" y="128623"/>
                  </a:lnTo>
                  <a:lnTo>
                    <a:pt x="66049" y="129684"/>
                  </a:lnTo>
                  <a:lnTo>
                    <a:pt x="66963" y="130803"/>
                  </a:lnTo>
                  <a:lnTo>
                    <a:pt x="64989" y="132512"/>
                  </a:lnTo>
                  <a:lnTo>
                    <a:pt x="64959" y="131834"/>
                  </a:lnTo>
                  <a:lnTo>
                    <a:pt x="64753" y="128211"/>
                  </a:lnTo>
                  <a:close/>
                  <a:moveTo>
                    <a:pt x="63663" y="127474"/>
                  </a:moveTo>
                  <a:lnTo>
                    <a:pt x="63427" y="130243"/>
                  </a:lnTo>
                  <a:lnTo>
                    <a:pt x="63221" y="133013"/>
                  </a:lnTo>
                  <a:lnTo>
                    <a:pt x="59067" y="132924"/>
                  </a:lnTo>
                  <a:lnTo>
                    <a:pt x="54678" y="132924"/>
                  </a:lnTo>
                  <a:lnTo>
                    <a:pt x="52262" y="129035"/>
                  </a:lnTo>
                  <a:lnTo>
                    <a:pt x="59038" y="128122"/>
                  </a:lnTo>
                  <a:lnTo>
                    <a:pt x="63663" y="127474"/>
                  </a:lnTo>
                  <a:close/>
                  <a:moveTo>
                    <a:pt x="51378" y="129153"/>
                  </a:moveTo>
                  <a:lnTo>
                    <a:pt x="51584" y="130980"/>
                  </a:lnTo>
                  <a:lnTo>
                    <a:pt x="51820" y="132983"/>
                  </a:lnTo>
                  <a:lnTo>
                    <a:pt x="50553" y="133042"/>
                  </a:lnTo>
                  <a:lnTo>
                    <a:pt x="49345" y="133130"/>
                  </a:lnTo>
                  <a:lnTo>
                    <a:pt x="47902" y="131422"/>
                  </a:lnTo>
                  <a:lnTo>
                    <a:pt x="46488" y="129772"/>
                  </a:lnTo>
                  <a:lnTo>
                    <a:pt x="51378" y="129153"/>
                  </a:lnTo>
                  <a:close/>
                  <a:moveTo>
                    <a:pt x="67758" y="131746"/>
                  </a:moveTo>
                  <a:lnTo>
                    <a:pt x="68877" y="133189"/>
                  </a:lnTo>
                  <a:lnTo>
                    <a:pt x="65077" y="133042"/>
                  </a:lnTo>
                  <a:lnTo>
                    <a:pt x="65018" y="132630"/>
                  </a:lnTo>
                  <a:lnTo>
                    <a:pt x="67758" y="131746"/>
                  </a:lnTo>
                  <a:close/>
                  <a:moveTo>
                    <a:pt x="76478" y="128829"/>
                  </a:moveTo>
                  <a:lnTo>
                    <a:pt x="76066" y="130567"/>
                  </a:lnTo>
                  <a:lnTo>
                    <a:pt x="75712" y="132247"/>
                  </a:lnTo>
                  <a:lnTo>
                    <a:pt x="75447" y="133837"/>
                  </a:lnTo>
                  <a:lnTo>
                    <a:pt x="75211" y="135310"/>
                  </a:lnTo>
                  <a:lnTo>
                    <a:pt x="75123" y="135369"/>
                  </a:lnTo>
                  <a:lnTo>
                    <a:pt x="75064" y="134603"/>
                  </a:lnTo>
                  <a:lnTo>
                    <a:pt x="75005" y="133837"/>
                  </a:lnTo>
                  <a:lnTo>
                    <a:pt x="75005" y="133071"/>
                  </a:lnTo>
                  <a:lnTo>
                    <a:pt x="75005" y="132306"/>
                  </a:lnTo>
                  <a:lnTo>
                    <a:pt x="75064" y="131540"/>
                  </a:lnTo>
                  <a:lnTo>
                    <a:pt x="75152" y="130803"/>
                  </a:lnTo>
                  <a:lnTo>
                    <a:pt x="75300" y="130096"/>
                  </a:lnTo>
                  <a:lnTo>
                    <a:pt x="75506" y="129448"/>
                  </a:lnTo>
                  <a:lnTo>
                    <a:pt x="75624" y="129124"/>
                  </a:lnTo>
                  <a:lnTo>
                    <a:pt x="76478" y="128829"/>
                  </a:lnTo>
                  <a:close/>
                  <a:moveTo>
                    <a:pt x="74593" y="129477"/>
                  </a:moveTo>
                  <a:lnTo>
                    <a:pt x="74210" y="130302"/>
                  </a:lnTo>
                  <a:lnTo>
                    <a:pt x="74033" y="130715"/>
                  </a:lnTo>
                  <a:lnTo>
                    <a:pt x="73886" y="131186"/>
                  </a:lnTo>
                  <a:lnTo>
                    <a:pt x="73709" y="131716"/>
                  </a:lnTo>
                  <a:lnTo>
                    <a:pt x="73562" y="132247"/>
                  </a:lnTo>
                  <a:lnTo>
                    <a:pt x="73414" y="132836"/>
                  </a:lnTo>
                  <a:lnTo>
                    <a:pt x="73296" y="133425"/>
                  </a:lnTo>
                  <a:lnTo>
                    <a:pt x="73090" y="134633"/>
                  </a:lnTo>
                  <a:lnTo>
                    <a:pt x="72913" y="135900"/>
                  </a:lnTo>
                  <a:lnTo>
                    <a:pt x="72089" y="134780"/>
                  </a:lnTo>
                  <a:lnTo>
                    <a:pt x="71293" y="133661"/>
                  </a:lnTo>
                  <a:lnTo>
                    <a:pt x="70616" y="132718"/>
                  </a:lnTo>
                  <a:lnTo>
                    <a:pt x="69909" y="131805"/>
                  </a:lnTo>
                  <a:lnTo>
                    <a:pt x="70026" y="131009"/>
                  </a:lnTo>
                  <a:lnTo>
                    <a:pt x="74593" y="129477"/>
                  </a:lnTo>
                  <a:close/>
                  <a:moveTo>
                    <a:pt x="69879" y="134544"/>
                  </a:moveTo>
                  <a:lnTo>
                    <a:pt x="70999" y="136106"/>
                  </a:lnTo>
                  <a:lnTo>
                    <a:pt x="72147" y="137697"/>
                  </a:lnTo>
                  <a:lnTo>
                    <a:pt x="70174" y="139229"/>
                  </a:lnTo>
                  <a:lnTo>
                    <a:pt x="72707" y="138522"/>
                  </a:lnTo>
                  <a:lnTo>
                    <a:pt x="72648" y="140525"/>
                  </a:lnTo>
                  <a:lnTo>
                    <a:pt x="69879" y="140348"/>
                  </a:lnTo>
                  <a:lnTo>
                    <a:pt x="68377" y="140260"/>
                  </a:lnTo>
                  <a:lnTo>
                    <a:pt x="66933" y="140201"/>
                  </a:lnTo>
                  <a:lnTo>
                    <a:pt x="66226" y="137844"/>
                  </a:lnTo>
                  <a:lnTo>
                    <a:pt x="65902" y="136783"/>
                  </a:lnTo>
                  <a:lnTo>
                    <a:pt x="65637" y="135811"/>
                  </a:lnTo>
                  <a:lnTo>
                    <a:pt x="69879" y="134544"/>
                  </a:lnTo>
                  <a:close/>
                  <a:moveTo>
                    <a:pt x="63133" y="136577"/>
                  </a:moveTo>
                  <a:lnTo>
                    <a:pt x="63162" y="137373"/>
                  </a:lnTo>
                  <a:lnTo>
                    <a:pt x="63192" y="138021"/>
                  </a:lnTo>
                  <a:lnTo>
                    <a:pt x="63309" y="138757"/>
                  </a:lnTo>
                  <a:lnTo>
                    <a:pt x="63427" y="139582"/>
                  </a:lnTo>
                  <a:lnTo>
                    <a:pt x="63604" y="140466"/>
                  </a:lnTo>
                  <a:lnTo>
                    <a:pt x="61689" y="140819"/>
                  </a:lnTo>
                  <a:lnTo>
                    <a:pt x="59509" y="141261"/>
                  </a:lnTo>
                  <a:lnTo>
                    <a:pt x="58655" y="139523"/>
                  </a:lnTo>
                  <a:lnTo>
                    <a:pt x="58242" y="138757"/>
                  </a:lnTo>
                  <a:lnTo>
                    <a:pt x="57859" y="138050"/>
                  </a:lnTo>
                  <a:lnTo>
                    <a:pt x="60570" y="137314"/>
                  </a:lnTo>
                  <a:lnTo>
                    <a:pt x="63133" y="136577"/>
                  </a:lnTo>
                  <a:close/>
                  <a:moveTo>
                    <a:pt x="54030" y="139081"/>
                  </a:moveTo>
                  <a:lnTo>
                    <a:pt x="54707" y="140584"/>
                  </a:lnTo>
                  <a:lnTo>
                    <a:pt x="55473" y="142175"/>
                  </a:lnTo>
                  <a:lnTo>
                    <a:pt x="55031" y="142293"/>
                  </a:lnTo>
                  <a:lnTo>
                    <a:pt x="54324" y="140731"/>
                  </a:lnTo>
                  <a:lnTo>
                    <a:pt x="53941" y="139965"/>
                  </a:lnTo>
                  <a:lnTo>
                    <a:pt x="53558" y="139199"/>
                  </a:lnTo>
                  <a:lnTo>
                    <a:pt x="54030" y="139081"/>
                  </a:lnTo>
                  <a:close/>
                  <a:moveTo>
                    <a:pt x="120668" y="121877"/>
                  </a:moveTo>
                  <a:lnTo>
                    <a:pt x="121522" y="124410"/>
                  </a:lnTo>
                  <a:lnTo>
                    <a:pt x="119961" y="125913"/>
                  </a:lnTo>
                  <a:lnTo>
                    <a:pt x="118282" y="127474"/>
                  </a:lnTo>
                  <a:lnTo>
                    <a:pt x="116337" y="129301"/>
                  </a:lnTo>
                  <a:lnTo>
                    <a:pt x="112802" y="130833"/>
                  </a:lnTo>
                  <a:lnTo>
                    <a:pt x="112095" y="131157"/>
                  </a:lnTo>
                  <a:lnTo>
                    <a:pt x="111359" y="131598"/>
                  </a:lnTo>
                  <a:lnTo>
                    <a:pt x="110563" y="132099"/>
                  </a:lnTo>
                  <a:lnTo>
                    <a:pt x="109709" y="132688"/>
                  </a:lnTo>
                  <a:lnTo>
                    <a:pt x="108825" y="133337"/>
                  </a:lnTo>
                  <a:lnTo>
                    <a:pt x="107882" y="134044"/>
                  </a:lnTo>
                  <a:lnTo>
                    <a:pt x="106940" y="134810"/>
                  </a:lnTo>
                  <a:lnTo>
                    <a:pt x="105968" y="135605"/>
                  </a:lnTo>
                  <a:lnTo>
                    <a:pt x="104995" y="136430"/>
                  </a:lnTo>
                  <a:lnTo>
                    <a:pt x="104023" y="137314"/>
                  </a:lnTo>
                  <a:lnTo>
                    <a:pt x="102049" y="139111"/>
                  </a:lnTo>
                  <a:lnTo>
                    <a:pt x="100164" y="140908"/>
                  </a:lnTo>
                  <a:lnTo>
                    <a:pt x="98367" y="142705"/>
                  </a:lnTo>
                  <a:lnTo>
                    <a:pt x="96511" y="143707"/>
                  </a:lnTo>
                  <a:lnTo>
                    <a:pt x="96835" y="140584"/>
                  </a:lnTo>
                  <a:lnTo>
                    <a:pt x="99427" y="138610"/>
                  </a:lnTo>
                  <a:lnTo>
                    <a:pt x="101902" y="136754"/>
                  </a:lnTo>
                  <a:lnTo>
                    <a:pt x="106439" y="133425"/>
                  </a:lnTo>
                  <a:lnTo>
                    <a:pt x="108589" y="131864"/>
                  </a:lnTo>
                  <a:lnTo>
                    <a:pt x="110622" y="130332"/>
                  </a:lnTo>
                  <a:lnTo>
                    <a:pt x="112596" y="128800"/>
                  </a:lnTo>
                  <a:lnTo>
                    <a:pt x="114511" y="127209"/>
                  </a:lnTo>
                  <a:lnTo>
                    <a:pt x="115984" y="125972"/>
                  </a:lnTo>
                  <a:lnTo>
                    <a:pt x="117516" y="124646"/>
                  </a:lnTo>
                  <a:lnTo>
                    <a:pt x="120668" y="121877"/>
                  </a:lnTo>
                  <a:close/>
                  <a:moveTo>
                    <a:pt x="98043" y="130803"/>
                  </a:moveTo>
                  <a:lnTo>
                    <a:pt x="96481" y="132306"/>
                  </a:lnTo>
                  <a:lnTo>
                    <a:pt x="94979" y="133867"/>
                  </a:lnTo>
                  <a:lnTo>
                    <a:pt x="93535" y="135399"/>
                  </a:lnTo>
                  <a:lnTo>
                    <a:pt x="92151" y="136931"/>
                  </a:lnTo>
                  <a:lnTo>
                    <a:pt x="90913" y="138404"/>
                  </a:lnTo>
                  <a:lnTo>
                    <a:pt x="89823" y="139788"/>
                  </a:lnTo>
                  <a:lnTo>
                    <a:pt x="89323" y="140437"/>
                  </a:lnTo>
                  <a:lnTo>
                    <a:pt x="88881" y="141055"/>
                  </a:lnTo>
                  <a:lnTo>
                    <a:pt x="88468" y="141644"/>
                  </a:lnTo>
                  <a:lnTo>
                    <a:pt x="88144" y="142204"/>
                  </a:lnTo>
                  <a:lnTo>
                    <a:pt x="87702" y="142970"/>
                  </a:lnTo>
                  <a:lnTo>
                    <a:pt x="87319" y="143736"/>
                  </a:lnTo>
                  <a:lnTo>
                    <a:pt x="87290" y="143235"/>
                  </a:lnTo>
                  <a:lnTo>
                    <a:pt x="87231" y="142823"/>
                  </a:lnTo>
                  <a:lnTo>
                    <a:pt x="87202" y="142440"/>
                  </a:lnTo>
                  <a:lnTo>
                    <a:pt x="87172" y="142027"/>
                  </a:lnTo>
                  <a:lnTo>
                    <a:pt x="87143" y="141085"/>
                  </a:lnTo>
                  <a:lnTo>
                    <a:pt x="87202" y="140083"/>
                  </a:lnTo>
                  <a:lnTo>
                    <a:pt x="87349" y="138964"/>
                  </a:lnTo>
                  <a:lnTo>
                    <a:pt x="87526" y="137844"/>
                  </a:lnTo>
                  <a:lnTo>
                    <a:pt x="87761" y="136666"/>
                  </a:lnTo>
                  <a:lnTo>
                    <a:pt x="88085" y="135517"/>
                  </a:lnTo>
                  <a:lnTo>
                    <a:pt x="88468" y="134368"/>
                  </a:lnTo>
                  <a:lnTo>
                    <a:pt x="88940" y="133837"/>
                  </a:lnTo>
                  <a:lnTo>
                    <a:pt x="91179" y="133160"/>
                  </a:lnTo>
                  <a:lnTo>
                    <a:pt x="93211" y="132512"/>
                  </a:lnTo>
                  <a:lnTo>
                    <a:pt x="95008" y="131923"/>
                  </a:lnTo>
                  <a:lnTo>
                    <a:pt x="96511" y="131392"/>
                  </a:lnTo>
                  <a:lnTo>
                    <a:pt x="98043" y="130803"/>
                  </a:lnTo>
                  <a:close/>
                  <a:moveTo>
                    <a:pt x="49287" y="140201"/>
                  </a:moveTo>
                  <a:lnTo>
                    <a:pt x="50877" y="143383"/>
                  </a:lnTo>
                  <a:lnTo>
                    <a:pt x="49110" y="143883"/>
                  </a:lnTo>
                  <a:lnTo>
                    <a:pt x="47460" y="144384"/>
                  </a:lnTo>
                  <a:lnTo>
                    <a:pt x="45781" y="142705"/>
                  </a:lnTo>
                  <a:lnTo>
                    <a:pt x="44160" y="141114"/>
                  </a:lnTo>
                  <a:lnTo>
                    <a:pt x="47018" y="140613"/>
                  </a:lnTo>
                  <a:lnTo>
                    <a:pt x="48108" y="140437"/>
                  </a:lnTo>
                  <a:lnTo>
                    <a:pt x="49287" y="140201"/>
                  </a:lnTo>
                  <a:close/>
                  <a:moveTo>
                    <a:pt x="82871" y="135635"/>
                  </a:moveTo>
                  <a:lnTo>
                    <a:pt x="82252" y="137343"/>
                  </a:lnTo>
                  <a:lnTo>
                    <a:pt x="81693" y="138964"/>
                  </a:lnTo>
                  <a:lnTo>
                    <a:pt x="80720" y="141880"/>
                  </a:lnTo>
                  <a:lnTo>
                    <a:pt x="80013" y="144148"/>
                  </a:lnTo>
                  <a:lnTo>
                    <a:pt x="79601" y="145474"/>
                  </a:lnTo>
                  <a:lnTo>
                    <a:pt x="78805" y="144384"/>
                  </a:lnTo>
                  <a:lnTo>
                    <a:pt x="78010" y="143265"/>
                  </a:lnTo>
                  <a:lnTo>
                    <a:pt x="76979" y="141762"/>
                  </a:lnTo>
                  <a:lnTo>
                    <a:pt x="75918" y="140260"/>
                  </a:lnTo>
                  <a:lnTo>
                    <a:pt x="75653" y="138757"/>
                  </a:lnTo>
                  <a:lnTo>
                    <a:pt x="76213" y="137549"/>
                  </a:lnTo>
                  <a:lnTo>
                    <a:pt x="82871" y="135635"/>
                  </a:lnTo>
                  <a:close/>
                  <a:moveTo>
                    <a:pt x="92298" y="144384"/>
                  </a:moveTo>
                  <a:lnTo>
                    <a:pt x="92092" y="145239"/>
                  </a:lnTo>
                  <a:lnTo>
                    <a:pt x="91856" y="146152"/>
                  </a:lnTo>
                  <a:lnTo>
                    <a:pt x="89323" y="147448"/>
                  </a:lnTo>
                  <a:lnTo>
                    <a:pt x="90000" y="146712"/>
                  </a:lnTo>
                  <a:lnTo>
                    <a:pt x="90707" y="145946"/>
                  </a:lnTo>
                  <a:lnTo>
                    <a:pt x="91473" y="145180"/>
                  </a:lnTo>
                  <a:lnTo>
                    <a:pt x="92298" y="144384"/>
                  </a:lnTo>
                  <a:close/>
                  <a:moveTo>
                    <a:pt x="72619" y="142734"/>
                  </a:moveTo>
                  <a:lnTo>
                    <a:pt x="72589" y="145798"/>
                  </a:lnTo>
                  <a:lnTo>
                    <a:pt x="72619" y="146594"/>
                  </a:lnTo>
                  <a:lnTo>
                    <a:pt x="72678" y="147419"/>
                  </a:lnTo>
                  <a:lnTo>
                    <a:pt x="71912" y="147419"/>
                  </a:lnTo>
                  <a:lnTo>
                    <a:pt x="71234" y="147477"/>
                  </a:lnTo>
                  <a:lnTo>
                    <a:pt x="70350" y="147566"/>
                  </a:lnTo>
                  <a:lnTo>
                    <a:pt x="69378" y="147684"/>
                  </a:lnTo>
                  <a:lnTo>
                    <a:pt x="68642" y="145474"/>
                  </a:lnTo>
                  <a:lnTo>
                    <a:pt x="68288" y="144355"/>
                  </a:lnTo>
                  <a:lnTo>
                    <a:pt x="70645" y="143471"/>
                  </a:lnTo>
                  <a:lnTo>
                    <a:pt x="72619" y="142734"/>
                  </a:lnTo>
                  <a:close/>
                  <a:moveTo>
                    <a:pt x="76449" y="143824"/>
                  </a:moveTo>
                  <a:lnTo>
                    <a:pt x="78982" y="147360"/>
                  </a:lnTo>
                  <a:lnTo>
                    <a:pt x="79778" y="148391"/>
                  </a:lnTo>
                  <a:lnTo>
                    <a:pt x="78540" y="148155"/>
                  </a:lnTo>
                  <a:lnTo>
                    <a:pt x="77008" y="147890"/>
                  </a:lnTo>
                  <a:lnTo>
                    <a:pt x="76449" y="143824"/>
                  </a:lnTo>
                  <a:close/>
                  <a:moveTo>
                    <a:pt x="64753" y="145592"/>
                  </a:moveTo>
                  <a:lnTo>
                    <a:pt x="65136" y="147036"/>
                  </a:lnTo>
                  <a:lnTo>
                    <a:pt x="65548" y="148450"/>
                  </a:lnTo>
                  <a:lnTo>
                    <a:pt x="64282" y="148803"/>
                  </a:lnTo>
                  <a:lnTo>
                    <a:pt x="62985" y="149216"/>
                  </a:lnTo>
                  <a:lnTo>
                    <a:pt x="61895" y="146564"/>
                  </a:lnTo>
                  <a:lnTo>
                    <a:pt x="64753" y="145592"/>
                  </a:lnTo>
                  <a:close/>
                  <a:moveTo>
                    <a:pt x="85905" y="137432"/>
                  </a:moveTo>
                  <a:lnTo>
                    <a:pt x="85670" y="138198"/>
                  </a:lnTo>
                  <a:lnTo>
                    <a:pt x="85434" y="138964"/>
                  </a:lnTo>
                  <a:lnTo>
                    <a:pt x="85228" y="139788"/>
                  </a:lnTo>
                  <a:lnTo>
                    <a:pt x="85051" y="140613"/>
                  </a:lnTo>
                  <a:lnTo>
                    <a:pt x="84904" y="141497"/>
                  </a:lnTo>
                  <a:lnTo>
                    <a:pt x="84756" y="142528"/>
                  </a:lnTo>
                  <a:lnTo>
                    <a:pt x="84609" y="143677"/>
                  </a:lnTo>
                  <a:lnTo>
                    <a:pt x="84462" y="144944"/>
                  </a:lnTo>
                  <a:lnTo>
                    <a:pt x="84197" y="147772"/>
                  </a:lnTo>
                  <a:lnTo>
                    <a:pt x="83961" y="150806"/>
                  </a:lnTo>
                  <a:lnTo>
                    <a:pt x="82694" y="149275"/>
                  </a:lnTo>
                  <a:lnTo>
                    <a:pt x="81398" y="147743"/>
                  </a:lnTo>
                  <a:lnTo>
                    <a:pt x="80455" y="146623"/>
                  </a:lnTo>
                  <a:lnTo>
                    <a:pt x="80779" y="145946"/>
                  </a:lnTo>
                  <a:lnTo>
                    <a:pt x="81221" y="145091"/>
                  </a:lnTo>
                  <a:lnTo>
                    <a:pt x="81722" y="144060"/>
                  </a:lnTo>
                  <a:lnTo>
                    <a:pt x="82370" y="142911"/>
                  </a:lnTo>
                  <a:lnTo>
                    <a:pt x="83107" y="141644"/>
                  </a:lnTo>
                  <a:lnTo>
                    <a:pt x="83931" y="140289"/>
                  </a:lnTo>
                  <a:lnTo>
                    <a:pt x="84874" y="138875"/>
                  </a:lnTo>
                  <a:lnTo>
                    <a:pt x="85905" y="137432"/>
                  </a:lnTo>
                  <a:close/>
                  <a:moveTo>
                    <a:pt x="47843" y="150099"/>
                  </a:moveTo>
                  <a:lnTo>
                    <a:pt x="48992" y="150836"/>
                  </a:lnTo>
                  <a:lnTo>
                    <a:pt x="48992" y="150836"/>
                  </a:lnTo>
                  <a:lnTo>
                    <a:pt x="46812" y="150335"/>
                  </a:lnTo>
                  <a:lnTo>
                    <a:pt x="47843" y="150099"/>
                  </a:lnTo>
                  <a:close/>
                  <a:moveTo>
                    <a:pt x="58213" y="147713"/>
                  </a:moveTo>
                  <a:lnTo>
                    <a:pt x="59745" y="150600"/>
                  </a:lnTo>
                  <a:lnTo>
                    <a:pt x="59156" y="150924"/>
                  </a:lnTo>
                  <a:lnTo>
                    <a:pt x="58566" y="151248"/>
                  </a:lnTo>
                  <a:lnTo>
                    <a:pt x="57948" y="149775"/>
                  </a:lnTo>
                  <a:lnTo>
                    <a:pt x="57270" y="147978"/>
                  </a:lnTo>
                  <a:lnTo>
                    <a:pt x="58213" y="147713"/>
                  </a:lnTo>
                  <a:close/>
                  <a:moveTo>
                    <a:pt x="53676" y="148833"/>
                  </a:moveTo>
                  <a:lnTo>
                    <a:pt x="54295" y="149746"/>
                  </a:lnTo>
                  <a:lnTo>
                    <a:pt x="54972" y="150718"/>
                  </a:lnTo>
                  <a:lnTo>
                    <a:pt x="55709" y="151661"/>
                  </a:lnTo>
                  <a:lnTo>
                    <a:pt x="56475" y="152604"/>
                  </a:lnTo>
                  <a:lnTo>
                    <a:pt x="55944" y="152987"/>
                  </a:lnTo>
                  <a:lnTo>
                    <a:pt x="55738" y="153163"/>
                  </a:lnTo>
                  <a:lnTo>
                    <a:pt x="53764" y="150954"/>
                  </a:lnTo>
                  <a:lnTo>
                    <a:pt x="52851" y="149952"/>
                  </a:lnTo>
                  <a:lnTo>
                    <a:pt x="52085" y="149157"/>
                  </a:lnTo>
                  <a:lnTo>
                    <a:pt x="53676" y="148833"/>
                  </a:lnTo>
                  <a:close/>
                  <a:moveTo>
                    <a:pt x="80485" y="149304"/>
                  </a:moveTo>
                  <a:lnTo>
                    <a:pt x="81280" y="150276"/>
                  </a:lnTo>
                  <a:lnTo>
                    <a:pt x="82105" y="151219"/>
                  </a:lnTo>
                  <a:lnTo>
                    <a:pt x="83814" y="153134"/>
                  </a:lnTo>
                  <a:lnTo>
                    <a:pt x="83784" y="153340"/>
                  </a:lnTo>
                  <a:lnTo>
                    <a:pt x="77745" y="153458"/>
                  </a:lnTo>
                  <a:lnTo>
                    <a:pt x="77244" y="149716"/>
                  </a:lnTo>
                  <a:lnTo>
                    <a:pt x="78246" y="149540"/>
                  </a:lnTo>
                  <a:lnTo>
                    <a:pt x="79129" y="149392"/>
                  </a:lnTo>
                  <a:lnTo>
                    <a:pt x="79866" y="149333"/>
                  </a:lnTo>
                  <a:lnTo>
                    <a:pt x="80485" y="149304"/>
                  </a:lnTo>
                  <a:close/>
                  <a:moveTo>
                    <a:pt x="73179" y="150924"/>
                  </a:moveTo>
                  <a:lnTo>
                    <a:pt x="73444" y="152221"/>
                  </a:lnTo>
                  <a:lnTo>
                    <a:pt x="73768" y="153517"/>
                  </a:lnTo>
                  <a:lnTo>
                    <a:pt x="72560" y="153635"/>
                  </a:lnTo>
                  <a:lnTo>
                    <a:pt x="71382" y="153782"/>
                  </a:lnTo>
                  <a:lnTo>
                    <a:pt x="70763" y="151955"/>
                  </a:lnTo>
                  <a:lnTo>
                    <a:pt x="71411" y="151661"/>
                  </a:lnTo>
                  <a:lnTo>
                    <a:pt x="72324" y="151278"/>
                  </a:lnTo>
                  <a:lnTo>
                    <a:pt x="73179" y="150924"/>
                  </a:lnTo>
                  <a:close/>
                  <a:moveTo>
                    <a:pt x="67080" y="153311"/>
                  </a:moveTo>
                  <a:lnTo>
                    <a:pt x="67611" y="154725"/>
                  </a:lnTo>
                  <a:lnTo>
                    <a:pt x="66491" y="155108"/>
                  </a:lnTo>
                  <a:lnTo>
                    <a:pt x="65372" y="155550"/>
                  </a:lnTo>
                  <a:lnTo>
                    <a:pt x="64782" y="153988"/>
                  </a:lnTo>
                  <a:lnTo>
                    <a:pt x="65931" y="153664"/>
                  </a:lnTo>
                  <a:lnTo>
                    <a:pt x="67080" y="153311"/>
                  </a:lnTo>
                  <a:close/>
                  <a:moveTo>
                    <a:pt x="91473" y="148096"/>
                  </a:moveTo>
                  <a:lnTo>
                    <a:pt x="91238" y="149304"/>
                  </a:lnTo>
                  <a:lnTo>
                    <a:pt x="91031" y="150571"/>
                  </a:lnTo>
                  <a:lnTo>
                    <a:pt x="90855" y="151867"/>
                  </a:lnTo>
                  <a:lnTo>
                    <a:pt x="90678" y="153163"/>
                  </a:lnTo>
                  <a:lnTo>
                    <a:pt x="90206" y="154253"/>
                  </a:lnTo>
                  <a:lnTo>
                    <a:pt x="89794" y="155196"/>
                  </a:lnTo>
                  <a:lnTo>
                    <a:pt x="89205" y="156669"/>
                  </a:lnTo>
                  <a:lnTo>
                    <a:pt x="88881" y="156286"/>
                  </a:lnTo>
                  <a:lnTo>
                    <a:pt x="87938" y="155196"/>
                  </a:lnTo>
                  <a:lnTo>
                    <a:pt x="86936" y="154106"/>
                  </a:lnTo>
                  <a:lnTo>
                    <a:pt x="87143" y="150217"/>
                  </a:lnTo>
                  <a:lnTo>
                    <a:pt x="87702" y="149451"/>
                  </a:lnTo>
                  <a:lnTo>
                    <a:pt x="88350" y="148597"/>
                  </a:lnTo>
                  <a:lnTo>
                    <a:pt x="89794" y="148391"/>
                  </a:lnTo>
                  <a:lnTo>
                    <a:pt x="91473" y="148096"/>
                  </a:lnTo>
                  <a:close/>
                  <a:moveTo>
                    <a:pt x="123319" y="130744"/>
                  </a:moveTo>
                  <a:lnTo>
                    <a:pt x="123879" y="133278"/>
                  </a:lnTo>
                  <a:lnTo>
                    <a:pt x="124409" y="135811"/>
                  </a:lnTo>
                  <a:lnTo>
                    <a:pt x="124881" y="138374"/>
                  </a:lnTo>
                  <a:lnTo>
                    <a:pt x="125323" y="140937"/>
                  </a:lnTo>
                  <a:lnTo>
                    <a:pt x="125499" y="142086"/>
                  </a:lnTo>
                  <a:lnTo>
                    <a:pt x="125647" y="143265"/>
                  </a:lnTo>
                  <a:lnTo>
                    <a:pt x="125971" y="145621"/>
                  </a:lnTo>
                  <a:lnTo>
                    <a:pt x="121935" y="148214"/>
                  </a:lnTo>
                  <a:lnTo>
                    <a:pt x="119990" y="149422"/>
                  </a:lnTo>
                  <a:lnTo>
                    <a:pt x="118252" y="150482"/>
                  </a:lnTo>
                  <a:lnTo>
                    <a:pt x="118252" y="150482"/>
                  </a:lnTo>
                  <a:lnTo>
                    <a:pt x="120491" y="145857"/>
                  </a:lnTo>
                  <a:lnTo>
                    <a:pt x="121463" y="143824"/>
                  </a:lnTo>
                  <a:lnTo>
                    <a:pt x="121463" y="143824"/>
                  </a:lnTo>
                  <a:lnTo>
                    <a:pt x="120167" y="144973"/>
                  </a:lnTo>
                  <a:lnTo>
                    <a:pt x="117103" y="147743"/>
                  </a:lnTo>
                  <a:lnTo>
                    <a:pt x="115277" y="149451"/>
                  </a:lnTo>
                  <a:lnTo>
                    <a:pt x="113421" y="151219"/>
                  </a:lnTo>
                  <a:lnTo>
                    <a:pt x="111683" y="152898"/>
                  </a:lnTo>
                  <a:lnTo>
                    <a:pt x="110917" y="153694"/>
                  </a:lnTo>
                  <a:lnTo>
                    <a:pt x="110239" y="154401"/>
                  </a:lnTo>
                  <a:lnTo>
                    <a:pt x="108825" y="155019"/>
                  </a:lnTo>
                  <a:lnTo>
                    <a:pt x="107382" y="155638"/>
                  </a:lnTo>
                  <a:lnTo>
                    <a:pt x="105909" y="156227"/>
                  </a:lnTo>
                  <a:lnTo>
                    <a:pt x="104465" y="156757"/>
                  </a:lnTo>
                  <a:lnTo>
                    <a:pt x="105732" y="153782"/>
                  </a:lnTo>
                  <a:lnTo>
                    <a:pt x="106881" y="151042"/>
                  </a:lnTo>
                  <a:lnTo>
                    <a:pt x="107794" y="148715"/>
                  </a:lnTo>
                  <a:lnTo>
                    <a:pt x="108148" y="147743"/>
                  </a:lnTo>
                  <a:lnTo>
                    <a:pt x="108413" y="146947"/>
                  </a:lnTo>
                  <a:lnTo>
                    <a:pt x="108914" y="145268"/>
                  </a:lnTo>
                  <a:lnTo>
                    <a:pt x="109414" y="143559"/>
                  </a:lnTo>
                  <a:lnTo>
                    <a:pt x="111064" y="142234"/>
                  </a:lnTo>
                  <a:lnTo>
                    <a:pt x="112213" y="141261"/>
                  </a:lnTo>
                  <a:lnTo>
                    <a:pt x="113509" y="140054"/>
                  </a:lnTo>
                  <a:lnTo>
                    <a:pt x="114982" y="138698"/>
                  </a:lnTo>
                  <a:lnTo>
                    <a:pt x="116573" y="137225"/>
                  </a:lnTo>
                  <a:lnTo>
                    <a:pt x="119932" y="134014"/>
                  </a:lnTo>
                  <a:lnTo>
                    <a:pt x="123319" y="130744"/>
                  </a:lnTo>
                  <a:close/>
                  <a:moveTo>
                    <a:pt x="59303" y="155667"/>
                  </a:moveTo>
                  <a:lnTo>
                    <a:pt x="60776" y="157140"/>
                  </a:lnTo>
                  <a:lnTo>
                    <a:pt x="60776" y="157140"/>
                  </a:lnTo>
                  <a:lnTo>
                    <a:pt x="59067" y="156227"/>
                  </a:lnTo>
                  <a:lnTo>
                    <a:pt x="59097" y="156227"/>
                  </a:lnTo>
                  <a:lnTo>
                    <a:pt x="59067" y="156198"/>
                  </a:lnTo>
                  <a:lnTo>
                    <a:pt x="59038" y="156227"/>
                  </a:lnTo>
                  <a:lnTo>
                    <a:pt x="58508" y="155962"/>
                  </a:lnTo>
                  <a:lnTo>
                    <a:pt x="59303" y="155667"/>
                  </a:lnTo>
                  <a:close/>
                  <a:moveTo>
                    <a:pt x="62131" y="154754"/>
                  </a:moveTo>
                  <a:lnTo>
                    <a:pt x="62426" y="155226"/>
                  </a:lnTo>
                  <a:lnTo>
                    <a:pt x="63339" y="156433"/>
                  </a:lnTo>
                  <a:lnTo>
                    <a:pt x="62337" y="156905"/>
                  </a:lnTo>
                  <a:lnTo>
                    <a:pt x="61336" y="157435"/>
                  </a:lnTo>
                  <a:lnTo>
                    <a:pt x="60363" y="155284"/>
                  </a:lnTo>
                  <a:lnTo>
                    <a:pt x="62131" y="154754"/>
                  </a:lnTo>
                  <a:close/>
                  <a:moveTo>
                    <a:pt x="58095" y="156139"/>
                  </a:moveTo>
                  <a:lnTo>
                    <a:pt x="59185" y="156728"/>
                  </a:lnTo>
                  <a:lnTo>
                    <a:pt x="60246" y="157317"/>
                  </a:lnTo>
                  <a:lnTo>
                    <a:pt x="58301" y="157376"/>
                  </a:lnTo>
                  <a:lnTo>
                    <a:pt x="55709" y="157494"/>
                  </a:lnTo>
                  <a:lnTo>
                    <a:pt x="56121" y="157199"/>
                  </a:lnTo>
                  <a:lnTo>
                    <a:pt x="56593" y="156905"/>
                  </a:lnTo>
                  <a:lnTo>
                    <a:pt x="57093" y="156640"/>
                  </a:lnTo>
                  <a:lnTo>
                    <a:pt x="57594" y="156374"/>
                  </a:lnTo>
                  <a:lnTo>
                    <a:pt x="58095" y="156139"/>
                  </a:lnTo>
                  <a:close/>
                  <a:moveTo>
                    <a:pt x="86789" y="156463"/>
                  </a:moveTo>
                  <a:lnTo>
                    <a:pt x="88999" y="158937"/>
                  </a:lnTo>
                  <a:lnTo>
                    <a:pt x="86612" y="158908"/>
                  </a:lnTo>
                  <a:lnTo>
                    <a:pt x="86789" y="156463"/>
                  </a:lnTo>
                  <a:close/>
                  <a:moveTo>
                    <a:pt x="83696" y="154813"/>
                  </a:moveTo>
                  <a:lnTo>
                    <a:pt x="83490" y="158937"/>
                  </a:lnTo>
                  <a:lnTo>
                    <a:pt x="82164" y="158996"/>
                  </a:lnTo>
                  <a:lnTo>
                    <a:pt x="80868" y="159114"/>
                  </a:lnTo>
                  <a:lnTo>
                    <a:pt x="79630" y="159232"/>
                  </a:lnTo>
                  <a:lnTo>
                    <a:pt x="78481" y="159409"/>
                  </a:lnTo>
                  <a:lnTo>
                    <a:pt x="78305" y="157995"/>
                  </a:lnTo>
                  <a:lnTo>
                    <a:pt x="79188" y="157641"/>
                  </a:lnTo>
                  <a:lnTo>
                    <a:pt x="80013" y="157258"/>
                  </a:lnTo>
                  <a:lnTo>
                    <a:pt x="80779" y="156875"/>
                  </a:lnTo>
                  <a:lnTo>
                    <a:pt x="81486" y="156463"/>
                  </a:lnTo>
                  <a:lnTo>
                    <a:pt x="82105" y="156021"/>
                  </a:lnTo>
                  <a:lnTo>
                    <a:pt x="82694" y="155608"/>
                  </a:lnTo>
                  <a:lnTo>
                    <a:pt x="83224" y="155196"/>
                  </a:lnTo>
                  <a:lnTo>
                    <a:pt x="83696" y="154813"/>
                  </a:lnTo>
                  <a:close/>
                  <a:moveTo>
                    <a:pt x="101224" y="149628"/>
                  </a:moveTo>
                  <a:lnTo>
                    <a:pt x="100665" y="150659"/>
                  </a:lnTo>
                  <a:lnTo>
                    <a:pt x="100134" y="151779"/>
                  </a:lnTo>
                  <a:lnTo>
                    <a:pt x="99604" y="152928"/>
                  </a:lnTo>
                  <a:lnTo>
                    <a:pt x="99103" y="154135"/>
                  </a:lnTo>
                  <a:lnTo>
                    <a:pt x="98603" y="155373"/>
                  </a:lnTo>
                  <a:lnTo>
                    <a:pt x="98131" y="156610"/>
                  </a:lnTo>
                  <a:lnTo>
                    <a:pt x="97719" y="157877"/>
                  </a:lnTo>
                  <a:lnTo>
                    <a:pt x="97365" y="159085"/>
                  </a:lnTo>
                  <a:lnTo>
                    <a:pt x="94537" y="159969"/>
                  </a:lnTo>
                  <a:lnTo>
                    <a:pt x="94537" y="159969"/>
                  </a:lnTo>
                  <a:lnTo>
                    <a:pt x="95303" y="153752"/>
                  </a:lnTo>
                  <a:lnTo>
                    <a:pt x="98072" y="151838"/>
                  </a:lnTo>
                  <a:lnTo>
                    <a:pt x="101224" y="149628"/>
                  </a:lnTo>
                  <a:close/>
                  <a:moveTo>
                    <a:pt x="75300" y="158790"/>
                  </a:moveTo>
                  <a:lnTo>
                    <a:pt x="75801" y="160263"/>
                  </a:lnTo>
                  <a:lnTo>
                    <a:pt x="74828" y="160735"/>
                  </a:lnTo>
                  <a:lnTo>
                    <a:pt x="73827" y="161206"/>
                  </a:lnTo>
                  <a:lnTo>
                    <a:pt x="73120" y="159055"/>
                  </a:lnTo>
                  <a:lnTo>
                    <a:pt x="74210" y="158937"/>
                  </a:lnTo>
                  <a:lnTo>
                    <a:pt x="75300" y="158790"/>
                  </a:lnTo>
                  <a:close/>
                  <a:moveTo>
                    <a:pt x="65342" y="160145"/>
                  </a:moveTo>
                  <a:lnTo>
                    <a:pt x="66933" y="161059"/>
                  </a:lnTo>
                  <a:lnTo>
                    <a:pt x="64606" y="161353"/>
                  </a:lnTo>
                  <a:lnTo>
                    <a:pt x="63162" y="161559"/>
                  </a:lnTo>
                  <a:lnTo>
                    <a:pt x="61719" y="161766"/>
                  </a:lnTo>
                  <a:lnTo>
                    <a:pt x="62190" y="161501"/>
                  </a:lnTo>
                  <a:lnTo>
                    <a:pt x="62632" y="161265"/>
                  </a:lnTo>
                  <a:lnTo>
                    <a:pt x="63545" y="160823"/>
                  </a:lnTo>
                  <a:lnTo>
                    <a:pt x="64458" y="160440"/>
                  </a:lnTo>
                  <a:lnTo>
                    <a:pt x="65342" y="160145"/>
                  </a:lnTo>
                  <a:close/>
                  <a:moveTo>
                    <a:pt x="70026" y="159320"/>
                  </a:moveTo>
                  <a:lnTo>
                    <a:pt x="71057" y="160823"/>
                  </a:lnTo>
                  <a:lnTo>
                    <a:pt x="72089" y="162208"/>
                  </a:lnTo>
                  <a:lnTo>
                    <a:pt x="71382" y="162679"/>
                  </a:lnTo>
                  <a:lnTo>
                    <a:pt x="70291" y="162031"/>
                  </a:lnTo>
                  <a:lnTo>
                    <a:pt x="69172" y="161412"/>
                  </a:lnTo>
                  <a:lnTo>
                    <a:pt x="67287" y="160440"/>
                  </a:lnTo>
                  <a:lnTo>
                    <a:pt x="67021" y="159733"/>
                  </a:lnTo>
                  <a:lnTo>
                    <a:pt x="67758" y="159586"/>
                  </a:lnTo>
                  <a:lnTo>
                    <a:pt x="68524" y="159497"/>
                  </a:lnTo>
                  <a:lnTo>
                    <a:pt x="70026" y="159320"/>
                  </a:lnTo>
                  <a:close/>
                  <a:moveTo>
                    <a:pt x="96805" y="161471"/>
                  </a:moveTo>
                  <a:lnTo>
                    <a:pt x="96688" y="162208"/>
                  </a:lnTo>
                  <a:lnTo>
                    <a:pt x="96599" y="162944"/>
                  </a:lnTo>
                  <a:lnTo>
                    <a:pt x="96540" y="163710"/>
                  </a:lnTo>
                  <a:lnTo>
                    <a:pt x="96511" y="164505"/>
                  </a:lnTo>
                  <a:lnTo>
                    <a:pt x="95362" y="163386"/>
                  </a:lnTo>
                  <a:lnTo>
                    <a:pt x="94242" y="162266"/>
                  </a:lnTo>
                  <a:lnTo>
                    <a:pt x="94360" y="161501"/>
                  </a:lnTo>
                  <a:lnTo>
                    <a:pt x="96805" y="161471"/>
                  </a:lnTo>
                  <a:close/>
                  <a:moveTo>
                    <a:pt x="77539" y="164152"/>
                  </a:moveTo>
                  <a:lnTo>
                    <a:pt x="78187" y="165242"/>
                  </a:lnTo>
                  <a:lnTo>
                    <a:pt x="78805" y="166185"/>
                  </a:lnTo>
                  <a:lnTo>
                    <a:pt x="79365" y="166921"/>
                  </a:lnTo>
                  <a:lnTo>
                    <a:pt x="79837" y="167540"/>
                  </a:lnTo>
                  <a:lnTo>
                    <a:pt x="79837" y="167540"/>
                  </a:lnTo>
                  <a:lnTo>
                    <a:pt x="78246" y="166685"/>
                  </a:lnTo>
                  <a:lnTo>
                    <a:pt x="76625" y="165802"/>
                  </a:lnTo>
                  <a:lnTo>
                    <a:pt x="75771" y="165301"/>
                  </a:lnTo>
                  <a:lnTo>
                    <a:pt x="76272" y="164947"/>
                  </a:lnTo>
                  <a:lnTo>
                    <a:pt x="76891" y="164535"/>
                  </a:lnTo>
                  <a:lnTo>
                    <a:pt x="77539" y="164152"/>
                  </a:lnTo>
                  <a:close/>
                  <a:moveTo>
                    <a:pt x="57830" y="159851"/>
                  </a:moveTo>
                  <a:lnTo>
                    <a:pt x="57270" y="160381"/>
                  </a:lnTo>
                  <a:lnTo>
                    <a:pt x="56740" y="160941"/>
                  </a:lnTo>
                  <a:lnTo>
                    <a:pt x="56210" y="161501"/>
                  </a:lnTo>
                  <a:lnTo>
                    <a:pt x="55679" y="162090"/>
                  </a:lnTo>
                  <a:lnTo>
                    <a:pt x="54678" y="163327"/>
                  </a:lnTo>
                  <a:lnTo>
                    <a:pt x="53706" y="164594"/>
                  </a:lnTo>
                  <a:lnTo>
                    <a:pt x="49935" y="166303"/>
                  </a:lnTo>
                  <a:lnTo>
                    <a:pt x="46517" y="167893"/>
                  </a:lnTo>
                  <a:lnTo>
                    <a:pt x="47195" y="166951"/>
                  </a:lnTo>
                  <a:lnTo>
                    <a:pt x="48432" y="165330"/>
                  </a:lnTo>
                  <a:lnTo>
                    <a:pt x="49169" y="164358"/>
                  </a:lnTo>
                  <a:lnTo>
                    <a:pt x="50023" y="163327"/>
                  </a:lnTo>
                  <a:lnTo>
                    <a:pt x="50907" y="162266"/>
                  </a:lnTo>
                  <a:lnTo>
                    <a:pt x="51850" y="161176"/>
                  </a:lnTo>
                  <a:lnTo>
                    <a:pt x="53028" y="161000"/>
                  </a:lnTo>
                  <a:lnTo>
                    <a:pt x="54000" y="160823"/>
                  </a:lnTo>
                  <a:lnTo>
                    <a:pt x="55149" y="160558"/>
                  </a:lnTo>
                  <a:lnTo>
                    <a:pt x="56475" y="160204"/>
                  </a:lnTo>
                  <a:lnTo>
                    <a:pt x="57830" y="159851"/>
                  </a:lnTo>
                  <a:close/>
                  <a:moveTo>
                    <a:pt x="106380" y="160705"/>
                  </a:moveTo>
                  <a:lnTo>
                    <a:pt x="105820" y="161825"/>
                  </a:lnTo>
                  <a:lnTo>
                    <a:pt x="105319" y="163003"/>
                  </a:lnTo>
                  <a:lnTo>
                    <a:pt x="104789" y="164211"/>
                  </a:lnTo>
                  <a:lnTo>
                    <a:pt x="104318" y="165419"/>
                  </a:lnTo>
                  <a:lnTo>
                    <a:pt x="103846" y="166627"/>
                  </a:lnTo>
                  <a:lnTo>
                    <a:pt x="103405" y="167776"/>
                  </a:lnTo>
                  <a:lnTo>
                    <a:pt x="103022" y="168924"/>
                  </a:lnTo>
                  <a:lnTo>
                    <a:pt x="102668" y="169985"/>
                  </a:lnTo>
                  <a:lnTo>
                    <a:pt x="101313" y="168866"/>
                  </a:lnTo>
                  <a:lnTo>
                    <a:pt x="99987" y="167687"/>
                  </a:lnTo>
                  <a:lnTo>
                    <a:pt x="100517" y="166244"/>
                  </a:lnTo>
                  <a:lnTo>
                    <a:pt x="101166" y="164653"/>
                  </a:lnTo>
                  <a:lnTo>
                    <a:pt x="102609" y="161147"/>
                  </a:lnTo>
                  <a:lnTo>
                    <a:pt x="104553" y="160941"/>
                  </a:lnTo>
                  <a:lnTo>
                    <a:pt x="105467" y="160823"/>
                  </a:lnTo>
                  <a:lnTo>
                    <a:pt x="106380" y="160705"/>
                  </a:lnTo>
                  <a:close/>
                  <a:moveTo>
                    <a:pt x="83401" y="161501"/>
                  </a:moveTo>
                  <a:lnTo>
                    <a:pt x="83372" y="163032"/>
                  </a:lnTo>
                  <a:lnTo>
                    <a:pt x="83342" y="164388"/>
                  </a:lnTo>
                  <a:lnTo>
                    <a:pt x="83372" y="165448"/>
                  </a:lnTo>
                  <a:lnTo>
                    <a:pt x="83401" y="166214"/>
                  </a:lnTo>
                  <a:lnTo>
                    <a:pt x="83431" y="166509"/>
                  </a:lnTo>
                  <a:lnTo>
                    <a:pt x="83490" y="166803"/>
                  </a:lnTo>
                  <a:lnTo>
                    <a:pt x="83637" y="167363"/>
                  </a:lnTo>
                  <a:lnTo>
                    <a:pt x="83873" y="167923"/>
                  </a:lnTo>
                  <a:lnTo>
                    <a:pt x="84108" y="168483"/>
                  </a:lnTo>
                  <a:lnTo>
                    <a:pt x="84403" y="169013"/>
                  </a:lnTo>
                  <a:lnTo>
                    <a:pt x="84727" y="169484"/>
                  </a:lnTo>
                  <a:lnTo>
                    <a:pt x="85051" y="169956"/>
                  </a:lnTo>
                  <a:lnTo>
                    <a:pt x="85375" y="170397"/>
                  </a:lnTo>
                  <a:lnTo>
                    <a:pt x="85375" y="170397"/>
                  </a:lnTo>
                  <a:lnTo>
                    <a:pt x="84344" y="169838"/>
                  </a:lnTo>
                  <a:lnTo>
                    <a:pt x="82576" y="168924"/>
                  </a:lnTo>
                  <a:lnTo>
                    <a:pt x="80838" y="168041"/>
                  </a:lnTo>
                  <a:lnTo>
                    <a:pt x="80161" y="165949"/>
                  </a:lnTo>
                  <a:lnTo>
                    <a:pt x="79748" y="164594"/>
                  </a:lnTo>
                  <a:lnTo>
                    <a:pt x="79336" y="163150"/>
                  </a:lnTo>
                  <a:lnTo>
                    <a:pt x="80367" y="162679"/>
                  </a:lnTo>
                  <a:lnTo>
                    <a:pt x="81427" y="162237"/>
                  </a:lnTo>
                  <a:lnTo>
                    <a:pt x="82429" y="161825"/>
                  </a:lnTo>
                  <a:lnTo>
                    <a:pt x="83401" y="161501"/>
                  </a:lnTo>
                  <a:close/>
                  <a:moveTo>
                    <a:pt x="118900" y="155108"/>
                  </a:moveTo>
                  <a:lnTo>
                    <a:pt x="117015" y="156993"/>
                  </a:lnTo>
                  <a:lnTo>
                    <a:pt x="115483" y="158554"/>
                  </a:lnTo>
                  <a:lnTo>
                    <a:pt x="115012" y="159114"/>
                  </a:lnTo>
                  <a:lnTo>
                    <a:pt x="114511" y="159792"/>
                  </a:lnTo>
                  <a:lnTo>
                    <a:pt x="113981" y="160587"/>
                  </a:lnTo>
                  <a:lnTo>
                    <a:pt x="113421" y="161471"/>
                  </a:lnTo>
                  <a:lnTo>
                    <a:pt x="112861" y="162443"/>
                  </a:lnTo>
                  <a:lnTo>
                    <a:pt x="112301" y="163474"/>
                  </a:lnTo>
                  <a:lnTo>
                    <a:pt x="111742" y="164535"/>
                  </a:lnTo>
                  <a:lnTo>
                    <a:pt x="111211" y="165654"/>
                  </a:lnTo>
                  <a:lnTo>
                    <a:pt x="110652" y="166803"/>
                  </a:lnTo>
                  <a:lnTo>
                    <a:pt x="110151" y="167923"/>
                  </a:lnTo>
                  <a:lnTo>
                    <a:pt x="109179" y="170162"/>
                  </a:lnTo>
                  <a:lnTo>
                    <a:pt x="108354" y="172224"/>
                  </a:lnTo>
                  <a:lnTo>
                    <a:pt x="108000" y="173167"/>
                  </a:lnTo>
                  <a:lnTo>
                    <a:pt x="107706" y="174021"/>
                  </a:lnTo>
                  <a:lnTo>
                    <a:pt x="105761" y="172519"/>
                  </a:lnTo>
                  <a:lnTo>
                    <a:pt x="106233" y="171605"/>
                  </a:lnTo>
                  <a:lnTo>
                    <a:pt x="106763" y="170633"/>
                  </a:lnTo>
                  <a:lnTo>
                    <a:pt x="107853" y="168748"/>
                  </a:lnTo>
                  <a:lnTo>
                    <a:pt x="108914" y="166951"/>
                  </a:lnTo>
                  <a:lnTo>
                    <a:pt x="110887" y="163710"/>
                  </a:lnTo>
                  <a:lnTo>
                    <a:pt x="112743" y="160735"/>
                  </a:lnTo>
                  <a:lnTo>
                    <a:pt x="113598" y="159291"/>
                  </a:lnTo>
                  <a:lnTo>
                    <a:pt x="114423" y="157906"/>
                  </a:lnTo>
                  <a:lnTo>
                    <a:pt x="115571" y="157258"/>
                  </a:lnTo>
                  <a:lnTo>
                    <a:pt x="116720" y="156551"/>
                  </a:lnTo>
                  <a:lnTo>
                    <a:pt x="117840" y="155844"/>
                  </a:lnTo>
                  <a:lnTo>
                    <a:pt x="118900" y="155108"/>
                  </a:lnTo>
                  <a:close/>
                  <a:moveTo>
                    <a:pt x="89941" y="159998"/>
                  </a:moveTo>
                  <a:lnTo>
                    <a:pt x="90089" y="160175"/>
                  </a:lnTo>
                  <a:lnTo>
                    <a:pt x="90030" y="161766"/>
                  </a:lnTo>
                  <a:lnTo>
                    <a:pt x="90000" y="163268"/>
                  </a:lnTo>
                  <a:lnTo>
                    <a:pt x="90059" y="164623"/>
                  </a:lnTo>
                  <a:lnTo>
                    <a:pt x="90148" y="165831"/>
                  </a:lnTo>
                  <a:lnTo>
                    <a:pt x="90295" y="167127"/>
                  </a:lnTo>
                  <a:lnTo>
                    <a:pt x="90501" y="168394"/>
                  </a:lnTo>
                  <a:lnTo>
                    <a:pt x="90707" y="169602"/>
                  </a:lnTo>
                  <a:lnTo>
                    <a:pt x="90972" y="170751"/>
                  </a:lnTo>
                  <a:lnTo>
                    <a:pt x="91208" y="171812"/>
                  </a:lnTo>
                  <a:lnTo>
                    <a:pt x="91473" y="172784"/>
                  </a:lnTo>
                  <a:lnTo>
                    <a:pt x="91945" y="174375"/>
                  </a:lnTo>
                  <a:lnTo>
                    <a:pt x="91945" y="174375"/>
                  </a:lnTo>
                  <a:lnTo>
                    <a:pt x="91709" y="174198"/>
                  </a:lnTo>
                  <a:lnTo>
                    <a:pt x="90825" y="173609"/>
                  </a:lnTo>
                  <a:lnTo>
                    <a:pt x="89912" y="173049"/>
                  </a:lnTo>
                  <a:lnTo>
                    <a:pt x="89028" y="172519"/>
                  </a:lnTo>
                  <a:lnTo>
                    <a:pt x="88144" y="171959"/>
                  </a:lnTo>
                  <a:lnTo>
                    <a:pt x="87437" y="171488"/>
                  </a:lnTo>
                  <a:lnTo>
                    <a:pt x="86701" y="171075"/>
                  </a:lnTo>
                  <a:lnTo>
                    <a:pt x="86406" y="169985"/>
                  </a:lnTo>
                  <a:lnTo>
                    <a:pt x="86288" y="169337"/>
                  </a:lnTo>
                  <a:lnTo>
                    <a:pt x="86170" y="168659"/>
                  </a:lnTo>
                  <a:lnTo>
                    <a:pt x="86053" y="167952"/>
                  </a:lnTo>
                  <a:lnTo>
                    <a:pt x="85994" y="167216"/>
                  </a:lnTo>
                  <a:lnTo>
                    <a:pt x="85994" y="166509"/>
                  </a:lnTo>
                  <a:lnTo>
                    <a:pt x="86053" y="165772"/>
                  </a:lnTo>
                  <a:lnTo>
                    <a:pt x="86229" y="163828"/>
                  </a:lnTo>
                  <a:lnTo>
                    <a:pt x="86494" y="160617"/>
                  </a:lnTo>
                  <a:lnTo>
                    <a:pt x="87909" y="160322"/>
                  </a:lnTo>
                  <a:lnTo>
                    <a:pt x="88999" y="160145"/>
                  </a:lnTo>
                  <a:lnTo>
                    <a:pt x="89706" y="160028"/>
                  </a:lnTo>
                  <a:lnTo>
                    <a:pt x="89941" y="159998"/>
                  </a:lnTo>
                  <a:close/>
                  <a:moveTo>
                    <a:pt x="75005" y="166037"/>
                  </a:moveTo>
                  <a:lnTo>
                    <a:pt x="76272" y="166803"/>
                  </a:lnTo>
                  <a:lnTo>
                    <a:pt x="77539" y="167569"/>
                  </a:lnTo>
                  <a:lnTo>
                    <a:pt x="78835" y="168306"/>
                  </a:lnTo>
                  <a:lnTo>
                    <a:pt x="80161" y="169013"/>
                  </a:lnTo>
                  <a:lnTo>
                    <a:pt x="79129" y="169396"/>
                  </a:lnTo>
                  <a:lnTo>
                    <a:pt x="77981" y="169808"/>
                  </a:lnTo>
                  <a:lnTo>
                    <a:pt x="76802" y="170162"/>
                  </a:lnTo>
                  <a:lnTo>
                    <a:pt x="76242" y="170280"/>
                  </a:lnTo>
                  <a:lnTo>
                    <a:pt x="75771" y="170397"/>
                  </a:lnTo>
                  <a:lnTo>
                    <a:pt x="75476" y="170456"/>
                  </a:lnTo>
                  <a:lnTo>
                    <a:pt x="75123" y="170574"/>
                  </a:lnTo>
                  <a:lnTo>
                    <a:pt x="74151" y="170957"/>
                  </a:lnTo>
                  <a:lnTo>
                    <a:pt x="72913" y="171488"/>
                  </a:lnTo>
                  <a:lnTo>
                    <a:pt x="71470" y="172195"/>
                  </a:lnTo>
                  <a:lnTo>
                    <a:pt x="69850" y="172990"/>
                  </a:lnTo>
                  <a:lnTo>
                    <a:pt x="68111" y="173874"/>
                  </a:lnTo>
                  <a:lnTo>
                    <a:pt x="66314" y="174816"/>
                  </a:lnTo>
                  <a:lnTo>
                    <a:pt x="64488" y="175789"/>
                  </a:lnTo>
                  <a:lnTo>
                    <a:pt x="66373" y="173756"/>
                  </a:lnTo>
                  <a:lnTo>
                    <a:pt x="67463" y="172578"/>
                  </a:lnTo>
                  <a:lnTo>
                    <a:pt x="68671" y="171370"/>
                  </a:lnTo>
                  <a:lnTo>
                    <a:pt x="69967" y="170132"/>
                  </a:lnTo>
                  <a:lnTo>
                    <a:pt x="71323" y="168866"/>
                  </a:lnTo>
                  <a:lnTo>
                    <a:pt x="72737" y="167628"/>
                  </a:lnTo>
                  <a:lnTo>
                    <a:pt x="73503" y="167010"/>
                  </a:lnTo>
                  <a:lnTo>
                    <a:pt x="74239" y="166420"/>
                  </a:lnTo>
                  <a:lnTo>
                    <a:pt x="75005" y="166037"/>
                  </a:lnTo>
                  <a:close/>
                  <a:moveTo>
                    <a:pt x="93948" y="164329"/>
                  </a:moveTo>
                  <a:lnTo>
                    <a:pt x="95185" y="165566"/>
                  </a:lnTo>
                  <a:lnTo>
                    <a:pt x="96452" y="166744"/>
                  </a:lnTo>
                  <a:lnTo>
                    <a:pt x="96481" y="168483"/>
                  </a:lnTo>
                  <a:lnTo>
                    <a:pt x="96540" y="170250"/>
                  </a:lnTo>
                  <a:lnTo>
                    <a:pt x="96629" y="171959"/>
                  </a:lnTo>
                  <a:lnTo>
                    <a:pt x="96717" y="173550"/>
                  </a:lnTo>
                  <a:lnTo>
                    <a:pt x="96923" y="176172"/>
                  </a:lnTo>
                  <a:lnTo>
                    <a:pt x="97041" y="177674"/>
                  </a:lnTo>
                  <a:lnTo>
                    <a:pt x="96216" y="177144"/>
                  </a:lnTo>
                  <a:lnTo>
                    <a:pt x="95362" y="176614"/>
                  </a:lnTo>
                  <a:lnTo>
                    <a:pt x="93918" y="175671"/>
                  </a:lnTo>
                  <a:lnTo>
                    <a:pt x="92475" y="174728"/>
                  </a:lnTo>
                  <a:lnTo>
                    <a:pt x="92534" y="173609"/>
                  </a:lnTo>
                  <a:lnTo>
                    <a:pt x="92563" y="172430"/>
                  </a:lnTo>
                  <a:lnTo>
                    <a:pt x="92622" y="171812"/>
                  </a:lnTo>
                  <a:lnTo>
                    <a:pt x="92711" y="171046"/>
                  </a:lnTo>
                  <a:lnTo>
                    <a:pt x="92887" y="170103"/>
                  </a:lnTo>
                  <a:lnTo>
                    <a:pt x="93064" y="169072"/>
                  </a:lnTo>
                  <a:lnTo>
                    <a:pt x="93535" y="166744"/>
                  </a:lnTo>
                  <a:lnTo>
                    <a:pt x="93742" y="165537"/>
                  </a:lnTo>
                  <a:lnTo>
                    <a:pt x="93948" y="164329"/>
                  </a:lnTo>
                  <a:close/>
                  <a:moveTo>
                    <a:pt x="99398" y="169396"/>
                  </a:moveTo>
                  <a:lnTo>
                    <a:pt x="100783" y="170574"/>
                  </a:lnTo>
                  <a:lnTo>
                    <a:pt x="102197" y="171753"/>
                  </a:lnTo>
                  <a:lnTo>
                    <a:pt x="102049" y="172460"/>
                  </a:lnTo>
                  <a:lnTo>
                    <a:pt x="101932" y="173078"/>
                  </a:lnTo>
                  <a:lnTo>
                    <a:pt x="101843" y="173638"/>
                  </a:lnTo>
                  <a:lnTo>
                    <a:pt x="101814" y="174198"/>
                  </a:lnTo>
                  <a:lnTo>
                    <a:pt x="101725" y="175317"/>
                  </a:lnTo>
                  <a:lnTo>
                    <a:pt x="101725" y="176378"/>
                  </a:lnTo>
                  <a:lnTo>
                    <a:pt x="101755" y="177380"/>
                  </a:lnTo>
                  <a:lnTo>
                    <a:pt x="101843" y="178293"/>
                  </a:lnTo>
                  <a:lnTo>
                    <a:pt x="101932" y="179118"/>
                  </a:lnTo>
                  <a:lnTo>
                    <a:pt x="102020" y="179825"/>
                  </a:lnTo>
                  <a:lnTo>
                    <a:pt x="102138" y="180414"/>
                  </a:lnTo>
                  <a:lnTo>
                    <a:pt x="100517" y="179560"/>
                  </a:lnTo>
                  <a:lnTo>
                    <a:pt x="98897" y="178705"/>
                  </a:lnTo>
                  <a:lnTo>
                    <a:pt x="97954" y="178204"/>
                  </a:lnTo>
                  <a:lnTo>
                    <a:pt x="98043" y="176908"/>
                  </a:lnTo>
                  <a:lnTo>
                    <a:pt x="98102" y="176024"/>
                  </a:lnTo>
                  <a:lnTo>
                    <a:pt x="98220" y="175023"/>
                  </a:lnTo>
                  <a:lnTo>
                    <a:pt x="98396" y="173903"/>
                  </a:lnTo>
                  <a:lnTo>
                    <a:pt x="98603" y="172695"/>
                  </a:lnTo>
                  <a:lnTo>
                    <a:pt x="98838" y="171429"/>
                  </a:lnTo>
                  <a:lnTo>
                    <a:pt x="99162" y="170132"/>
                  </a:lnTo>
                  <a:lnTo>
                    <a:pt x="99398" y="169396"/>
                  </a:lnTo>
                  <a:close/>
                  <a:moveTo>
                    <a:pt x="105054" y="174080"/>
                  </a:moveTo>
                  <a:lnTo>
                    <a:pt x="107205" y="175818"/>
                  </a:lnTo>
                  <a:lnTo>
                    <a:pt x="106999" y="176849"/>
                  </a:lnTo>
                  <a:lnTo>
                    <a:pt x="106851" y="177851"/>
                  </a:lnTo>
                  <a:lnTo>
                    <a:pt x="106763" y="178853"/>
                  </a:lnTo>
                  <a:lnTo>
                    <a:pt x="106704" y="179795"/>
                  </a:lnTo>
                  <a:lnTo>
                    <a:pt x="106645" y="180650"/>
                  </a:lnTo>
                  <a:lnTo>
                    <a:pt x="106645" y="181445"/>
                  </a:lnTo>
                  <a:lnTo>
                    <a:pt x="106675" y="182594"/>
                  </a:lnTo>
                  <a:lnTo>
                    <a:pt x="106351" y="182417"/>
                  </a:lnTo>
                  <a:lnTo>
                    <a:pt x="105526" y="182005"/>
                  </a:lnTo>
                  <a:lnTo>
                    <a:pt x="104730" y="181622"/>
                  </a:lnTo>
                  <a:lnTo>
                    <a:pt x="103080" y="180885"/>
                  </a:lnTo>
                  <a:lnTo>
                    <a:pt x="103139" y="180443"/>
                  </a:lnTo>
                  <a:lnTo>
                    <a:pt x="103257" y="179854"/>
                  </a:lnTo>
                  <a:lnTo>
                    <a:pt x="103375" y="179147"/>
                  </a:lnTo>
                  <a:lnTo>
                    <a:pt x="103581" y="178322"/>
                  </a:lnTo>
                  <a:lnTo>
                    <a:pt x="103846" y="177409"/>
                  </a:lnTo>
                  <a:lnTo>
                    <a:pt x="104170" y="176407"/>
                  </a:lnTo>
                  <a:lnTo>
                    <a:pt x="104553" y="175288"/>
                  </a:lnTo>
                  <a:lnTo>
                    <a:pt x="105054" y="174080"/>
                  </a:lnTo>
                  <a:close/>
                  <a:moveTo>
                    <a:pt x="86701" y="0"/>
                  </a:moveTo>
                  <a:lnTo>
                    <a:pt x="86377" y="6128"/>
                  </a:lnTo>
                  <a:lnTo>
                    <a:pt x="85935" y="15997"/>
                  </a:lnTo>
                  <a:lnTo>
                    <a:pt x="85905" y="16881"/>
                  </a:lnTo>
                  <a:lnTo>
                    <a:pt x="85905" y="17882"/>
                  </a:lnTo>
                  <a:lnTo>
                    <a:pt x="85964" y="20239"/>
                  </a:lnTo>
                  <a:lnTo>
                    <a:pt x="86053" y="22891"/>
                  </a:lnTo>
                  <a:lnTo>
                    <a:pt x="86229" y="25748"/>
                  </a:lnTo>
                  <a:lnTo>
                    <a:pt x="86406" y="28606"/>
                  </a:lnTo>
                  <a:lnTo>
                    <a:pt x="86612" y="31346"/>
                  </a:lnTo>
                  <a:lnTo>
                    <a:pt x="86848" y="33791"/>
                  </a:lnTo>
                  <a:lnTo>
                    <a:pt x="87054" y="35853"/>
                  </a:lnTo>
                  <a:lnTo>
                    <a:pt x="86406" y="34439"/>
                  </a:lnTo>
                  <a:lnTo>
                    <a:pt x="85758" y="33113"/>
                  </a:lnTo>
                  <a:lnTo>
                    <a:pt x="85110" y="31935"/>
                  </a:lnTo>
                  <a:lnTo>
                    <a:pt x="84491" y="30904"/>
                  </a:lnTo>
                  <a:lnTo>
                    <a:pt x="82134" y="27192"/>
                  </a:lnTo>
                  <a:lnTo>
                    <a:pt x="80985" y="25424"/>
                  </a:lnTo>
                  <a:lnTo>
                    <a:pt x="79866" y="23715"/>
                  </a:lnTo>
                  <a:lnTo>
                    <a:pt x="78776" y="22183"/>
                  </a:lnTo>
                  <a:lnTo>
                    <a:pt x="78246" y="21447"/>
                  </a:lnTo>
                  <a:lnTo>
                    <a:pt x="77745" y="20769"/>
                  </a:lnTo>
                  <a:lnTo>
                    <a:pt x="77215" y="20151"/>
                  </a:lnTo>
                  <a:lnTo>
                    <a:pt x="76714" y="19562"/>
                  </a:lnTo>
                  <a:lnTo>
                    <a:pt x="76242" y="19031"/>
                  </a:lnTo>
                  <a:lnTo>
                    <a:pt x="75742" y="18560"/>
                  </a:lnTo>
                  <a:lnTo>
                    <a:pt x="74652" y="17588"/>
                  </a:lnTo>
                  <a:lnTo>
                    <a:pt x="73355" y="16439"/>
                  </a:lnTo>
                  <a:lnTo>
                    <a:pt x="70527" y="14052"/>
                  </a:lnTo>
                  <a:lnTo>
                    <a:pt x="67198" y="11283"/>
                  </a:lnTo>
                  <a:lnTo>
                    <a:pt x="67581" y="12550"/>
                  </a:lnTo>
                  <a:lnTo>
                    <a:pt x="68023" y="13905"/>
                  </a:lnTo>
                  <a:lnTo>
                    <a:pt x="68583" y="15584"/>
                  </a:lnTo>
                  <a:lnTo>
                    <a:pt x="69231" y="17440"/>
                  </a:lnTo>
                  <a:lnTo>
                    <a:pt x="69938" y="19326"/>
                  </a:lnTo>
                  <a:lnTo>
                    <a:pt x="70291" y="20239"/>
                  </a:lnTo>
                  <a:lnTo>
                    <a:pt x="70674" y="21123"/>
                  </a:lnTo>
                  <a:lnTo>
                    <a:pt x="71057" y="21918"/>
                  </a:lnTo>
                  <a:lnTo>
                    <a:pt x="71440" y="22655"/>
                  </a:lnTo>
                  <a:lnTo>
                    <a:pt x="71882" y="23421"/>
                  </a:lnTo>
                  <a:lnTo>
                    <a:pt x="72442" y="24334"/>
                  </a:lnTo>
                  <a:lnTo>
                    <a:pt x="73149" y="25365"/>
                  </a:lnTo>
                  <a:lnTo>
                    <a:pt x="73945" y="26485"/>
                  </a:lnTo>
                  <a:lnTo>
                    <a:pt x="75771" y="28959"/>
                  </a:lnTo>
                  <a:lnTo>
                    <a:pt x="77745" y="31552"/>
                  </a:lnTo>
                  <a:lnTo>
                    <a:pt x="79719" y="34056"/>
                  </a:lnTo>
                  <a:lnTo>
                    <a:pt x="81545" y="36354"/>
                  </a:lnTo>
                  <a:lnTo>
                    <a:pt x="84049" y="39506"/>
                  </a:lnTo>
                  <a:lnTo>
                    <a:pt x="84874" y="40537"/>
                  </a:lnTo>
                  <a:lnTo>
                    <a:pt x="85964" y="41863"/>
                  </a:lnTo>
                  <a:lnTo>
                    <a:pt x="88498" y="44809"/>
                  </a:lnTo>
                  <a:lnTo>
                    <a:pt x="92092" y="48874"/>
                  </a:lnTo>
                  <a:lnTo>
                    <a:pt x="92328" y="49640"/>
                  </a:lnTo>
                  <a:lnTo>
                    <a:pt x="92563" y="50377"/>
                  </a:lnTo>
                  <a:lnTo>
                    <a:pt x="92534" y="50377"/>
                  </a:lnTo>
                  <a:lnTo>
                    <a:pt x="92534" y="50406"/>
                  </a:lnTo>
                  <a:lnTo>
                    <a:pt x="92534" y="50436"/>
                  </a:lnTo>
                  <a:lnTo>
                    <a:pt x="92563" y="50465"/>
                  </a:lnTo>
                  <a:lnTo>
                    <a:pt x="92593" y="50436"/>
                  </a:lnTo>
                  <a:lnTo>
                    <a:pt x="93035" y="51673"/>
                  </a:lnTo>
                  <a:lnTo>
                    <a:pt x="93506" y="52910"/>
                  </a:lnTo>
                  <a:lnTo>
                    <a:pt x="92622" y="51761"/>
                  </a:lnTo>
                  <a:lnTo>
                    <a:pt x="91503" y="50318"/>
                  </a:lnTo>
                  <a:lnTo>
                    <a:pt x="90206" y="48727"/>
                  </a:lnTo>
                  <a:lnTo>
                    <a:pt x="88733" y="46989"/>
                  </a:lnTo>
                  <a:lnTo>
                    <a:pt x="87967" y="46135"/>
                  </a:lnTo>
                  <a:lnTo>
                    <a:pt x="87172" y="45280"/>
                  </a:lnTo>
                  <a:lnTo>
                    <a:pt x="86347" y="44426"/>
                  </a:lnTo>
                  <a:lnTo>
                    <a:pt x="85522" y="43630"/>
                  </a:lnTo>
                  <a:lnTo>
                    <a:pt x="84697" y="42865"/>
                  </a:lnTo>
                  <a:lnTo>
                    <a:pt x="83873" y="42128"/>
                  </a:lnTo>
                  <a:lnTo>
                    <a:pt x="83077" y="41480"/>
                  </a:lnTo>
                  <a:lnTo>
                    <a:pt x="82252" y="40891"/>
                  </a:lnTo>
                  <a:lnTo>
                    <a:pt x="77303" y="37503"/>
                  </a:lnTo>
                  <a:lnTo>
                    <a:pt x="71323" y="33496"/>
                  </a:lnTo>
                  <a:lnTo>
                    <a:pt x="68377" y="31552"/>
                  </a:lnTo>
                  <a:lnTo>
                    <a:pt x="65666" y="29784"/>
                  </a:lnTo>
                  <a:lnTo>
                    <a:pt x="63339" y="28311"/>
                  </a:lnTo>
                  <a:lnTo>
                    <a:pt x="62396" y="27751"/>
                  </a:lnTo>
                  <a:lnTo>
                    <a:pt x="61601" y="27280"/>
                  </a:lnTo>
                  <a:lnTo>
                    <a:pt x="58861" y="25778"/>
                  </a:lnTo>
                  <a:lnTo>
                    <a:pt x="56504" y="24452"/>
                  </a:lnTo>
                  <a:lnTo>
                    <a:pt x="54265" y="23185"/>
                  </a:lnTo>
                  <a:lnTo>
                    <a:pt x="55473" y="24599"/>
                  </a:lnTo>
                  <a:lnTo>
                    <a:pt x="56799" y="26190"/>
                  </a:lnTo>
                  <a:lnTo>
                    <a:pt x="58478" y="28134"/>
                  </a:lnTo>
                  <a:lnTo>
                    <a:pt x="60393" y="30314"/>
                  </a:lnTo>
                  <a:lnTo>
                    <a:pt x="62455" y="32583"/>
                  </a:lnTo>
                  <a:lnTo>
                    <a:pt x="63486" y="33702"/>
                  </a:lnTo>
                  <a:lnTo>
                    <a:pt x="64517" y="34763"/>
                  </a:lnTo>
                  <a:lnTo>
                    <a:pt x="65519" y="35794"/>
                  </a:lnTo>
                  <a:lnTo>
                    <a:pt x="66462" y="36737"/>
                  </a:lnTo>
                  <a:lnTo>
                    <a:pt x="66963" y="37208"/>
                  </a:lnTo>
                  <a:lnTo>
                    <a:pt x="67463" y="37650"/>
                  </a:lnTo>
                  <a:lnTo>
                    <a:pt x="68553" y="38534"/>
                  </a:lnTo>
                  <a:lnTo>
                    <a:pt x="69702" y="39418"/>
                  </a:lnTo>
                  <a:lnTo>
                    <a:pt x="70910" y="40243"/>
                  </a:lnTo>
                  <a:lnTo>
                    <a:pt x="72147" y="41097"/>
                  </a:lnTo>
                  <a:lnTo>
                    <a:pt x="73414" y="41892"/>
                  </a:lnTo>
                  <a:lnTo>
                    <a:pt x="74681" y="42658"/>
                  </a:lnTo>
                  <a:lnTo>
                    <a:pt x="75948" y="43395"/>
                  </a:lnTo>
                  <a:lnTo>
                    <a:pt x="78393" y="44750"/>
                  </a:lnTo>
                  <a:lnTo>
                    <a:pt x="80661" y="45958"/>
                  </a:lnTo>
                  <a:lnTo>
                    <a:pt x="82576" y="46959"/>
                  </a:lnTo>
                  <a:lnTo>
                    <a:pt x="84049" y="47755"/>
                  </a:lnTo>
                  <a:lnTo>
                    <a:pt x="85139" y="48403"/>
                  </a:lnTo>
                  <a:lnTo>
                    <a:pt x="86436" y="49169"/>
                  </a:lnTo>
                  <a:lnTo>
                    <a:pt x="89264" y="50878"/>
                  </a:lnTo>
                  <a:lnTo>
                    <a:pt x="93801" y="53706"/>
                  </a:lnTo>
                  <a:lnTo>
                    <a:pt x="95038" y="57241"/>
                  </a:lnTo>
                  <a:lnTo>
                    <a:pt x="96275" y="60776"/>
                  </a:lnTo>
                  <a:lnTo>
                    <a:pt x="95067" y="59392"/>
                  </a:lnTo>
                  <a:lnTo>
                    <a:pt x="93683" y="57860"/>
                  </a:lnTo>
                  <a:lnTo>
                    <a:pt x="92946" y="57094"/>
                  </a:lnTo>
                  <a:lnTo>
                    <a:pt x="92180" y="56298"/>
                  </a:lnTo>
                  <a:lnTo>
                    <a:pt x="91414" y="55532"/>
                  </a:lnTo>
                  <a:lnTo>
                    <a:pt x="90619" y="54796"/>
                  </a:lnTo>
                  <a:lnTo>
                    <a:pt x="89735" y="54030"/>
                  </a:lnTo>
                  <a:lnTo>
                    <a:pt x="88498" y="53058"/>
                  </a:lnTo>
                  <a:lnTo>
                    <a:pt x="86995" y="51938"/>
                  </a:lnTo>
                  <a:lnTo>
                    <a:pt x="85257" y="50671"/>
                  </a:lnTo>
                  <a:lnTo>
                    <a:pt x="83342" y="49287"/>
                  </a:lnTo>
                  <a:lnTo>
                    <a:pt x="81280" y="47843"/>
                  </a:lnTo>
                  <a:lnTo>
                    <a:pt x="79100" y="46370"/>
                  </a:lnTo>
                  <a:lnTo>
                    <a:pt x="76891" y="44868"/>
                  </a:lnTo>
                  <a:lnTo>
                    <a:pt x="74681" y="43395"/>
                  </a:lnTo>
                  <a:lnTo>
                    <a:pt x="72530" y="42010"/>
                  </a:lnTo>
                  <a:lnTo>
                    <a:pt x="70468" y="40714"/>
                  </a:lnTo>
                  <a:lnTo>
                    <a:pt x="68553" y="39536"/>
                  </a:lnTo>
                  <a:lnTo>
                    <a:pt x="66815" y="38504"/>
                  </a:lnTo>
                  <a:lnTo>
                    <a:pt x="65342" y="37680"/>
                  </a:lnTo>
                  <a:lnTo>
                    <a:pt x="64694" y="37355"/>
                  </a:lnTo>
                  <a:lnTo>
                    <a:pt x="64134" y="37090"/>
                  </a:lnTo>
                  <a:lnTo>
                    <a:pt x="63634" y="36884"/>
                  </a:lnTo>
                  <a:lnTo>
                    <a:pt x="63251" y="36766"/>
                  </a:lnTo>
                  <a:lnTo>
                    <a:pt x="61836" y="36354"/>
                  </a:lnTo>
                  <a:lnTo>
                    <a:pt x="60393" y="36000"/>
                  </a:lnTo>
                  <a:lnTo>
                    <a:pt x="57683" y="35323"/>
                  </a:lnTo>
                  <a:lnTo>
                    <a:pt x="55650" y="34881"/>
                  </a:lnTo>
                  <a:lnTo>
                    <a:pt x="54854" y="34704"/>
                  </a:lnTo>
                  <a:lnTo>
                    <a:pt x="59568" y="38563"/>
                  </a:lnTo>
                  <a:lnTo>
                    <a:pt x="67287" y="44897"/>
                  </a:lnTo>
                  <a:lnTo>
                    <a:pt x="68111" y="45545"/>
                  </a:lnTo>
                  <a:lnTo>
                    <a:pt x="69084" y="46252"/>
                  </a:lnTo>
                  <a:lnTo>
                    <a:pt x="70174" y="47048"/>
                  </a:lnTo>
                  <a:lnTo>
                    <a:pt x="71382" y="47843"/>
                  </a:lnTo>
                  <a:lnTo>
                    <a:pt x="72678" y="48668"/>
                  </a:lnTo>
                  <a:lnTo>
                    <a:pt x="74033" y="49552"/>
                  </a:lnTo>
                  <a:lnTo>
                    <a:pt x="76832" y="51290"/>
                  </a:lnTo>
                  <a:lnTo>
                    <a:pt x="79689" y="52969"/>
                  </a:lnTo>
                  <a:lnTo>
                    <a:pt x="82429" y="54531"/>
                  </a:lnTo>
                  <a:lnTo>
                    <a:pt x="84904" y="55886"/>
                  </a:lnTo>
                  <a:lnTo>
                    <a:pt x="86936" y="56976"/>
                  </a:lnTo>
                  <a:lnTo>
                    <a:pt x="89617" y="58361"/>
                  </a:lnTo>
                  <a:lnTo>
                    <a:pt x="92328" y="59834"/>
                  </a:lnTo>
                  <a:lnTo>
                    <a:pt x="94832" y="61189"/>
                  </a:lnTo>
                  <a:lnTo>
                    <a:pt x="96805" y="62308"/>
                  </a:lnTo>
                  <a:lnTo>
                    <a:pt x="97807" y="65048"/>
                  </a:lnTo>
                  <a:lnTo>
                    <a:pt x="98426" y="66580"/>
                  </a:lnTo>
                  <a:lnTo>
                    <a:pt x="99044" y="68112"/>
                  </a:lnTo>
                  <a:lnTo>
                    <a:pt x="100370" y="71117"/>
                  </a:lnTo>
                  <a:lnTo>
                    <a:pt x="98573" y="69320"/>
                  </a:lnTo>
                  <a:lnTo>
                    <a:pt x="97542" y="68318"/>
                  </a:lnTo>
                  <a:lnTo>
                    <a:pt x="96452" y="67258"/>
                  </a:lnTo>
                  <a:lnTo>
                    <a:pt x="95303" y="66226"/>
                  </a:lnTo>
                  <a:lnTo>
                    <a:pt x="94125" y="65225"/>
                  </a:lnTo>
                  <a:lnTo>
                    <a:pt x="92946" y="64282"/>
                  </a:lnTo>
                  <a:lnTo>
                    <a:pt x="91768" y="63398"/>
                  </a:lnTo>
                  <a:lnTo>
                    <a:pt x="91296" y="63074"/>
                  </a:lnTo>
                  <a:lnTo>
                    <a:pt x="90766" y="62721"/>
                  </a:lnTo>
                  <a:lnTo>
                    <a:pt x="89529" y="62014"/>
                  </a:lnTo>
                  <a:lnTo>
                    <a:pt x="88115" y="61218"/>
                  </a:lnTo>
                  <a:lnTo>
                    <a:pt x="86553" y="60423"/>
                  </a:lnTo>
                  <a:lnTo>
                    <a:pt x="84845" y="59598"/>
                  </a:lnTo>
                  <a:lnTo>
                    <a:pt x="83077" y="58773"/>
                  </a:lnTo>
                  <a:lnTo>
                    <a:pt x="81221" y="57948"/>
                  </a:lnTo>
                  <a:lnTo>
                    <a:pt x="79306" y="57153"/>
                  </a:lnTo>
                  <a:lnTo>
                    <a:pt x="77421" y="56357"/>
                  </a:lnTo>
                  <a:lnTo>
                    <a:pt x="75535" y="55621"/>
                  </a:lnTo>
                  <a:lnTo>
                    <a:pt x="73709" y="54914"/>
                  </a:lnTo>
                  <a:lnTo>
                    <a:pt x="71941" y="54295"/>
                  </a:lnTo>
                  <a:lnTo>
                    <a:pt x="70321" y="53735"/>
                  </a:lnTo>
                  <a:lnTo>
                    <a:pt x="68818" y="53264"/>
                  </a:lnTo>
                  <a:lnTo>
                    <a:pt x="67463" y="52881"/>
                  </a:lnTo>
                  <a:lnTo>
                    <a:pt x="66344" y="52616"/>
                  </a:lnTo>
                  <a:lnTo>
                    <a:pt x="65195" y="52439"/>
                  </a:lnTo>
                  <a:lnTo>
                    <a:pt x="63810" y="52262"/>
                  </a:lnTo>
                  <a:lnTo>
                    <a:pt x="62278" y="52115"/>
                  </a:lnTo>
                  <a:lnTo>
                    <a:pt x="60599" y="51968"/>
                  </a:lnTo>
                  <a:lnTo>
                    <a:pt x="58861" y="51850"/>
                  </a:lnTo>
                  <a:lnTo>
                    <a:pt x="57035" y="51761"/>
                  </a:lnTo>
                  <a:lnTo>
                    <a:pt x="53381" y="51585"/>
                  </a:lnTo>
                  <a:lnTo>
                    <a:pt x="49994" y="51467"/>
                  </a:lnTo>
                  <a:lnTo>
                    <a:pt x="47195" y="51408"/>
                  </a:lnTo>
                  <a:lnTo>
                    <a:pt x="44543" y="51349"/>
                  </a:lnTo>
                  <a:lnTo>
                    <a:pt x="50141" y="52469"/>
                  </a:lnTo>
                  <a:lnTo>
                    <a:pt x="54737" y="53382"/>
                  </a:lnTo>
                  <a:lnTo>
                    <a:pt x="58508" y="54089"/>
                  </a:lnTo>
                  <a:lnTo>
                    <a:pt x="59215" y="54236"/>
                  </a:lnTo>
                  <a:lnTo>
                    <a:pt x="59981" y="54413"/>
                  </a:lnTo>
                  <a:lnTo>
                    <a:pt x="60746" y="54649"/>
                  </a:lnTo>
                  <a:lnTo>
                    <a:pt x="61601" y="54914"/>
                  </a:lnTo>
                  <a:lnTo>
                    <a:pt x="62455" y="55208"/>
                  </a:lnTo>
                  <a:lnTo>
                    <a:pt x="63368" y="55562"/>
                  </a:lnTo>
                  <a:lnTo>
                    <a:pt x="65401" y="56416"/>
                  </a:lnTo>
                  <a:lnTo>
                    <a:pt x="67670" y="57418"/>
                  </a:lnTo>
                  <a:lnTo>
                    <a:pt x="70203" y="58596"/>
                  </a:lnTo>
                  <a:lnTo>
                    <a:pt x="76301" y="61513"/>
                  </a:lnTo>
                  <a:lnTo>
                    <a:pt x="83666" y="65019"/>
                  </a:lnTo>
                  <a:lnTo>
                    <a:pt x="91532" y="68789"/>
                  </a:lnTo>
                  <a:lnTo>
                    <a:pt x="101431" y="73591"/>
                  </a:lnTo>
                  <a:lnTo>
                    <a:pt x="102432" y="75919"/>
                  </a:lnTo>
                  <a:lnTo>
                    <a:pt x="102904" y="77068"/>
                  </a:lnTo>
                  <a:lnTo>
                    <a:pt x="103346" y="78246"/>
                  </a:lnTo>
                  <a:lnTo>
                    <a:pt x="104200" y="80573"/>
                  </a:lnTo>
                  <a:lnTo>
                    <a:pt x="103463" y="79778"/>
                  </a:lnTo>
                  <a:lnTo>
                    <a:pt x="102992" y="79307"/>
                  </a:lnTo>
                  <a:lnTo>
                    <a:pt x="102491" y="78835"/>
                  </a:lnTo>
                  <a:lnTo>
                    <a:pt x="101902" y="78335"/>
                  </a:lnTo>
                  <a:lnTo>
                    <a:pt x="101283" y="77804"/>
                  </a:lnTo>
                  <a:lnTo>
                    <a:pt x="100576" y="77244"/>
                  </a:lnTo>
                  <a:lnTo>
                    <a:pt x="99810" y="76655"/>
                  </a:lnTo>
                  <a:lnTo>
                    <a:pt x="99280" y="76272"/>
                  </a:lnTo>
                  <a:lnTo>
                    <a:pt x="98661" y="75889"/>
                  </a:lnTo>
                  <a:lnTo>
                    <a:pt x="97306" y="75064"/>
                  </a:lnTo>
                  <a:lnTo>
                    <a:pt x="95774" y="74181"/>
                  </a:lnTo>
                  <a:lnTo>
                    <a:pt x="94095" y="73297"/>
                  </a:lnTo>
                  <a:lnTo>
                    <a:pt x="92269" y="72413"/>
                  </a:lnTo>
                  <a:lnTo>
                    <a:pt x="90354" y="71529"/>
                  </a:lnTo>
                  <a:lnTo>
                    <a:pt x="88380" y="70675"/>
                  </a:lnTo>
                  <a:lnTo>
                    <a:pt x="86377" y="69879"/>
                  </a:lnTo>
                  <a:lnTo>
                    <a:pt x="86494" y="69879"/>
                  </a:lnTo>
                  <a:lnTo>
                    <a:pt x="86347" y="69850"/>
                  </a:lnTo>
                  <a:lnTo>
                    <a:pt x="84933" y="69320"/>
                  </a:lnTo>
                  <a:lnTo>
                    <a:pt x="83519" y="68819"/>
                  </a:lnTo>
                  <a:lnTo>
                    <a:pt x="82164" y="68377"/>
                  </a:lnTo>
                  <a:lnTo>
                    <a:pt x="80838" y="67965"/>
                  </a:lnTo>
                  <a:lnTo>
                    <a:pt x="79542" y="67611"/>
                  </a:lnTo>
                  <a:lnTo>
                    <a:pt x="78305" y="67287"/>
                  </a:lnTo>
                  <a:lnTo>
                    <a:pt x="77126" y="67051"/>
                  </a:lnTo>
                  <a:lnTo>
                    <a:pt x="76066" y="66904"/>
                  </a:lnTo>
                  <a:lnTo>
                    <a:pt x="73208" y="66550"/>
                  </a:lnTo>
                  <a:lnTo>
                    <a:pt x="70291" y="66197"/>
                  </a:lnTo>
                  <a:lnTo>
                    <a:pt x="68818" y="66020"/>
                  </a:lnTo>
                  <a:lnTo>
                    <a:pt x="67375" y="65902"/>
                  </a:lnTo>
                  <a:lnTo>
                    <a:pt x="65931" y="65755"/>
                  </a:lnTo>
                  <a:lnTo>
                    <a:pt x="64488" y="65667"/>
                  </a:lnTo>
                  <a:lnTo>
                    <a:pt x="66344" y="60099"/>
                  </a:lnTo>
                  <a:lnTo>
                    <a:pt x="67198" y="57506"/>
                  </a:lnTo>
                  <a:lnTo>
                    <a:pt x="65902" y="59922"/>
                  </a:lnTo>
                  <a:lnTo>
                    <a:pt x="64517" y="62485"/>
                  </a:lnTo>
                  <a:lnTo>
                    <a:pt x="62868" y="65608"/>
                  </a:lnTo>
                  <a:lnTo>
                    <a:pt x="61954" y="65578"/>
                  </a:lnTo>
                  <a:lnTo>
                    <a:pt x="61041" y="65578"/>
                  </a:lnTo>
                  <a:lnTo>
                    <a:pt x="60157" y="65608"/>
                  </a:lnTo>
                  <a:lnTo>
                    <a:pt x="59303" y="65637"/>
                  </a:lnTo>
                  <a:lnTo>
                    <a:pt x="58449" y="65696"/>
                  </a:lnTo>
                  <a:lnTo>
                    <a:pt x="57624" y="65785"/>
                  </a:lnTo>
                  <a:lnTo>
                    <a:pt x="56799" y="65902"/>
                  </a:lnTo>
                  <a:lnTo>
                    <a:pt x="56033" y="66050"/>
                  </a:lnTo>
                  <a:lnTo>
                    <a:pt x="55031" y="66285"/>
                  </a:lnTo>
                  <a:lnTo>
                    <a:pt x="54089" y="66550"/>
                  </a:lnTo>
                  <a:lnTo>
                    <a:pt x="53205" y="66875"/>
                  </a:lnTo>
                  <a:lnTo>
                    <a:pt x="52380" y="67228"/>
                  </a:lnTo>
                  <a:lnTo>
                    <a:pt x="51584" y="67640"/>
                  </a:lnTo>
                  <a:lnTo>
                    <a:pt x="50818" y="68053"/>
                  </a:lnTo>
                  <a:lnTo>
                    <a:pt x="50141" y="68524"/>
                  </a:lnTo>
                  <a:lnTo>
                    <a:pt x="49493" y="69025"/>
                  </a:lnTo>
                  <a:lnTo>
                    <a:pt x="47637" y="58213"/>
                  </a:lnTo>
                  <a:lnTo>
                    <a:pt x="47401" y="58979"/>
                  </a:lnTo>
                  <a:lnTo>
                    <a:pt x="46812" y="60953"/>
                  </a:lnTo>
                  <a:lnTo>
                    <a:pt x="46016" y="63634"/>
                  </a:lnTo>
                  <a:lnTo>
                    <a:pt x="45633" y="65077"/>
                  </a:lnTo>
                  <a:lnTo>
                    <a:pt x="45280" y="66521"/>
                  </a:lnTo>
                  <a:lnTo>
                    <a:pt x="45192" y="66845"/>
                  </a:lnTo>
                  <a:lnTo>
                    <a:pt x="45162" y="67228"/>
                  </a:lnTo>
                  <a:lnTo>
                    <a:pt x="45074" y="68259"/>
                  </a:lnTo>
                  <a:lnTo>
                    <a:pt x="45044" y="69496"/>
                  </a:lnTo>
                  <a:lnTo>
                    <a:pt x="45044" y="70999"/>
                  </a:lnTo>
                  <a:lnTo>
                    <a:pt x="45074" y="72649"/>
                  </a:lnTo>
                  <a:lnTo>
                    <a:pt x="45133" y="74475"/>
                  </a:lnTo>
                  <a:lnTo>
                    <a:pt x="45221" y="76449"/>
                  </a:lnTo>
                  <a:lnTo>
                    <a:pt x="45309" y="78511"/>
                  </a:lnTo>
                  <a:lnTo>
                    <a:pt x="45604" y="82783"/>
                  </a:lnTo>
                  <a:lnTo>
                    <a:pt x="45928" y="87084"/>
                  </a:lnTo>
                  <a:lnTo>
                    <a:pt x="46311" y="91150"/>
                  </a:lnTo>
                  <a:lnTo>
                    <a:pt x="46517" y="93006"/>
                  </a:lnTo>
                  <a:lnTo>
                    <a:pt x="46724" y="94744"/>
                  </a:lnTo>
                  <a:lnTo>
                    <a:pt x="46370" y="95657"/>
                  </a:lnTo>
                  <a:lnTo>
                    <a:pt x="46458" y="95451"/>
                  </a:lnTo>
                  <a:lnTo>
                    <a:pt x="46753" y="94921"/>
                  </a:lnTo>
                  <a:lnTo>
                    <a:pt x="46930" y="96276"/>
                  </a:lnTo>
                  <a:lnTo>
                    <a:pt x="47106" y="97454"/>
                  </a:lnTo>
                  <a:lnTo>
                    <a:pt x="47254" y="98456"/>
                  </a:lnTo>
                  <a:lnTo>
                    <a:pt x="47431" y="99222"/>
                  </a:lnTo>
                  <a:lnTo>
                    <a:pt x="47666" y="100282"/>
                  </a:lnTo>
                  <a:lnTo>
                    <a:pt x="47961" y="101343"/>
                  </a:lnTo>
                  <a:lnTo>
                    <a:pt x="48255" y="102374"/>
                  </a:lnTo>
                  <a:lnTo>
                    <a:pt x="48550" y="103405"/>
                  </a:lnTo>
                  <a:lnTo>
                    <a:pt x="49198" y="105349"/>
                  </a:lnTo>
                  <a:lnTo>
                    <a:pt x="49787" y="107088"/>
                  </a:lnTo>
                  <a:lnTo>
                    <a:pt x="47342" y="104259"/>
                  </a:lnTo>
                  <a:lnTo>
                    <a:pt x="44897" y="101431"/>
                  </a:lnTo>
                  <a:lnTo>
                    <a:pt x="44691" y="96128"/>
                  </a:lnTo>
                  <a:lnTo>
                    <a:pt x="44573" y="92829"/>
                  </a:lnTo>
                  <a:lnTo>
                    <a:pt x="44543" y="91297"/>
                  </a:lnTo>
                  <a:lnTo>
                    <a:pt x="44543" y="90030"/>
                  </a:lnTo>
                  <a:lnTo>
                    <a:pt x="44573" y="88351"/>
                  </a:lnTo>
                  <a:lnTo>
                    <a:pt x="44661" y="86200"/>
                  </a:lnTo>
                  <a:lnTo>
                    <a:pt x="44720" y="83637"/>
                  </a:lnTo>
                  <a:lnTo>
                    <a:pt x="44750" y="80839"/>
                  </a:lnTo>
                  <a:lnTo>
                    <a:pt x="44750" y="79366"/>
                  </a:lnTo>
                  <a:lnTo>
                    <a:pt x="44691" y="77863"/>
                  </a:lnTo>
                  <a:lnTo>
                    <a:pt x="44632" y="76390"/>
                  </a:lnTo>
                  <a:lnTo>
                    <a:pt x="44543" y="74888"/>
                  </a:lnTo>
                  <a:lnTo>
                    <a:pt x="44396" y="73415"/>
                  </a:lnTo>
                  <a:lnTo>
                    <a:pt x="44190" y="72001"/>
                  </a:lnTo>
                  <a:lnTo>
                    <a:pt x="43954" y="70616"/>
                  </a:lnTo>
                  <a:lnTo>
                    <a:pt x="43807" y="69968"/>
                  </a:lnTo>
                  <a:lnTo>
                    <a:pt x="43660" y="69320"/>
                  </a:lnTo>
                  <a:lnTo>
                    <a:pt x="43306" y="67994"/>
                  </a:lnTo>
                  <a:lnTo>
                    <a:pt x="42923" y="66609"/>
                  </a:lnTo>
                  <a:lnTo>
                    <a:pt x="42511" y="65195"/>
                  </a:lnTo>
                  <a:lnTo>
                    <a:pt x="42039" y="63752"/>
                  </a:lnTo>
                  <a:lnTo>
                    <a:pt x="41097" y="60865"/>
                  </a:lnTo>
                  <a:lnTo>
                    <a:pt x="40154" y="58095"/>
                  </a:lnTo>
                  <a:lnTo>
                    <a:pt x="39270" y="55680"/>
                  </a:lnTo>
                  <a:lnTo>
                    <a:pt x="38563" y="53735"/>
                  </a:lnTo>
                  <a:lnTo>
                    <a:pt x="37915" y="51968"/>
                  </a:lnTo>
                  <a:lnTo>
                    <a:pt x="37915" y="54590"/>
                  </a:lnTo>
                  <a:lnTo>
                    <a:pt x="37886" y="57271"/>
                  </a:lnTo>
                  <a:lnTo>
                    <a:pt x="37856" y="60393"/>
                  </a:lnTo>
                  <a:lnTo>
                    <a:pt x="37856" y="61307"/>
                  </a:lnTo>
                  <a:lnTo>
                    <a:pt x="37886" y="62426"/>
                  </a:lnTo>
                  <a:lnTo>
                    <a:pt x="38003" y="65166"/>
                  </a:lnTo>
                  <a:lnTo>
                    <a:pt x="38210" y="68377"/>
                  </a:lnTo>
                  <a:lnTo>
                    <a:pt x="38445" y="71912"/>
                  </a:lnTo>
                  <a:lnTo>
                    <a:pt x="38976" y="79100"/>
                  </a:lnTo>
                  <a:lnTo>
                    <a:pt x="39476" y="85081"/>
                  </a:lnTo>
                  <a:lnTo>
                    <a:pt x="39565" y="86083"/>
                  </a:lnTo>
                  <a:lnTo>
                    <a:pt x="39742" y="87114"/>
                  </a:lnTo>
                  <a:lnTo>
                    <a:pt x="39948" y="88174"/>
                  </a:lnTo>
                  <a:lnTo>
                    <a:pt x="40213" y="89264"/>
                  </a:lnTo>
                  <a:lnTo>
                    <a:pt x="40507" y="90384"/>
                  </a:lnTo>
                  <a:lnTo>
                    <a:pt x="40832" y="91503"/>
                  </a:lnTo>
                  <a:lnTo>
                    <a:pt x="41185" y="92623"/>
                  </a:lnTo>
                  <a:lnTo>
                    <a:pt x="41568" y="93742"/>
                  </a:lnTo>
                  <a:lnTo>
                    <a:pt x="42334" y="95863"/>
                  </a:lnTo>
                  <a:lnTo>
                    <a:pt x="43070" y="97778"/>
                  </a:lnTo>
                  <a:lnTo>
                    <a:pt x="43778" y="99457"/>
                  </a:lnTo>
                  <a:lnTo>
                    <a:pt x="44337" y="100783"/>
                  </a:lnTo>
                  <a:lnTo>
                    <a:pt x="44337" y="100783"/>
                  </a:lnTo>
                  <a:lnTo>
                    <a:pt x="43512" y="99782"/>
                  </a:lnTo>
                  <a:lnTo>
                    <a:pt x="42658" y="98780"/>
                  </a:lnTo>
                  <a:lnTo>
                    <a:pt x="42688" y="98780"/>
                  </a:lnTo>
                  <a:lnTo>
                    <a:pt x="42688" y="98750"/>
                  </a:lnTo>
                  <a:lnTo>
                    <a:pt x="42658" y="98721"/>
                  </a:lnTo>
                  <a:lnTo>
                    <a:pt x="42599" y="98721"/>
                  </a:lnTo>
                  <a:lnTo>
                    <a:pt x="42098" y="98132"/>
                  </a:lnTo>
                  <a:lnTo>
                    <a:pt x="41539" y="97572"/>
                  </a:lnTo>
                  <a:lnTo>
                    <a:pt x="39771" y="92446"/>
                  </a:lnTo>
                  <a:lnTo>
                    <a:pt x="38445" y="88793"/>
                  </a:lnTo>
                  <a:lnTo>
                    <a:pt x="37856" y="87202"/>
                  </a:lnTo>
                  <a:lnTo>
                    <a:pt x="37385" y="85965"/>
                  </a:lnTo>
                  <a:lnTo>
                    <a:pt x="35882" y="82223"/>
                  </a:lnTo>
                  <a:lnTo>
                    <a:pt x="34792" y="79513"/>
                  </a:lnTo>
                  <a:lnTo>
                    <a:pt x="33555" y="76537"/>
                  </a:lnTo>
                  <a:lnTo>
                    <a:pt x="32288" y="73533"/>
                  </a:lnTo>
                  <a:lnTo>
                    <a:pt x="31051" y="70734"/>
                  </a:lnTo>
                  <a:lnTo>
                    <a:pt x="30462" y="69496"/>
                  </a:lnTo>
                  <a:lnTo>
                    <a:pt x="29931" y="68377"/>
                  </a:lnTo>
                  <a:lnTo>
                    <a:pt x="29431" y="67405"/>
                  </a:lnTo>
                  <a:lnTo>
                    <a:pt x="28989" y="66639"/>
                  </a:lnTo>
                  <a:lnTo>
                    <a:pt x="28517" y="65961"/>
                  </a:lnTo>
                  <a:lnTo>
                    <a:pt x="28016" y="65225"/>
                  </a:lnTo>
                  <a:lnTo>
                    <a:pt x="27427" y="64488"/>
                  </a:lnTo>
                  <a:lnTo>
                    <a:pt x="26838" y="63722"/>
                  </a:lnTo>
                  <a:lnTo>
                    <a:pt x="25542" y="62161"/>
                  </a:lnTo>
                  <a:lnTo>
                    <a:pt x="24246" y="60658"/>
                  </a:lnTo>
                  <a:lnTo>
                    <a:pt x="23067" y="59362"/>
                  </a:lnTo>
                  <a:lnTo>
                    <a:pt x="22095" y="58302"/>
                  </a:lnTo>
                  <a:lnTo>
                    <a:pt x="21182" y="57329"/>
                  </a:lnTo>
                  <a:lnTo>
                    <a:pt x="21948" y="61601"/>
                  </a:lnTo>
                  <a:lnTo>
                    <a:pt x="22625" y="65254"/>
                  </a:lnTo>
                  <a:lnTo>
                    <a:pt x="22979" y="66933"/>
                  </a:lnTo>
                  <a:lnTo>
                    <a:pt x="23273" y="68377"/>
                  </a:lnTo>
                  <a:lnTo>
                    <a:pt x="23450" y="69025"/>
                  </a:lnTo>
                  <a:lnTo>
                    <a:pt x="23656" y="69703"/>
                  </a:lnTo>
                  <a:lnTo>
                    <a:pt x="23921" y="70439"/>
                  </a:lnTo>
                  <a:lnTo>
                    <a:pt x="24216" y="71205"/>
                  </a:lnTo>
                  <a:lnTo>
                    <a:pt x="24540" y="71971"/>
                  </a:lnTo>
                  <a:lnTo>
                    <a:pt x="24923" y="72796"/>
                  </a:lnTo>
                  <a:lnTo>
                    <a:pt x="25719" y="74505"/>
                  </a:lnTo>
                  <a:lnTo>
                    <a:pt x="26632" y="76331"/>
                  </a:lnTo>
                  <a:lnTo>
                    <a:pt x="27604" y="78187"/>
                  </a:lnTo>
                  <a:lnTo>
                    <a:pt x="29666" y="82076"/>
                  </a:lnTo>
                  <a:lnTo>
                    <a:pt x="30285" y="83137"/>
                  </a:lnTo>
                  <a:lnTo>
                    <a:pt x="30992" y="84285"/>
                  </a:lnTo>
                  <a:lnTo>
                    <a:pt x="31817" y="85493"/>
                  </a:lnTo>
                  <a:lnTo>
                    <a:pt x="32701" y="86731"/>
                  </a:lnTo>
                  <a:lnTo>
                    <a:pt x="32701" y="86731"/>
                  </a:lnTo>
                  <a:lnTo>
                    <a:pt x="31051" y="85552"/>
                  </a:lnTo>
                  <a:lnTo>
                    <a:pt x="29018" y="84138"/>
                  </a:lnTo>
                  <a:lnTo>
                    <a:pt x="26720" y="82606"/>
                  </a:lnTo>
                  <a:lnTo>
                    <a:pt x="24334" y="81015"/>
                  </a:lnTo>
                  <a:lnTo>
                    <a:pt x="21948" y="79483"/>
                  </a:lnTo>
                  <a:lnTo>
                    <a:pt x="19679" y="78069"/>
                  </a:lnTo>
                  <a:lnTo>
                    <a:pt x="17647" y="76862"/>
                  </a:lnTo>
                  <a:lnTo>
                    <a:pt x="16792" y="76361"/>
                  </a:lnTo>
                  <a:lnTo>
                    <a:pt x="15997" y="75948"/>
                  </a:lnTo>
                  <a:lnTo>
                    <a:pt x="7188" y="71470"/>
                  </a:lnTo>
                  <a:lnTo>
                    <a:pt x="1709" y="68701"/>
                  </a:lnTo>
                  <a:lnTo>
                    <a:pt x="1709" y="68701"/>
                  </a:lnTo>
                  <a:lnTo>
                    <a:pt x="2121" y="69172"/>
                  </a:lnTo>
                  <a:lnTo>
                    <a:pt x="3211" y="70439"/>
                  </a:lnTo>
                  <a:lnTo>
                    <a:pt x="4949" y="72354"/>
                  </a:lnTo>
                  <a:lnTo>
                    <a:pt x="6010" y="73503"/>
                  </a:lnTo>
                  <a:lnTo>
                    <a:pt x="7188" y="74770"/>
                  </a:lnTo>
                  <a:lnTo>
                    <a:pt x="8484" y="76096"/>
                  </a:lnTo>
                  <a:lnTo>
                    <a:pt x="9899" y="77480"/>
                  </a:lnTo>
                  <a:lnTo>
                    <a:pt x="11372" y="78894"/>
                  </a:lnTo>
                  <a:lnTo>
                    <a:pt x="12933" y="80308"/>
                  </a:lnTo>
                  <a:lnTo>
                    <a:pt x="14583" y="81722"/>
                  </a:lnTo>
                  <a:lnTo>
                    <a:pt x="16262" y="83137"/>
                  </a:lnTo>
                  <a:lnTo>
                    <a:pt x="17116" y="83814"/>
                  </a:lnTo>
                  <a:lnTo>
                    <a:pt x="17971" y="84462"/>
                  </a:lnTo>
                  <a:lnTo>
                    <a:pt x="18854" y="85110"/>
                  </a:lnTo>
                  <a:lnTo>
                    <a:pt x="19709" y="85729"/>
                  </a:lnTo>
                  <a:lnTo>
                    <a:pt x="21211" y="86731"/>
                  </a:lnTo>
                  <a:lnTo>
                    <a:pt x="22743" y="87732"/>
                  </a:lnTo>
                  <a:lnTo>
                    <a:pt x="24304" y="88675"/>
                  </a:lnTo>
                  <a:lnTo>
                    <a:pt x="25866" y="89618"/>
                  </a:lnTo>
                  <a:lnTo>
                    <a:pt x="27427" y="90531"/>
                  </a:lnTo>
                  <a:lnTo>
                    <a:pt x="28959" y="91385"/>
                  </a:lnTo>
                  <a:lnTo>
                    <a:pt x="30491" y="92210"/>
                  </a:lnTo>
                  <a:lnTo>
                    <a:pt x="31964" y="93006"/>
                  </a:lnTo>
                  <a:lnTo>
                    <a:pt x="34733" y="94420"/>
                  </a:lnTo>
                  <a:lnTo>
                    <a:pt x="37149" y="95598"/>
                  </a:lnTo>
                  <a:lnTo>
                    <a:pt x="39152" y="96570"/>
                  </a:lnTo>
                  <a:lnTo>
                    <a:pt x="40625" y="97218"/>
                  </a:lnTo>
                  <a:lnTo>
                    <a:pt x="41391" y="98073"/>
                  </a:lnTo>
                  <a:lnTo>
                    <a:pt x="42157" y="98957"/>
                  </a:lnTo>
                  <a:lnTo>
                    <a:pt x="42864" y="99870"/>
                  </a:lnTo>
                  <a:lnTo>
                    <a:pt x="43571" y="100754"/>
                  </a:lnTo>
                  <a:lnTo>
                    <a:pt x="41833" y="100106"/>
                  </a:lnTo>
                  <a:lnTo>
                    <a:pt x="39565" y="99251"/>
                  </a:lnTo>
                  <a:lnTo>
                    <a:pt x="36913" y="98309"/>
                  </a:lnTo>
                  <a:lnTo>
                    <a:pt x="34115" y="97366"/>
                  </a:lnTo>
                  <a:lnTo>
                    <a:pt x="32347" y="96777"/>
                  </a:lnTo>
                  <a:lnTo>
                    <a:pt x="30815" y="96276"/>
                  </a:lnTo>
                  <a:lnTo>
                    <a:pt x="29372" y="95863"/>
                  </a:lnTo>
                  <a:lnTo>
                    <a:pt x="28635" y="95687"/>
                  </a:lnTo>
                  <a:lnTo>
                    <a:pt x="27899" y="95510"/>
                  </a:lnTo>
                  <a:lnTo>
                    <a:pt x="27103" y="95362"/>
                  </a:lnTo>
                  <a:lnTo>
                    <a:pt x="26278" y="95245"/>
                  </a:lnTo>
                  <a:lnTo>
                    <a:pt x="25394" y="95127"/>
                  </a:lnTo>
                  <a:lnTo>
                    <a:pt x="24422" y="95009"/>
                  </a:lnTo>
                  <a:lnTo>
                    <a:pt x="23362" y="94921"/>
                  </a:lnTo>
                  <a:lnTo>
                    <a:pt x="22183" y="94832"/>
                  </a:lnTo>
                  <a:lnTo>
                    <a:pt x="19444" y="94685"/>
                  </a:lnTo>
                  <a:lnTo>
                    <a:pt x="17882" y="94685"/>
                  </a:lnTo>
                  <a:lnTo>
                    <a:pt x="17087" y="94714"/>
                  </a:lnTo>
                  <a:lnTo>
                    <a:pt x="16291" y="94744"/>
                  </a:lnTo>
                  <a:lnTo>
                    <a:pt x="14642" y="94891"/>
                  </a:lnTo>
                  <a:lnTo>
                    <a:pt x="12992" y="95127"/>
                  </a:lnTo>
                  <a:lnTo>
                    <a:pt x="11342" y="95362"/>
                  </a:lnTo>
                  <a:lnTo>
                    <a:pt x="9722" y="95687"/>
                  </a:lnTo>
                  <a:lnTo>
                    <a:pt x="8160" y="96011"/>
                  </a:lnTo>
                  <a:lnTo>
                    <a:pt x="6687" y="96364"/>
                  </a:lnTo>
                  <a:lnTo>
                    <a:pt x="5303" y="96718"/>
                  </a:lnTo>
                  <a:lnTo>
                    <a:pt x="4007" y="97042"/>
                  </a:lnTo>
                  <a:lnTo>
                    <a:pt x="1885" y="97660"/>
                  </a:lnTo>
                  <a:lnTo>
                    <a:pt x="501" y="98102"/>
                  </a:lnTo>
                  <a:lnTo>
                    <a:pt x="0" y="98279"/>
                  </a:lnTo>
                  <a:lnTo>
                    <a:pt x="1473" y="98102"/>
                  </a:lnTo>
                  <a:lnTo>
                    <a:pt x="3093" y="97926"/>
                  </a:lnTo>
                  <a:lnTo>
                    <a:pt x="5067" y="97749"/>
                  </a:lnTo>
                  <a:lnTo>
                    <a:pt x="7247" y="97572"/>
                  </a:lnTo>
                  <a:lnTo>
                    <a:pt x="9457" y="97484"/>
                  </a:lnTo>
                  <a:lnTo>
                    <a:pt x="10517" y="97454"/>
                  </a:lnTo>
                  <a:lnTo>
                    <a:pt x="11519" y="97454"/>
                  </a:lnTo>
                  <a:lnTo>
                    <a:pt x="12432" y="97484"/>
                  </a:lnTo>
                  <a:lnTo>
                    <a:pt x="13286" y="97543"/>
                  </a:lnTo>
                  <a:lnTo>
                    <a:pt x="14141" y="97660"/>
                  </a:lnTo>
                  <a:lnTo>
                    <a:pt x="15142" y="97808"/>
                  </a:lnTo>
                  <a:lnTo>
                    <a:pt x="16291" y="98014"/>
                  </a:lnTo>
                  <a:lnTo>
                    <a:pt x="17529" y="98250"/>
                  </a:lnTo>
                  <a:lnTo>
                    <a:pt x="20268" y="98809"/>
                  </a:lnTo>
                  <a:lnTo>
                    <a:pt x="23126" y="99457"/>
                  </a:lnTo>
                  <a:lnTo>
                    <a:pt x="25984" y="100106"/>
                  </a:lnTo>
                  <a:lnTo>
                    <a:pt x="28606" y="100754"/>
                  </a:lnTo>
                  <a:lnTo>
                    <a:pt x="32553" y="101667"/>
                  </a:lnTo>
                  <a:lnTo>
                    <a:pt x="33172" y="101814"/>
                  </a:lnTo>
                  <a:lnTo>
                    <a:pt x="33938" y="101962"/>
                  </a:lnTo>
                  <a:lnTo>
                    <a:pt x="35647" y="102227"/>
                  </a:lnTo>
                  <a:lnTo>
                    <a:pt x="37561" y="102492"/>
                  </a:lnTo>
                  <a:lnTo>
                    <a:pt x="39565" y="102757"/>
                  </a:lnTo>
                  <a:lnTo>
                    <a:pt x="43247" y="103169"/>
                  </a:lnTo>
                  <a:lnTo>
                    <a:pt x="45663" y="103405"/>
                  </a:lnTo>
                  <a:lnTo>
                    <a:pt x="47902" y="106145"/>
                  </a:lnTo>
                  <a:lnTo>
                    <a:pt x="49021" y="107530"/>
                  </a:lnTo>
                  <a:lnTo>
                    <a:pt x="50111" y="108914"/>
                  </a:lnTo>
                  <a:lnTo>
                    <a:pt x="47961" y="108354"/>
                  </a:lnTo>
                  <a:lnTo>
                    <a:pt x="45162" y="107618"/>
                  </a:lnTo>
                  <a:lnTo>
                    <a:pt x="43719" y="107294"/>
                  </a:lnTo>
                  <a:lnTo>
                    <a:pt x="42334" y="106970"/>
                  </a:lnTo>
                  <a:lnTo>
                    <a:pt x="41067" y="106705"/>
                  </a:lnTo>
                  <a:lnTo>
                    <a:pt x="40036" y="106528"/>
                  </a:lnTo>
                  <a:lnTo>
                    <a:pt x="39329" y="106469"/>
                  </a:lnTo>
                  <a:lnTo>
                    <a:pt x="38386" y="106440"/>
                  </a:lnTo>
                  <a:lnTo>
                    <a:pt x="35941" y="106440"/>
                  </a:lnTo>
                  <a:lnTo>
                    <a:pt x="32907" y="106528"/>
                  </a:lnTo>
                  <a:lnTo>
                    <a:pt x="29519" y="106646"/>
                  </a:lnTo>
                  <a:lnTo>
                    <a:pt x="22802" y="106940"/>
                  </a:lnTo>
                  <a:lnTo>
                    <a:pt x="19915" y="107088"/>
                  </a:lnTo>
                  <a:lnTo>
                    <a:pt x="17705" y="107176"/>
                  </a:lnTo>
                  <a:lnTo>
                    <a:pt x="17234" y="107205"/>
                  </a:lnTo>
                  <a:lnTo>
                    <a:pt x="16733" y="107235"/>
                  </a:lnTo>
                  <a:lnTo>
                    <a:pt x="15614" y="107412"/>
                  </a:lnTo>
                  <a:lnTo>
                    <a:pt x="14376" y="107618"/>
                  </a:lnTo>
                  <a:lnTo>
                    <a:pt x="13080" y="107913"/>
                  </a:lnTo>
                  <a:lnTo>
                    <a:pt x="11725" y="108266"/>
                  </a:lnTo>
                  <a:lnTo>
                    <a:pt x="10340" y="108620"/>
                  </a:lnTo>
                  <a:lnTo>
                    <a:pt x="8985" y="109003"/>
                  </a:lnTo>
                  <a:lnTo>
                    <a:pt x="7630" y="109415"/>
                  </a:lnTo>
                  <a:lnTo>
                    <a:pt x="5126" y="110181"/>
                  </a:lnTo>
                  <a:lnTo>
                    <a:pt x="3064" y="110859"/>
                  </a:lnTo>
                  <a:lnTo>
                    <a:pt x="1178" y="111536"/>
                  </a:lnTo>
                  <a:lnTo>
                    <a:pt x="5892" y="111359"/>
                  </a:lnTo>
                  <a:lnTo>
                    <a:pt x="16615" y="110976"/>
                  </a:lnTo>
                  <a:lnTo>
                    <a:pt x="22596" y="110770"/>
                  </a:lnTo>
                  <a:lnTo>
                    <a:pt x="28105" y="110623"/>
                  </a:lnTo>
                  <a:lnTo>
                    <a:pt x="32494" y="110534"/>
                  </a:lnTo>
                  <a:lnTo>
                    <a:pt x="35116" y="110534"/>
                  </a:lnTo>
                  <a:lnTo>
                    <a:pt x="35971" y="110564"/>
                  </a:lnTo>
                  <a:lnTo>
                    <a:pt x="36972" y="110564"/>
                  </a:lnTo>
                  <a:lnTo>
                    <a:pt x="39300" y="110505"/>
                  </a:lnTo>
                  <a:lnTo>
                    <a:pt x="41892" y="110417"/>
                  </a:lnTo>
                  <a:lnTo>
                    <a:pt x="44514" y="110299"/>
                  </a:lnTo>
                  <a:lnTo>
                    <a:pt x="48992" y="110034"/>
                  </a:lnTo>
                  <a:lnTo>
                    <a:pt x="50877" y="109916"/>
                  </a:lnTo>
                  <a:lnTo>
                    <a:pt x="52262" y="111831"/>
                  </a:lnTo>
                  <a:lnTo>
                    <a:pt x="53647" y="113746"/>
                  </a:lnTo>
                  <a:lnTo>
                    <a:pt x="56416" y="117605"/>
                  </a:lnTo>
                  <a:lnTo>
                    <a:pt x="53499" y="116927"/>
                  </a:lnTo>
                  <a:lnTo>
                    <a:pt x="51761" y="116544"/>
                  </a:lnTo>
                  <a:lnTo>
                    <a:pt x="49905" y="116161"/>
                  </a:lnTo>
                  <a:lnTo>
                    <a:pt x="48079" y="115778"/>
                  </a:lnTo>
                  <a:lnTo>
                    <a:pt x="46311" y="115454"/>
                  </a:lnTo>
                  <a:lnTo>
                    <a:pt x="44661" y="115189"/>
                  </a:lnTo>
                  <a:lnTo>
                    <a:pt x="43218" y="115012"/>
                  </a:lnTo>
                  <a:lnTo>
                    <a:pt x="41185" y="114836"/>
                  </a:lnTo>
                  <a:lnTo>
                    <a:pt x="38769" y="114718"/>
                  </a:lnTo>
                  <a:lnTo>
                    <a:pt x="36030" y="114629"/>
                  </a:lnTo>
                  <a:lnTo>
                    <a:pt x="33025" y="114571"/>
                  </a:lnTo>
                  <a:lnTo>
                    <a:pt x="29872" y="114600"/>
                  </a:lnTo>
                  <a:lnTo>
                    <a:pt x="28223" y="114629"/>
                  </a:lnTo>
                  <a:lnTo>
                    <a:pt x="26573" y="114659"/>
                  </a:lnTo>
                  <a:lnTo>
                    <a:pt x="24923" y="114747"/>
                  </a:lnTo>
                  <a:lnTo>
                    <a:pt x="23273" y="114836"/>
                  </a:lnTo>
                  <a:lnTo>
                    <a:pt x="21653" y="114953"/>
                  </a:lnTo>
                  <a:lnTo>
                    <a:pt x="20033" y="115071"/>
                  </a:lnTo>
                  <a:lnTo>
                    <a:pt x="19237" y="115160"/>
                  </a:lnTo>
                  <a:lnTo>
                    <a:pt x="18412" y="115248"/>
                  </a:lnTo>
                  <a:lnTo>
                    <a:pt x="17617" y="115395"/>
                  </a:lnTo>
                  <a:lnTo>
                    <a:pt x="16822" y="115513"/>
                  </a:lnTo>
                  <a:lnTo>
                    <a:pt x="15231" y="115867"/>
                  </a:lnTo>
                  <a:lnTo>
                    <a:pt x="13669" y="116250"/>
                  </a:lnTo>
                  <a:lnTo>
                    <a:pt x="12167" y="116662"/>
                  </a:lnTo>
                  <a:lnTo>
                    <a:pt x="10694" y="117134"/>
                  </a:lnTo>
                  <a:lnTo>
                    <a:pt x="9309" y="117605"/>
                  </a:lnTo>
                  <a:lnTo>
                    <a:pt x="8013" y="118076"/>
                  </a:lnTo>
                  <a:lnTo>
                    <a:pt x="6805" y="118518"/>
                  </a:lnTo>
                  <a:lnTo>
                    <a:pt x="5745" y="118990"/>
                  </a:lnTo>
                  <a:lnTo>
                    <a:pt x="3948" y="119755"/>
                  </a:lnTo>
                  <a:lnTo>
                    <a:pt x="2799" y="120286"/>
                  </a:lnTo>
                  <a:lnTo>
                    <a:pt x="2416" y="120492"/>
                  </a:lnTo>
                  <a:lnTo>
                    <a:pt x="2416" y="120492"/>
                  </a:lnTo>
                  <a:lnTo>
                    <a:pt x="3152" y="120374"/>
                  </a:lnTo>
                  <a:lnTo>
                    <a:pt x="5067" y="120080"/>
                  </a:lnTo>
                  <a:lnTo>
                    <a:pt x="6304" y="119903"/>
                  </a:lnTo>
                  <a:lnTo>
                    <a:pt x="7630" y="119755"/>
                  </a:lnTo>
                  <a:lnTo>
                    <a:pt x="9015" y="119608"/>
                  </a:lnTo>
                  <a:lnTo>
                    <a:pt x="10399" y="119490"/>
                  </a:lnTo>
                  <a:lnTo>
                    <a:pt x="12108" y="119402"/>
                  </a:lnTo>
                  <a:lnTo>
                    <a:pt x="14494" y="119343"/>
                  </a:lnTo>
                  <a:lnTo>
                    <a:pt x="17411" y="119314"/>
                  </a:lnTo>
                  <a:lnTo>
                    <a:pt x="20710" y="119314"/>
                  </a:lnTo>
                  <a:lnTo>
                    <a:pt x="24275" y="119373"/>
                  </a:lnTo>
                  <a:lnTo>
                    <a:pt x="27958" y="119461"/>
                  </a:lnTo>
                  <a:lnTo>
                    <a:pt x="29813" y="119520"/>
                  </a:lnTo>
                  <a:lnTo>
                    <a:pt x="31640" y="119638"/>
                  </a:lnTo>
                  <a:lnTo>
                    <a:pt x="33408" y="119726"/>
                  </a:lnTo>
                  <a:lnTo>
                    <a:pt x="35146" y="119844"/>
                  </a:lnTo>
                  <a:lnTo>
                    <a:pt x="36589" y="119962"/>
                  </a:lnTo>
                  <a:lnTo>
                    <a:pt x="38151" y="120021"/>
                  </a:lnTo>
                  <a:lnTo>
                    <a:pt x="39742" y="120080"/>
                  </a:lnTo>
                  <a:lnTo>
                    <a:pt x="43041" y="120080"/>
                  </a:lnTo>
                  <a:lnTo>
                    <a:pt x="44691" y="120050"/>
                  </a:lnTo>
                  <a:lnTo>
                    <a:pt x="47990" y="119962"/>
                  </a:lnTo>
                  <a:lnTo>
                    <a:pt x="51054" y="119814"/>
                  </a:lnTo>
                  <a:lnTo>
                    <a:pt x="53794" y="119667"/>
                  </a:lnTo>
                  <a:lnTo>
                    <a:pt x="56062" y="119520"/>
                  </a:lnTo>
                  <a:lnTo>
                    <a:pt x="57712" y="119402"/>
                  </a:lnTo>
                  <a:lnTo>
                    <a:pt x="58920" y="121022"/>
                  </a:lnTo>
                  <a:lnTo>
                    <a:pt x="60157" y="122643"/>
                  </a:lnTo>
                  <a:lnTo>
                    <a:pt x="61424" y="124263"/>
                  </a:lnTo>
                  <a:lnTo>
                    <a:pt x="62691" y="125824"/>
                  </a:lnTo>
                  <a:lnTo>
                    <a:pt x="61218" y="125795"/>
                  </a:lnTo>
                  <a:lnTo>
                    <a:pt x="59539" y="125677"/>
                  </a:lnTo>
                  <a:lnTo>
                    <a:pt x="58684" y="125618"/>
                  </a:lnTo>
                  <a:lnTo>
                    <a:pt x="57859" y="125530"/>
                  </a:lnTo>
                  <a:lnTo>
                    <a:pt x="57123" y="125412"/>
                  </a:lnTo>
                  <a:lnTo>
                    <a:pt x="56445" y="125294"/>
                  </a:lnTo>
                  <a:lnTo>
                    <a:pt x="56151" y="125235"/>
                  </a:lnTo>
                  <a:lnTo>
                    <a:pt x="55738" y="125206"/>
                  </a:lnTo>
                  <a:lnTo>
                    <a:pt x="54648" y="125176"/>
                  </a:lnTo>
                  <a:lnTo>
                    <a:pt x="53234" y="125176"/>
                  </a:lnTo>
                  <a:lnTo>
                    <a:pt x="51525" y="125265"/>
                  </a:lnTo>
                  <a:lnTo>
                    <a:pt x="49640" y="125382"/>
                  </a:lnTo>
                  <a:lnTo>
                    <a:pt x="47548" y="125530"/>
                  </a:lnTo>
                  <a:lnTo>
                    <a:pt x="45309" y="125706"/>
                  </a:lnTo>
                  <a:lnTo>
                    <a:pt x="43012" y="125913"/>
                  </a:lnTo>
                  <a:lnTo>
                    <a:pt x="42894" y="125824"/>
                  </a:lnTo>
                  <a:lnTo>
                    <a:pt x="42953" y="125942"/>
                  </a:lnTo>
                  <a:lnTo>
                    <a:pt x="39742" y="126266"/>
                  </a:lnTo>
                  <a:lnTo>
                    <a:pt x="36589" y="126620"/>
                  </a:lnTo>
                  <a:lnTo>
                    <a:pt x="33614" y="127003"/>
                  </a:lnTo>
                  <a:lnTo>
                    <a:pt x="30904" y="127386"/>
                  </a:lnTo>
                  <a:lnTo>
                    <a:pt x="30108" y="127533"/>
                  </a:lnTo>
                  <a:lnTo>
                    <a:pt x="29342" y="127710"/>
                  </a:lnTo>
                  <a:lnTo>
                    <a:pt x="28547" y="127886"/>
                  </a:lnTo>
                  <a:lnTo>
                    <a:pt x="27722" y="128093"/>
                  </a:lnTo>
                  <a:lnTo>
                    <a:pt x="26926" y="128328"/>
                  </a:lnTo>
                  <a:lnTo>
                    <a:pt x="26131" y="128564"/>
                  </a:lnTo>
                  <a:lnTo>
                    <a:pt x="24570" y="129124"/>
                  </a:lnTo>
                  <a:lnTo>
                    <a:pt x="23008" y="129742"/>
                  </a:lnTo>
                  <a:lnTo>
                    <a:pt x="21506" y="130361"/>
                  </a:lnTo>
                  <a:lnTo>
                    <a:pt x="20092" y="131039"/>
                  </a:lnTo>
                  <a:lnTo>
                    <a:pt x="18737" y="131687"/>
                  </a:lnTo>
                  <a:lnTo>
                    <a:pt x="17470" y="132335"/>
                  </a:lnTo>
                  <a:lnTo>
                    <a:pt x="16321" y="132924"/>
                  </a:lnTo>
                  <a:lnTo>
                    <a:pt x="15319" y="133484"/>
                  </a:lnTo>
                  <a:lnTo>
                    <a:pt x="14465" y="133985"/>
                  </a:lnTo>
                  <a:lnTo>
                    <a:pt x="13228" y="134721"/>
                  </a:lnTo>
                  <a:lnTo>
                    <a:pt x="12815" y="134986"/>
                  </a:lnTo>
                  <a:lnTo>
                    <a:pt x="12815" y="134986"/>
                  </a:lnTo>
                  <a:lnTo>
                    <a:pt x="15054" y="134544"/>
                  </a:lnTo>
                  <a:lnTo>
                    <a:pt x="17588" y="134044"/>
                  </a:lnTo>
                  <a:lnTo>
                    <a:pt x="20769" y="133454"/>
                  </a:lnTo>
                  <a:lnTo>
                    <a:pt x="24422" y="132806"/>
                  </a:lnTo>
                  <a:lnTo>
                    <a:pt x="28311" y="132158"/>
                  </a:lnTo>
                  <a:lnTo>
                    <a:pt x="30314" y="131864"/>
                  </a:lnTo>
                  <a:lnTo>
                    <a:pt x="32259" y="131569"/>
                  </a:lnTo>
                  <a:lnTo>
                    <a:pt x="34203" y="131304"/>
                  </a:lnTo>
                  <a:lnTo>
                    <a:pt x="36088" y="131068"/>
                  </a:lnTo>
                  <a:lnTo>
                    <a:pt x="40066" y="130597"/>
                  </a:lnTo>
                  <a:lnTo>
                    <a:pt x="44602" y="130037"/>
                  </a:lnTo>
                  <a:lnTo>
                    <a:pt x="45192" y="131540"/>
                  </a:lnTo>
                  <a:lnTo>
                    <a:pt x="45545" y="132394"/>
                  </a:lnTo>
                  <a:lnTo>
                    <a:pt x="46046" y="133454"/>
                  </a:lnTo>
                  <a:lnTo>
                    <a:pt x="44779" y="133631"/>
                  </a:lnTo>
                  <a:lnTo>
                    <a:pt x="43512" y="133837"/>
                  </a:lnTo>
                  <a:lnTo>
                    <a:pt x="42246" y="134073"/>
                  </a:lnTo>
                  <a:lnTo>
                    <a:pt x="40949" y="134338"/>
                  </a:lnTo>
                  <a:lnTo>
                    <a:pt x="38445" y="134869"/>
                  </a:lnTo>
                  <a:lnTo>
                    <a:pt x="35971" y="135458"/>
                  </a:lnTo>
                  <a:lnTo>
                    <a:pt x="33908" y="134486"/>
                  </a:lnTo>
                  <a:lnTo>
                    <a:pt x="33054" y="134073"/>
                  </a:lnTo>
                  <a:lnTo>
                    <a:pt x="34203" y="135929"/>
                  </a:lnTo>
                  <a:lnTo>
                    <a:pt x="32347" y="136430"/>
                  </a:lnTo>
                  <a:lnTo>
                    <a:pt x="30579" y="136931"/>
                  </a:lnTo>
                  <a:lnTo>
                    <a:pt x="27398" y="137844"/>
                  </a:lnTo>
                  <a:lnTo>
                    <a:pt x="26278" y="138168"/>
                  </a:lnTo>
                  <a:lnTo>
                    <a:pt x="24923" y="138551"/>
                  </a:lnTo>
                  <a:lnTo>
                    <a:pt x="21800" y="139346"/>
                  </a:lnTo>
                  <a:lnTo>
                    <a:pt x="18295" y="140201"/>
                  </a:lnTo>
                  <a:lnTo>
                    <a:pt x="14759" y="141055"/>
                  </a:lnTo>
                  <a:lnTo>
                    <a:pt x="8750" y="142469"/>
                  </a:lnTo>
                  <a:lnTo>
                    <a:pt x="6187" y="143058"/>
                  </a:lnTo>
                  <a:lnTo>
                    <a:pt x="7836" y="143235"/>
                  </a:lnTo>
                  <a:lnTo>
                    <a:pt x="11813" y="143677"/>
                  </a:lnTo>
                  <a:lnTo>
                    <a:pt x="14200" y="143913"/>
                  </a:lnTo>
                  <a:lnTo>
                    <a:pt x="16615" y="144119"/>
                  </a:lnTo>
                  <a:lnTo>
                    <a:pt x="18884" y="144296"/>
                  </a:lnTo>
                  <a:lnTo>
                    <a:pt x="20799" y="144384"/>
                  </a:lnTo>
                  <a:lnTo>
                    <a:pt x="21417" y="144384"/>
                  </a:lnTo>
                  <a:lnTo>
                    <a:pt x="22154" y="144355"/>
                  </a:lnTo>
                  <a:lnTo>
                    <a:pt x="22949" y="144325"/>
                  </a:lnTo>
                  <a:lnTo>
                    <a:pt x="23863" y="144237"/>
                  </a:lnTo>
                  <a:lnTo>
                    <a:pt x="25895" y="144001"/>
                  </a:lnTo>
                  <a:lnTo>
                    <a:pt x="28164" y="143707"/>
                  </a:lnTo>
                  <a:lnTo>
                    <a:pt x="30609" y="143353"/>
                  </a:lnTo>
                  <a:lnTo>
                    <a:pt x="33172" y="142970"/>
                  </a:lnTo>
                  <a:lnTo>
                    <a:pt x="38416" y="142086"/>
                  </a:lnTo>
                  <a:lnTo>
                    <a:pt x="38858" y="142558"/>
                  </a:lnTo>
                  <a:lnTo>
                    <a:pt x="39300" y="143000"/>
                  </a:lnTo>
                  <a:lnTo>
                    <a:pt x="40331" y="144001"/>
                  </a:lnTo>
                  <a:lnTo>
                    <a:pt x="41480" y="145003"/>
                  </a:lnTo>
                  <a:lnTo>
                    <a:pt x="42717" y="146063"/>
                  </a:lnTo>
                  <a:lnTo>
                    <a:pt x="42570" y="146122"/>
                  </a:lnTo>
                  <a:lnTo>
                    <a:pt x="41509" y="146623"/>
                  </a:lnTo>
                  <a:lnTo>
                    <a:pt x="40390" y="147212"/>
                  </a:lnTo>
                  <a:lnTo>
                    <a:pt x="39211" y="147860"/>
                  </a:lnTo>
                  <a:lnTo>
                    <a:pt x="38003" y="148597"/>
                  </a:lnTo>
                  <a:lnTo>
                    <a:pt x="36177" y="148302"/>
                  </a:lnTo>
                  <a:lnTo>
                    <a:pt x="35381" y="148214"/>
                  </a:lnTo>
                  <a:lnTo>
                    <a:pt x="34704" y="148126"/>
                  </a:lnTo>
                  <a:lnTo>
                    <a:pt x="27486" y="147536"/>
                  </a:lnTo>
                  <a:lnTo>
                    <a:pt x="23008" y="147183"/>
                  </a:lnTo>
                  <a:lnTo>
                    <a:pt x="23804" y="147595"/>
                  </a:lnTo>
                  <a:lnTo>
                    <a:pt x="24746" y="148067"/>
                  </a:lnTo>
                  <a:lnTo>
                    <a:pt x="25984" y="148685"/>
                  </a:lnTo>
                  <a:lnTo>
                    <a:pt x="27516" y="149392"/>
                  </a:lnTo>
                  <a:lnTo>
                    <a:pt x="29254" y="150158"/>
                  </a:lnTo>
                  <a:lnTo>
                    <a:pt x="31169" y="150924"/>
                  </a:lnTo>
                  <a:lnTo>
                    <a:pt x="33231" y="151720"/>
                  </a:lnTo>
                  <a:lnTo>
                    <a:pt x="30845" y="153399"/>
                  </a:lnTo>
                  <a:lnTo>
                    <a:pt x="28930" y="154813"/>
                  </a:lnTo>
                  <a:lnTo>
                    <a:pt x="27133" y="156139"/>
                  </a:lnTo>
                  <a:lnTo>
                    <a:pt x="30373" y="154990"/>
                  </a:lnTo>
                  <a:lnTo>
                    <a:pt x="33467" y="153929"/>
                  </a:lnTo>
                  <a:lnTo>
                    <a:pt x="35116" y="153399"/>
                  </a:lnTo>
                  <a:lnTo>
                    <a:pt x="36737" y="152898"/>
                  </a:lnTo>
                  <a:lnTo>
                    <a:pt x="38327" y="153340"/>
                  </a:lnTo>
                  <a:lnTo>
                    <a:pt x="39918" y="153723"/>
                  </a:lnTo>
                  <a:lnTo>
                    <a:pt x="41686" y="154106"/>
                  </a:lnTo>
                  <a:lnTo>
                    <a:pt x="43453" y="154401"/>
                  </a:lnTo>
                  <a:lnTo>
                    <a:pt x="45251" y="154695"/>
                  </a:lnTo>
                  <a:lnTo>
                    <a:pt x="47018" y="154931"/>
                  </a:lnTo>
                  <a:lnTo>
                    <a:pt x="48727" y="155137"/>
                  </a:lnTo>
                  <a:lnTo>
                    <a:pt x="50377" y="155284"/>
                  </a:lnTo>
                  <a:lnTo>
                    <a:pt x="51938" y="155432"/>
                  </a:lnTo>
                  <a:lnTo>
                    <a:pt x="53381" y="155550"/>
                  </a:lnTo>
                  <a:lnTo>
                    <a:pt x="52527" y="156610"/>
                  </a:lnTo>
                  <a:lnTo>
                    <a:pt x="51732" y="157700"/>
                  </a:lnTo>
                  <a:lnTo>
                    <a:pt x="50642" y="157789"/>
                  </a:lnTo>
                  <a:lnTo>
                    <a:pt x="49640" y="157877"/>
                  </a:lnTo>
                  <a:lnTo>
                    <a:pt x="48697" y="158024"/>
                  </a:lnTo>
                  <a:lnTo>
                    <a:pt x="47696" y="158201"/>
                  </a:lnTo>
                  <a:lnTo>
                    <a:pt x="46606" y="158466"/>
                  </a:lnTo>
                  <a:lnTo>
                    <a:pt x="45368" y="158820"/>
                  </a:lnTo>
                  <a:lnTo>
                    <a:pt x="43925" y="159291"/>
                  </a:lnTo>
                  <a:lnTo>
                    <a:pt x="42216" y="159910"/>
                  </a:lnTo>
                  <a:lnTo>
                    <a:pt x="41156" y="160322"/>
                  </a:lnTo>
                  <a:lnTo>
                    <a:pt x="40095" y="160793"/>
                  </a:lnTo>
                  <a:lnTo>
                    <a:pt x="39005" y="161353"/>
                  </a:lnTo>
                  <a:lnTo>
                    <a:pt x="37944" y="161972"/>
                  </a:lnTo>
                  <a:lnTo>
                    <a:pt x="36913" y="162591"/>
                  </a:lnTo>
                  <a:lnTo>
                    <a:pt x="35912" y="163239"/>
                  </a:lnTo>
                  <a:lnTo>
                    <a:pt x="34940" y="163916"/>
                  </a:lnTo>
                  <a:lnTo>
                    <a:pt x="34026" y="164564"/>
                  </a:lnTo>
                  <a:lnTo>
                    <a:pt x="32406" y="165772"/>
                  </a:lnTo>
                  <a:lnTo>
                    <a:pt x="31139" y="166774"/>
                  </a:lnTo>
                  <a:lnTo>
                    <a:pt x="30314" y="167451"/>
                  </a:lnTo>
                  <a:lnTo>
                    <a:pt x="30020" y="167687"/>
                  </a:lnTo>
                  <a:lnTo>
                    <a:pt x="30962" y="167157"/>
                  </a:lnTo>
                  <a:lnTo>
                    <a:pt x="32023" y="166597"/>
                  </a:lnTo>
                  <a:lnTo>
                    <a:pt x="33319" y="165949"/>
                  </a:lnTo>
                  <a:lnTo>
                    <a:pt x="34733" y="165212"/>
                  </a:lnTo>
                  <a:lnTo>
                    <a:pt x="36206" y="164535"/>
                  </a:lnTo>
                  <a:lnTo>
                    <a:pt x="36913" y="164240"/>
                  </a:lnTo>
                  <a:lnTo>
                    <a:pt x="37591" y="163946"/>
                  </a:lnTo>
                  <a:lnTo>
                    <a:pt x="38239" y="163710"/>
                  </a:lnTo>
                  <a:lnTo>
                    <a:pt x="38828" y="163533"/>
                  </a:lnTo>
                  <a:lnTo>
                    <a:pt x="39712" y="163298"/>
                  </a:lnTo>
                  <a:lnTo>
                    <a:pt x="40832" y="163032"/>
                  </a:lnTo>
                  <a:lnTo>
                    <a:pt x="42128" y="162797"/>
                  </a:lnTo>
                  <a:lnTo>
                    <a:pt x="43542" y="162532"/>
                  </a:lnTo>
                  <a:lnTo>
                    <a:pt x="46517" y="162031"/>
                  </a:lnTo>
                  <a:lnTo>
                    <a:pt x="49434" y="161559"/>
                  </a:lnTo>
                  <a:lnTo>
                    <a:pt x="48815" y="162679"/>
                  </a:lnTo>
                  <a:lnTo>
                    <a:pt x="48285" y="163769"/>
                  </a:lnTo>
                  <a:lnTo>
                    <a:pt x="47814" y="164771"/>
                  </a:lnTo>
                  <a:lnTo>
                    <a:pt x="47401" y="165654"/>
                  </a:lnTo>
                  <a:lnTo>
                    <a:pt x="46782" y="167127"/>
                  </a:lnTo>
                  <a:lnTo>
                    <a:pt x="46458" y="167923"/>
                  </a:lnTo>
                  <a:lnTo>
                    <a:pt x="44485" y="168836"/>
                  </a:lnTo>
                  <a:lnTo>
                    <a:pt x="43836" y="169160"/>
                  </a:lnTo>
                  <a:lnTo>
                    <a:pt x="43129" y="169573"/>
                  </a:lnTo>
                  <a:lnTo>
                    <a:pt x="42363" y="170073"/>
                  </a:lnTo>
                  <a:lnTo>
                    <a:pt x="41568" y="170604"/>
                  </a:lnTo>
                  <a:lnTo>
                    <a:pt x="40743" y="171222"/>
                  </a:lnTo>
                  <a:lnTo>
                    <a:pt x="39889" y="171841"/>
                  </a:lnTo>
                  <a:lnTo>
                    <a:pt x="38269" y="173137"/>
                  </a:lnTo>
                  <a:lnTo>
                    <a:pt x="36796" y="174375"/>
                  </a:lnTo>
                  <a:lnTo>
                    <a:pt x="35588" y="175376"/>
                  </a:lnTo>
                  <a:lnTo>
                    <a:pt x="34468" y="176378"/>
                  </a:lnTo>
                  <a:lnTo>
                    <a:pt x="34468" y="176378"/>
                  </a:lnTo>
                  <a:lnTo>
                    <a:pt x="40036" y="173844"/>
                  </a:lnTo>
                  <a:lnTo>
                    <a:pt x="45280" y="171488"/>
                  </a:lnTo>
                  <a:lnTo>
                    <a:pt x="50701" y="169101"/>
                  </a:lnTo>
                  <a:lnTo>
                    <a:pt x="50701" y="169101"/>
                  </a:lnTo>
                  <a:lnTo>
                    <a:pt x="50111" y="170044"/>
                  </a:lnTo>
                  <a:lnTo>
                    <a:pt x="49670" y="170780"/>
                  </a:lnTo>
                  <a:lnTo>
                    <a:pt x="49316" y="171429"/>
                  </a:lnTo>
                  <a:lnTo>
                    <a:pt x="50612" y="170368"/>
                  </a:lnTo>
                  <a:lnTo>
                    <a:pt x="52085" y="169160"/>
                  </a:lnTo>
                  <a:lnTo>
                    <a:pt x="53941" y="167658"/>
                  </a:lnTo>
                  <a:lnTo>
                    <a:pt x="55974" y="166803"/>
                  </a:lnTo>
                  <a:lnTo>
                    <a:pt x="57211" y="166303"/>
                  </a:lnTo>
                  <a:lnTo>
                    <a:pt x="58478" y="165802"/>
                  </a:lnTo>
                  <a:lnTo>
                    <a:pt x="60039" y="165124"/>
                  </a:lnTo>
                  <a:lnTo>
                    <a:pt x="61778" y="164329"/>
                  </a:lnTo>
                  <a:lnTo>
                    <a:pt x="63516" y="163533"/>
                  </a:lnTo>
                  <a:lnTo>
                    <a:pt x="66462" y="162119"/>
                  </a:lnTo>
                  <a:lnTo>
                    <a:pt x="67728" y="161501"/>
                  </a:lnTo>
                  <a:lnTo>
                    <a:pt x="70527" y="163239"/>
                  </a:lnTo>
                  <a:lnTo>
                    <a:pt x="69614" y="163946"/>
                  </a:lnTo>
                  <a:lnTo>
                    <a:pt x="68701" y="164682"/>
                  </a:lnTo>
                  <a:lnTo>
                    <a:pt x="67817" y="165507"/>
                  </a:lnTo>
                  <a:lnTo>
                    <a:pt x="66933" y="166361"/>
                  </a:lnTo>
                  <a:lnTo>
                    <a:pt x="65313" y="166715"/>
                  </a:lnTo>
                  <a:lnTo>
                    <a:pt x="64576" y="166892"/>
                  </a:lnTo>
                  <a:lnTo>
                    <a:pt x="63958" y="167068"/>
                  </a:lnTo>
                  <a:lnTo>
                    <a:pt x="62544" y="167540"/>
                  </a:lnTo>
                  <a:lnTo>
                    <a:pt x="60864" y="168100"/>
                  </a:lnTo>
                  <a:lnTo>
                    <a:pt x="58979" y="168807"/>
                  </a:lnTo>
                  <a:lnTo>
                    <a:pt x="56917" y="169602"/>
                  </a:lnTo>
                  <a:lnTo>
                    <a:pt x="54766" y="170486"/>
                  </a:lnTo>
                  <a:lnTo>
                    <a:pt x="52586" y="171458"/>
                  </a:lnTo>
                  <a:lnTo>
                    <a:pt x="50377" y="172489"/>
                  </a:lnTo>
                  <a:lnTo>
                    <a:pt x="48255" y="173550"/>
                  </a:lnTo>
                  <a:lnTo>
                    <a:pt x="47224" y="174109"/>
                  </a:lnTo>
                  <a:lnTo>
                    <a:pt x="46193" y="174728"/>
                  </a:lnTo>
                  <a:lnTo>
                    <a:pt x="45221" y="175406"/>
                  </a:lnTo>
                  <a:lnTo>
                    <a:pt x="44249" y="176083"/>
                  </a:lnTo>
                  <a:lnTo>
                    <a:pt x="43365" y="176790"/>
                  </a:lnTo>
                  <a:lnTo>
                    <a:pt x="42481" y="177527"/>
                  </a:lnTo>
                  <a:lnTo>
                    <a:pt x="41686" y="178204"/>
                  </a:lnTo>
                  <a:lnTo>
                    <a:pt x="40920" y="178911"/>
                  </a:lnTo>
                  <a:lnTo>
                    <a:pt x="40242" y="179560"/>
                  </a:lnTo>
                  <a:lnTo>
                    <a:pt x="39624" y="180149"/>
                  </a:lnTo>
                  <a:lnTo>
                    <a:pt x="38651" y="181150"/>
                  </a:lnTo>
                  <a:lnTo>
                    <a:pt x="38033" y="181857"/>
                  </a:lnTo>
                  <a:lnTo>
                    <a:pt x="37797" y="182093"/>
                  </a:lnTo>
                  <a:lnTo>
                    <a:pt x="37797" y="182093"/>
                  </a:lnTo>
                  <a:lnTo>
                    <a:pt x="38269" y="181799"/>
                  </a:lnTo>
                  <a:lnTo>
                    <a:pt x="39476" y="181092"/>
                  </a:lnTo>
                  <a:lnTo>
                    <a:pt x="41156" y="180149"/>
                  </a:lnTo>
                  <a:lnTo>
                    <a:pt x="42039" y="179677"/>
                  </a:lnTo>
                  <a:lnTo>
                    <a:pt x="42953" y="179206"/>
                  </a:lnTo>
                  <a:lnTo>
                    <a:pt x="44072" y="178676"/>
                  </a:lnTo>
                  <a:lnTo>
                    <a:pt x="45692" y="177969"/>
                  </a:lnTo>
                  <a:lnTo>
                    <a:pt x="47637" y="177144"/>
                  </a:lnTo>
                  <a:lnTo>
                    <a:pt x="49905" y="176231"/>
                  </a:lnTo>
                  <a:lnTo>
                    <a:pt x="52321" y="175258"/>
                  </a:lnTo>
                  <a:lnTo>
                    <a:pt x="54854" y="174316"/>
                  </a:lnTo>
                  <a:lnTo>
                    <a:pt x="57359" y="173432"/>
                  </a:lnTo>
                  <a:lnTo>
                    <a:pt x="59804" y="172607"/>
                  </a:lnTo>
                  <a:lnTo>
                    <a:pt x="60658" y="172342"/>
                  </a:lnTo>
                  <a:lnTo>
                    <a:pt x="61542" y="172018"/>
                  </a:lnTo>
                  <a:lnTo>
                    <a:pt x="63368" y="171311"/>
                  </a:lnTo>
                  <a:lnTo>
                    <a:pt x="63368" y="171311"/>
                  </a:lnTo>
                  <a:lnTo>
                    <a:pt x="62249" y="173226"/>
                  </a:lnTo>
                  <a:lnTo>
                    <a:pt x="61100" y="175170"/>
                  </a:lnTo>
                  <a:lnTo>
                    <a:pt x="60039" y="177085"/>
                  </a:lnTo>
                  <a:lnTo>
                    <a:pt x="59038" y="178882"/>
                  </a:lnTo>
                  <a:lnTo>
                    <a:pt x="58537" y="179206"/>
                  </a:lnTo>
                  <a:lnTo>
                    <a:pt x="58036" y="179530"/>
                  </a:lnTo>
                  <a:lnTo>
                    <a:pt x="57064" y="180237"/>
                  </a:lnTo>
                  <a:lnTo>
                    <a:pt x="56121" y="181003"/>
                  </a:lnTo>
                  <a:lnTo>
                    <a:pt x="55208" y="181828"/>
                  </a:lnTo>
                  <a:lnTo>
                    <a:pt x="54324" y="182653"/>
                  </a:lnTo>
                  <a:lnTo>
                    <a:pt x="53499" y="183507"/>
                  </a:lnTo>
                  <a:lnTo>
                    <a:pt x="52704" y="184332"/>
                  </a:lnTo>
                  <a:lnTo>
                    <a:pt x="51967" y="185157"/>
                  </a:lnTo>
                  <a:lnTo>
                    <a:pt x="51290" y="185952"/>
                  </a:lnTo>
                  <a:lnTo>
                    <a:pt x="50671" y="186689"/>
                  </a:lnTo>
                  <a:lnTo>
                    <a:pt x="49699" y="187926"/>
                  </a:lnTo>
                  <a:lnTo>
                    <a:pt x="49080" y="188751"/>
                  </a:lnTo>
                  <a:lnTo>
                    <a:pt x="48874" y="189046"/>
                  </a:lnTo>
                  <a:lnTo>
                    <a:pt x="50259" y="188103"/>
                  </a:lnTo>
                  <a:lnTo>
                    <a:pt x="51850" y="187072"/>
                  </a:lnTo>
                  <a:lnTo>
                    <a:pt x="53853" y="185805"/>
                  </a:lnTo>
                  <a:lnTo>
                    <a:pt x="56121" y="184362"/>
                  </a:lnTo>
                  <a:lnTo>
                    <a:pt x="58596" y="182830"/>
                  </a:lnTo>
                  <a:lnTo>
                    <a:pt x="61100" y="181327"/>
                  </a:lnTo>
                  <a:lnTo>
                    <a:pt x="62337" y="180620"/>
                  </a:lnTo>
                  <a:lnTo>
                    <a:pt x="63545" y="179943"/>
                  </a:lnTo>
                  <a:lnTo>
                    <a:pt x="65814" y="178705"/>
                  </a:lnTo>
                  <a:lnTo>
                    <a:pt x="68347" y="177291"/>
                  </a:lnTo>
                  <a:lnTo>
                    <a:pt x="73679" y="174227"/>
                  </a:lnTo>
                  <a:lnTo>
                    <a:pt x="81516" y="169720"/>
                  </a:lnTo>
                  <a:lnTo>
                    <a:pt x="82547" y="170250"/>
                  </a:lnTo>
                  <a:lnTo>
                    <a:pt x="83519" y="170722"/>
                  </a:lnTo>
                  <a:lnTo>
                    <a:pt x="84491" y="171252"/>
                  </a:lnTo>
                  <a:lnTo>
                    <a:pt x="85434" y="171753"/>
                  </a:lnTo>
                  <a:lnTo>
                    <a:pt x="86377" y="172312"/>
                  </a:lnTo>
                  <a:lnTo>
                    <a:pt x="83902" y="173226"/>
                  </a:lnTo>
                  <a:lnTo>
                    <a:pt x="82193" y="173844"/>
                  </a:lnTo>
                  <a:lnTo>
                    <a:pt x="80278" y="174581"/>
                  </a:lnTo>
                  <a:lnTo>
                    <a:pt x="78305" y="175376"/>
                  </a:lnTo>
                  <a:lnTo>
                    <a:pt x="76331" y="176201"/>
                  </a:lnTo>
                  <a:lnTo>
                    <a:pt x="74445" y="177026"/>
                  </a:lnTo>
                  <a:lnTo>
                    <a:pt x="73591" y="177438"/>
                  </a:lnTo>
                  <a:lnTo>
                    <a:pt x="72796" y="177821"/>
                  </a:lnTo>
                  <a:lnTo>
                    <a:pt x="71882" y="178293"/>
                  </a:lnTo>
                  <a:lnTo>
                    <a:pt x="70969" y="178823"/>
                  </a:lnTo>
                  <a:lnTo>
                    <a:pt x="70056" y="179353"/>
                  </a:lnTo>
                  <a:lnTo>
                    <a:pt x="69143" y="179913"/>
                  </a:lnTo>
                  <a:lnTo>
                    <a:pt x="68229" y="180502"/>
                  </a:lnTo>
                  <a:lnTo>
                    <a:pt x="67316" y="181092"/>
                  </a:lnTo>
                  <a:lnTo>
                    <a:pt x="65578" y="182329"/>
                  </a:lnTo>
                  <a:lnTo>
                    <a:pt x="63899" y="183566"/>
                  </a:lnTo>
                  <a:lnTo>
                    <a:pt x="62308" y="184774"/>
                  </a:lnTo>
                  <a:lnTo>
                    <a:pt x="60864" y="185894"/>
                  </a:lnTo>
                  <a:lnTo>
                    <a:pt x="59568" y="186954"/>
                  </a:lnTo>
                  <a:lnTo>
                    <a:pt x="58066" y="188103"/>
                  </a:lnTo>
                  <a:lnTo>
                    <a:pt x="56180" y="189517"/>
                  </a:lnTo>
                  <a:lnTo>
                    <a:pt x="54030" y="191049"/>
                  </a:lnTo>
                  <a:lnTo>
                    <a:pt x="51879" y="192610"/>
                  </a:lnTo>
                  <a:lnTo>
                    <a:pt x="48167" y="195232"/>
                  </a:lnTo>
                  <a:lnTo>
                    <a:pt x="46606" y="196352"/>
                  </a:lnTo>
                  <a:lnTo>
                    <a:pt x="47784" y="196028"/>
                  </a:lnTo>
                  <a:lnTo>
                    <a:pt x="50583" y="195203"/>
                  </a:lnTo>
                  <a:lnTo>
                    <a:pt x="52262" y="194702"/>
                  </a:lnTo>
                  <a:lnTo>
                    <a:pt x="53971" y="194172"/>
                  </a:lnTo>
                  <a:lnTo>
                    <a:pt x="55562" y="193671"/>
                  </a:lnTo>
                  <a:lnTo>
                    <a:pt x="56887" y="193200"/>
                  </a:lnTo>
                  <a:lnTo>
                    <a:pt x="57506" y="192934"/>
                  </a:lnTo>
                  <a:lnTo>
                    <a:pt x="58272" y="192581"/>
                  </a:lnTo>
                  <a:lnTo>
                    <a:pt x="59156" y="192139"/>
                  </a:lnTo>
                  <a:lnTo>
                    <a:pt x="60128" y="191609"/>
                  </a:lnTo>
                  <a:lnTo>
                    <a:pt x="62278" y="190371"/>
                  </a:lnTo>
                  <a:lnTo>
                    <a:pt x="64635" y="188957"/>
                  </a:lnTo>
                  <a:lnTo>
                    <a:pt x="67080" y="187455"/>
                  </a:lnTo>
                  <a:lnTo>
                    <a:pt x="69467" y="185982"/>
                  </a:lnTo>
                  <a:lnTo>
                    <a:pt x="73620" y="183389"/>
                  </a:lnTo>
                  <a:lnTo>
                    <a:pt x="74445" y="182859"/>
                  </a:lnTo>
                  <a:lnTo>
                    <a:pt x="75359" y="182270"/>
                  </a:lnTo>
                  <a:lnTo>
                    <a:pt x="76301" y="181592"/>
                  </a:lnTo>
                  <a:lnTo>
                    <a:pt x="77303" y="180856"/>
                  </a:lnTo>
                  <a:lnTo>
                    <a:pt x="79395" y="179324"/>
                  </a:lnTo>
                  <a:lnTo>
                    <a:pt x="81457" y="177733"/>
                  </a:lnTo>
                  <a:lnTo>
                    <a:pt x="83401" y="176172"/>
                  </a:lnTo>
                  <a:lnTo>
                    <a:pt x="85139" y="174787"/>
                  </a:lnTo>
                  <a:lnTo>
                    <a:pt x="87408" y="172931"/>
                  </a:lnTo>
                  <a:lnTo>
                    <a:pt x="88704" y="173726"/>
                  </a:lnTo>
                  <a:lnTo>
                    <a:pt x="89971" y="174551"/>
                  </a:lnTo>
                  <a:lnTo>
                    <a:pt x="92062" y="175877"/>
                  </a:lnTo>
                  <a:lnTo>
                    <a:pt x="89617" y="176672"/>
                  </a:lnTo>
                  <a:lnTo>
                    <a:pt x="88026" y="177232"/>
                  </a:lnTo>
                  <a:lnTo>
                    <a:pt x="86524" y="177792"/>
                  </a:lnTo>
                  <a:lnTo>
                    <a:pt x="86053" y="177998"/>
                  </a:lnTo>
                  <a:lnTo>
                    <a:pt x="85404" y="178352"/>
                  </a:lnTo>
                  <a:lnTo>
                    <a:pt x="84668" y="178794"/>
                  </a:lnTo>
                  <a:lnTo>
                    <a:pt x="83784" y="179353"/>
                  </a:lnTo>
                  <a:lnTo>
                    <a:pt x="82841" y="179972"/>
                  </a:lnTo>
                  <a:lnTo>
                    <a:pt x="81810" y="180650"/>
                  </a:lnTo>
                  <a:lnTo>
                    <a:pt x="79660" y="182182"/>
                  </a:lnTo>
                  <a:lnTo>
                    <a:pt x="77450" y="183831"/>
                  </a:lnTo>
                  <a:lnTo>
                    <a:pt x="76390" y="184656"/>
                  </a:lnTo>
                  <a:lnTo>
                    <a:pt x="75359" y="185481"/>
                  </a:lnTo>
                  <a:lnTo>
                    <a:pt x="74416" y="186276"/>
                  </a:lnTo>
                  <a:lnTo>
                    <a:pt x="73532" y="187013"/>
                  </a:lnTo>
                  <a:lnTo>
                    <a:pt x="72766" y="187720"/>
                  </a:lnTo>
                  <a:lnTo>
                    <a:pt x="72118" y="188339"/>
                  </a:lnTo>
                  <a:lnTo>
                    <a:pt x="71529" y="189016"/>
                  </a:lnTo>
                  <a:lnTo>
                    <a:pt x="70910" y="189753"/>
                  </a:lnTo>
                  <a:lnTo>
                    <a:pt x="70262" y="190548"/>
                  </a:lnTo>
                  <a:lnTo>
                    <a:pt x="69614" y="191432"/>
                  </a:lnTo>
                  <a:lnTo>
                    <a:pt x="68966" y="192345"/>
                  </a:lnTo>
                  <a:lnTo>
                    <a:pt x="68318" y="193259"/>
                  </a:lnTo>
                  <a:lnTo>
                    <a:pt x="67110" y="195085"/>
                  </a:lnTo>
                  <a:lnTo>
                    <a:pt x="66049" y="196764"/>
                  </a:lnTo>
                  <a:lnTo>
                    <a:pt x="65195" y="198119"/>
                  </a:lnTo>
                  <a:lnTo>
                    <a:pt x="64429" y="199416"/>
                  </a:lnTo>
                  <a:lnTo>
                    <a:pt x="66432" y="197619"/>
                  </a:lnTo>
                  <a:lnTo>
                    <a:pt x="68347" y="195969"/>
                  </a:lnTo>
                  <a:lnTo>
                    <a:pt x="70321" y="194349"/>
                  </a:lnTo>
                  <a:lnTo>
                    <a:pt x="71323" y="193553"/>
                  </a:lnTo>
                  <a:lnTo>
                    <a:pt x="72442" y="192699"/>
                  </a:lnTo>
                  <a:lnTo>
                    <a:pt x="73679" y="191786"/>
                  </a:lnTo>
                  <a:lnTo>
                    <a:pt x="75035" y="190813"/>
                  </a:lnTo>
                  <a:lnTo>
                    <a:pt x="77922" y="188810"/>
                  </a:lnTo>
                  <a:lnTo>
                    <a:pt x="81044" y="186659"/>
                  </a:lnTo>
                  <a:lnTo>
                    <a:pt x="81899" y="186070"/>
                  </a:lnTo>
                  <a:lnTo>
                    <a:pt x="82783" y="185393"/>
                  </a:lnTo>
                  <a:lnTo>
                    <a:pt x="83725" y="184656"/>
                  </a:lnTo>
                  <a:lnTo>
                    <a:pt x="84697" y="183861"/>
                  </a:lnTo>
                  <a:lnTo>
                    <a:pt x="86671" y="182182"/>
                  </a:lnTo>
                  <a:lnTo>
                    <a:pt x="88557" y="180502"/>
                  </a:lnTo>
                  <a:lnTo>
                    <a:pt x="90236" y="178970"/>
                  </a:lnTo>
                  <a:lnTo>
                    <a:pt x="91591" y="177704"/>
                  </a:lnTo>
                  <a:lnTo>
                    <a:pt x="92828" y="176525"/>
                  </a:lnTo>
                  <a:lnTo>
                    <a:pt x="92711" y="176319"/>
                  </a:lnTo>
                  <a:lnTo>
                    <a:pt x="93535" y="176820"/>
                  </a:lnTo>
                  <a:lnTo>
                    <a:pt x="95332" y="177969"/>
                  </a:lnTo>
                  <a:lnTo>
                    <a:pt x="97159" y="179118"/>
                  </a:lnTo>
                  <a:lnTo>
                    <a:pt x="97954" y="179589"/>
                  </a:lnTo>
                  <a:lnTo>
                    <a:pt x="96688" y="179854"/>
                  </a:lnTo>
                  <a:lnTo>
                    <a:pt x="95892" y="180031"/>
                  </a:lnTo>
                  <a:lnTo>
                    <a:pt x="95067" y="180237"/>
                  </a:lnTo>
                  <a:lnTo>
                    <a:pt x="94213" y="180473"/>
                  </a:lnTo>
                  <a:lnTo>
                    <a:pt x="93388" y="180738"/>
                  </a:lnTo>
                  <a:lnTo>
                    <a:pt x="92593" y="181033"/>
                  </a:lnTo>
                  <a:lnTo>
                    <a:pt x="92239" y="181180"/>
                  </a:lnTo>
                  <a:lnTo>
                    <a:pt x="91915" y="181327"/>
                  </a:lnTo>
                  <a:lnTo>
                    <a:pt x="91002" y="181828"/>
                  </a:lnTo>
                  <a:lnTo>
                    <a:pt x="89971" y="182447"/>
                  </a:lnTo>
                  <a:lnTo>
                    <a:pt x="89411" y="182830"/>
                  </a:lnTo>
                  <a:lnTo>
                    <a:pt x="88822" y="183213"/>
                  </a:lnTo>
                  <a:lnTo>
                    <a:pt x="88233" y="183655"/>
                  </a:lnTo>
                  <a:lnTo>
                    <a:pt x="87614" y="184126"/>
                  </a:lnTo>
                  <a:lnTo>
                    <a:pt x="87025" y="184627"/>
                  </a:lnTo>
                  <a:lnTo>
                    <a:pt x="86406" y="185186"/>
                  </a:lnTo>
                  <a:lnTo>
                    <a:pt x="85817" y="185746"/>
                  </a:lnTo>
                  <a:lnTo>
                    <a:pt x="85228" y="186394"/>
                  </a:lnTo>
                  <a:lnTo>
                    <a:pt x="84639" y="187042"/>
                  </a:lnTo>
                  <a:lnTo>
                    <a:pt x="84108" y="187750"/>
                  </a:lnTo>
                  <a:lnTo>
                    <a:pt x="83578" y="188515"/>
                  </a:lnTo>
                  <a:lnTo>
                    <a:pt x="83077" y="189311"/>
                  </a:lnTo>
                  <a:lnTo>
                    <a:pt x="82841" y="189723"/>
                  </a:lnTo>
                  <a:lnTo>
                    <a:pt x="82635" y="190165"/>
                  </a:lnTo>
                  <a:lnTo>
                    <a:pt x="82458" y="190637"/>
                  </a:lnTo>
                  <a:lnTo>
                    <a:pt x="82252" y="191108"/>
                  </a:lnTo>
                  <a:lnTo>
                    <a:pt x="81928" y="192110"/>
                  </a:lnTo>
                  <a:lnTo>
                    <a:pt x="81663" y="193170"/>
                  </a:lnTo>
                  <a:lnTo>
                    <a:pt x="81427" y="194231"/>
                  </a:lnTo>
                  <a:lnTo>
                    <a:pt x="81251" y="195291"/>
                  </a:lnTo>
                  <a:lnTo>
                    <a:pt x="81103" y="196352"/>
                  </a:lnTo>
                  <a:lnTo>
                    <a:pt x="80985" y="197383"/>
                  </a:lnTo>
                  <a:lnTo>
                    <a:pt x="80897" y="198355"/>
                  </a:lnTo>
                  <a:lnTo>
                    <a:pt x="80868" y="199239"/>
                  </a:lnTo>
                  <a:lnTo>
                    <a:pt x="80809" y="200771"/>
                  </a:lnTo>
                  <a:lnTo>
                    <a:pt x="80779" y="201802"/>
                  </a:lnTo>
                  <a:lnTo>
                    <a:pt x="80779" y="202156"/>
                  </a:lnTo>
                  <a:lnTo>
                    <a:pt x="81074" y="200977"/>
                  </a:lnTo>
                  <a:lnTo>
                    <a:pt x="81427" y="199710"/>
                  </a:lnTo>
                  <a:lnTo>
                    <a:pt x="81869" y="198178"/>
                  </a:lnTo>
                  <a:lnTo>
                    <a:pt x="82400" y="196499"/>
                  </a:lnTo>
                  <a:lnTo>
                    <a:pt x="82694" y="195674"/>
                  </a:lnTo>
                  <a:lnTo>
                    <a:pt x="83018" y="194849"/>
                  </a:lnTo>
                  <a:lnTo>
                    <a:pt x="83342" y="194054"/>
                  </a:lnTo>
                  <a:lnTo>
                    <a:pt x="83666" y="193317"/>
                  </a:lnTo>
                  <a:lnTo>
                    <a:pt x="84020" y="192669"/>
                  </a:lnTo>
                  <a:lnTo>
                    <a:pt x="84373" y="192110"/>
                  </a:lnTo>
                  <a:lnTo>
                    <a:pt x="84756" y="191579"/>
                  </a:lnTo>
                  <a:lnTo>
                    <a:pt x="85198" y="191108"/>
                  </a:lnTo>
                  <a:lnTo>
                    <a:pt x="85640" y="190637"/>
                  </a:lnTo>
                  <a:lnTo>
                    <a:pt x="86141" y="190165"/>
                  </a:lnTo>
                  <a:lnTo>
                    <a:pt x="86671" y="189694"/>
                  </a:lnTo>
                  <a:lnTo>
                    <a:pt x="87202" y="189252"/>
                  </a:lnTo>
                  <a:lnTo>
                    <a:pt x="88350" y="188339"/>
                  </a:lnTo>
                  <a:lnTo>
                    <a:pt x="89558" y="187396"/>
                  </a:lnTo>
                  <a:lnTo>
                    <a:pt x="90796" y="186394"/>
                  </a:lnTo>
                  <a:lnTo>
                    <a:pt x="91414" y="185864"/>
                  </a:lnTo>
                  <a:lnTo>
                    <a:pt x="92033" y="185304"/>
                  </a:lnTo>
                  <a:lnTo>
                    <a:pt x="92622" y="184745"/>
                  </a:lnTo>
                  <a:lnTo>
                    <a:pt x="93211" y="184126"/>
                  </a:lnTo>
                  <a:lnTo>
                    <a:pt x="93653" y="183684"/>
                  </a:lnTo>
                  <a:lnTo>
                    <a:pt x="94066" y="183242"/>
                  </a:lnTo>
                  <a:lnTo>
                    <a:pt x="94891" y="182506"/>
                  </a:lnTo>
                  <a:lnTo>
                    <a:pt x="95686" y="181857"/>
                  </a:lnTo>
                  <a:lnTo>
                    <a:pt x="96452" y="181298"/>
                  </a:lnTo>
                  <a:lnTo>
                    <a:pt x="97130" y="180856"/>
                  </a:lnTo>
                  <a:lnTo>
                    <a:pt x="97748" y="180502"/>
                  </a:lnTo>
                  <a:lnTo>
                    <a:pt x="98278" y="180208"/>
                  </a:lnTo>
                  <a:lnTo>
                    <a:pt x="98691" y="180001"/>
                  </a:lnTo>
                  <a:lnTo>
                    <a:pt x="99545" y="180473"/>
                  </a:lnTo>
                  <a:lnTo>
                    <a:pt x="100429" y="180915"/>
                  </a:lnTo>
                  <a:lnTo>
                    <a:pt x="102197" y="181769"/>
                  </a:lnTo>
                  <a:lnTo>
                    <a:pt x="99427" y="182977"/>
                  </a:lnTo>
                  <a:lnTo>
                    <a:pt x="95981" y="184450"/>
                  </a:lnTo>
                  <a:lnTo>
                    <a:pt x="95421" y="184686"/>
                  </a:lnTo>
                  <a:lnTo>
                    <a:pt x="94861" y="184951"/>
                  </a:lnTo>
                  <a:lnTo>
                    <a:pt x="94331" y="185245"/>
                  </a:lnTo>
                  <a:lnTo>
                    <a:pt x="93801" y="185569"/>
                  </a:lnTo>
                  <a:lnTo>
                    <a:pt x="93270" y="185894"/>
                  </a:lnTo>
                  <a:lnTo>
                    <a:pt x="92769" y="186247"/>
                  </a:lnTo>
                  <a:lnTo>
                    <a:pt x="92269" y="186630"/>
                  </a:lnTo>
                  <a:lnTo>
                    <a:pt x="91738" y="187013"/>
                  </a:lnTo>
                  <a:lnTo>
                    <a:pt x="91238" y="187455"/>
                  </a:lnTo>
                  <a:lnTo>
                    <a:pt x="90737" y="187897"/>
                  </a:lnTo>
                  <a:lnTo>
                    <a:pt x="90236" y="188398"/>
                  </a:lnTo>
                  <a:lnTo>
                    <a:pt x="89735" y="188898"/>
                  </a:lnTo>
                  <a:lnTo>
                    <a:pt x="88675" y="190018"/>
                  </a:lnTo>
                  <a:lnTo>
                    <a:pt x="87614" y="191255"/>
                  </a:lnTo>
                  <a:lnTo>
                    <a:pt x="87319" y="191579"/>
                  </a:lnTo>
                  <a:lnTo>
                    <a:pt x="87084" y="191962"/>
                  </a:lnTo>
                  <a:lnTo>
                    <a:pt x="86819" y="192375"/>
                  </a:lnTo>
                  <a:lnTo>
                    <a:pt x="86583" y="192787"/>
                  </a:lnTo>
                  <a:lnTo>
                    <a:pt x="86377" y="193229"/>
                  </a:lnTo>
                  <a:lnTo>
                    <a:pt x="86141" y="193700"/>
                  </a:lnTo>
                  <a:lnTo>
                    <a:pt x="85758" y="194643"/>
                  </a:lnTo>
                  <a:lnTo>
                    <a:pt x="85404" y="195674"/>
                  </a:lnTo>
                  <a:lnTo>
                    <a:pt x="85080" y="196705"/>
                  </a:lnTo>
                  <a:lnTo>
                    <a:pt x="84786" y="197736"/>
                  </a:lnTo>
                  <a:lnTo>
                    <a:pt x="84550" y="198768"/>
                  </a:lnTo>
                  <a:lnTo>
                    <a:pt x="84344" y="199740"/>
                  </a:lnTo>
                  <a:lnTo>
                    <a:pt x="84167" y="200653"/>
                  </a:lnTo>
                  <a:lnTo>
                    <a:pt x="83902" y="202214"/>
                  </a:lnTo>
                  <a:lnTo>
                    <a:pt x="83755" y="203275"/>
                  </a:lnTo>
                  <a:lnTo>
                    <a:pt x="83696" y="203658"/>
                  </a:lnTo>
                  <a:lnTo>
                    <a:pt x="83696" y="203658"/>
                  </a:lnTo>
                  <a:lnTo>
                    <a:pt x="84138" y="202833"/>
                  </a:lnTo>
                  <a:lnTo>
                    <a:pt x="85316" y="200712"/>
                  </a:lnTo>
                  <a:lnTo>
                    <a:pt x="86966" y="197766"/>
                  </a:lnTo>
                  <a:lnTo>
                    <a:pt x="87909" y="196116"/>
                  </a:lnTo>
                  <a:lnTo>
                    <a:pt x="88910" y="194466"/>
                  </a:lnTo>
                  <a:lnTo>
                    <a:pt x="89146" y="194083"/>
                  </a:lnTo>
                  <a:lnTo>
                    <a:pt x="89411" y="193700"/>
                  </a:lnTo>
                  <a:lnTo>
                    <a:pt x="89676" y="193347"/>
                  </a:lnTo>
                  <a:lnTo>
                    <a:pt x="89971" y="192993"/>
                  </a:lnTo>
                  <a:lnTo>
                    <a:pt x="90530" y="192375"/>
                  </a:lnTo>
                  <a:lnTo>
                    <a:pt x="91120" y="191815"/>
                  </a:lnTo>
                  <a:lnTo>
                    <a:pt x="91738" y="191314"/>
                  </a:lnTo>
                  <a:lnTo>
                    <a:pt x="92357" y="190872"/>
                  </a:lnTo>
                  <a:lnTo>
                    <a:pt x="93005" y="190460"/>
                  </a:lnTo>
                  <a:lnTo>
                    <a:pt x="93653" y="190077"/>
                  </a:lnTo>
                  <a:lnTo>
                    <a:pt x="94979" y="189399"/>
                  </a:lnTo>
                  <a:lnTo>
                    <a:pt x="96275" y="188722"/>
                  </a:lnTo>
                  <a:lnTo>
                    <a:pt x="96923" y="188398"/>
                  </a:lnTo>
                  <a:lnTo>
                    <a:pt x="97542" y="188044"/>
                  </a:lnTo>
                  <a:lnTo>
                    <a:pt x="98161" y="187661"/>
                  </a:lnTo>
                  <a:lnTo>
                    <a:pt x="98750" y="187249"/>
                  </a:lnTo>
                  <a:lnTo>
                    <a:pt x="99192" y="186895"/>
                  </a:lnTo>
                  <a:lnTo>
                    <a:pt x="99604" y="186542"/>
                  </a:lnTo>
                  <a:lnTo>
                    <a:pt x="99987" y="186188"/>
                  </a:lnTo>
                  <a:lnTo>
                    <a:pt x="100341" y="185835"/>
                  </a:lnTo>
                  <a:lnTo>
                    <a:pt x="100665" y="185452"/>
                  </a:lnTo>
                  <a:lnTo>
                    <a:pt x="100959" y="185098"/>
                  </a:lnTo>
                  <a:lnTo>
                    <a:pt x="101490" y="184391"/>
                  </a:lnTo>
                  <a:lnTo>
                    <a:pt x="101932" y="183713"/>
                  </a:lnTo>
                  <a:lnTo>
                    <a:pt x="102285" y="183095"/>
                  </a:lnTo>
                  <a:lnTo>
                    <a:pt x="102580" y="182535"/>
                  </a:lnTo>
                  <a:lnTo>
                    <a:pt x="102786" y="182064"/>
                  </a:lnTo>
                  <a:lnTo>
                    <a:pt x="104436" y="182889"/>
                  </a:lnTo>
                  <a:lnTo>
                    <a:pt x="105791" y="183537"/>
                  </a:lnTo>
                  <a:lnTo>
                    <a:pt x="107146" y="184185"/>
                  </a:lnTo>
                  <a:lnTo>
                    <a:pt x="105349" y="184892"/>
                  </a:lnTo>
                  <a:lnTo>
                    <a:pt x="104200" y="185393"/>
                  </a:lnTo>
                  <a:lnTo>
                    <a:pt x="102992" y="185923"/>
                  </a:lnTo>
                  <a:lnTo>
                    <a:pt x="101814" y="186483"/>
                  </a:lnTo>
                  <a:lnTo>
                    <a:pt x="101224" y="186777"/>
                  </a:lnTo>
                  <a:lnTo>
                    <a:pt x="100694" y="187072"/>
                  </a:lnTo>
                  <a:lnTo>
                    <a:pt x="100193" y="187396"/>
                  </a:lnTo>
                  <a:lnTo>
                    <a:pt x="99751" y="187691"/>
                  </a:lnTo>
                  <a:lnTo>
                    <a:pt x="99368" y="187985"/>
                  </a:lnTo>
                  <a:lnTo>
                    <a:pt x="99044" y="188250"/>
                  </a:lnTo>
                  <a:lnTo>
                    <a:pt x="98337" y="188987"/>
                  </a:lnTo>
                  <a:lnTo>
                    <a:pt x="97630" y="189753"/>
                  </a:lnTo>
                  <a:lnTo>
                    <a:pt x="96953" y="190578"/>
                  </a:lnTo>
                  <a:lnTo>
                    <a:pt x="96334" y="191461"/>
                  </a:lnTo>
                  <a:lnTo>
                    <a:pt x="95715" y="192375"/>
                  </a:lnTo>
                  <a:lnTo>
                    <a:pt x="95156" y="193376"/>
                  </a:lnTo>
                  <a:lnTo>
                    <a:pt x="94891" y="193907"/>
                  </a:lnTo>
                  <a:lnTo>
                    <a:pt x="94625" y="194437"/>
                  </a:lnTo>
                  <a:lnTo>
                    <a:pt x="94390" y="194967"/>
                  </a:lnTo>
                  <a:lnTo>
                    <a:pt x="94154" y="195527"/>
                  </a:lnTo>
                  <a:lnTo>
                    <a:pt x="93918" y="196205"/>
                  </a:lnTo>
                  <a:lnTo>
                    <a:pt x="93712" y="197029"/>
                  </a:lnTo>
                  <a:lnTo>
                    <a:pt x="93506" y="197972"/>
                  </a:lnTo>
                  <a:lnTo>
                    <a:pt x="93300" y="199033"/>
                  </a:lnTo>
                  <a:lnTo>
                    <a:pt x="93123" y="200152"/>
                  </a:lnTo>
                  <a:lnTo>
                    <a:pt x="92946" y="201331"/>
                  </a:lnTo>
                  <a:lnTo>
                    <a:pt x="92622" y="203687"/>
                  </a:lnTo>
                  <a:lnTo>
                    <a:pt x="92357" y="205926"/>
                  </a:lnTo>
                  <a:lnTo>
                    <a:pt x="92180" y="207812"/>
                  </a:lnTo>
                  <a:lnTo>
                    <a:pt x="92003" y="209550"/>
                  </a:lnTo>
                  <a:lnTo>
                    <a:pt x="92976" y="207517"/>
                  </a:lnTo>
                  <a:lnTo>
                    <a:pt x="93830" y="205750"/>
                  </a:lnTo>
                  <a:lnTo>
                    <a:pt x="94537" y="204159"/>
                  </a:lnTo>
                  <a:lnTo>
                    <a:pt x="94861" y="203334"/>
                  </a:lnTo>
                  <a:lnTo>
                    <a:pt x="95274" y="202156"/>
                  </a:lnTo>
                  <a:lnTo>
                    <a:pt x="95833" y="200712"/>
                  </a:lnTo>
                  <a:lnTo>
                    <a:pt x="96452" y="199062"/>
                  </a:lnTo>
                  <a:lnTo>
                    <a:pt x="97218" y="197295"/>
                  </a:lnTo>
                  <a:lnTo>
                    <a:pt x="97630" y="196381"/>
                  </a:lnTo>
                  <a:lnTo>
                    <a:pt x="98102" y="195439"/>
                  </a:lnTo>
                  <a:lnTo>
                    <a:pt x="98573" y="194496"/>
                  </a:lnTo>
                  <a:lnTo>
                    <a:pt x="99074" y="193583"/>
                  </a:lnTo>
                  <a:lnTo>
                    <a:pt x="99604" y="192669"/>
                  </a:lnTo>
                  <a:lnTo>
                    <a:pt x="100164" y="191786"/>
                  </a:lnTo>
                  <a:lnTo>
                    <a:pt x="100783" y="190931"/>
                  </a:lnTo>
                  <a:lnTo>
                    <a:pt x="101401" y="190136"/>
                  </a:lnTo>
                  <a:lnTo>
                    <a:pt x="102049" y="189399"/>
                  </a:lnTo>
                  <a:lnTo>
                    <a:pt x="102727" y="188692"/>
                  </a:lnTo>
                  <a:lnTo>
                    <a:pt x="103375" y="188074"/>
                  </a:lnTo>
                  <a:lnTo>
                    <a:pt x="104053" y="187484"/>
                  </a:lnTo>
                  <a:lnTo>
                    <a:pt x="104671" y="186954"/>
                  </a:lnTo>
                  <a:lnTo>
                    <a:pt x="105290" y="186483"/>
                  </a:lnTo>
                  <a:lnTo>
                    <a:pt x="105879" y="186041"/>
                  </a:lnTo>
                  <a:lnTo>
                    <a:pt x="106409" y="185687"/>
                  </a:lnTo>
                  <a:lnTo>
                    <a:pt x="107293" y="185128"/>
                  </a:lnTo>
                  <a:lnTo>
                    <a:pt x="107882" y="184774"/>
                  </a:lnTo>
                  <a:lnTo>
                    <a:pt x="108089" y="184656"/>
                  </a:lnTo>
                  <a:lnTo>
                    <a:pt x="109827" y="185511"/>
                  </a:lnTo>
                  <a:lnTo>
                    <a:pt x="110711" y="185923"/>
                  </a:lnTo>
                  <a:lnTo>
                    <a:pt x="111624" y="186306"/>
                  </a:lnTo>
                  <a:lnTo>
                    <a:pt x="112684" y="186777"/>
                  </a:lnTo>
                  <a:lnTo>
                    <a:pt x="113774" y="187190"/>
                  </a:lnTo>
                  <a:lnTo>
                    <a:pt x="114864" y="187602"/>
                  </a:lnTo>
                  <a:lnTo>
                    <a:pt x="115954" y="188015"/>
                  </a:lnTo>
                  <a:lnTo>
                    <a:pt x="118134" y="188751"/>
                  </a:lnTo>
                  <a:lnTo>
                    <a:pt x="120373" y="189458"/>
                  </a:lnTo>
                  <a:lnTo>
                    <a:pt x="124792" y="190784"/>
                  </a:lnTo>
                  <a:lnTo>
                    <a:pt x="125882" y="191108"/>
                  </a:lnTo>
                  <a:lnTo>
                    <a:pt x="126972" y="191403"/>
                  </a:lnTo>
                  <a:lnTo>
                    <a:pt x="127532" y="191520"/>
                  </a:lnTo>
                  <a:lnTo>
                    <a:pt x="128092" y="191638"/>
                  </a:lnTo>
                  <a:lnTo>
                    <a:pt x="128652" y="191727"/>
                  </a:lnTo>
                  <a:lnTo>
                    <a:pt x="129211" y="191786"/>
                  </a:lnTo>
                  <a:lnTo>
                    <a:pt x="129329" y="191756"/>
                  </a:lnTo>
                  <a:lnTo>
                    <a:pt x="129447" y="191697"/>
                  </a:lnTo>
                  <a:lnTo>
                    <a:pt x="129506" y="191638"/>
                  </a:lnTo>
                  <a:lnTo>
                    <a:pt x="129565" y="191520"/>
                  </a:lnTo>
                  <a:lnTo>
                    <a:pt x="129565" y="191403"/>
                  </a:lnTo>
                  <a:lnTo>
                    <a:pt x="129565" y="191285"/>
                  </a:lnTo>
                  <a:lnTo>
                    <a:pt x="129506" y="191196"/>
                  </a:lnTo>
                  <a:lnTo>
                    <a:pt x="129388" y="191108"/>
                  </a:lnTo>
                  <a:lnTo>
                    <a:pt x="128946" y="190872"/>
                  </a:lnTo>
                  <a:lnTo>
                    <a:pt x="128504" y="190666"/>
                  </a:lnTo>
                  <a:lnTo>
                    <a:pt x="127562" y="190283"/>
                  </a:lnTo>
                  <a:lnTo>
                    <a:pt x="126590" y="189959"/>
                  </a:lnTo>
                  <a:lnTo>
                    <a:pt x="125617" y="189664"/>
                  </a:lnTo>
                  <a:lnTo>
                    <a:pt x="123644" y="189134"/>
                  </a:lnTo>
                  <a:lnTo>
                    <a:pt x="122642" y="188869"/>
                  </a:lnTo>
                  <a:lnTo>
                    <a:pt x="121670" y="188574"/>
                  </a:lnTo>
                  <a:lnTo>
                    <a:pt x="119696" y="187985"/>
                  </a:lnTo>
                  <a:lnTo>
                    <a:pt x="117722" y="187337"/>
                  </a:lnTo>
                  <a:lnTo>
                    <a:pt x="115748" y="186630"/>
                  </a:lnTo>
                  <a:lnTo>
                    <a:pt x="113804" y="185923"/>
                  </a:lnTo>
                  <a:lnTo>
                    <a:pt x="112360" y="185304"/>
                  </a:lnTo>
                  <a:lnTo>
                    <a:pt x="110946" y="184686"/>
                  </a:lnTo>
                  <a:lnTo>
                    <a:pt x="112773" y="183890"/>
                  </a:lnTo>
                  <a:lnTo>
                    <a:pt x="113951" y="183389"/>
                  </a:lnTo>
                  <a:lnTo>
                    <a:pt x="115218" y="182800"/>
                  </a:lnTo>
                  <a:lnTo>
                    <a:pt x="116544" y="182152"/>
                  </a:lnTo>
                  <a:lnTo>
                    <a:pt x="117840" y="181474"/>
                  </a:lnTo>
                  <a:lnTo>
                    <a:pt x="119077" y="180767"/>
                  </a:lnTo>
                  <a:lnTo>
                    <a:pt x="119637" y="180443"/>
                  </a:lnTo>
                  <a:lnTo>
                    <a:pt x="120167" y="180090"/>
                  </a:lnTo>
                  <a:lnTo>
                    <a:pt x="120786" y="179648"/>
                  </a:lnTo>
                  <a:lnTo>
                    <a:pt x="121405" y="179147"/>
                  </a:lnTo>
                  <a:lnTo>
                    <a:pt x="121994" y="178646"/>
                  </a:lnTo>
                  <a:lnTo>
                    <a:pt x="122553" y="178116"/>
                  </a:lnTo>
                  <a:lnTo>
                    <a:pt x="123113" y="177556"/>
                  </a:lnTo>
                  <a:lnTo>
                    <a:pt x="123644" y="176967"/>
                  </a:lnTo>
                  <a:lnTo>
                    <a:pt x="124144" y="176378"/>
                  </a:lnTo>
                  <a:lnTo>
                    <a:pt x="124645" y="175759"/>
                  </a:lnTo>
                  <a:lnTo>
                    <a:pt x="125117" y="175111"/>
                  </a:lnTo>
                  <a:lnTo>
                    <a:pt x="125588" y="174492"/>
                  </a:lnTo>
                  <a:lnTo>
                    <a:pt x="126000" y="173844"/>
                  </a:lnTo>
                  <a:lnTo>
                    <a:pt x="126413" y="173196"/>
                  </a:lnTo>
                  <a:lnTo>
                    <a:pt x="126796" y="172548"/>
                  </a:lnTo>
                  <a:lnTo>
                    <a:pt x="127179" y="171900"/>
                  </a:lnTo>
                  <a:lnTo>
                    <a:pt x="127503" y="171281"/>
                  </a:lnTo>
                  <a:lnTo>
                    <a:pt x="127827" y="170633"/>
                  </a:lnTo>
                  <a:lnTo>
                    <a:pt x="128151" y="169985"/>
                  </a:lnTo>
                  <a:lnTo>
                    <a:pt x="128445" y="169278"/>
                  </a:lnTo>
                  <a:lnTo>
                    <a:pt x="129035" y="167746"/>
                  </a:lnTo>
                  <a:lnTo>
                    <a:pt x="129594" y="166155"/>
                  </a:lnTo>
                  <a:lnTo>
                    <a:pt x="130095" y="164653"/>
                  </a:lnTo>
                  <a:lnTo>
                    <a:pt x="130508" y="163268"/>
                  </a:lnTo>
                  <a:lnTo>
                    <a:pt x="130832" y="162178"/>
                  </a:lnTo>
                  <a:lnTo>
                    <a:pt x="131126" y="161147"/>
                  </a:lnTo>
                  <a:lnTo>
                    <a:pt x="130213" y="162473"/>
                  </a:lnTo>
                  <a:lnTo>
                    <a:pt x="128092" y="165566"/>
                  </a:lnTo>
                  <a:lnTo>
                    <a:pt x="126855" y="167334"/>
                  </a:lnTo>
                  <a:lnTo>
                    <a:pt x="125647" y="169013"/>
                  </a:lnTo>
                  <a:lnTo>
                    <a:pt x="124557" y="170456"/>
                  </a:lnTo>
                  <a:lnTo>
                    <a:pt x="124115" y="171046"/>
                  </a:lnTo>
                  <a:lnTo>
                    <a:pt x="123732" y="171488"/>
                  </a:lnTo>
                  <a:lnTo>
                    <a:pt x="122229" y="173167"/>
                  </a:lnTo>
                  <a:lnTo>
                    <a:pt x="121375" y="174109"/>
                  </a:lnTo>
                  <a:lnTo>
                    <a:pt x="120462" y="175082"/>
                  </a:lnTo>
                  <a:lnTo>
                    <a:pt x="119490" y="176054"/>
                  </a:lnTo>
                  <a:lnTo>
                    <a:pt x="118517" y="177026"/>
                  </a:lnTo>
                  <a:lnTo>
                    <a:pt x="117516" y="177998"/>
                  </a:lnTo>
                  <a:lnTo>
                    <a:pt x="116514" y="178882"/>
                  </a:lnTo>
                  <a:lnTo>
                    <a:pt x="114393" y="180709"/>
                  </a:lnTo>
                  <a:lnTo>
                    <a:pt x="112272" y="182447"/>
                  </a:lnTo>
                  <a:lnTo>
                    <a:pt x="110033" y="184273"/>
                  </a:lnTo>
                  <a:lnTo>
                    <a:pt x="107823" y="183183"/>
                  </a:lnTo>
                  <a:lnTo>
                    <a:pt x="107853" y="182771"/>
                  </a:lnTo>
                  <a:lnTo>
                    <a:pt x="107971" y="182329"/>
                  </a:lnTo>
                  <a:lnTo>
                    <a:pt x="108177" y="181857"/>
                  </a:lnTo>
                  <a:lnTo>
                    <a:pt x="108295" y="181592"/>
                  </a:lnTo>
                  <a:lnTo>
                    <a:pt x="108442" y="181327"/>
                  </a:lnTo>
                  <a:lnTo>
                    <a:pt x="109179" y="180208"/>
                  </a:lnTo>
                  <a:lnTo>
                    <a:pt x="110387" y="178322"/>
                  </a:lnTo>
                  <a:lnTo>
                    <a:pt x="111005" y="178764"/>
                  </a:lnTo>
                  <a:lnTo>
                    <a:pt x="111653" y="179177"/>
                  </a:lnTo>
                  <a:lnTo>
                    <a:pt x="112301" y="179560"/>
                  </a:lnTo>
                  <a:lnTo>
                    <a:pt x="112979" y="179913"/>
                  </a:lnTo>
                  <a:lnTo>
                    <a:pt x="113156" y="179972"/>
                  </a:lnTo>
                  <a:lnTo>
                    <a:pt x="113303" y="179943"/>
                  </a:lnTo>
                  <a:lnTo>
                    <a:pt x="113450" y="179884"/>
                  </a:lnTo>
                  <a:lnTo>
                    <a:pt x="113539" y="179766"/>
                  </a:lnTo>
                  <a:lnTo>
                    <a:pt x="113627" y="179619"/>
                  </a:lnTo>
                  <a:lnTo>
                    <a:pt x="113657" y="179471"/>
                  </a:lnTo>
                  <a:lnTo>
                    <a:pt x="113657" y="179324"/>
                  </a:lnTo>
                  <a:lnTo>
                    <a:pt x="113568" y="179177"/>
                  </a:lnTo>
                  <a:lnTo>
                    <a:pt x="113038" y="178558"/>
                  </a:lnTo>
                  <a:lnTo>
                    <a:pt x="112478" y="177998"/>
                  </a:lnTo>
                  <a:lnTo>
                    <a:pt x="111918" y="177438"/>
                  </a:lnTo>
                  <a:lnTo>
                    <a:pt x="111329" y="176879"/>
                  </a:lnTo>
                  <a:lnTo>
                    <a:pt x="112950" y="174316"/>
                  </a:lnTo>
                  <a:lnTo>
                    <a:pt x="114658" y="171635"/>
                  </a:lnTo>
                  <a:lnTo>
                    <a:pt x="115454" y="170309"/>
                  </a:lnTo>
                  <a:lnTo>
                    <a:pt x="116220" y="169042"/>
                  </a:lnTo>
                  <a:lnTo>
                    <a:pt x="116897" y="167834"/>
                  </a:lnTo>
                  <a:lnTo>
                    <a:pt x="117486" y="166744"/>
                  </a:lnTo>
                  <a:lnTo>
                    <a:pt x="118341" y="165036"/>
                  </a:lnTo>
                  <a:lnTo>
                    <a:pt x="119342" y="162885"/>
                  </a:lnTo>
                  <a:lnTo>
                    <a:pt x="120462" y="160410"/>
                  </a:lnTo>
                  <a:lnTo>
                    <a:pt x="121611" y="157818"/>
                  </a:lnTo>
                  <a:lnTo>
                    <a:pt x="123761" y="152898"/>
                  </a:lnTo>
                  <a:lnTo>
                    <a:pt x="125264" y="149333"/>
                  </a:lnTo>
                  <a:lnTo>
                    <a:pt x="126354" y="148126"/>
                  </a:lnTo>
                  <a:lnTo>
                    <a:pt x="126560" y="149068"/>
                  </a:lnTo>
                  <a:lnTo>
                    <a:pt x="126796" y="150011"/>
                  </a:lnTo>
                  <a:lnTo>
                    <a:pt x="127061" y="150924"/>
                  </a:lnTo>
                  <a:lnTo>
                    <a:pt x="127355" y="151838"/>
                  </a:lnTo>
                  <a:lnTo>
                    <a:pt x="127444" y="151985"/>
                  </a:lnTo>
                  <a:lnTo>
                    <a:pt x="127591" y="152073"/>
                  </a:lnTo>
                  <a:lnTo>
                    <a:pt x="127738" y="152132"/>
                  </a:lnTo>
                  <a:lnTo>
                    <a:pt x="127886" y="152132"/>
                  </a:lnTo>
                  <a:lnTo>
                    <a:pt x="128062" y="152073"/>
                  </a:lnTo>
                  <a:lnTo>
                    <a:pt x="128180" y="151985"/>
                  </a:lnTo>
                  <a:lnTo>
                    <a:pt x="128269" y="151867"/>
                  </a:lnTo>
                  <a:lnTo>
                    <a:pt x="128328" y="151690"/>
                  </a:lnTo>
                  <a:lnTo>
                    <a:pt x="128328" y="151042"/>
                  </a:lnTo>
                  <a:lnTo>
                    <a:pt x="128328" y="150365"/>
                  </a:lnTo>
                  <a:lnTo>
                    <a:pt x="128298" y="149687"/>
                  </a:lnTo>
                  <a:lnTo>
                    <a:pt x="128239" y="149009"/>
                  </a:lnTo>
                  <a:lnTo>
                    <a:pt x="128092" y="147684"/>
                  </a:lnTo>
                  <a:lnTo>
                    <a:pt x="127886" y="146329"/>
                  </a:lnTo>
                  <a:lnTo>
                    <a:pt x="129211" y="144738"/>
                  </a:lnTo>
                  <a:lnTo>
                    <a:pt x="130272" y="143412"/>
                  </a:lnTo>
                  <a:lnTo>
                    <a:pt x="131215" y="142204"/>
                  </a:lnTo>
                  <a:lnTo>
                    <a:pt x="127591" y="144590"/>
                  </a:lnTo>
                  <a:lnTo>
                    <a:pt x="126737" y="139317"/>
                  </a:lnTo>
                  <a:lnTo>
                    <a:pt x="126295" y="136813"/>
                  </a:lnTo>
                  <a:lnTo>
                    <a:pt x="125824" y="134338"/>
                  </a:lnTo>
                  <a:lnTo>
                    <a:pt x="125264" y="131864"/>
                  </a:lnTo>
                  <a:lnTo>
                    <a:pt x="124675" y="129389"/>
                  </a:lnTo>
                  <a:lnTo>
                    <a:pt x="129094" y="125029"/>
                  </a:lnTo>
                  <a:lnTo>
                    <a:pt x="130891" y="123232"/>
                  </a:lnTo>
                  <a:lnTo>
                    <a:pt x="123820" y="126178"/>
                  </a:lnTo>
                  <a:lnTo>
                    <a:pt x="123113" y="123998"/>
                  </a:lnTo>
                  <a:lnTo>
                    <a:pt x="122406" y="121818"/>
                  </a:lnTo>
                  <a:lnTo>
                    <a:pt x="122612" y="121553"/>
                  </a:lnTo>
                  <a:lnTo>
                    <a:pt x="123172" y="120846"/>
                  </a:lnTo>
                  <a:lnTo>
                    <a:pt x="123585" y="120315"/>
                  </a:lnTo>
                  <a:lnTo>
                    <a:pt x="124085" y="119726"/>
                  </a:lnTo>
                  <a:lnTo>
                    <a:pt x="124675" y="119078"/>
                  </a:lnTo>
                  <a:lnTo>
                    <a:pt x="125352" y="118371"/>
                  </a:lnTo>
                  <a:lnTo>
                    <a:pt x="126118" y="117634"/>
                  </a:lnTo>
                  <a:lnTo>
                    <a:pt x="126943" y="116868"/>
                  </a:lnTo>
                  <a:lnTo>
                    <a:pt x="127856" y="116073"/>
                  </a:lnTo>
                  <a:lnTo>
                    <a:pt x="128828" y="115278"/>
                  </a:lnTo>
                  <a:lnTo>
                    <a:pt x="129889" y="114512"/>
                  </a:lnTo>
                  <a:lnTo>
                    <a:pt x="131008" y="113775"/>
                  </a:lnTo>
                  <a:lnTo>
                    <a:pt x="131598" y="113392"/>
                  </a:lnTo>
                  <a:lnTo>
                    <a:pt x="132187" y="113039"/>
                  </a:lnTo>
                  <a:lnTo>
                    <a:pt x="132806" y="112715"/>
                  </a:lnTo>
                  <a:lnTo>
                    <a:pt x="133454" y="112390"/>
                  </a:lnTo>
                  <a:lnTo>
                    <a:pt x="134750" y="111772"/>
                  </a:lnTo>
                  <a:lnTo>
                    <a:pt x="136076" y="111212"/>
                  </a:lnTo>
                  <a:lnTo>
                    <a:pt x="137431" y="110682"/>
                  </a:lnTo>
                  <a:lnTo>
                    <a:pt x="138756" y="110210"/>
                  </a:lnTo>
                  <a:lnTo>
                    <a:pt x="140112" y="109768"/>
                  </a:lnTo>
                  <a:lnTo>
                    <a:pt x="141437" y="109356"/>
                  </a:lnTo>
                  <a:lnTo>
                    <a:pt x="142734" y="108973"/>
                  </a:lnTo>
                  <a:lnTo>
                    <a:pt x="143971" y="108649"/>
                  </a:lnTo>
                  <a:lnTo>
                    <a:pt x="146298" y="108060"/>
                  </a:lnTo>
                  <a:lnTo>
                    <a:pt x="148360" y="107588"/>
                  </a:lnTo>
                  <a:lnTo>
                    <a:pt x="150040" y="107235"/>
                  </a:lnTo>
                  <a:lnTo>
                    <a:pt x="151218" y="106940"/>
                  </a:lnTo>
                  <a:lnTo>
                    <a:pt x="152279" y="106616"/>
                  </a:lnTo>
                  <a:lnTo>
                    <a:pt x="153486" y="106233"/>
                  </a:lnTo>
                  <a:lnTo>
                    <a:pt x="156049" y="105438"/>
                  </a:lnTo>
                  <a:lnTo>
                    <a:pt x="158966" y="104466"/>
                  </a:lnTo>
                  <a:lnTo>
                    <a:pt x="156550" y="104377"/>
                  </a:lnTo>
                  <a:lnTo>
                    <a:pt x="153987" y="104318"/>
                  </a:lnTo>
                  <a:lnTo>
                    <a:pt x="150923" y="104259"/>
                  </a:lnTo>
                  <a:lnTo>
                    <a:pt x="147653" y="104289"/>
                  </a:lnTo>
                  <a:lnTo>
                    <a:pt x="146033" y="104318"/>
                  </a:lnTo>
                  <a:lnTo>
                    <a:pt x="144472" y="104377"/>
                  </a:lnTo>
                  <a:lnTo>
                    <a:pt x="142999" y="104466"/>
                  </a:lnTo>
                  <a:lnTo>
                    <a:pt x="141673" y="104554"/>
                  </a:lnTo>
                  <a:lnTo>
                    <a:pt x="140554" y="104701"/>
                  </a:lnTo>
                  <a:lnTo>
                    <a:pt x="140053" y="104790"/>
                  </a:lnTo>
                  <a:lnTo>
                    <a:pt x="139611" y="104908"/>
                  </a:lnTo>
                  <a:lnTo>
                    <a:pt x="138786" y="105114"/>
                  </a:lnTo>
                  <a:lnTo>
                    <a:pt x="138020" y="105349"/>
                  </a:lnTo>
                  <a:lnTo>
                    <a:pt x="137254" y="105585"/>
                  </a:lnTo>
                  <a:lnTo>
                    <a:pt x="136488" y="105850"/>
                  </a:lnTo>
                  <a:lnTo>
                    <a:pt x="135781" y="106145"/>
                  </a:lnTo>
                  <a:lnTo>
                    <a:pt x="135074" y="106469"/>
                  </a:lnTo>
                  <a:lnTo>
                    <a:pt x="134367" y="106764"/>
                  </a:lnTo>
                  <a:lnTo>
                    <a:pt x="133689" y="107117"/>
                  </a:lnTo>
                  <a:lnTo>
                    <a:pt x="133041" y="107471"/>
                  </a:lnTo>
                  <a:lnTo>
                    <a:pt x="132393" y="107824"/>
                  </a:lnTo>
                  <a:lnTo>
                    <a:pt x="131774" y="108207"/>
                  </a:lnTo>
                  <a:lnTo>
                    <a:pt x="131156" y="108590"/>
                  </a:lnTo>
                  <a:lnTo>
                    <a:pt x="130007" y="109386"/>
                  </a:lnTo>
                  <a:lnTo>
                    <a:pt x="128887" y="110210"/>
                  </a:lnTo>
                  <a:lnTo>
                    <a:pt x="128622" y="110446"/>
                  </a:lnTo>
                  <a:lnTo>
                    <a:pt x="128328" y="110711"/>
                  </a:lnTo>
                  <a:lnTo>
                    <a:pt x="127738" y="111359"/>
                  </a:lnTo>
                  <a:lnTo>
                    <a:pt x="127120" y="112096"/>
                  </a:lnTo>
                  <a:lnTo>
                    <a:pt x="126501" y="112921"/>
                  </a:lnTo>
                  <a:lnTo>
                    <a:pt x="125882" y="113805"/>
                  </a:lnTo>
                  <a:lnTo>
                    <a:pt x="125264" y="114747"/>
                  </a:lnTo>
                  <a:lnTo>
                    <a:pt x="124675" y="115690"/>
                  </a:lnTo>
                  <a:lnTo>
                    <a:pt x="124085" y="116662"/>
                  </a:lnTo>
                  <a:lnTo>
                    <a:pt x="121051" y="117752"/>
                  </a:lnTo>
                  <a:lnTo>
                    <a:pt x="120639" y="116574"/>
                  </a:lnTo>
                  <a:lnTo>
                    <a:pt x="119843" y="114217"/>
                  </a:lnTo>
                  <a:lnTo>
                    <a:pt x="120491" y="114011"/>
                  </a:lnTo>
                  <a:lnTo>
                    <a:pt x="121316" y="113716"/>
                  </a:lnTo>
                  <a:lnTo>
                    <a:pt x="122229" y="113333"/>
                  </a:lnTo>
                  <a:lnTo>
                    <a:pt x="122701" y="113127"/>
                  </a:lnTo>
                  <a:lnTo>
                    <a:pt x="123202" y="112862"/>
                  </a:lnTo>
                  <a:lnTo>
                    <a:pt x="123732" y="112597"/>
                  </a:lnTo>
                  <a:lnTo>
                    <a:pt x="124262" y="112273"/>
                  </a:lnTo>
                  <a:lnTo>
                    <a:pt x="124822" y="111919"/>
                  </a:lnTo>
                  <a:lnTo>
                    <a:pt x="125352" y="111536"/>
                  </a:lnTo>
                  <a:lnTo>
                    <a:pt x="125912" y="111124"/>
                  </a:lnTo>
                  <a:lnTo>
                    <a:pt x="126472" y="110682"/>
                  </a:lnTo>
                  <a:lnTo>
                    <a:pt x="127002" y="110181"/>
                  </a:lnTo>
                  <a:lnTo>
                    <a:pt x="127562" y="109651"/>
                  </a:lnTo>
                  <a:lnTo>
                    <a:pt x="128210" y="108914"/>
                  </a:lnTo>
                  <a:lnTo>
                    <a:pt x="128828" y="108178"/>
                  </a:lnTo>
                  <a:lnTo>
                    <a:pt x="129447" y="107382"/>
                  </a:lnTo>
                  <a:lnTo>
                    <a:pt x="130007" y="106587"/>
                  </a:lnTo>
                  <a:lnTo>
                    <a:pt x="131126" y="104937"/>
                  </a:lnTo>
                  <a:lnTo>
                    <a:pt x="131716" y="104083"/>
                  </a:lnTo>
                  <a:lnTo>
                    <a:pt x="132305" y="103258"/>
                  </a:lnTo>
                  <a:lnTo>
                    <a:pt x="132923" y="102462"/>
                  </a:lnTo>
                  <a:lnTo>
                    <a:pt x="133601" y="101667"/>
                  </a:lnTo>
                  <a:lnTo>
                    <a:pt x="134337" y="100872"/>
                  </a:lnTo>
                  <a:lnTo>
                    <a:pt x="134720" y="100518"/>
                  </a:lnTo>
                  <a:lnTo>
                    <a:pt x="135103" y="100135"/>
                  </a:lnTo>
                  <a:lnTo>
                    <a:pt x="135545" y="99782"/>
                  </a:lnTo>
                  <a:lnTo>
                    <a:pt x="135958" y="99428"/>
                  </a:lnTo>
                  <a:lnTo>
                    <a:pt x="136429" y="99104"/>
                  </a:lnTo>
                  <a:lnTo>
                    <a:pt x="136900" y="98780"/>
                  </a:lnTo>
                  <a:lnTo>
                    <a:pt x="137431" y="98456"/>
                  </a:lnTo>
                  <a:lnTo>
                    <a:pt x="137961" y="98161"/>
                  </a:lnTo>
                  <a:lnTo>
                    <a:pt x="138521" y="97867"/>
                  </a:lnTo>
                  <a:lnTo>
                    <a:pt x="139081" y="97601"/>
                  </a:lnTo>
                  <a:lnTo>
                    <a:pt x="141496" y="96541"/>
                  </a:lnTo>
                  <a:lnTo>
                    <a:pt x="143883" y="95539"/>
                  </a:lnTo>
                  <a:lnTo>
                    <a:pt x="146121" y="94626"/>
                  </a:lnTo>
                  <a:lnTo>
                    <a:pt x="148154" y="93831"/>
                  </a:lnTo>
                  <a:lnTo>
                    <a:pt x="151247" y="92623"/>
                  </a:lnTo>
                  <a:lnTo>
                    <a:pt x="152426" y="92181"/>
                  </a:lnTo>
                  <a:lnTo>
                    <a:pt x="150452" y="92181"/>
                  </a:lnTo>
                  <a:lnTo>
                    <a:pt x="149421" y="92210"/>
                  </a:lnTo>
                  <a:lnTo>
                    <a:pt x="148272" y="92269"/>
                  </a:lnTo>
                  <a:lnTo>
                    <a:pt x="147005" y="92358"/>
                  </a:lnTo>
                  <a:lnTo>
                    <a:pt x="145650" y="92446"/>
                  </a:lnTo>
                  <a:lnTo>
                    <a:pt x="144236" y="92623"/>
                  </a:lnTo>
                  <a:lnTo>
                    <a:pt x="142792" y="92799"/>
                  </a:lnTo>
                  <a:lnTo>
                    <a:pt x="141319" y="93065"/>
                  </a:lnTo>
                  <a:lnTo>
                    <a:pt x="139905" y="93359"/>
                  </a:lnTo>
                  <a:lnTo>
                    <a:pt x="139198" y="93536"/>
                  </a:lnTo>
                  <a:lnTo>
                    <a:pt x="138521" y="93713"/>
                  </a:lnTo>
                  <a:lnTo>
                    <a:pt x="137843" y="93948"/>
                  </a:lnTo>
                  <a:lnTo>
                    <a:pt x="137195" y="94155"/>
                  </a:lnTo>
                  <a:lnTo>
                    <a:pt x="136606" y="94420"/>
                  </a:lnTo>
                  <a:lnTo>
                    <a:pt x="136017" y="94685"/>
                  </a:lnTo>
                  <a:lnTo>
                    <a:pt x="135457" y="94950"/>
                  </a:lnTo>
                  <a:lnTo>
                    <a:pt x="134956" y="95274"/>
                  </a:lnTo>
                  <a:lnTo>
                    <a:pt x="133071" y="96511"/>
                  </a:lnTo>
                  <a:lnTo>
                    <a:pt x="132216" y="97130"/>
                  </a:lnTo>
                  <a:lnTo>
                    <a:pt x="131391" y="97719"/>
                  </a:lnTo>
                  <a:lnTo>
                    <a:pt x="130596" y="98338"/>
                  </a:lnTo>
                  <a:lnTo>
                    <a:pt x="129860" y="98927"/>
                  </a:lnTo>
                  <a:lnTo>
                    <a:pt x="129153" y="99516"/>
                  </a:lnTo>
                  <a:lnTo>
                    <a:pt x="128504" y="100135"/>
                  </a:lnTo>
                  <a:lnTo>
                    <a:pt x="127856" y="100754"/>
                  </a:lnTo>
                  <a:lnTo>
                    <a:pt x="127267" y="101372"/>
                  </a:lnTo>
                  <a:lnTo>
                    <a:pt x="126678" y="101991"/>
                  </a:lnTo>
                  <a:lnTo>
                    <a:pt x="126148" y="102639"/>
                  </a:lnTo>
                  <a:lnTo>
                    <a:pt x="125647" y="103317"/>
                  </a:lnTo>
                  <a:lnTo>
                    <a:pt x="125146" y="103994"/>
                  </a:lnTo>
                  <a:lnTo>
                    <a:pt x="124675" y="104701"/>
                  </a:lnTo>
                  <a:lnTo>
                    <a:pt x="124233" y="105408"/>
                  </a:lnTo>
                  <a:lnTo>
                    <a:pt x="121670" y="109827"/>
                  </a:lnTo>
                  <a:lnTo>
                    <a:pt x="119549" y="113363"/>
                  </a:lnTo>
                  <a:lnTo>
                    <a:pt x="118694" y="110829"/>
                  </a:lnTo>
                  <a:lnTo>
                    <a:pt x="118252" y="109562"/>
                  </a:lnTo>
                  <a:lnTo>
                    <a:pt x="117781" y="108295"/>
                  </a:lnTo>
                  <a:lnTo>
                    <a:pt x="118134" y="107765"/>
                  </a:lnTo>
                  <a:lnTo>
                    <a:pt x="118606" y="107088"/>
                  </a:lnTo>
                  <a:lnTo>
                    <a:pt x="119195" y="106322"/>
                  </a:lnTo>
                  <a:lnTo>
                    <a:pt x="119932" y="105467"/>
                  </a:lnTo>
                  <a:lnTo>
                    <a:pt x="120815" y="104554"/>
                  </a:lnTo>
                  <a:lnTo>
                    <a:pt x="121287" y="104083"/>
                  </a:lnTo>
                  <a:lnTo>
                    <a:pt x="121817" y="103611"/>
                  </a:lnTo>
                  <a:lnTo>
                    <a:pt x="122377" y="103111"/>
                  </a:lnTo>
                  <a:lnTo>
                    <a:pt x="122995" y="102610"/>
                  </a:lnTo>
                  <a:lnTo>
                    <a:pt x="123614" y="102109"/>
                  </a:lnTo>
                  <a:lnTo>
                    <a:pt x="124321" y="101608"/>
                  </a:lnTo>
                  <a:lnTo>
                    <a:pt x="125234" y="100930"/>
                  </a:lnTo>
                  <a:lnTo>
                    <a:pt x="126118" y="100194"/>
                  </a:lnTo>
                  <a:lnTo>
                    <a:pt x="126972" y="99487"/>
                  </a:lnTo>
                  <a:lnTo>
                    <a:pt x="127797" y="98721"/>
                  </a:lnTo>
                  <a:lnTo>
                    <a:pt x="128593" y="97984"/>
                  </a:lnTo>
                  <a:lnTo>
                    <a:pt x="129388" y="97248"/>
                  </a:lnTo>
                  <a:lnTo>
                    <a:pt x="130861" y="95775"/>
                  </a:lnTo>
                  <a:lnTo>
                    <a:pt x="132305" y="94361"/>
                  </a:lnTo>
                  <a:lnTo>
                    <a:pt x="133012" y="93713"/>
                  </a:lnTo>
                  <a:lnTo>
                    <a:pt x="133748" y="93094"/>
                  </a:lnTo>
                  <a:lnTo>
                    <a:pt x="134455" y="92505"/>
                  </a:lnTo>
                  <a:lnTo>
                    <a:pt x="135192" y="91975"/>
                  </a:lnTo>
                  <a:lnTo>
                    <a:pt x="135928" y="91474"/>
                  </a:lnTo>
                  <a:lnTo>
                    <a:pt x="136665" y="91061"/>
                  </a:lnTo>
                  <a:lnTo>
                    <a:pt x="137077" y="90855"/>
                  </a:lnTo>
                  <a:lnTo>
                    <a:pt x="137519" y="90678"/>
                  </a:lnTo>
                  <a:lnTo>
                    <a:pt x="138462" y="90325"/>
                  </a:lnTo>
                  <a:lnTo>
                    <a:pt x="139522" y="89971"/>
                  </a:lnTo>
                  <a:lnTo>
                    <a:pt x="140612" y="89677"/>
                  </a:lnTo>
                  <a:lnTo>
                    <a:pt x="141791" y="89412"/>
                  </a:lnTo>
                  <a:lnTo>
                    <a:pt x="142969" y="89146"/>
                  </a:lnTo>
                  <a:lnTo>
                    <a:pt x="144177" y="88911"/>
                  </a:lnTo>
                  <a:lnTo>
                    <a:pt x="145326" y="88734"/>
                  </a:lnTo>
                  <a:lnTo>
                    <a:pt x="147506" y="88380"/>
                  </a:lnTo>
                  <a:lnTo>
                    <a:pt x="149274" y="88145"/>
                  </a:lnTo>
                  <a:lnTo>
                    <a:pt x="150953" y="87968"/>
                  </a:lnTo>
                  <a:lnTo>
                    <a:pt x="150423" y="87909"/>
                  </a:lnTo>
                  <a:lnTo>
                    <a:pt x="149038" y="87732"/>
                  </a:lnTo>
                  <a:lnTo>
                    <a:pt x="148095" y="87644"/>
                  </a:lnTo>
                  <a:lnTo>
                    <a:pt x="146976" y="87556"/>
                  </a:lnTo>
                  <a:lnTo>
                    <a:pt x="145738" y="87467"/>
                  </a:lnTo>
                  <a:lnTo>
                    <a:pt x="144413" y="87408"/>
                  </a:lnTo>
                  <a:lnTo>
                    <a:pt x="143028" y="87379"/>
                  </a:lnTo>
                  <a:lnTo>
                    <a:pt x="141555" y="87379"/>
                  </a:lnTo>
                  <a:lnTo>
                    <a:pt x="140082" y="87438"/>
                  </a:lnTo>
                  <a:lnTo>
                    <a:pt x="138609" y="87556"/>
                  </a:lnTo>
                  <a:lnTo>
                    <a:pt x="137873" y="87644"/>
                  </a:lnTo>
                  <a:lnTo>
                    <a:pt x="137136" y="87762"/>
                  </a:lnTo>
                  <a:lnTo>
                    <a:pt x="136429" y="87880"/>
                  </a:lnTo>
                  <a:lnTo>
                    <a:pt x="135722" y="87997"/>
                  </a:lnTo>
                  <a:lnTo>
                    <a:pt x="135045" y="88174"/>
                  </a:lnTo>
                  <a:lnTo>
                    <a:pt x="134367" y="88351"/>
                  </a:lnTo>
                  <a:lnTo>
                    <a:pt x="133748" y="88557"/>
                  </a:lnTo>
                  <a:lnTo>
                    <a:pt x="133130" y="88793"/>
                  </a:lnTo>
                  <a:lnTo>
                    <a:pt x="132540" y="89058"/>
                  </a:lnTo>
                  <a:lnTo>
                    <a:pt x="131951" y="89323"/>
                  </a:lnTo>
                  <a:lnTo>
                    <a:pt x="130861" y="89912"/>
                  </a:lnTo>
                  <a:lnTo>
                    <a:pt x="129801" y="90531"/>
                  </a:lnTo>
                  <a:lnTo>
                    <a:pt x="128799" y="91179"/>
                  </a:lnTo>
                  <a:lnTo>
                    <a:pt x="127827" y="91857"/>
                  </a:lnTo>
                  <a:lnTo>
                    <a:pt x="126943" y="92564"/>
                  </a:lnTo>
                  <a:lnTo>
                    <a:pt x="126089" y="93300"/>
                  </a:lnTo>
                  <a:lnTo>
                    <a:pt x="125293" y="94037"/>
                  </a:lnTo>
                  <a:lnTo>
                    <a:pt x="124557" y="94773"/>
                  </a:lnTo>
                  <a:lnTo>
                    <a:pt x="123850" y="95480"/>
                  </a:lnTo>
                  <a:lnTo>
                    <a:pt x="123202" y="96217"/>
                  </a:lnTo>
                  <a:lnTo>
                    <a:pt x="122612" y="96924"/>
                  </a:lnTo>
                  <a:lnTo>
                    <a:pt x="122082" y="97572"/>
                  </a:lnTo>
                  <a:lnTo>
                    <a:pt x="121581" y="98220"/>
                  </a:lnTo>
                  <a:lnTo>
                    <a:pt x="120756" y="99369"/>
                  </a:lnTo>
                  <a:lnTo>
                    <a:pt x="120491" y="99782"/>
                  </a:lnTo>
                  <a:lnTo>
                    <a:pt x="120226" y="100223"/>
                  </a:lnTo>
                  <a:lnTo>
                    <a:pt x="119961" y="100724"/>
                  </a:lnTo>
                  <a:lnTo>
                    <a:pt x="119696" y="101225"/>
                  </a:lnTo>
                  <a:lnTo>
                    <a:pt x="119195" y="102315"/>
                  </a:lnTo>
                  <a:lnTo>
                    <a:pt x="118724" y="103405"/>
                  </a:lnTo>
                  <a:lnTo>
                    <a:pt x="118282" y="104525"/>
                  </a:lnTo>
                  <a:lnTo>
                    <a:pt x="117928" y="105556"/>
                  </a:lnTo>
                  <a:lnTo>
                    <a:pt x="117339" y="107235"/>
                  </a:lnTo>
                  <a:lnTo>
                    <a:pt x="116838" y="106057"/>
                  </a:lnTo>
                  <a:lnTo>
                    <a:pt x="116131" y="104495"/>
                  </a:lnTo>
                  <a:lnTo>
                    <a:pt x="118223" y="101726"/>
                  </a:lnTo>
                  <a:lnTo>
                    <a:pt x="115454" y="103052"/>
                  </a:lnTo>
                  <a:lnTo>
                    <a:pt x="114364" y="100724"/>
                  </a:lnTo>
                  <a:lnTo>
                    <a:pt x="113804" y="99546"/>
                  </a:lnTo>
                  <a:lnTo>
                    <a:pt x="114069" y="99752"/>
                  </a:lnTo>
                  <a:lnTo>
                    <a:pt x="115896" y="98279"/>
                  </a:lnTo>
                  <a:lnTo>
                    <a:pt x="117840" y="96659"/>
                  </a:lnTo>
                  <a:lnTo>
                    <a:pt x="120226" y="94655"/>
                  </a:lnTo>
                  <a:lnTo>
                    <a:pt x="122848" y="92387"/>
                  </a:lnTo>
                  <a:lnTo>
                    <a:pt x="124174" y="91209"/>
                  </a:lnTo>
                  <a:lnTo>
                    <a:pt x="125470" y="90030"/>
                  </a:lnTo>
                  <a:lnTo>
                    <a:pt x="126707" y="88852"/>
                  </a:lnTo>
                  <a:lnTo>
                    <a:pt x="127886" y="87703"/>
                  </a:lnTo>
                  <a:lnTo>
                    <a:pt x="128946" y="86613"/>
                  </a:lnTo>
                  <a:lnTo>
                    <a:pt x="129889" y="85582"/>
                  </a:lnTo>
                  <a:lnTo>
                    <a:pt x="133336" y="81752"/>
                  </a:lnTo>
                  <a:lnTo>
                    <a:pt x="136606" y="78158"/>
                  </a:lnTo>
                  <a:lnTo>
                    <a:pt x="138138" y="76537"/>
                  </a:lnTo>
                  <a:lnTo>
                    <a:pt x="139581" y="75006"/>
                  </a:lnTo>
                  <a:lnTo>
                    <a:pt x="140937" y="73621"/>
                  </a:lnTo>
                  <a:lnTo>
                    <a:pt x="142174" y="72413"/>
                  </a:lnTo>
                  <a:lnTo>
                    <a:pt x="143441" y="71235"/>
                  </a:lnTo>
                  <a:lnTo>
                    <a:pt x="144766" y="70027"/>
                  </a:lnTo>
                  <a:lnTo>
                    <a:pt x="147329" y="67729"/>
                  </a:lnTo>
                  <a:lnTo>
                    <a:pt x="149303" y="66020"/>
                  </a:lnTo>
                  <a:lnTo>
                    <a:pt x="150099" y="65343"/>
                  </a:lnTo>
                  <a:lnTo>
                    <a:pt x="148243" y="66138"/>
                  </a:lnTo>
                  <a:lnTo>
                    <a:pt x="146210" y="67051"/>
                  </a:lnTo>
                  <a:lnTo>
                    <a:pt x="143765" y="68200"/>
                  </a:lnTo>
                  <a:lnTo>
                    <a:pt x="142439" y="68848"/>
                  </a:lnTo>
                  <a:lnTo>
                    <a:pt x="141084" y="69526"/>
                  </a:lnTo>
                  <a:lnTo>
                    <a:pt x="139699" y="70233"/>
                  </a:lnTo>
                  <a:lnTo>
                    <a:pt x="138373" y="70940"/>
                  </a:lnTo>
                  <a:lnTo>
                    <a:pt x="137077" y="71677"/>
                  </a:lnTo>
                  <a:lnTo>
                    <a:pt x="135869" y="72384"/>
                  </a:lnTo>
                  <a:lnTo>
                    <a:pt x="134750" y="73091"/>
                  </a:lnTo>
                  <a:lnTo>
                    <a:pt x="133778" y="73798"/>
                  </a:lnTo>
                  <a:lnTo>
                    <a:pt x="132776" y="74564"/>
                  </a:lnTo>
                  <a:lnTo>
                    <a:pt x="131716" y="75477"/>
                  </a:lnTo>
                  <a:lnTo>
                    <a:pt x="130537" y="76537"/>
                  </a:lnTo>
                  <a:lnTo>
                    <a:pt x="129300" y="77686"/>
                  </a:lnTo>
                  <a:lnTo>
                    <a:pt x="128004" y="78924"/>
                  </a:lnTo>
                  <a:lnTo>
                    <a:pt x="126707" y="80220"/>
                  </a:lnTo>
                  <a:lnTo>
                    <a:pt x="125382" y="81575"/>
                  </a:lnTo>
                  <a:lnTo>
                    <a:pt x="124085" y="82901"/>
                  </a:lnTo>
                  <a:lnTo>
                    <a:pt x="122848" y="84256"/>
                  </a:lnTo>
                  <a:lnTo>
                    <a:pt x="121640" y="85582"/>
                  </a:lnTo>
                  <a:lnTo>
                    <a:pt x="120521" y="86819"/>
                  </a:lnTo>
                  <a:lnTo>
                    <a:pt x="119519" y="87997"/>
                  </a:lnTo>
                  <a:lnTo>
                    <a:pt x="118635" y="89058"/>
                  </a:lnTo>
                  <a:lnTo>
                    <a:pt x="117869" y="90030"/>
                  </a:lnTo>
                  <a:lnTo>
                    <a:pt x="117310" y="90826"/>
                  </a:lnTo>
                  <a:lnTo>
                    <a:pt x="116897" y="91444"/>
                  </a:lnTo>
                  <a:lnTo>
                    <a:pt x="116426" y="92358"/>
                  </a:lnTo>
                  <a:lnTo>
                    <a:pt x="115896" y="93359"/>
                  </a:lnTo>
                  <a:lnTo>
                    <a:pt x="114864" y="95421"/>
                  </a:lnTo>
                  <a:lnTo>
                    <a:pt x="113981" y="97277"/>
                  </a:lnTo>
                  <a:lnTo>
                    <a:pt x="113362" y="98574"/>
                  </a:lnTo>
                  <a:lnTo>
                    <a:pt x="111918" y="95510"/>
                  </a:lnTo>
                  <a:lnTo>
                    <a:pt x="111035" y="93654"/>
                  </a:lnTo>
                  <a:lnTo>
                    <a:pt x="110210" y="91768"/>
                  </a:lnTo>
                  <a:lnTo>
                    <a:pt x="113126" y="89029"/>
                  </a:lnTo>
                  <a:lnTo>
                    <a:pt x="115277" y="86937"/>
                  </a:lnTo>
                  <a:lnTo>
                    <a:pt x="117722" y="84551"/>
                  </a:lnTo>
                  <a:lnTo>
                    <a:pt x="120256" y="82017"/>
                  </a:lnTo>
                  <a:lnTo>
                    <a:pt x="122701" y="79483"/>
                  </a:lnTo>
                  <a:lnTo>
                    <a:pt x="123879" y="78246"/>
                  </a:lnTo>
                  <a:lnTo>
                    <a:pt x="124940" y="77068"/>
                  </a:lnTo>
                  <a:lnTo>
                    <a:pt x="125912" y="75978"/>
                  </a:lnTo>
                  <a:lnTo>
                    <a:pt x="126796" y="74947"/>
                  </a:lnTo>
                  <a:lnTo>
                    <a:pt x="131038" y="69762"/>
                  </a:lnTo>
                  <a:lnTo>
                    <a:pt x="133454" y="66786"/>
                  </a:lnTo>
                  <a:lnTo>
                    <a:pt x="135899" y="63752"/>
                  </a:lnTo>
                  <a:lnTo>
                    <a:pt x="138226" y="60835"/>
                  </a:lnTo>
                  <a:lnTo>
                    <a:pt x="139287" y="59451"/>
                  </a:lnTo>
                  <a:lnTo>
                    <a:pt x="140288" y="58125"/>
                  </a:lnTo>
                  <a:lnTo>
                    <a:pt x="141172" y="56917"/>
                  </a:lnTo>
                  <a:lnTo>
                    <a:pt x="141938" y="55798"/>
                  </a:lnTo>
                  <a:lnTo>
                    <a:pt x="142557" y="54825"/>
                  </a:lnTo>
                  <a:lnTo>
                    <a:pt x="143028" y="54000"/>
                  </a:lnTo>
                  <a:lnTo>
                    <a:pt x="143912" y="52292"/>
                  </a:lnTo>
                  <a:lnTo>
                    <a:pt x="144884" y="50230"/>
                  </a:lnTo>
                  <a:lnTo>
                    <a:pt x="145886" y="48049"/>
                  </a:lnTo>
                  <a:lnTo>
                    <a:pt x="146858" y="45840"/>
                  </a:lnTo>
                  <a:lnTo>
                    <a:pt x="148449" y="42187"/>
                  </a:lnTo>
                  <a:lnTo>
                    <a:pt x="149097" y="40655"/>
                  </a:lnTo>
                  <a:lnTo>
                    <a:pt x="147329" y="42599"/>
                  </a:lnTo>
                  <a:lnTo>
                    <a:pt x="143117" y="47107"/>
                  </a:lnTo>
                  <a:lnTo>
                    <a:pt x="140642" y="49788"/>
                  </a:lnTo>
                  <a:lnTo>
                    <a:pt x="138167" y="52380"/>
                  </a:lnTo>
                  <a:lnTo>
                    <a:pt x="135899" y="54707"/>
                  </a:lnTo>
                  <a:lnTo>
                    <a:pt x="134927" y="55709"/>
                  </a:lnTo>
                  <a:lnTo>
                    <a:pt x="134072" y="56534"/>
                  </a:lnTo>
                  <a:lnTo>
                    <a:pt x="132452" y="58095"/>
                  </a:lnTo>
                  <a:lnTo>
                    <a:pt x="130626" y="59863"/>
                  </a:lnTo>
                  <a:lnTo>
                    <a:pt x="128740" y="61778"/>
                  </a:lnTo>
                  <a:lnTo>
                    <a:pt x="126766" y="63840"/>
                  </a:lnTo>
                  <a:lnTo>
                    <a:pt x="125765" y="64930"/>
                  </a:lnTo>
                  <a:lnTo>
                    <a:pt x="124792" y="66020"/>
                  </a:lnTo>
                  <a:lnTo>
                    <a:pt x="123820" y="67110"/>
                  </a:lnTo>
                  <a:lnTo>
                    <a:pt x="122878" y="68259"/>
                  </a:lnTo>
                  <a:lnTo>
                    <a:pt x="121935" y="69379"/>
                  </a:lnTo>
                  <a:lnTo>
                    <a:pt x="121051" y="70528"/>
                  </a:lnTo>
                  <a:lnTo>
                    <a:pt x="120197" y="71677"/>
                  </a:lnTo>
                  <a:lnTo>
                    <a:pt x="119401" y="72825"/>
                  </a:lnTo>
                  <a:lnTo>
                    <a:pt x="118724" y="73857"/>
                  </a:lnTo>
                  <a:lnTo>
                    <a:pt x="118017" y="74947"/>
                  </a:lnTo>
                  <a:lnTo>
                    <a:pt x="117310" y="76125"/>
                  </a:lnTo>
                  <a:lnTo>
                    <a:pt x="116573" y="77333"/>
                  </a:lnTo>
                  <a:lnTo>
                    <a:pt x="115100" y="79866"/>
                  </a:lnTo>
                  <a:lnTo>
                    <a:pt x="113686" y="82429"/>
                  </a:lnTo>
                  <a:lnTo>
                    <a:pt x="112360" y="84875"/>
                  </a:lnTo>
                  <a:lnTo>
                    <a:pt x="111182" y="87055"/>
                  </a:lnTo>
                  <a:lnTo>
                    <a:pt x="109532" y="90266"/>
                  </a:lnTo>
                  <a:lnTo>
                    <a:pt x="108943" y="88911"/>
                  </a:lnTo>
                  <a:lnTo>
                    <a:pt x="108413" y="87526"/>
                  </a:lnTo>
                  <a:lnTo>
                    <a:pt x="109238" y="86937"/>
                  </a:lnTo>
                  <a:lnTo>
                    <a:pt x="108295" y="87202"/>
                  </a:lnTo>
                  <a:lnTo>
                    <a:pt x="107853" y="85965"/>
                  </a:lnTo>
                  <a:lnTo>
                    <a:pt x="107411" y="84698"/>
                  </a:lnTo>
                  <a:lnTo>
                    <a:pt x="106881" y="83225"/>
                  </a:lnTo>
                  <a:lnTo>
                    <a:pt x="109827" y="79366"/>
                  </a:lnTo>
                  <a:lnTo>
                    <a:pt x="114393" y="73415"/>
                  </a:lnTo>
                  <a:lnTo>
                    <a:pt x="119431" y="66727"/>
                  </a:lnTo>
                  <a:lnTo>
                    <a:pt x="121817" y="63546"/>
                  </a:lnTo>
                  <a:lnTo>
                    <a:pt x="123909" y="60717"/>
                  </a:lnTo>
                  <a:lnTo>
                    <a:pt x="125028" y="59185"/>
                  </a:lnTo>
                  <a:lnTo>
                    <a:pt x="126207" y="57654"/>
                  </a:lnTo>
                  <a:lnTo>
                    <a:pt x="127444" y="56063"/>
                  </a:lnTo>
                  <a:lnTo>
                    <a:pt x="128681" y="54501"/>
                  </a:lnTo>
                  <a:lnTo>
                    <a:pt x="131185" y="51437"/>
                  </a:lnTo>
                  <a:lnTo>
                    <a:pt x="133542" y="48580"/>
                  </a:lnTo>
                  <a:lnTo>
                    <a:pt x="135634" y="46105"/>
                  </a:lnTo>
                  <a:lnTo>
                    <a:pt x="137313" y="44161"/>
                  </a:lnTo>
                  <a:lnTo>
                    <a:pt x="138815" y="42423"/>
                  </a:lnTo>
                  <a:lnTo>
                    <a:pt x="138373" y="42658"/>
                  </a:lnTo>
                  <a:lnTo>
                    <a:pt x="137136" y="43365"/>
                  </a:lnTo>
                  <a:lnTo>
                    <a:pt x="136282" y="43866"/>
                  </a:lnTo>
                  <a:lnTo>
                    <a:pt x="135280" y="44455"/>
                  </a:lnTo>
                  <a:lnTo>
                    <a:pt x="134190" y="45162"/>
                  </a:lnTo>
                  <a:lnTo>
                    <a:pt x="133012" y="45928"/>
                  </a:lnTo>
                  <a:lnTo>
                    <a:pt x="131774" y="46783"/>
                  </a:lnTo>
                  <a:lnTo>
                    <a:pt x="130508" y="47696"/>
                  </a:lnTo>
                  <a:lnTo>
                    <a:pt x="129211" y="48698"/>
                  </a:lnTo>
                  <a:lnTo>
                    <a:pt x="127915" y="49729"/>
                  </a:lnTo>
                  <a:lnTo>
                    <a:pt x="126648" y="50819"/>
                  </a:lnTo>
                  <a:lnTo>
                    <a:pt x="126030" y="51408"/>
                  </a:lnTo>
                  <a:lnTo>
                    <a:pt x="125441" y="51968"/>
                  </a:lnTo>
                  <a:lnTo>
                    <a:pt x="124851" y="52557"/>
                  </a:lnTo>
                  <a:lnTo>
                    <a:pt x="124321" y="53176"/>
                  </a:lnTo>
                  <a:lnTo>
                    <a:pt x="123761" y="53765"/>
                  </a:lnTo>
                  <a:lnTo>
                    <a:pt x="123261" y="54383"/>
                  </a:lnTo>
                  <a:lnTo>
                    <a:pt x="122259" y="55680"/>
                  </a:lnTo>
                  <a:lnTo>
                    <a:pt x="121169" y="57094"/>
                  </a:lnTo>
                  <a:lnTo>
                    <a:pt x="118900" y="60158"/>
                  </a:lnTo>
                  <a:lnTo>
                    <a:pt x="116573" y="63369"/>
                  </a:lnTo>
                  <a:lnTo>
                    <a:pt x="114334" y="66580"/>
                  </a:lnTo>
                  <a:lnTo>
                    <a:pt x="112301" y="69585"/>
                  </a:lnTo>
                  <a:lnTo>
                    <a:pt x="111418" y="70940"/>
                  </a:lnTo>
                  <a:lnTo>
                    <a:pt x="110622" y="72177"/>
                  </a:lnTo>
                  <a:lnTo>
                    <a:pt x="109945" y="73297"/>
                  </a:lnTo>
                  <a:lnTo>
                    <a:pt x="109414" y="74240"/>
                  </a:lnTo>
                  <a:lnTo>
                    <a:pt x="109002" y="75006"/>
                  </a:lnTo>
                  <a:lnTo>
                    <a:pt x="108884" y="75300"/>
                  </a:lnTo>
                  <a:lnTo>
                    <a:pt x="108796" y="75565"/>
                  </a:lnTo>
                  <a:lnTo>
                    <a:pt x="108589" y="76184"/>
                  </a:lnTo>
                  <a:lnTo>
                    <a:pt x="108295" y="76891"/>
                  </a:lnTo>
                  <a:lnTo>
                    <a:pt x="107971" y="77657"/>
                  </a:lnTo>
                  <a:lnTo>
                    <a:pt x="107617" y="78423"/>
                  </a:lnTo>
                  <a:lnTo>
                    <a:pt x="106851" y="79955"/>
                  </a:lnTo>
                  <a:lnTo>
                    <a:pt x="106174" y="81251"/>
                  </a:lnTo>
                  <a:lnTo>
                    <a:pt x="105437" y="79336"/>
                  </a:lnTo>
                  <a:lnTo>
                    <a:pt x="104671" y="77480"/>
                  </a:lnTo>
                  <a:lnTo>
                    <a:pt x="103876" y="75595"/>
                  </a:lnTo>
                  <a:lnTo>
                    <a:pt x="103051" y="73739"/>
                  </a:lnTo>
                  <a:lnTo>
                    <a:pt x="103964" y="72354"/>
                  </a:lnTo>
                  <a:lnTo>
                    <a:pt x="105231" y="70469"/>
                  </a:lnTo>
                  <a:lnTo>
                    <a:pt x="106704" y="68141"/>
                  </a:lnTo>
                  <a:lnTo>
                    <a:pt x="108354" y="65549"/>
                  </a:lnTo>
                  <a:lnTo>
                    <a:pt x="110062" y="62750"/>
                  </a:lnTo>
                  <a:lnTo>
                    <a:pt x="110917" y="61307"/>
                  </a:lnTo>
                  <a:lnTo>
                    <a:pt x="111742" y="59863"/>
                  </a:lnTo>
                  <a:lnTo>
                    <a:pt x="112537" y="58449"/>
                  </a:lnTo>
                  <a:lnTo>
                    <a:pt x="113274" y="57035"/>
                  </a:lnTo>
                  <a:lnTo>
                    <a:pt x="113981" y="55650"/>
                  </a:lnTo>
                  <a:lnTo>
                    <a:pt x="114629" y="54325"/>
                  </a:lnTo>
                  <a:lnTo>
                    <a:pt x="115365" y="52763"/>
                  </a:lnTo>
                  <a:lnTo>
                    <a:pt x="116161" y="51172"/>
                  </a:lnTo>
                  <a:lnTo>
                    <a:pt x="116986" y="49552"/>
                  </a:lnTo>
                  <a:lnTo>
                    <a:pt x="117810" y="47902"/>
                  </a:lnTo>
                  <a:lnTo>
                    <a:pt x="119549" y="44662"/>
                  </a:lnTo>
                  <a:lnTo>
                    <a:pt x="121287" y="41539"/>
                  </a:lnTo>
                  <a:lnTo>
                    <a:pt x="122907" y="38652"/>
                  </a:lnTo>
                  <a:lnTo>
                    <a:pt x="124380" y="36148"/>
                  </a:lnTo>
                  <a:lnTo>
                    <a:pt x="125617" y="34115"/>
                  </a:lnTo>
                  <a:lnTo>
                    <a:pt x="126531" y="32642"/>
                  </a:lnTo>
                  <a:lnTo>
                    <a:pt x="127326" y="31522"/>
                  </a:lnTo>
                  <a:lnTo>
                    <a:pt x="128121" y="30403"/>
                  </a:lnTo>
                  <a:lnTo>
                    <a:pt x="128946" y="29313"/>
                  </a:lnTo>
                  <a:lnTo>
                    <a:pt x="129683" y="28311"/>
                  </a:lnTo>
                  <a:lnTo>
                    <a:pt x="130891" y="26779"/>
                  </a:lnTo>
                  <a:lnTo>
                    <a:pt x="131362" y="26190"/>
                  </a:lnTo>
                  <a:lnTo>
                    <a:pt x="130979" y="26455"/>
                  </a:lnTo>
                  <a:lnTo>
                    <a:pt x="129948" y="27192"/>
                  </a:lnTo>
                  <a:lnTo>
                    <a:pt x="128416" y="28341"/>
                  </a:lnTo>
                  <a:lnTo>
                    <a:pt x="127473" y="29077"/>
                  </a:lnTo>
                  <a:lnTo>
                    <a:pt x="126472" y="29873"/>
                  </a:lnTo>
                  <a:lnTo>
                    <a:pt x="125441" y="30786"/>
                  </a:lnTo>
                  <a:lnTo>
                    <a:pt x="124321" y="31758"/>
                  </a:lnTo>
                  <a:lnTo>
                    <a:pt x="123231" y="32789"/>
                  </a:lnTo>
                  <a:lnTo>
                    <a:pt x="122082" y="33909"/>
                  </a:lnTo>
                  <a:lnTo>
                    <a:pt x="120992" y="35058"/>
                  </a:lnTo>
                  <a:lnTo>
                    <a:pt x="119932" y="36265"/>
                  </a:lnTo>
                  <a:lnTo>
                    <a:pt x="119401" y="36914"/>
                  </a:lnTo>
                  <a:lnTo>
                    <a:pt x="118900" y="37532"/>
                  </a:lnTo>
                  <a:lnTo>
                    <a:pt x="118400" y="38180"/>
                  </a:lnTo>
                  <a:lnTo>
                    <a:pt x="117928" y="38828"/>
                  </a:lnTo>
                  <a:lnTo>
                    <a:pt x="117015" y="40184"/>
                  </a:lnTo>
                  <a:lnTo>
                    <a:pt x="116102" y="41539"/>
                  </a:lnTo>
                  <a:lnTo>
                    <a:pt x="115218" y="42953"/>
                  </a:lnTo>
                  <a:lnTo>
                    <a:pt x="114334" y="44338"/>
                  </a:lnTo>
                  <a:lnTo>
                    <a:pt x="113480" y="45752"/>
                  </a:lnTo>
                  <a:lnTo>
                    <a:pt x="112655" y="47136"/>
                  </a:lnTo>
                  <a:lnTo>
                    <a:pt x="111064" y="49905"/>
                  </a:lnTo>
                  <a:lnTo>
                    <a:pt x="109621" y="52527"/>
                  </a:lnTo>
                  <a:lnTo>
                    <a:pt x="108354" y="54943"/>
                  </a:lnTo>
                  <a:lnTo>
                    <a:pt x="107264" y="57123"/>
                  </a:lnTo>
                  <a:lnTo>
                    <a:pt x="106409" y="58950"/>
                  </a:lnTo>
                  <a:lnTo>
                    <a:pt x="105850" y="60305"/>
                  </a:lnTo>
                  <a:lnTo>
                    <a:pt x="105260" y="61866"/>
                  </a:lnTo>
                  <a:lnTo>
                    <a:pt x="104671" y="63575"/>
                  </a:lnTo>
                  <a:lnTo>
                    <a:pt x="104082" y="65343"/>
                  </a:lnTo>
                  <a:lnTo>
                    <a:pt x="103522" y="67140"/>
                  </a:lnTo>
                  <a:lnTo>
                    <a:pt x="102992" y="68848"/>
                  </a:lnTo>
                  <a:lnTo>
                    <a:pt x="102138" y="71735"/>
                  </a:lnTo>
                  <a:lnTo>
                    <a:pt x="100134" y="67405"/>
                  </a:lnTo>
                  <a:lnTo>
                    <a:pt x="99162" y="65254"/>
                  </a:lnTo>
                  <a:lnTo>
                    <a:pt x="98190" y="63104"/>
                  </a:lnTo>
                  <a:lnTo>
                    <a:pt x="99251" y="61513"/>
                  </a:lnTo>
                  <a:lnTo>
                    <a:pt x="101666" y="57742"/>
                  </a:lnTo>
                  <a:lnTo>
                    <a:pt x="103080" y="55532"/>
                  </a:lnTo>
                  <a:lnTo>
                    <a:pt x="104465" y="53323"/>
                  </a:lnTo>
                  <a:lnTo>
                    <a:pt x="105643" y="51320"/>
                  </a:lnTo>
                  <a:lnTo>
                    <a:pt x="106144" y="50465"/>
                  </a:lnTo>
                  <a:lnTo>
                    <a:pt x="106527" y="49729"/>
                  </a:lnTo>
                  <a:lnTo>
                    <a:pt x="107028" y="48786"/>
                  </a:lnTo>
                  <a:lnTo>
                    <a:pt x="107823" y="47431"/>
                  </a:lnTo>
                  <a:lnTo>
                    <a:pt x="110062" y="43660"/>
                  </a:lnTo>
                  <a:lnTo>
                    <a:pt x="112950" y="38946"/>
                  </a:lnTo>
                  <a:lnTo>
                    <a:pt x="116072" y="33850"/>
                  </a:lnTo>
                  <a:lnTo>
                    <a:pt x="121699" y="24717"/>
                  </a:lnTo>
                  <a:lnTo>
                    <a:pt x="124203" y="20681"/>
                  </a:lnTo>
                  <a:lnTo>
                    <a:pt x="122671" y="22036"/>
                  </a:lnTo>
                  <a:lnTo>
                    <a:pt x="121080" y="23480"/>
                  </a:lnTo>
                  <a:lnTo>
                    <a:pt x="119166" y="25247"/>
                  </a:lnTo>
                  <a:lnTo>
                    <a:pt x="118134" y="26220"/>
                  </a:lnTo>
                  <a:lnTo>
                    <a:pt x="117103" y="27221"/>
                  </a:lnTo>
                  <a:lnTo>
                    <a:pt x="116102" y="28252"/>
                  </a:lnTo>
                  <a:lnTo>
                    <a:pt x="115159" y="29254"/>
                  </a:lnTo>
                  <a:lnTo>
                    <a:pt x="114275" y="30256"/>
                  </a:lnTo>
                  <a:lnTo>
                    <a:pt x="113450" y="31198"/>
                  </a:lnTo>
                  <a:lnTo>
                    <a:pt x="112773" y="32082"/>
                  </a:lnTo>
                  <a:lnTo>
                    <a:pt x="112478" y="32524"/>
                  </a:lnTo>
                  <a:lnTo>
                    <a:pt x="112213" y="32907"/>
                  </a:lnTo>
                  <a:lnTo>
                    <a:pt x="111064" y="34792"/>
                  </a:lnTo>
                  <a:lnTo>
                    <a:pt x="109503" y="37238"/>
                  </a:lnTo>
                  <a:lnTo>
                    <a:pt x="105909" y="42923"/>
                  </a:lnTo>
                  <a:lnTo>
                    <a:pt x="104141" y="45781"/>
                  </a:lnTo>
                  <a:lnTo>
                    <a:pt x="102580" y="48403"/>
                  </a:lnTo>
                  <a:lnTo>
                    <a:pt x="101902" y="49523"/>
                  </a:lnTo>
                  <a:lnTo>
                    <a:pt x="101342" y="50524"/>
                  </a:lnTo>
                  <a:lnTo>
                    <a:pt x="100930" y="51378"/>
                  </a:lnTo>
                  <a:lnTo>
                    <a:pt x="100635" y="51997"/>
                  </a:lnTo>
                  <a:lnTo>
                    <a:pt x="100252" y="52999"/>
                  </a:lnTo>
                  <a:lnTo>
                    <a:pt x="99869" y="54207"/>
                  </a:lnTo>
                  <a:lnTo>
                    <a:pt x="99457" y="55562"/>
                  </a:lnTo>
                  <a:lnTo>
                    <a:pt x="99044" y="57005"/>
                  </a:lnTo>
                  <a:lnTo>
                    <a:pt x="98278" y="59775"/>
                  </a:lnTo>
                  <a:lnTo>
                    <a:pt x="97719" y="61955"/>
                  </a:lnTo>
                  <a:lnTo>
                    <a:pt x="97041" y="60305"/>
                  </a:lnTo>
                  <a:lnTo>
                    <a:pt x="96393" y="58655"/>
                  </a:lnTo>
                  <a:lnTo>
                    <a:pt x="95097" y="55356"/>
                  </a:lnTo>
                  <a:lnTo>
                    <a:pt x="96098" y="53117"/>
                  </a:lnTo>
                  <a:lnTo>
                    <a:pt x="97571" y="49699"/>
                  </a:lnTo>
                  <a:lnTo>
                    <a:pt x="98337" y="47843"/>
                  </a:lnTo>
                  <a:lnTo>
                    <a:pt x="99044" y="46046"/>
                  </a:lnTo>
                  <a:lnTo>
                    <a:pt x="99663" y="44426"/>
                  </a:lnTo>
                  <a:lnTo>
                    <a:pt x="99899" y="43719"/>
                  </a:lnTo>
                  <a:lnTo>
                    <a:pt x="100105" y="43100"/>
                  </a:lnTo>
                  <a:lnTo>
                    <a:pt x="101224" y="39211"/>
                  </a:lnTo>
                  <a:lnTo>
                    <a:pt x="101990" y="36619"/>
                  </a:lnTo>
                  <a:lnTo>
                    <a:pt x="102845" y="33820"/>
                  </a:lnTo>
                  <a:lnTo>
                    <a:pt x="103699" y="30992"/>
                  </a:lnTo>
                  <a:lnTo>
                    <a:pt x="104553" y="28370"/>
                  </a:lnTo>
                  <a:lnTo>
                    <a:pt x="104966" y="27162"/>
                  </a:lnTo>
                  <a:lnTo>
                    <a:pt x="105349" y="26072"/>
                  </a:lnTo>
                  <a:lnTo>
                    <a:pt x="105702" y="25100"/>
                  </a:lnTo>
                  <a:lnTo>
                    <a:pt x="106026" y="24305"/>
                  </a:lnTo>
                  <a:lnTo>
                    <a:pt x="106409" y="23539"/>
                  </a:lnTo>
                  <a:lnTo>
                    <a:pt x="106822" y="22714"/>
                  </a:lnTo>
                  <a:lnTo>
                    <a:pt x="107323" y="21859"/>
                  </a:lnTo>
                  <a:lnTo>
                    <a:pt x="107882" y="20946"/>
                  </a:lnTo>
                  <a:lnTo>
                    <a:pt x="109061" y="19090"/>
                  </a:lnTo>
                  <a:lnTo>
                    <a:pt x="110269" y="17264"/>
                  </a:lnTo>
                  <a:lnTo>
                    <a:pt x="111418" y="15643"/>
                  </a:lnTo>
                  <a:lnTo>
                    <a:pt x="112360" y="14318"/>
                  </a:lnTo>
                  <a:lnTo>
                    <a:pt x="113244" y="13110"/>
                  </a:lnTo>
                  <a:lnTo>
                    <a:pt x="112861" y="13463"/>
                  </a:lnTo>
                  <a:lnTo>
                    <a:pt x="111771" y="14465"/>
                  </a:lnTo>
                  <a:lnTo>
                    <a:pt x="110210" y="15997"/>
                  </a:lnTo>
                  <a:lnTo>
                    <a:pt x="109267" y="16940"/>
                  </a:lnTo>
                  <a:lnTo>
                    <a:pt x="108265" y="17971"/>
                  </a:lnTo>
                  <a:lnTo>
                    <a:pt x="107234" y="19120"/>
                  </a:lnTo>
                  <a:lnTo>
                    <a:pt x="106174" y="20298"/>
                  </a:lnTo>
                  <a:lnTo>
                    <a:pt x="105113" y="21565"/>
                  </a:lnTo>
                  <a:lnTo>
                    <a:pt x="104082" y="22861"/>
                  </a:lnTo>
                  <a:lnTo>
                    <a:pt x="103080" y="24187"/>
                  </a:lnTo>
                  <a:lnTo>
                    <a:pt x="102138" y="25542"/>
                  </a:lnTo>
                  <a:lnTo>
                    <a:pt x="101696" y="26220"/>
                  </a:lnTo>
                  <a:lnTo>
                    <a:pt x="101283" y="26897"/>
                  </a:lnTo>
                  <a:lnTo>
                    <a:pt x="100871" y="27575"/>
                  </a:lnTo>
                  <a:lnTo>
                    <a:pt x="100517" y="28252"/>
                  </a:lnTo>
                  <a:lnTo>
                    <a:pt x="99280" y="30697"/>
                  </a:lnTo>
                  <a:lnTo>
                    <a:pt x="98779" y="31758"/>
                  </a:lnTo>
                  <a:lnTo>
                    <a:pt x="98337" y="32730"/>
                  </a:lnTo>
                  <a:lnTo>
                    <a:pt x="97954" y="33643"/>
                  </a:lnTo>
                  <a:lnTo>
                    <a:pt x="97601" y="34468"/>
                  </a:lnTo>
                  <a:lnTo>
                    <a:pt x="97306" y="35264"/>
                  </a:lnTo>
                  <a:lnTo>
                    <a:pt x="97041" y="36000"/>
                  </a:lnTo>
                  <a:lnTo>
                    <a:pt x="96835" y="36737"/>
                  </a:lnTo>
                  <a:lnTo>
                    <a:pt x="96629" y="37444"/>
                  </a:lnTo>
                  <a:lnTo>
                    <a:pt x="96275" y="38917"/>
                  </a:lnTo>
                  <a:lnTo>
                    <a:pt x="95922" y="40508"/>
                  </a:lnTo>
                  <a:lnTo>
                    <a:pt x="95568" y="42334"/>
                  </a:lnTo>
                  <a:lnTo>
                    <a:pt x="95008" y="45221"/>
                  </a:lnTo>
                  <a:lnTo>
                    <a:pt x="94537" y="47991"/>
                  </a:lnTo>
                  <a:lnTo>
                    <a:pt x="94154" y="50377"/>
                  </a:lnTo>
                  <a:lnTo>
                    <a:pt x="93859" y="52203"/>
                  </a:lnTo>
                  <a:lnTo>
                    <a:pt x="93418" y="51172"/>
                  </a:lnTo>
                  <a:lnTo>
                    <a:pt x="93005" y="50112"/>
                  </a:lnTo>
                  <a:lnTo>
                    <a:pt x="92593" y="49022"/>
                  </a:lnTo>
                  <a:lnTo>
                    <a:pt x="92239" y="47902"/>
                  </a:lnTo>
                  <a:lnTo>
                    <a:pt x="92386" y="46311"/>
                  </a:lnTo>
                  <a:lnTo>
                    <a:pt x="92563" y="44102"/>
                  </a:lnTo>
                  <a:lnTo>
                    <a:pt x="92711" y="41392"/>
                  </a:lnTo>
                  <a:lnTo>
                    <a:pt x="92858" y="38298"/>
                  </a:lnTo>
                  <a:lnTo>
                    <a:pt x="92887" y="36619"/>
                  </a:lnTo>
                  <a:lnTo>
                    <a:pt x="92946" y="34881"/>
                  </a:lnTo>
                  <a:lnTo>
                    <a:pt x="92946" y="33113"/>
                  </a:lnTo>
                  <a:lnTo>
                    <a:pt x="92946" y="31316"/>
                  </a:lnTo>
                  <a:lnTo>
                    <a:pt x="92887" y="29490"/>
                  </a:lnTo>
                  <a:lnTo>
                    <a:pt x="92828" y="27663"/>
                  </a:lnTo>
                  <a:lnTo>
                    <a:pt x="92711" y="25866"/>
                  </a:lnTo>
                  <a:lnTo>
                    <a:pt x="92593" y="24069"/>
                  </a:lnTo>
                  <a:lnTo>
                    <a:pt x="92475" y="22979"/>
                  </a:lnTo>
                  <a:lnTo>
                    <a:pt x="92357" y="21918"/>
                  </a:lnTo>
                  <a:lnTo>
                    <a:pt x="92210" y="20828"/>
                  </a:lnTo>
                  <a:lnTo>
                    <a:pt x="92033" y="19738"/>
                  </a:lnTo>
                  <a:lnTo>
                    <a:pt x="91679" y="17617"/>
                  </a:lnTo>
                  <a:lnTo>
                    <a:pt x="91238" y="15496"/>
                  </a:lnTo>
                  <a:lnTo>
                    <a:pt x="90766" y="13434"/>
                  </a:lnTo>
                  <a:lnTo>
                    <a:pt x="90265" y="11431"/>
                  </a:lnTo>
                  <a:lnTo>
                    <a:pt x="89765" y="9545"/>
                  </a:lnTo>
                  <a:lnTo>
                    <a:pt x="89264" y="7748"/>
                  </a:lnTo>
                  <a:lnTo>
                    <a:pt x="88763" y="6098"/>
                  </a:lnTo>
                  <a:lnTo>
                    <a:pt x="88292" y="4596"/>
                  </a:lnTo>
                  <a:lnTo>
                    <a:pt x="87467" y="2151"/>
                  </a:lnTo>
                  <a:lnTo>
                    <a:pt x="86907" y="560"/>
                  </a:lnTo>
                  <a:lnTo>
                    <a:pt x="86701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33"/>
          <p:cNvGrpSpPr/>
          <p:nvPr/>
        </p:nvGrpSpPr>
        <p:grpSpPr>
          <a:xfrm>
            <a:off x="31489" y="1153155"/>
            <a:ext cx="2793827" cy="3682841"/>
            <a:chOff x="1822925" y="238125"/>
            <a:chExt cx="3974150" cy="5238750"/>
          </a:xfrm>
        </p:grpSpPr>
        <p:sp>
          <p:nvSpPr>
            <p:cNvPr id="525" name="Google Shape;525;p33"/>
            <p:cNvSpPr/>
            <p:nvPr/>
          </p:nvSpPr>
          <p:spPr>
            <a:xfrm>
              <a:off x="1822925" y="238125"/>
              <a:ext cx="3974150" cy="5238750"/>
            </a:xfrm>
            <a:custGeom>
              <a:rect b="b" l="l" r="r" t="t"/>
              <a:pathLst>
                <a:path extrusionOk="0" h="209550" w="158966">
                  <a:moveTo>
                    <a:pt x="63368" y="68996"/>
                  </a:moveTo>
                  <a:lnTo>
                    <a:pt x="64841" y="69438"/>
                  </a:lnTo>
                  <a:lnTo>
                    <a:pt x="66197" y="69879"/>
                  </a:lnTo>
                  <a:lnTo>
                    <a:pt x="67463" y="70262"/>
                  </a:lnTo>
                  <a:lnTo>
                    <a:pt x="68553" y="70616"/>
                  </a:lnTo>
                  <a:lnTo>
                    <a:pt x="71588" y="71470"/>
                  </a:lnTo>
                  <a:lnTo>
                    <a:pt x="76331" y="72767"/>
                  </a:lnTo>
                  <a:lnTo>
                    <a:pt x="75830" y="73208"/>
                  </a:lnTo>
                  <a:lnTo>
                    <a:pt x="75300" y="73680"/>
                  </a:lnTo>
                  <a:lnTo>
                    <a:pt x="74799" y="74181"/>
                  </a:lnTo>
                  <a:lnTo>
                    <a:pt x="74298" y="74740"/>
                  </a:lnTo>
                  <a:lnTo>
                    <a:pt x="73620" y="75565"/>
                  </a:lnTo>
                  <a:lnTo>
                    <a:pt x="72943" y="76449"/>
                  </a:lnTo>
                  <a:lnTo>
                    <a:pt x="72324" y="77392"/>
                  </a:lnTo>
                  <a:lnTo>
                    <a:pt x="71676" y="78393"/>
                  </a:lnTo>
                  <a:lnTo>
                    <a:pt x="71087" y="79454"/>
                  </a:lnTo>
                  <a:lnTo>
                    <a:pt x="70498" y="80544"/>
                  </a:lnTo>
                  <a:lnTo>
                    <a:pt x="69909" y="81664"/>
                  </a:lnTo>
                  <a:lnTo>
                    <a:pt x="69349" y="82783"/>
                  </a:lnTo>
                  <a:lnTo>
                    <a:pt x="67994" y="82812"/>
                  </a:lnTo>
                  <a:lnTo>
                    <a:pt x="66845" y="82871"/>
                  </a:lnTo>
                  <a:lnTo>
                    <a:pt x="65254" y="83019"/>
                  </a:lnTo>
                  <a:lnTo>
                    <a:pt x="63722" y="83225"/>
                  </a:lnTo>
                  <a:lnTo>
                    <a:pt x="62219" y="83461"/>
                  </a:lnTo>
                  <a:lnTo>
                    <a:pt x="60776" y="83785"/>
                  </a:lnTo>
                  <a:lnTo>
                    <a:pt x="60776" y="83785"/>
                  </a:lnTo>
                  <a:lnTo>
                    <a:pt x="60953" y="81546"/>
                  </a:lnTo>
                  <a:lnTo>
                    <a:pt x="61129" y="79542"/>
                  </a:lnTo>
                  <a:lnTo>
                    <a:pt x="61336" y="77716"/>
                  </a:lnTo>
                  <a:lnTo>
                    <a:pt x="61542" y="76066"/>
                  </a:lnTo>
                  <a:lnTo>
                    <a:pt x="61778" y="74593"/>
                  </a:lnTo>
                  <a:lnTo>
                    <a:pt x="62043" y="73267"/>
                  </a:lnTo>
                  <a:lnTo>
                    <a:pt x="62161" y="72649"/>
                  </a:lnTo>
                  <a:lnTo>
                    <a:pt x="62337" y="72060"/>
                  </a:lnTo>
                  <a:lnTo>
                    <a:pt x="62485" y="71500"/>
                  </a:lnTo>
                  <a:lnTo>
                    <a:pt x="62661" y="70969"/>
                  </a:lnTo>
                  <a:lnTo>
                    <a:pt x="63368" y="68996"/>
                  </a:lnTo>
                  <a:close/>
                  <a:moveTo>
                    <a:pt x="77509" y="73091"/>
                  </a:moveTo>
                  <a:lnTo>
                    <a:pt x="87143" y="75654"/>
                  </a:lnTo>
                  <a:lnTo>
                    <a:pt x="91031" y="76655"/>
                  </a:lnTo>
                  <a:lnTo>
                    <a:pt x="93476" y="77303"/>
                  </a:lnTo>
                  <a:lnTo>
                    <a:pt x="94272" y="77510"/>
                  </a:lnTo>
                  <a:lnTo>
                    <a:pt x="95215" y="77834"/>
                  </a:lnTo>
                  <a:lnTo>
                    <a:pt x="96246" y="78217"/>
                  </a:lnTo>
                  <a:lnTo>
                    <a:pt x="97365" y="78659"/>
                  </a:lnTo>
                  <a:lnTo>
                    <a:pt x="99663" y="79660"/>
                  </a:lnTo>
                  <a:lnTo>
                    <a:pt x="101873" y="80662"/>
                  </a:lnTo>
                  <a:lnTo>
                    <a:pt x="101224" y="80632"/>
                  </a:lnTo>
                  <a:lnTo>
                    <a:pt x="100517" y="80603"/>
                  </a:lnTo>
                  <a:lnTo>
                    <a:pt x="99781" y="80632"/>
                  </a:lnTo>
                  <a:lnTo>
                    <a:pt x="99074" y="80662"/>
                  </a:lnTo>
                  <a:lnTo>
                    <a:pt x="98337" y="80721"/>
                  </a:lnTo>
                  <a:lnTo>
                    <a:pt x="97630" y="80809"/>
                  </a:lnTo>
                  <a:lnTo>
                    <a:pt x="96953" y="80927"/>
                  </a:lnTo>
                  <a:lnTo>
                    <a:pt x="96305" y="81104"/>
                  </a:lnTo>
                  <a:lnTo>
                    <a:pt x="95774" y="81281"/>
                  </a:lnTo>
                  <a:lnTo>
                    <a:pt x="95215" y="81516"/>
                  </a:lnTo>
                  <a:lnTo>
                    <a:pt x="94625" y="81811"/>
                  </a:lnTo>
                  <a:lnTo>
                    <a:pt x="94007" y="82135"/>
                  </a:lnTo>
                  <a:lnTo>
                    <a:pt x="93388" y="82518"/>
                  </a:lnTo>
                  <a:lnTo>
                    <a:pt x="92711" y="82960"/>
                  </a:lnTo>
                  <a:lnTo>
                    <a:pt x="92033" y="83431"/>
                  </a:lnTo>
                  <a:lnTo>
                    <a:pt x="91355" y="83932"/>
                  </a:lnTo>
                  <a:lnTo>
                    <a:pt x="86819" y="83578"/>
                  </a:lnTo>
                  <a:lnTo>
                    <a:pt x="82105" y="83254"/>
                  </a:lnTo>
                  <a:lnTo>
                    <a:pt x="77480" y="83019"/>
                  </a:lnTo>
                  <a:lnTo>
                    <a:pt x="75270" y="82901"/>
                  </a:lnTo>
                  <a:lnTo>
                    <a:pt x="73179" y="82842"/>
                  </a:lnTo>
                  <a:lnTo>
                    <a:pt x="73503" y="81575"/>
                  </a:lnTo>
                  <a:lnTo>
                    <a:pt x="73856" y="80308"/>
                  </a:lnTo>
                  <a:lnTo>
                    <a:pt x="74269" y="79012"/>
                  </a:lnTo>
                  <a:lnTo>
                    <a:pt x="74710" y="77775"/>
                  </a:lnTo>
                  <a:lnTo>
                    <a:pt x="74976" y="77156"/>
                  </a:lnTo>
                  <a:lnTo>
                    <a:pt x="75241" y="76537"/>
                  </a:lnTo>
                  <a:lnTo>
                    <a:pt x="75535" y="75978"/>
                  </a:lnTo>
                  <a:lnTo>
                    <a:pt x="75830" y="75389"/>
                  </a:lnTo>
                  <a:lnTo>
                    <a:pt x="76154" y="74858"/>
                  </a:lnTo>
                  <a:lnTo>
                    <a:pt x="76508" y="74328"/>
                  </a:lnTo>
                  <a:lnTo>
                    <a:pt x="76861" y="73827"/>
                  </a:lnTo>
                  <a:lnTo>
                    <a:pt x="77244" y="73356"/>
                  </a:lnTo>
                  <a:lnTo>
                    <a:pt x="77509" y="73091"/>
                  </a:lnTo>
                  <a:close/>
                  <a:moveTo>
                    <a:pt x="56298" y="67729"/>
                  </a:moveTo>
                  <a:lnTo>
                    <a:pt x="57300" y="67788"/>
                  </a:lnTo>
                  <a:lnTo>
                    <a:pt x="58331" y="67906"/>
                  </a:lnTo>
                  <a:lnTo>
                    <a:pt x="59362" y="68053"/>
                  </a:lnTo>
                  <a:lnTo>
                    <a:pt x="60393" y="68259"/>
                  </a:lnTo>
                  <a:lnTo>
                    <a:pt x="61395" y="68495"/>
                  </a:lnTo>
                  <a:lnTo>
                    <a:pt x="60187" y="70940"/>
                  </a:lnTo>
                  <a:lnTo>
                    <a:pt x="59097" y="73238"/>
                  </a:lnTo>
                  <a:lnTo>
                    <a:pt x="58625" y="74328"/>
                  </a:lnTo>
                  <a:lnTo>
                    <a:pt x="58183" y="75330"/>
                  </a:lnTo>
                  <a:lnTo>
                    <a:pt x="57830" y="76243"/>
                  </a:lnTo>
                  <a:lnTo>
                    <a:pt x="57535" y="77038"/>
                  </a:lnTo>
                  <a:lnTo>
                    <a:pt x="57300" y="77775"/>
                  </a:lnTo>
                  <a:lnTo>
                    <a:pt x="57093" y="78629"/>
                  </a:lnTo>
                  <a:lnTo>
                    <a:pt x="56858" y="79542"/>
                  </a:lnTo>
                  <a:lnTo>
                    <a:pt x="56622" y="80573"/>
                  </a:lnTo>
                  <a:lnTo>
                    <a:pt x="56180" y="82842"/>
                  </a:lnTo>
                  <a:lnTo>
                    <a:pt x="55768" y="85346"/>
                  </a:lnTo>
                  <a:lnTo>
                    <a:pt x="55061" y="85670"/>
                  </a:lnTo>
                  <a:lnTo>
                    <a:pt x="54383" y="85965"/>
                  </a:lnTo>
                  <a:lnTo>
                    <a:pt x="53764" y="86289"/>
                  </a:lnTo>
                  <a:lnTo>
                    <a:pt x="53175" y="86583"/>
                  </a:lnTo>
                  <a:lnTo>
                    <a:pt x="52616" y="86907"/>
                  </a:lnTo>
                  <a:lnTo>
                    <a:pt x="52115" y="87231"/>
                  </a:lnTo>
                  <a:lnTo>
                    <a:pt x="51643" y="87556"/>
                  </a:lnTo>
                  <a:lnTo>
                    <a:pt x="51201" y="87880"/>
                  </a:lnTo>
                  <a:lnTo>
                    <a:pt x="51172" y="85906"/>
                  </a:lnTo>
                  <a:lnTo>
                    <a:pt x="51113" y="83961"/>
                  </a:lnTo>
                  <a:lnTo>
                    <a:pt x="51054" y="82017"/>
                  </a:lnTo>
                  <a:lnTo>
                    <a:pt x="50936" y="80161"/>
                  </a:lnTo>
                  <a:lnTo>
                    <a:pt x="50818" y="78393"/>
                  </a:lnTo>
                  <a:lnTo>
                    <a:pt x="50701" y="76744"/>
                  </a:lnTo>
                  <a:lnTo>
                    <a:pt x="50524" y="75300"/>
                  </a:lnTo>
                  <a:lnTo>
                    <a:pt x="50347" y="74063"/>
                  </a:lnTo>
                  <a:lnTo>
                    <a:pt x="49611" y="69703"/>
                  </a:lnTo>
                  <a:lnTo>
                    <a:pt x="50023" y="69408"/>
                  </a:lnTo>
                  <a:lnTo>
                    <a:pt x="50435" y="69143"/>
                  </a:lnTo>
                  <a:lnTo>
                    <a:pt x="50877" y="68878"/>
                  </a:lnTo>
                  <a:lnTo>
                    <a:pt x="51349" y="68642"/>
                  </a:lnTo>
                  <a:lnTo>
                    <a:pt x="51820" y="68406"/>
                  </a:lnTo>
                  <a:lnTo>
                    <a:pt x="52321" y="68230"/>
                  </a:lnTo>
                  <a:lnTo>
                    <a:pt x="52851" y="68082"/>
                  </a:lnTo>
                  <a:lnTo>
                    <a:pt x="53381" y="67935"/>
                  </a:lnTo>
                  <a:lnTo>
                    <a:pt x="53853" y="67847"/>
                  </a:lnTo>
                  <a:lnTo>
                    <a:pt x="54324" y="67788"/>
                  </a:lnTo>
                  <a:lnTo>
                    <a:pt x="54796" y="67758"/>
                  </a:lnTo>
                  <a:lnTo>
                    <a:pt x="55296" y="67729"/>
                  </a:lnTo>
                  <a:close/>
                  <a:moveTo>
                    <a:pt x="102580" y="80986"/>
                  </a:moveTo>
                  <a:lnTo>
                    <a:pt x="104730" y="81988"/>
                  </a:lnTo>
                  <a:lnTo>
                    <a:pt x="105614" y="84521"/>
                  </a:lnTo>
                  <a:lnTo>
                    <a:pt x="106527" y="87055"/>
                  </a:lnTo>
                  <a:lnTo>
                    <a:pt x="106792" y="87732"/>
                  </a:lnTo>
                  <a:lnTo>
                    <a:pt x="106409" y="87909"/>
                  </a:lnTo>
                  <a:lnTo>
                    <a:pt x="105938" y="87467"/>
                  </a:lnTo>
                  <a:lnTo>
                    <a:pt x="105408" y="87025"/>
                  </a:lnTo>
                  <a:lnTo>
                    <a:pt x="104878" y="86613"/>
                  </a:lnTo>
                  <a:lnTo>
                    <a:pt x="104288" y="86230"/>
                  </a:lnTo>
                  <a:lnTo>
                    <a:pt x="103699" y="85876"/>
                  </a:lnTo>
                  <a:lnTo>
                    <a:pt x="103080" y="85582"/>
                  </a:lnTo>
                  <a:lnTo>
                    <a:pt x="102432" y="85346"/>
                  </a:lnTo>
                  <a:lnTo>
                    <a:pt x="102108" y="85228"/>
                  </a:lnTo>
                  <a:lnTo>
                    <a:pt x="101784" y="85169"/>
                  </a:lnTo>
                  <a:lnTo>
                    <a:pt x="101224" y="85051"/>
                  </a:lnTo>
                  <a:lnTo>
                    <a:pt x="100488" y="84934"/>
                  </a:lnTo>
                  <a:lnTo>
                    <a:pt x="98573" y="84668"/>
                  </a:lnTo>
                  <a:lnTo>
                    <a:pt x="96187" y="84403"/>
                  </a:lnTo>
                  <a:lnTo>
                    <a:pt x="93359" y="84138"/>
                  </a:lnTo>
                  <a:lnTo>
                    <a:pt x="94095" y="83578"/>
                  </a:lnTo>
                  <a:lnTo>
                    <a:pt x="94478" y="83313"/>
                  </a:lnTo>
                  <a:lnTo>
                    <a:pt x="94832" y="83078"/>
                  </a:lnTo>
                  <a:lnTo>
                    <a:pt x="95332" y="82812"/>
                  </a:lnTo>
                  <a:lnTo>
                    <a:pt x="95833" y="82577"/>
                  </a:lnTo>
                  <a:lnTo>
                    <a:pt x="96334" y="82341"/>
                  </a:lnTo>
                  <a:lnTo>
                    <a:pt x="96864" y="82135"/>
                  </a:lnTo>
                  <a:lnTo>
                    <a:pt x="97365" y="81958"/>
                  </a:lnTo>
                  <a:lnTo>
                    <a:pt x="97895" y="81781"/>
                  </a:lnTo>
                  <a:lnTo>
                    <a:pt x="98927" y="81516"/>
                  </a:lnTo>
                  <a:lnTo>
                    <a:pt x="99928" y="81310"/>
                  </a:lnTo>
                  <a:lnTo>
                    <a:pt x="100871" y="81163"/>
                  </a:lnTo>
                  <a:lnTo>
                    <a:pt x="101755" y="81045"/>
                  </a:lnTo>
                  <a:lnTo>
                    <a:pt x="102580" y="80986"/>
                  </a:lnTo>
                  <a:close/>
                  <a:moveTo>
                    <a:pt x="107087" y="88557"/>
                  </a:moveTo>
                  <a:lnTo>
                    <a:pt x="107087" y="88587"/>
                  </a:lnTo>
                  <a:lnTo>
                    <a:pt x="107058" y="88557"/>
                  </a:lnTo>
                  <a:close/>
                  <a:moveTo>
                    <a:pt x="72324" y="86701"/>
                  </a:moveTo>
                  <a:lnTo>
                    <a:pt x="73738" y="86878"/>
                  </a:lnTo>
                  <a:lnTo>
                    <a:pt x="75359" y="87025"/>
                  </a:lnTo>
                  <a:lnTo>
                    <a:pt x="78953" y="87349"/>
                  </a:lnTo>
                  <a:lnTo>
                    <a:pt x="82959" y="87644"/>
                  </a:lnTo>
                  <a:lnTo>
                    <a:pt x="87084" y="87939"/>
                  </a:lnTo>
                  <a:lnTo>
                    <a:pt x="86170" y="88970"/>
                  </a:lnTo>
                  <a:lnTo>
                    <a:pt x="85287" y="90060"/>
                  </a:lnTo>
                  <a:lnTo>
                    <a:pt x="84403" y="91238"/>
                  </a:lnTo>
                  <a:lnTo>
                    <a:pt x="83578" y="92446"/>
                  </a:lnTo>
                  <a:lnTo>
                    <a:pt x="83401" y="92711"/>
                  </a:lnTo>
                  <a:lnTo>
                    <a:pt x="79984" y="92711"/>
                  </a:lnTo>
                  <a:lnTo>
                    <a:pt x="78305" y="92770"/>
                  </a:lnTo>
                  <a:lnTo>
                    <a:pt x="76684" y="92829"/>
                  </a:lnTo>
                  <a:lnTo>
                    <a:pt x="75093" y="92917"/>
                  </a:lnTo>
                  <a:lnTo>
                    <a:pt x="73532" y="93035"/>
                  </a:lnTo>
                  <a:lnTo>
                    <a:pt x="72089" y="93182"/>
                  </a:lnTo>
                  <a:lnTo>
                    <a:pt x="70704" y="93330"/>
                  </a:lnTo>
                  <a:lnTo>
                    <a:pt x="70704" y="93330"/>
                  </a:lnTo>
                  <a:lnTo>
                    <a:pt x="71529" y="90030"/>
                  </a:lnTo>
                  <a:lnTo>
                    <a:pt x="72059" y="87880"/>
                  </a:lnTo>
                  <a:lnTo>
                    <a:pt x="72324" y="86701"/>
                  </a:lnTo>
                  <a:close/>
                  <a:moveTo>
                    <a:pt x="89617" y="88086"/>
                  </a:moveTo>
                  <a:lnTo>
                    <a:pt x="93329" y="88322"/>
                  </a:lnTo>
                  <a:lnTo>
                    <a:pt x="96570" y="88469"/>
                  </a:lnTo>
                  <a:lnTo>
                    <a:pt x="99103" y="88587"/>
                  </a:lnTo>
                  <a:lnTo>
                    <a:pt x="100753" y="88646"/>
                  </a:lnTo>
                  <a:lnTo>
                    <a:pt x="101549" y="88704"/>
                  </a:lnTo>
                  <a:lnTo>
                    <a:pt x="102344" y="88793"/>
                  </a:lnTo>
                  <a:lnTo>
                    <a:pt x="103139" y="88940"/>
                  </a:lnTo>
                  <a:lnTo>
                    <a:pt x="103935" y="89117"/>
                  </a:lnTo>
                  <a:lnTo>
                    <a:pt x="103139" y="89588"/>
                  </a:lnTo>
                  <a:lnTo>
                    <a:pt x="102344" y="90089"/>
                  </a:lnTo>
                  <a:lnTo>
                    <a:pt x="101549" y="90619"/>
                  </a:lnTo>
                  <a:lnTo>
                    <a:pt x="100753" y="91179"/>
                  </a:lnTo>
                  <a:lnTo>
                    <a:pt x="99958" y="91768"/>
                  </a:lnTo>
                  <a:lnTo>
                    <a:pt x="99162" y="92387"/>
                  </a:lnTo>
                  <a:lnTo>
                    <a:pt x="98367" y="93035"/>
                  </a:lnTo>
                  <a:lnTo>
                    <a:pt x="97601" y="93713"/>
                  </a:lnTo>
                  <a:lnTo>
                    <a:pt x="96422" y="93565"/>
                  </a:lnTo>
                  <a:lnTo>
                    <a:pt x="95185" y="93389"/>
                  </a:lnTo>
                  <a:lnTo>
                    <a:pt x="93889" y="93241"/>
                  </a:lnTo>
                  <a:lnTo>
                    <a:pt x="92504" y="93124"/>
                  </a:lnTo>
                  <a:lnTo>
                    <a:pt x="91090" y="93006"/>
                  </a:lnTo>
                  <a:lnTo>
                    <a:pt x="89647" y="92917"/>
                  </a:lnTo>
                  <a:lnTo>
                    <a:pt x="88144" y="92829"/>
                  </a:lnTo>
                  <a:lnTo>
                    <a:pt x="86642" y="92770"/>
                  </a:lnTo>
                  <a:lnTo>
                    <a:pt x="87260" y="91621"/>
                  </a:lnTo>
                  <a:lnTo>
                    <a:pt x="87967" y="90443"/>
                  </a:lnTo>
                  <a:lnTo>
                    <a:pt x="88763" y="89264"/>
                  </a:lnTo>
                  <a:lnTo>
                    <a:pt x="89617" y="88086"/>
                  </a:lnTo>
                  <a:close/>
                  <a:moveTo>
                    <a:pt x="65431" y="85670"/>
                  </a:moveTo>
                  <a:lnTo>
                    <a:pt x="66314" y="85729"/>
                  </a:lnTo>
                  <a:lnTo>
                    <a:pt x="67139" y="85788"/>
                  </a:lnTo>
                  <a:lnTo>
                    <a:pt x="67935" y="85906"/>
                  </a:lnTo>
                  <a:lnTo>
                    <a:pt x="67198" y="87585"/>
                  </a:lnTo>
                  <a:lnTo>
                    <a:pt x="66521" y="89264"/>
                  </a:lnTo>
                  <a:lnTo>
                    <a:pt x="65136" y="92564"/>
                  </a:lnTo>
                  <a:lnTo>
                    <a:pt x="64753" y="93565"/>
                  </a:lnTo>
                  <a:lnTo>
                    <a:pt x="64400" y="94655"/>
                  </a:lnTo>
                  <a:lnTo>
                    <a:pt x="63221" y="94980"/>
                  </a:lnTo>
                  <a:lnTo>
                    <a:pt x="62072" y="95333"/>
                  </a:lnTo>
                  <a:lnTo>
                    <a:pt x="60982" y="95687"/>
                  </a:lnTo>
                  <a:lnTo>
                    <a:pt x="59892" y="96099"/>
                  </a:lnTo>
                  <a:lnTo>
                    <a:pt x="59892" y="96099"/>
                  </a:lnTo>
                  <a:lnTo>
                    <a:pt x="60305" y="90119"/>
                  </a:lnTo>
                  <a:lnTo>
                    <a:pt x="60629" y="85906"/>
                  </a:lnTo>
                  <a:lnTo>
                    <a:pt x="61601" y="85788"/>
                  </a:lnTo>
                  <a:lnTo>
                    <a:pt x="62602" y="85729"/>
                  </a:lnTo>
                  <a:lnTo>
                    <a:pt x="63575" y="85670"/>
                  </a:lnTo>
                  <a:close/>
                  <a:moveTo>
                    <a:pt x="105732" y="89677"/>
                  </a:moveTo>
                  <a:lnTo>
                    <a:pt x="106851" y="90089"/>
                  </a:lnTo>
                  <a:lnTo>
                    <a:pt x="107794" y="90472"/>
                  </a:lnTo>
                  <a:lnTo>
                    <a:pt x="108236" y="91533"/>
                  </a:lnTo>
                  <a:lnTo>
                    <a:pt x="108707" y="92593"/>
                  </a:lnTo>
                  <a:lnTo>
                    <a:pt x="109326" y="93889"/>
                  </a:lnTo>
                  <a:lnTo>
                    <a:pt x="109915" y="95186"/>
                  </a:lnTo>
                  <a:lnTo>
                    <a:pt x="110504" y="96511"/>
                  </a:lnTo>
                  <a:lnTo>
                    <a:pt x="110799" y="97160"/>
                  </a:lnTo>
                  <a:lnTo>
                    <a:pt x="111152" y="97778"/>
                  </a:lnTo>
                  <a:lnTo>
                    <a:pt x="111329" y="98161"/>
                  </a:lnTo>
                  <a:lnTo>
                    <a:pt x="110445" y="97749"/>
                  </a:lnTo>
                  <a:lnTo>
                    <a:pt x="109414" y="97307"/>
                  </a:lnTo>
                  <a:lnTo>
                    <a:pt x="108265" y="96835"/>
                  </a:lnTo>
                  <a:lnTo>
                    <a:pt x="106999" y="96335"/>
                  </a:lnTo>
                  <a:lnTo>
                    <a:pt x="105614" y="95834"/>
                  </a:lnTo>
                  <a:lnTo>
                    <a:pt x="104170" y="95362"/>
                  </a:lnTo>
                  <a:lnTo>
                    <a:pt x="102639" y="94891"/>
                  </a:lnTo>
                  <a:lnTo>
                    <a:pt x="101048" y="94449"/>
                  </a:lnTo>
                  <a:lnTo>
                    <a:pt x="101607" y="93772"/>
                  </a:lnTo>
                  <a:lnTo>
                    <a:pt x="102197" y="93094"/>
                  </a:lnTo>
                  <a:lnTo>
                    <a:pt x="102786" y="92446"/>
                  </a:lnTo>
                  <a:lnTo>
                    <a:pt x="103375" y="91827"/>
                  </a:lnTo>
                  <a:lnTo>
                    <a:pt x="103964" y="91238"/>
                  </a:lnTo>
                  <a:lnTo>
                    <a:pt x="104583" y="90678"/>
                  </a:lnTo>
                  <a:lnTo>
                    <a:pt x="105732" y="89677"/>
                  </a:lnTo>
                  <a:close/>
                  <a:moveTo>
                    <a:pt x="55503" y="86996"/>
                  </a:moveTo>
                  <a:lnTo>
                    <a:pt x="55120" y="89971"/>
                  </a:lnTo>
                  <a:lnTo>
                    <a:pt x="54766" y="92976"/>
                  </a:lnTo>
                  <a:lnTo>
                    <a:pt x="54501" y="95893"/>
                  </a:lnTo>
                  <a:lnTo>
                    <a:pt x="54383" y="97307"/>
                  </a:lnTo>
                  <a:lnTo>
                    <a:pt x="54324" y="98662"/>
                  </a:lnTo>
                  <a:lnTo>
                    <a:pt x="53411" y="99222"/>
                  </a:lnTo>
                  <a:lnTo>
                    <a:pt x="52557" y="99752"/>
                  </a:lnTo>
                  <a:lnTo>
                    <a:pt x="51732" y="100341"/>
                  </a:lnTo>
                  <a:lnTo>
                    <a:pt x="50995" y="100930"/>
                  </a:lnTo>
                  <a:lnTo>
                    <a:pt x="51054" y="98986"/>
                  </a:lnTo>
                  <a:lnTo>
                    <a:pt x="51113" y="97101"/>
                  </a:lnTo>
                  <a:lnTo>
                    <a:pt x="51172" y="95539"/>
                  </a:lnTo>
                  <a:lnTo>
                    <a:pt x="51231" y="93683"/>
                  </a:lnTo>
                  <a:lnTo>
                    <a:pt x="51231" y="91621"/>
                  </a:lnTo>
                  <a:lnTo>
                    <a:pt x="51231" y="89382"/>
                  </a:lnTo>
                  <a:lnTo>
                    <a:pt x="51673" y="89029"/>
                  </a:lnTo>
                  <a:lnTo>
                    <a:pt x="52144" y="88675"/>
                  </a:lnTo>
                  <a:lnTo>
                    <a:pt x="52616" y="88351"/>
                  </a:lnTo>
                  <a:lnTo>
                    <a:pt x="53146" y="88027"/>
                  </a:lnTo>
                  <a:lnTo>
                    <a:pt x="53676" y="87732"/>
                  </a:lnTo>
                  <a:lnTo>
                    <a:pt x="54265" y="87467"/>
                  </a:lnTo>
                  <a:lnTo>
                    <a:pt x="54884" y="87231"/>
                  </a:lnTo>
                  <a:lnTo>
                    <a:pt x="55503" y="86996"/>
                  </a:lnTo>
                  <a:close/>
                  <a:moveTo>
                    <a:pt x="84197" y="99074"/>
                  </a:moveTo>
                  <a:lnTo>
                    <a:pt x="92239" y="99133"/>
                  </a:lnTo>
                  <a:lnTo>
                    <a:pt x="91562" y="99958"/>
                  </a:lnTo>
                  <a:lnTo>
                    <a:pt x="90855" y="100842"/>
                  </a:lnTo>
                  <a:lnTo>
                    <a:pt x="90148" y="101814"/>
                  </a:lnTo>
                  <a:lnTo>
                    <a:pt x="89411" y="102816"/>
                  </a:lnTo>
                  <a:lnTo>
                    <a:pt x="88468" y="102963"/>
                  </a:lnTo>
                  <a:lnTo>
                    <a:pt x="87526" y="103140"/>
                  </a:lnTo>
                  <a:lnTo>
                    <a:pt x="85611" y="103552"/>
                  </a:lnTo>
                  <a:lnTo>
                    <a:pt x="83696" y="103994"/>
                  </a:lnTo>
                  <a:lnTo>
                    <a:pt x="81781" y="104495"/>
                  </a:lnTo>
                  <a:lnTo>
                    <a:pt x="83136" y="101579"/>
                  </a:lnTo>
                  <a:lnTo>
                    <a:pt x="84197" y="99074"/>
                  </a:lnTo>
                  <a:close/>
                  <a:moveTo>
                    <a:pt x="108236" y="98633"/>
                  </a:moveTo>
                  <a:lnTo>
                    <a:pt x="108560" y="98662"/>
                  </a:lnTo>
                  <a:lnTo>
                    <a:pt x="110210" y="98839"/>
                  </a:lnTo>
                  <a:lnTo>
                    <a:pt x="111742" y="98957"/>
                  </a:lnTo>
                  <a:lnTo>
                    <a:pt x="112242" y="100017"/>
                  </a:lnTo>
                  <a:lnTo>
                    <a:pt x="112743" y="101078"/>
                  </a:lnTo>
                  <a:lnTo>
                    <a:pt x="113745" y="103199"/>
                  </a:lnTo>
                  <a:lnTo>
                    <a:pt x="114010" y="103729"/>
                  </a:lnTo>
                  <a:lnTo>
                    <a:pt x="111565" y="104937"/>
                  </a:lnTo>
                  <a:lnTo>
                    <a:pt x="108177" y="104259"/>
                  </a:lnTo>
                  <a:lnTo>
                    <a:pt x="106233" y="103906"/>
                  </a:lnTo>
                  <a:lnTo>
                    <a:pt x="104229" y="103552"/>
                  </a:lnTo>
                  <a:lnTo>
                    <a:pt x="102167" y="103199"/>
                  </a:lnTo>
                  <a:lnTo>
                    <a:pt x="100134" y="102904"/>
                  </a:lnTo>
                  <a:lnTo>
                    <a:pt x="98161" y="102669"/>
                  </a:lnTo>
                  <a:lnTo>
                    <a:pt x="96305" y="102521"/>
                  </a:lnTo>
                  <a:lnTo>
                    <a:pt x="98161" y="99074"/>
                  </a:lnTo>
                  <a:lnTo>
                    <a:pt x="99751" y="99016"/>
                  </a:lnTo>
                  <a:lnTo>
                    <a:pt x="101313" y="98927"/>
                  </a:lnTo>
                  <a:lnTo>
                    <a:pt x="104288" y="98750"/>
                  </a:lnTo>
                  <a:lnTo>
                    <a:pt x="105643" y="98662"/>
                  </a:lnTo>
                  <a:lnTo>
                    <a:pt x="106822" y="98633"/>
                  </a:lnTo>
                  <a:close/>
                  <a:moveTo>
                    <a:pt x="69260" y="98898"/>
                  </a:moveTo>
                  <a:lnTo>
                    <a:pt x="74328" y="98986"/>
                  </a:lnTo>
                  <a:lnTo>
                    <a:pt x="79837" y="99045"/>
                  </a:lnTo>
                  <a:lnTo>
                    <a:pt x="78010" y="102580"/>
                  </a:lnTo>
                  <a:lnTo>
                    <a:pt x="76154" y="106351"/>
                  </a:lnTo>
                  <a:lnTo>
                    <a:pt x="74799" y="106881"/>
                  </a:lnTo>
                  <a:lnTo>
                    <a:pt x="73562" y="107412"/>
                  </a:lnTo>
                  <a:lnTo>
                    <a:pt x="72472" y="107913"/>
                  </a:lnTo>
                  <a:lnTo>
                    <a:pt x="71558" y="108413"/>
                  </a:lnTo>
                  <a:lnTo>
                    <a:pt x="70321" y="109150"/>
                  </a:lnTo>
                  <a:lnTo>
                    <a:pt x="68907" y="110034"/>
                  </a:lnTo>
                  <a:lnTo>
                    <a:pt x="67346" y="111035"/>
                  </a:lnTo>
                  <a:lnTo>
                    <a:pt x="65755" y="112096"/>
                  </a:lnTo>
                  <a:lnTo>
                    <a:pt x="65755" y="112096"/>
                  </a:lnTo>
                  <a:lnTo>
                    <a:pt x="67228" y="106557"/>
                  </a:lnTo>
                  <a:lnTo>
                    <a:pt x="69260" y="98898"/>
                  </a:lnTo>
                  <a:close/>
                  <a:moveTo>
                    <a:pt x="114305" y="106881"/>
                  </a:moveTo>
                  <a:lnTo>
                    <a:pt x="115454" y="106970"/>
                  </a:lnTo>
                  <a:lnTo>
                    <a:pt x="115984" y="108325"/>
                  </a:lnTo>
                  <a:lnTo>
                    <a:pt x="116396" y="109503"/>
                  </a:lnTo>
                  <a:lnTo>
                    <a:pt x="116838" y="110682"/>
                  </a:lnTo>
                  <a:lnTo>
                    <a:pt x="117280" y="111860"/>
                  </a:lnTo>
                  <a:lnTo>
                    <a:pt x="117722" y="113009"/>
                  </a:lnTo>
                  <a:lnTo>
                    <a:pt x="116426" y="112626"/>
                  </a:lnTo>
                  <a:lnTo>
                    <a:pt x="115660" y="112420"/>
                  </a:lnTo>
                  <a:lnTo>
                    <a:pt x="114776" y="112214"/>
                  </a:lnTo>
                  <a:lnTo>
                    <a:pt x="113833" y="112037"/>
                  </a:lnTo>
                  <a:lnTo>
                    <a:pt x="112802" y="111831"/>
                  </a:lnTo>
                  <a:lnTo>
                    <a:pt x="111742" y="111683"/>
                  </a:lnTo>
                  <a:lnTo>
                    <a:pt x="110593" y="111566"/>
                  </a:lnTo>
                  <a:lnTo>
                    <a:pt x="112508" y="109179"/>
                  </a:lnTo>
                  <a:lnTo>
                    <a:pt x="114305" y="106881"/>
                  </a:lnTo>
                  <a:close/>
                  <a:moveTo>
                    <a:pt x="107676" y="106881"/>
                  </a:moveTo>
                  <a:lnTo>
                    <a:pt x="105349" y="108089"/>
                  </a:lnTo>
                  <a:lnTo>
                    <a:pt x="104318" y="108678"/>
                  </a:lnTo>
                  <a:lnTo>
                    <a:pt x="103434" y="109179"/>
                  </a:lnTo>
                  <a:lnTo>
                    <a:pt x="102904" y="109503"/>
                  </a:lnTo>
                  <a:lnTo>
                    <a:pt x="102344" y="109857"/>
                  </a:lnTo>
                  <a:lnTo>
                    <a:pt x="101136" y="110741"/>
                  </a:lnTo>
                  <a:lnTo>
                    <a:pt x="99810" y="111801"/>
                  </a:lnTo>
                  <a:lnTo>
                    <a:pt x="98396" y="112980"/>
                  </a:lnTo>
                  <a:lnTo>
                    <a:pt x="96010" y="113569"/>
                  </a:lnTo>
                  <a:lnTo>
                    <a:pt x="93594" y="114246"/>
                  </a:lnTo>
                  <a:lnTo>
                    <a:pt x="91238" y="114953"/>
                  </a:lnTo>
                  <a:lnTo>
                    <a:pt x="88999" y="115690"/>
                  </a:lnTo>
                  <a:lnTo>
                    <a:pt x="88999" y="115690"/>
                  </a:lnTo>
                  <a:lnTo>
                    <a:pt x="92121" y="110122"/>
                  </a:lnTo>
                  <a:lnTo>
                    <a:pt x="95804" y="109120"/>
                  </a:lnTo>
                  <a:lnTo>
                    <a:pt x="99192" y="108266"/>
                  </a:lnTo>
                  <a:lnTo>
                    <a:pt x="100694" y="107883"/>
                  </a:lnTo>
                  <a:lnTo>
                    <a:pt x="102079" y="107588"/>
                  </a:lnTo>
                  <a:lnTo>
                    <a:pt x="103287" y="107353"/>
                  </a:lnTo>
                  <a:lnTo>
                    <a:pt x="104318" y="107205"/>
                  </a:lnTo>
                  <a:lnTo>
                    <a:pt x="106026" y="106999"/>
                  </a:lnTo>
                  <a:lnTo>
                    <a:pt x="107676" y="106881"/>
                  </a:lnTo>
                  <a:close/>
                  <a:moveTo>
                    <a:pt x="54236" y="100489"/>
                  </a:moveTo>
                  <a:lnTo>
                    <a:pt x="54206" y="101637"/>
                  </a:lnTo>
                  <a:lnTo>
                    <a:pt x="54206" y="102698"/>
                  </a:lnTo>
                  <a:lnTo>
                    <a:pt x="54265" y="103641"/>
                  </a:lnTo>
                  <a:lnTo>
                    <a:pt x="54324" y="104495"/>
                  </a:lnTo>
                  <a:lnTo>
                    <a:pt x="54501" y="105939"/>
                  </a:lnTo>
                  <a:lnTo>
                    <a:pt x="54737" y="107441"/>
                  </a:lnTo>
                  <a:lnTo>
                    <a:pt x="55031" y="108944"/>
                  </a:lnTo>
                  <a:lnTo>
                    <a:pt x="55355" y="110476"/>
                  </a:lnTo>
                  <a:lnTo>
                    <a:pt x="55709" y="111919"/>
                  </a:lnTo>
                  <a:lnTo>
                    <a:pt x="56092" y="113333"/>
                  </a:lnTo>
                  <a:lnTo>
                    <a:pt x="56769" y="115749"/>
                  </a:lnTo>
                  <a:lnTo>
                    <a:pt x="54796" y="113127"/>
                  </a:lnTo>
                  <a:lnTo>
                    <a:pt x="53794" y="111831"/>
                  </a:lnTo>
                  <a:lnTo>
                    <a:pt x="52763" y="110564"/>
                  </a:lnTo>
                  <a:lnTo>
                    <a:pt x="50877" y="108325"/>
                  </a:lnTo>
                  <a:lnTo>
                    <a:pt x="50907" y="105408"/>
                  </a:lnTo>
                  <a:lnTo>
                    <a:pt x="50966" y="101726"/>
                  </a:lnTo>
                  <a:lnTo>
                    <a:pt x="52439" y="101137"/>
                  </a:lnTo>
                  <a:lnTo>
                    <a:pt x="53293" y="100813"/>
                  </a:lnTo>
                  <a:lnTo>
                    <a:pt x="54236" y="100489"/>
                  </a:lnTo>
                  <a:close/>
                  <a:moveTo>
                    <a:pt x="63339" y="98780"/>
                  </a:moveTo>
                  <a:lnTo>
                    <a:pt x="62956" y="100783"/>
                  </a:lnTo>
                  <a:lnTo>
                    <a:pt x="62632" y="102875"/>
                  </a:lnTo>
                  <a:lnTo>
                    <a:pt x="62337" y="104966"/>
                  </a:lnTo>
                  <a:lnTo>
                    <a:pt x="62102" y="107088"/>
                  </a:lnTo>
                  <a:lnTo>
                    <a:pt x="61925" y="109150"/>
                  </a:lnTo>
                  <a:lnTo>
                    <a:pt x="61778" y="111153"/>
                  </a:lnTo>
                  <a:lnTo>
                    <a:pt x="61719" y="113068"/>
                  </a:lnTo>
                  <a:lnTo>
                    <a:pt x="61689" y="114836"/>
                  </a:lnTo>
                  <a:lnTo>
                    <a:pt x="58449" y="117104"/>
                  </a:lnTo>
                  <a:lnTo>
                    <a:pt x="59686" y="99074"/>
                  </a:lnTo>
                  <a:lnTo>
                    <a:pt x="60599" y="98957"/>
                  </a:lnTo>
                  <a:lnTo>
                    <a:pt x="61512" y="98868"/>
                  </a:lnTo>
                  <a:lnTo>
                    <a:pt x="62426" y="98809"/>
                  </a:lnTo>
                  <a:lnTo>
                    <a:pt x="63339" y="98780"/>
                  </a:lnTo>
                  <a:close/>
                  <a:moveTo>
                    <a:pt x="118193" y="114394"/>
                  </a:moveTo>
                  <a:lnTo>
                    <a:pt x="118783" y="116397"/>
                  </a:lnTo>
                  <a:lnTo>
                    <a:pt x="119107" y="117369"/>
                  </a:lnTo>
                  <a:lnTo>
                    <a:pt x="119431" y="118371"/>
                  </a:lnTo>
                  <a:lnTo>
                    <a:pt x="117221" y="119196"/>
                  </a:lnTo>
                  <a:lnTo>
                    <a:pt x="115571" y="119048"/>
                  </a:lnTo>
                  <a:lnTo>
                    <a:pt x="114658" y="119019"/>
                  </a:lnTo>
                  <a:lnTo>
                    <a:pt x="113715" y="118990"/>
                  </a:lnTo>
                  <a:lnTo>
                    <a:pt x="112773" y="118960"/>
                  </a:lnTo>
                  <a:lnTo>
                    <a:pt x="111801" y="118990"/>
                  </a:lnTo>
                  <a:lnTo>
                    <a:pt x="110828" y="119048"/>
                  </a:lnTo>
                  <a:lnTo>
                    <a:pt x="109886" y="119166"/>
                  </a:lnTo>
                  <a:lnTo>
                    <a:pt x="109149" y="119255"/>
                  </a:lnTo>
                  <a:lnTo>
                    <a:pt x="108324" y="119402"/>
                  </a:lnTo>
                  <a:lnTo>
                    <a:pt x="107411" y="119579"/>
                  </a:lnTo>
                  <a:lnTo>
                    <a:pt x="106380" y="119814"/>
                  </a:lnTo>
                  <a:lnTo>
                    <a:pt x="104141" y="120345"/>
                  </a:lnTo>
                  <a:lnTo>
                    <a:pt x="101666" y="120993"/>
                  </a:lnTo>
                  <a:lnTo>
                    <a:pt x="103905" y="118783"/>
                  </a:lnTo>
                  <a:lnTo>
                    <a:pt x="105938" y="116721"/>
                  </a:lnTo>
                  <a:lnTo>
                    <a:pt x="107058" y="116338"/>
                  </a:lnTo>
                  <a:lnTo>
                    <a:pt x="108148" y="115985"/>
                  </a:lnTo>
                  <a:lnTo>
                    <a:pt x="109208" y="115690"/>
                  </a:lnTo>
                  <a:lnTo>
                    <a:pt x="110180" y="115454"/>
                  </a:lnTo>
                  <a:lnTo>
                    <a:pt x="111152" y="115219"/>
                  </a:lnTo>
                  <a:lnTo>
                    <a:pt x="112066" y="115042"/>
                  </a:lnTo>
                  <a:lnTo>
                    <a:pt x="112920" y="114865"/>
                  </a:lnTo>
                  <a:lnTo>
                    <a:pt x="113715" y="114747"/>
                  </a:lnTo>
                  <a:lnTo>
                    <a:pt x="115188" y="114571"/>
                  </a:lnTo>
                  <a:lnTo>
                    <a:pt x="116426" y="114453"/>
                  </a:lnTo>
                  <a:lnTo>
                    <a:pt x="117427" y="114394"/>
                  </a:lnTo>
                  <a:close/>
                  <a:moveTo>
                    <a:pt x="61778" y="117045"/>
                  </a:moveTo>
                  <a:lnTo>
                    <a:pt x="61866" y="118017"/>
                  </a:lnTo>
                  <a:lnTo>
                    <a:pt x="61984" y="118990"/>
                  </a:lnTo>
                  <a:lnTo>
                    <a:pt x="62131" y="119873"/>
                  </a:lnTo>
                  <a:lnTo>
                    <a:pt x="62278" y="120669"/>
                  </a:lnTo>
                  <a:lnTo>
                    <a:pt x="62426" y="121435"/>
                  </a:lnTo>
                  <a:lnTo>
                    <a:pt x="62602" y="122112"/>
                  </a:lnTo>
                  <a:lnTo>
                    <a:pt x="62750" y="122731"/>
                  </a:lnTo>
                  <a:lnTo>
                    <a:pt x="63103" y="123792"/>
                  </a:lnTo>
                  <a:lnTo>
                    <a:pt x="61483" y="121877"/>
                  </a:lnTo>
                  <a:lnTo>
                    <a:pt x="60688" y="120904"/>
                  </a:lnTo>
                  <a:lnTo>
                    <a:pt x="59922" y="119932"/>
                  </a:lnTo>
                  <a:lnTo>
                    <a:pt x="58390" y="117929"/>
                  </a:lnTo>
                  <a:lnTo>
                    <a:pt x="58419" y="117487"/>
                  </a:lnTo>
                  <a:lnTo>
                    <a:pt x="61778" y="117045"/>
                  </a:lnTo>
                  <a:close/>
                  <a:moveTo>
                    <a:pt x="121935" y="125706"/>
                  </a:moveTo>
                  <a:lnTo>
                    <a:pt x="122259" y="126826"/>
                  </a:lnTo>
                  <a:lnTo>
                    <a:pt x="120963" y="127356"/>
                  </a:lnTo>
                  <a:lnTo>
                    <a:pt x="121935" y="125706"/>
                  </a:lnTo>
                  <a:close/>
                  <a:moveTo>
                    <a:pt x="83490" y="112508"/>
                  </a:moveTo>
                  <a:lnTo>
                    <a:pt x="82370" y="114571"/>
                  </a:lnTo>
                  <a:lnTo>
                    <a:pt x="81310" y="116633"/>
                  </a:lnTo>
                  <a:lnTo>
                    <a:pt x="80337" y="118665"/>
                  </a:lnTo>
                  <a:lnTo>
                    <a:pt x="79424" y="120610"/>
                  </a:lnTo>
                  <a:lnTo>
                    <a:pt x="77332" y="122201"/>
                  </a:lnTo>
                  <a:lnTo>
                    <a:pt x="75123" y="123968"/>
                  </a:lnTo>
                  <a:lnTo>
                    <a:pt x="72884" y="125824"/>
                  </a:lnTo>
                  <a:lnTo>
                    <a:pt x="70704" y="127621"/>
                  </a:lnTo>
                  <a:lnTo>
                    <a:pt x="70940" y="126885"/>
                  </a:lnTo>
                  <a:lnTo>
                    <a:pt x="71175" y="126148"/>
                  </a:lnTo>
                  <a:lnTo>
                    <a:pt x="71470" y="125441"/>
                  </a:lnTo>
                  <a:lnTo>
                    <a:pt x="71823" y="124764"/>
                  </a:lnTo>
                  <a:lnTo>
                    <a:pt x="72619" y="123232"/>
                  </a:lnTo>
                  <a:lnTo>
                    <a:pt x="73856" y="120846"/>
                  </a:lnTo>
                  <a:lnTo>
                    <a:pt x="75388" y="117752"/>
                  </a:lnTo>
                  <a:lnTo>
                    <a:pt x="77126" y="114246"/>
                  </a:lnTo>
                  <a:lnTo>
                    <a:pt x="80190" y="113422"/>
                  </a:lnTo>
                  <a:lnTo>
                    <a:pt x="83490" y="112508"/>
                  </a:lnTo>
                  <a:close/>
                  <a:moveTo>
                    <a:pt x="71823" y="115513"/>
                  </a:moveTo>
                  <a:lnTo>
                    <a:pt x="70557" y="118282"/>
                  </a:lnTo>
                  <a:lnTo>
                    <a:pt x="69526" y="120698"/>
                  </a:lnTo>
                  <a:lnTo>
                    <a:pt x="68760" y="122613"/>
                  </a:lnTo>
                  <a:lnTo>
                    <a:pt x="68465" y="123350"/>
                  </a:lnTo>
                  <a:lnTo>
                    <a:pt x="68259" y="123939"/>
                  </a:lnTo>
                  <a:lnTo>
                    <a:pt x="68170" y="124292"/>
                  </a:lnTo>
                  <a:lnTo>
                    <a:pt x="68082" y="124646"/>
                  </a:lnTo>
                  <a:lnTo>
                    <a:pt x="67994" y="125353"/>
                  </a:lnTo>
                  <a:lnTo>
                    <a:pt x="67964" y="126060"/>
                  </a:lnTo>
                  <a:lnTo>
                    <a:pt x="67964" y="126796"/>
                  </a:lnTo>
                  <a:lnTo>
                    <a:pt x="68023" y="127504"/>
                  </a:lnTo>
                  <a:lnTo>
                    <a:pt x="68111" y="128211"/>
                  </a:lnTo>
                  <a:lnTo>
                    <a:pt x="68259" y="128888"/>
                  </a:lnTo>
                  <a:lnTo>
                    <a:pt x="68406" y="129566"/>
                  </a:lnTo>
                  <a:lnTo>
                    <a:pt x="68200" y="129742"/>
                  </a:lnTo>
                  <a:lnTo>
                    <a:pt x="67581" y="129006"/>
                  </a:lnTo>
                  <a:lnTo>
                    <a:pt x="66079" y="127268"/>
                  </a:lnTo>
                  <a:lnTo>
                    <a:pt x="64576" y="125530"/>
                  </a:lnTo>
                  <a:lnTo>
                    <a:pt x="64311" y="121788"/>
                  </a:lnTo>
                  <a:lnTo>
                    <a:pt x="64547" y="119225"/>
                  </a:lnTo>
                  <a:lnTo>
                    <a:pt x="64694" y="117899"/>
                  </a:lnTo>
                  <a:lnTo>
                    <a:pt x="64871" y="116603"/>
                  </a:lnTo>
                  <a:lnTo>
                    <a:pt x="68053" y="116132"/>
                  </a:lnTo>
                  <a:lnTo>
                    <a:pt x="71264" y="115631"/>
                  </a:lnTo>
                  <a:lnTo>
                    <a:pt x="71823" y="115513"/>
                  </a:lnTo>
                  <a:close/>
                  <a:moveTo>
                    <a:pt x="87938" y="124440"/>
                  </a:moveTo>
                  <a:lnTo>
                    <a:pt x="87231" y="125559"/>
                  </a:lnTo>
                  <a:lnTo>
                    <a:pt x="86907" y="126089"/>
                  </a:lnTo>
                  <a:lnTo>
                    <a:pt x="86642" y="126620"/>
                  </a:lnTo>
                  <a:lnTo>
                    <a:pt x="86612" y="126679"/>
                  </a:lnTo>
                  <a:lnTo>
                    <a:pt x="86141" y="126973"/>
                  </a:lnTo>
                  <a:lnTo>
                    <a:pt x="85729" y="127268"/>
                  </a:lnTo>
                  <a:lnTo>
                    <a:pt x="82841" y="129448"/>
                  </a:lnTo>
                  <a:lnTo>
                    <a:pt x="79277" y="132188"/>
                  </a:lnTo>
                  <a:lnTo>
                    <a:pt x="81074" y="129418"/>
                  </a:lnTo>
                  <a:lnTo>
                    <a:pt x="81987" y="127975"/>
                  </a:lnTo>
                  <a:lnTo>
                    <a:pt x="82871" y="126531"/>
                  </a:lnTo>
                  <a:lnTo>
                    <a:pt x="84138" y="126060"/>
                  </a:lnTo>
                  <a:lnTo>
                    <a:pt x="85375" y="125530"/>
                  </a:lnTo>
                  <a:lnTo>
                    <a:pt x="87938" y="124440"/>
                  </a:lnTo>
                  <a:close/>
                  <a:moveTo>
                    <a:pt x="64753" y="128211"/>
                  </a:moveTo>
                  <a:lnTo>
                    <a:pt x="65107" y="128623"/>
                  </a:lnTo>
                  <a:lnTo>
                    <a:pt x="66049" y="129684"/>
                  </a:lnTo>
                  <a:lnTo>
                    <a:pt x="66963" y="130803"/>
                  </a:lnTo>
                  <a:lnTo>
                    <a:pt x="64989" y="132512"/>
                  </a:lnTo>
                  <a:lnTo>
                    <a:pt x="64959" y="131834"/>
                  </a:lnTo>
                  <a:lnTo>
                    <a:pt x="64753" y="128211"/>
                  </a:lnTo>
                  <a:close/>
                  <a:moveTo>
                    <a:pt x="63663" y="127474"/>
                  </a:moveTo>
                  <a:lnTo>
                    <a:pt x="63427" y="130243"/>
                  </a:lnTo>
                  <a:lnTo>
                    <a:pt x="63221" y="133013"/>
                  </a:lnTo>
                  <a:lnTo>
                    <a:pt x="59067" y="132924"/>
                  </a:lnTo>
                  <a:lnTo>
                    <a:pt x="54678" y="132924"/>
                  </a:lnTo>
                  <a:lnTo>
                    <a:pt x="52262" y="129035"/>
                  </a:lnTo>
                  <a:lnTo>
                    <a:pt x="59038" y="128122"/>
                  </a:lnTo>
                  <a:lnTo>
                    <a:pt x="63663" y="127474"/>
                  </a:lnTo>
                  <a:close/>
                  <a:moveTo>
                    <a:pt x="51378" y="129153"/>
                  </a:moveTo>
                  <a:lnTo>
                    <a:pt x="51584" y="130980"/>
                  </a:lnTo>
                  <a:lnTo>
                    <a:pt x="51820" y="132983"/>
                  </a:lnTo>
                  <a:lnTo>
                    <a:pt x="50553" y="133042"/>
                  </a:lnTo>
                  <a:lnTo>
                    <a:pt x="49345" y="133130"/>
                  </a:lnTo>
                  <a:lnTo>
                    <a:pt x="47902" y="131422"/>
                  </a:lnTo>
                  <a:lnTo>
                    <a:pt x="46488" y="129772"/>
                  </a:lnTo>
                  <a:lnTo>
                    <a:pt x="51378" y="129153"/>
                  </a:lnTo>
                  <a:close/>
                  <a:moveTo>
                    <a:pt x="67758" y="131746"/>
                  </a:moveTo>
                  <a:lnTo>
                    <a:pt x="68877" y="133189"/>
                  </a:lnTo>
                  <a:lnTo>
                    <a:pt x="65077" y="133042"/>
                  </a:lnTo>
                  <a:lnTo>
                    <a:pt x="65018" y="132630"/>
                  </a:lnTo>
                  <a:lnTo>
                    <a:pt x="67758" y="131746"/>
                  </a:lnTo>
                  <a:close/>
                  <a:moveTo>
                    <a:pt x="76478" y="128829"/>
                  </a:moveTo>
                  <a:lnTo>
                    <a:pt x="76066" y="130567"/>
                  </a:lnTo>
                  <a:lnTo>
                    <a:pt x="75712" y="132247"/>
                  </a:lnTo>
                  <a:lnTo>
                    <a:pt x="75447" y="133837"/>
                  </a:lnTo>
                  <a:lnTo>
                    <a:pt x="75211" y="135310"/>
                  </a:lnTo>
                  <a:lnTo>
                    <a:pt x="75123" y="135369"/>
                  </a:lnTo>
                  <a:lnTo>
                    <a:pt x="75064" y="134603"/>
                  </a:lnTo>
                  <a:lnTo>
                    <a:pt x="75005" y="133837"/>
                  </a:lnTo>
                  <a:lnTo>
                    <a:pt x="75005" y="133071"/>
                  </a:lnTo>
                  <a:lnTo>
                    <a:pt x="75005" y="132306"/>
                  </a:lnTo>
                  <a:lnTo>
                    <a:pt x="75064" y="131540"/>
                  </a:lnTo>
                  <a:lnTo>
                    <a:pt x="75152" y="130803"/>
                  </a:lnTo>
                  <a:lnTo>
                    <a:pt x="75300" y="130096"/>
                  </a:lnTo>
                  <a:lnTo>
                    <a:pt x="75506" y="129448"/>
                  </a:lnTo>
                  <a:lnTo>
                    <a:pt x="75624" y="129124"/>
                  </a:lnTo>
                  <a:lnTo>
                    <a:pt x="76478" y="128829"/>
                  </a:lnTo>
                  <a:close/>
                  <a:moveTo>
                    <a:pt x="74593" y="129477"/>
                  </a:moveTo>
                  <a:lnTo>
                    <a:pt x="74210" y="130302"/>
                  </a:lnTo>
                  <a:lnTo>
                    <a:pt x="74033" y="130715"/>
                  </a:lnTo>
                  <a:lnTo>
                    <a:pt x="73886" y="131186"/>
                  </a:lnTo>
                  <a:lnTo>
                    <a:pt x="73709" y="131716"/>
                  </a:lnTo>
                  <a:lnTo>
                    <a:pt x="73562" y="132247"/>
                  </a:lnTo>
                  <a:lnTo>
                    <a:pt x="73414" y="132836"/>
                  </a:lnTo>
                  <a:lnTo>
                    <a:pt x="73296" y="133425"/>
                  </a:lnTo>
                  <a:lnTo>
                    <a:pt x="73090" y="134633"/>
                  </a:lnTo>
                  <a:lnTo>
                    <a:pt x="72913" y="135900"/>
                  </a:lnTo>
                  <a:lnTo>
                    <a:pt x="72089" y="134780"/>
                  </a:lnTo>
                  <a:lnTo>
                    <a:pt x="71293" y="133661"/>
                  </a:lnTo>
                  <a:lnTo>
                    <a:pt x="70616" y="132718"/>
                  </a:lnTo>
                  <a:lnTo>
                    <a:pt x="69909" y="131805"/>
                  </a:lnTo>
                  <a:lnTo>
                    <a:pt x="70026" y="131009"/>
                  </a:lnTo>
                  <a:lnTo>
                    <a:pt x="74593" y="129477"/>
                  </a:lnTo>
                  <a:close/>
                  <a:moveTo>
                    <a:pt x="69879" y="134544"/>
                  </a:moveTo>
                  <a:lnTo>
                    <a:pt x="70999" y="136106"/>
                  </a:lnTo>
                  <a:lnTo>
                    <a:pt x="72147" y="137697"/>
                  </a:lnTo>
                  <a:lnTo>
                    <a:pt x="70174" y="139229"/>
                  </a:lnTo>
                  <a:lnTo>
                    <a:pt x="72707" y="138522"/>
                  </a:lnTo>
                  <a:lnTo>
                    <a:pt x="72648" y="140525"/>
                  </a:lnTo>
                  <a:lnTo>
                    <a:pt x="69879" y="140348"/>
                  </a:lnTo>
                  <a:lnTo>
                    <a:pt x="68377" y="140260"/>
                  </a:lnTo>
                  <a:lnTo>
                    <a:pt x="66933" y="140201"/>
                  </a:lnTo>
                  <a:lnTo>
                    <a:pt x="66226" y="137844"/>
                  </a:lnTo>
                  <a:lnTo>
                    <a:pt x="65902" y="136783"/>
                  </a:lnTo>
                  <a:lnTo>
                    <a:pt x="65637" y="135811"/>
                  </a:lnTo>
                  <a:lnTo>
                    <a:pt x="69879" y="134544"/>
                  </a:lnTo>
                  <a:close/>
                  <a:moveTo>
                    <a:pt x="63133" y="136577"/>
                  </a:moveTo>
                  <a:lnTo>
                    <a:pt x="63162" y="137373"/>
                  </a:lnTo>
                  <a:lnTo>
                    <a:pt x="63192" y="138021"/>
                  </a:lnTo>
                  <a:lnTo>
                    <a:pt x="63309" y="138757"/>
                  </a:lnTo>
                  <a:lnTo>
                    <a:pt x="63427" y="139582"/>
                  </a:lnTo>
                  <a:lnTo>
                    <a:pt x="63604" y="140466"/>
                  </a:lnTo>
                  <a:lnTo>
                    <a:pt x="61689" y="140819"/>
                  </a:lnTo>
                  <a:lnTo>
                    <a:pt x="59509" y="141261"/>
                  </a:lnTo>
                  <a:lnTo>
                    <a:pt x="58655" y="139523"/>
                  </a:lnTo>
                  <a:lnTo>
                    <a:pt x="58242" y="138757"/>
                  </a:lnTo>
                  <a:lnTo>
                    <a:pt x="57859" y="138050"/>
                  </a:lnTo>
                  <a:lnTo>
                    <a:pt x="60570" y="137314"/>
                  </a:lnTo>
                  <a:lnTo>
                    <a:pt x="63133" y="136577"/>
                  </a:lnTo>
                  <a:close/>
                  <a:moveTo>
                    <a:pt x="54030" y="139081"/>
                  </a:moveTo>
                  <a:lnTo>
                    <a:pt x="54707" y="140584"/>
                  </a:lnTo>
                  <a:lnTo>
                    <a:pt x="55473" y="142175"/>
                  </a:lnTo>
                  <a:lnTo>
                    <a:pt x="55031" y="142293"/>
                  </a:lnTo>
                  <a:lnTo>
                    <a:pt x="54324" y="140731"/>
                  </a:lnTo>
                  <a:lnTo>
                    <a:pt x="53941" y="139965"/>
                  </a:lnTo>
                  <a:lnTo>
                    <a:pt x="53558" y="139199"/>
                  </a:lnTo>
                  <a:lnTo>
                    <a:pt x="54030" y="139081"/>
                  </a:lnTo>
                  <a:close/>
                  <a:moveTo>
                    <a:pt x="120668" y="121877"/>
                  </a:moveTo>
                  <a:lnTo>
                    <a:pt x="121522" y="124410"/>
                  </a:lnTo>
                  <a:lnTo>
                    <a:pt x="119961" y="125913"/>
                  </a:lnTo>
                  <a:lnTo>
                    <a:pt x="118282" y="127474"/>
                  </a:lnTo>
                  <a:lnTo>
                    <a:pt x="116337" y="129301"/>
                  </a:lnTo>
                  <a:lnTo>
                    <a:pt x="112802" y="130833"/>
                  </a:lnTo>
                  <a:lnTo>
                    <a:pt x="112095" y="131157"/>
                  </a:lnTo>
                  <a:lnTo>
                    <a:pt x="111359" y="131598"/>
                  </a:lnTo>
                  <a:lnTo>
                    <a:pt x="110563" y="132099"/>
                  </a:lnTo>
                  <a:lnTo>
                    <a:pt x="109709" y="132688"/>
                  </a:lnTo>
                  <a:lnTo>
                    <a:pt x="108825" y="133337"/>
                  </a:lnTo>
                  <a:lnTo>
                    <a:pt x="107882" y="134044"/>
                  </a:lnTo>
                  <a:lnTo>
                    <a:pt x="106940" y="134810"/>
                  </a:lnTo>
                  <a:lnTo>
                    <a:pt x="105968" y="135605"/>
                  </a:lnTo>
                  <a:lnTo>
                    <a:pt x="104995" y="136430"/>
                  </a:lnTo>
                  <a:lnTo>
                    <a:pt x="104023" y="137314"/>
                  </a:lnTo>
                  <a:lnTo>
                    <a:pt x="102049" y="139111"/>
                  </a:lnTo>
                  <a:lnTo>
                    <a:pt x="100164" y="140908"/>
                  </a:lnTo>
                  <a:lnTo>
                    <a:pt x="98367" y="142705"/>
                  </a:lnTo>
                  <a:lnTo>
                    <a:pt x="96511" y="143707"/>
                  </a:lnTo>
                  <a:lnTo>
                    <a:pt x="96835" y="140584"/>
                  </a:lnTo>
                  <a:lnTo>
                    <a:pt x="99427" y="138610"/>
                  </a:lnTo>
                  <a:lnTo>
                    <a:pt x="101902" y="136754"/>
                  </a:lnTo>
                  <a:lnTo>
                    <a:pt x="106439" y="133425"/>
                  </a:lnTo>
                  <a:lnTo>
                    <a:pt x="108589" y="131864"/>
                  </a:lnTo>
                  <a:lnTo>
                    <a:pt x="110622" y="130332"/>
                  </a:lnTo>
                  <a:lnTo>
                    <a:pt x="112596" y="128800"/>
                  </a:lnTo>
                  <a:lnTo>
                    <a:pt x="114511" y="127209"/>
                  </a:lnTo>
                  <a:lnTo>
                    <a:pt x="115984" y="125972"/>
                  </a:lnTo>
                  <a:lnTo>
                    <a:pt x="117516" y="124646"/>
                  </a:lnTo>
                  <a:lnTo>
                    <a:pt x="120668" y="121877"/>
                  </a:lnTo>
                  <a:close/>
                  <a:moveTo>
                    <a:pt x="98043" y="130803"/>
                  </a:moveTo>
                  <a:lnTo>
                    <a:pt x="96481" y="132306"/>
                  </a:lnTo>
                  <a:lnTo>
                    <a:pt x="94979" y="133867"/>
                  </a:lnTo>
                  <a:lnTo>
                    <a:pt x="93535" y="135399"/>
                  </a:lnTo>
                  <a:lnTo>
                    <a:pt x="92151" y="136931"/>
                  </a:lnTo>
                  <a:lnTo>
                    <a:pt x="90913" y="138404"/>
                  </a:lnTo>
                  <a:lnTo>
                    <a:pt x="89823" y="139788"/>
                  </a:lnTo>
                  <a:lnTo>
                    <a:pt x="89323" y="140437"/>
                  </a:lnTo>
                  <a:lnTo>
                    <a:pt x="88881" y="141055"/>
                  </a:lnTo>
                  <a:lnTo>
                    <a:pt x="88468" y="141644"/>
                  </a:lnTo>
                  <a:lnTo>
                    <a:pt x="88144" y="142204"/>
                  </a:lnTo>
                  <a:lnTo>
                    <a:pt x="87702" y="142970"/>
                  </a:lnTo>
                  <a:lnTo>
                    <a:pt x="87319" y="143736"/>
                  </a:lnTo>
                  <a:lnTo>
                    <a:pt x="87290" y="143235"/>
                  </a:lnTo>
                  <a:lnTo>
                    <a:pt x="87231" y="142823"/>
                  </a:lnTo>
                  <a:lnTo>
                    <a:pt x="87202" y="142440"/>
                  </a:lnTo>
                  <a:lnTo>
                    <a:pt x="87172" y="142027"/>
                  </a:lnTo>
                  <a:lnTo>
                    <a:pt x="87143" y="141085"/>
                  </a:lnTo>
                  <a:lnTo>
                    <a:pt x="87202" y="140083"/>
                  </a:lnTo>
                  <a:lnTo>
                    <a:pt x="87349" y="138964"/>
                  </a:lnTo>
                  <a:lnTo>
                    <a:pt x="87526" y="137844"/>
                  </a:lnTo>
                  <a:lnTo>
                    <a:pt x="87761" y="136666"/>
                  </a:lnTo>
                  <a:lnTo>
                    <a:pt x="88085" y="135517"/>
                  </a:lnTo>
                  <a:lnTo>
                    <a:pt x="88468" y="134368"/>
                  </a:lnTo>
                  <a:lnTo>
                    <a:pt x="88940" y="133837"/>
                  </a:lnTo>
                  <a:lnTo>
                    <a:pt x="91179" y="133160"/>
                  </a:lnTo>
                  <a:lnTo>
                    <a:pt x="93211" y="132512"/>
                  </a:lnTo>
                  <a:lnTo>
                    <a:pt x="95008" y="131923"/>
                  </a:lnTo>
                  <a:lnTo>
                    <a:pt x="96511" y="131392"/>
                  </a:lnTo>
                  <a:lnTo>
                    <a:pt x="98043" y="130803"/>
                  </a:lnTo>
                  <a:close/>
                  <a:moveTo>
                    <a:pt x="49287" y="140201"/>
                  </a:moveTo>
                  <a:lnTo>
                    <a:pt x="50877" y="143383"/>
                  </a:lnTo>
                  <a:lnTo>
                    <a:pt x="49110" y="143883"/>
                  </a:lnTo>
                  <a:lnTo>
                    <a:pt x="47460" y="144384"/>
                  </a:lnTo>
                  <a:lnTo>
                    <a:pt x="45781" y="142705"/>
                  </a:lnTo>
                  <a:lnTo>
                    <a:pt x="44160" y="141114"/>
                  </a:lnTo>
                  <a:lnTo>
                    <a:pt x="47018" y="140613"/>
                  </a:lnTo>
                  <a:lnTo>
                    <a:pt x="48108" y="140437"/>
                  </a:lnTo>
                  <a:lnTo>
                    <a:pt x="49287" y="140201"/>
                  </a:lnTo>
                  <a:close/>
                  <a:moveTo>
                    <a:pt x="82871" y="135635"/>
                  </a:moveTo>
                  <a:lnTo>
                    <a:pt x="82252" y="137343"/>
                  </a:lnTo>
                  <a:lnTo>
                    <a:pt x="81693" y="138964"/>
                  </a:lnTo>
                  <a:lnTo>
                    <a:pt x="80720" y="141880"/>
                  </a:lnTo>
                  <a:lnTo>
                    <a:pt x="80013" y="144148"/>
                  </a:lnTo>
                  <a:lnTo>
                    <a:pt x="79601" y="145474"/>
                  </a:lnTo>
                  <a:lnTo>
                    <a:pt x="78805" y="144384"/>
                  </a:lnTo>
                  <a:lnTo>
                    <a:pt x="78010" y="143265"/>
                  </a:lnTo>
                  <a:lnTo>
                    <a:pt x="76979" y="141762"/>
                  </a:lnTo>
                  <a:lnTo>
                    <a:pt x="75918" y="140260"/>
                  </a:lnTo>
                  <a:lnTo>
                    <a:pt x="75653" y="138757"/>
                  </a:lnTo>
                  <a:lnTo>
                    <a:pt x="76213" y="137549"/>
                  </a:lnTo>
                  <a:lnTo>
                    <a:pt x="82871" y="135635"/>
                  </a:lnTo>
                  <a:close/>
                  <a:moveTo>
                    <a:pt x="92298" y="144384"/>
                  </a:moveTo>
                  <a:lnTo>
                    <a:pt x="92092" y="145239"/>
                  </a:lnTo>
                  <a:lnTo>
                    <a:pt x="91856" y="146152"/>
                  </a:lnTo>
                  <a:lnTo>
                    <a:pt x="89323" y="147448"/>
                  </a:lnTo>
                  <a:lnTo>
                    <a:pt x="90000" y="146712"/>
                  </a:lnTo>
                  <a:lnTo>
                    <a:pt x="90707" y="145946"/>
                  </a:lnTo>
                  <a:lnTo>
                    <a:pt x="91473" y="145180"/>
                  </a:lnTo>
                  <a:lnTo>
                    <a:pt x="92298" y="144384"/>
                  </a:lnTo>
                  <a:close/>
                  <a:moveTo>
                    <a:pt x="72619" y="142734"/>
                  </a:moveTo>
                  <a:lnTo>
                    <a:pt x="72589" y="145798"/>
                  </a:lnTo>
                  <a:lnTo>
                    <a:pt x="72619" y="146594"/>
                  </a:lnTo>
                  <a:lnTo>
                    <a:pt x="72678" y="147419"/>
                  </a:lnTo>
                  <a:lnTo>
                    <a:pt x="71912" y="147419"/>
                  </a:lnTo>
                  <a:lnTo>
                    <a:pt x="71234" y="147477"/>
                  </a:lnTo>
                  <a:lnTo>
                    <a:pt x="70350" y="147566"/>
                  </a:lnTo>
                  <a:lnTo>
                    <a:pt x="69378" y="147684"/>
                  </a:lnTo>
                  <a:lnTo>
                    <a:pt x="68642" y="145474"/>
                  </a:lnTo>
                  <a:lnTo>
                    <a:pt x="68288" y="144355"/>
                  </a:lnTo>
                  <a:lnTo>
                    <a:pt x="70645" y="143471"/>
                  </a:lnTo>
                  <a:lnTo>
                    <a:pt x="72619" y="142734"/>
                  </a:lnTo>
                  <a:close/>
                  <a:moveTo>
                    <a:pt x="76449" y="143824"/>
                  </a:moveTo>
                  <a:lnTo>
                    <a:pt x="78982" y="147360"/>
                  </a:lnTo>
                  <a:lnTo>
                    <a:pt x="79778" y="148391"/>
                  </a:lnTo>
                  <a:lnTo>
                    <a:pt x="78540" y="148155"/>
                  </a:lnTo>
                  <a:lnTo>
                    <a:pt x="77008" y="147890"/>
                  </a:lnTo>
                  <a:lnTo>
                    <a:pt x="76449" y="143824"/>
                  </a:lnTo>
                  <a:close/>
                  <a:moveTo>
                    <a:pt x="64753" y="145592"/>
                  </a:moveTo>
                  <a:lnTo>
                    <a:pt x="65136" y="147036"/>
                  </a:lnTo>
                  <a:lnTo>
                    <a:pt x="65548" y="148450"/>
                  </a:lnTo>
                  <a:lnTo>
                    <a:pt x="64282" y="148803"/>
                  </a:lnTo>
                  <a:lnTo>
                    <a:pt x="62985" y="149216"/>
                  </a:lnTo>
                  <a:lnTo>
                    <a:pt x="61895" y="146564"/>
                  </a:lnTo>
                  <a:lnTo>
                    <a:pt x="64753" y="145592"/>
                  </a:lnTo>
                  <a:close/>
                  <a:moveTo>
                    <a:pt x="85905" y="137432"/>
                  </a:moveTo>
                  <a:lnTo>
                    <a:pt x="85670" y="138198"/>
                  </a:lnTo>
                  <a:lnTo>
                    <a:pt x="85434" y="138964"/>
                  </a:lnTo>
                  <a:lnTo>
                    <a:pt x="85228" y="139788"/>
                  </a:lnTo>
                  <a:lnTo>
                    <a:pt x="85051" y="140613"/>
                  </a:lnTo>
                  <a:lnTo>
                    <a:pt x="84904" y="141497"/>
                  </a:lnTo>
                  <a:lnTo>
                    <a:pt x="84756" y="142528"/>
                  </a:lnTo>
                  <a:lnTo>
                    <a:pt x="84609" y="143677"/>
                  </a:lnTo>
                  <a:lnTo>
                    <a:pt x="84462" y="144944"/>
                  </a:lnTo>
                  <a:lnTo>
                    <a:pt x="84197" y="147772"/>
                  </a:lnTo>
                  <a:lnTo>
                    <a:pt x="83961" y="150806"/>
                  </a:lnTo>
                  <a:lnTo>
                    <a:pt x="82694" y="149275"/>
                  </a:lnTo>
                  <a:lnTo>
                    <a:pt x="81398" y="147743"/>
                  </a:lnTo>
                  <a:lnTo>
                    <a:pt x="80455" y="146623"/>
                  </a:lnTo>
                  <a:lnTo>
                    <a:pt x="80779" y="145946"/>
                  </a:lnTo>
                  <a:lnTo>
                    <a:pt x="81221" y="145091"/>
                  </a:lnTo>
                  <a:lnTo>
                    <a:pt x="81722" y="144060"/>
                  </a:lnTo>
                  <a:lnTo>
                    <a:pt x="82370" y="142911"/>
                  </a:lnTo>
                  <a:lnTo>
                    <a:pt x="83107" y="141644"/>
                  </a:lnTo>
                  <a:lnTo>
                    <a:pt x="83931" y="140289"/>
                  </a:lnTo>
                  <a:lnTo>
                    <a:pt x="84874" y="138875"/>
                  </a:lnTo>
                  <a:lnTo>
                    <a:pt x="85905" y="137432"/>
                  </a:lnTo>
                  <a:close/>
                  <a:moveTo>
                    <a:pt x="47843" y="150099"/>
                  </a:moveTo>
                  <a:lnTo>
                    <a:pt x="48992" y="150836"/>
                  </a:lnTo>
                  <a:lnTo>
                    <a:pt x="48992" y="150836"/>
                  </a:lnTo>
                  <a:lnTo>
                    <a:pt x="46812" y="150335"/>
                  </a:lnTo>
                  <a:lnTo>
                    <a:pt x="47843" y="150099"/>
                  </a:lnTo>
                  <a:close/>
                  <a:moveTo>
                    <a:pt x="58213" y="147713"/>
                  </a:moveTo>
                  <a:lnTo>
                    <a:pt x="59745" y="150600"/>
                  </a:lnTo>
                  <a:lnTo>
                    <a:pt x="59156" y="150924"/>
                  </a:lnTo>
                  <a:lnTo>
                    <a:pt x="58566" y="151248"/>
                  </a:lnTo>
                  <a:lnTo>
                    <a:pt x="57948" y="149775"/>
                  </a:lnTo>
                  <a:lnTo>
                    <a:pt x="57270" y="147978"/>
                  </a:lnTo>
                  <a:lnTo>
                    <a:pt x="58213" y="147713"/>
                  </a:lnTo>
                  <a:close/>
                  <a:moveTo>
                    <a:pt x="53676" y="148833"/>
                  </a:moveTo>
                  <a:lnTo>
                    <a:pt x="54295" y="149746"/>
                  </a:lnTo>
                  <a:lnTo>
                    <a:pt x="54972" y="150718"/>
                  </a:lnTo>
                  <a:lnTo>
                    <a:pt x="55709" y="151661"/>
                  </a:lnTo>
                  <a:lnTo>
                    <a:pt x="56475" y="152604"/>
                  </a:lnTo>
                  <a:lnTo>
                    <a:pt x="55944" y="152987"/>
                  </a:lnTo>
                  <a:lnTo>
                    <a:pt x="55738" y="153163"/>
                  </a:lnTo>
                  <a:lnTo>
                    <a:pt x="53764" y="150954"/>
                  </a:lnTo>
                  <a:lnTo>
                    <a:pt x="52851" y="149952"/>
                  </a:lnTo>
                  <a:lnTo>
                    <a:pt x="52085" y="149157"/>
                  </a:lnTo>
                  <a:lnTo>
                    <a:pt x="53676" y="148833"/>
                  </a:lnTo>
                  <a:close/>
                  <a:moveTo>
                    <a:pt x="80485" y="149304"/>
                  </a:moveTo>
                  <a:lnTo>
                    <a:pt x="81280" y="150276"/>
                  </a:lnTo>
                  <a:lnTo>
                    <a:pt x="82105" y="151219"/>
                  </a:lnTo>
                  <a:lnTo>
                    <a:pt x="83814" y="153134"/>
                  </a:lnTo>
                  <a:lnTo>
                    <a:pt x="83784" y="153340"/>
                  </a:lnTo>
                  <a:lnTo>
                    <a:pt x="77745" y="153458"/>
                  </a:lnTo>
                  <a:lnTo>
                    <a:pt x="77244" y="149716"/>
                  </a:lnTo>
                  <a:lnTo>
                    <a:pt x="78246" y="149540"/>
                  </a:lnTo>
                  <a:lnTo>
                    <a:pt x="79129" y="149392"/>
                  </a:lnTo>
                  <a:lnTo>
                    <a:pt x="79866" y="149333"/>
                  </a:lnTo>
                  <a:lnTo>
                    <a:pt x="80485" y="149304"/>
                  </a:lnTo>
                  <a:close/>
                  <a:moveTo>
                    <a:pt x="73179" y="150924"/>
                  </a:moveTo>
                  <a:lnTo>
                    <a:pt x="73444" y="152221"/>
                  </a:lnTo>
                  <a:lnTo>
                    <a:pt x="73768" y="153517"/>
                  </a:lnTo>
                  <a:lnTo>
                    <a:pt x="72560" y="153635"/>
                  </a:lnTo>
                  <a:lnTo>
                    <a:pt x="71382" y="153782"/>
                  </a:lnTo>
                  <a:lnTo>
                    <a:pt x="70763" y="151955"/>
                  </a:lnTo>
                  <a:lnTo>
                    <a:pt x="71411" y="151661"/>
                  </a:lnTo>
                  <a:lnTo>
                    <a:pt x="72324" y="151278"/>
                  </a:lnTo>
                  <a:lnTo>
                    <a:pt x="73179" y="150924"/>
                  </a:lnTo>
                  <a:close/>
                  <a:moveTo>
                    <a:pt x="67080" y="153311"/>
                  </a:moveTo>
                  <a:lnTo>
                    <a:pt x="67611" y="154725"/>
                  </a:lnTo>
                  <a:lnTo>
                    <a:pt x="66491" y="155108"/>
                  </a:lnTo>
                  <a:lnTo>
                    <a:pt x="65372" y="155550"/>
                  </a:lnTo>
                  <a:lnTo>
                    <a:pt x="64782" y="153988"/>
                  </a:lnTo>
                  <a:lnTo>
                    <a:pt x="65931" y="153664"/>
                  </a:lnTo>
                  <a:lnTo>
                    <a:pt x="67080" y="153311"/>
                  </a:lnTo>
                  <a:close/>
                  <a:moveTo>
                    <a:pt x="91473" y="148096"/>
                  </a:moveTo>
                  <a:lnTo>
                    <a:pt x="91238" y="149304"/>
                  </a:lnTo>
                  <a:lnTo>
                    <a:pt x="91031" y="150571"/>
                  </a:lnTo>
                  <a:lnTo>
                    <a:pt x="90855" y="151867"/>
                  </a:lnTo>
                  <a:lnTo>
                    <a:pt x="90678" y="153163"/>
                  </a:lnTo>
                  <a:lnTo>
                    <a:pt x="90206" y="154253"/>
                  </a:lnTo>
                  <a:lnTo>
                    <a:pt x="89794" y="155196"/>
                  </a:lnTo>
                  <a:lnTo>
                    <a:pt x="89205" y="156669"/>
                  </a:lnTo>
                  <a:lnTo>
                    <a:pt x="88881" y="156286"/>
                  </a:lnTo>
                  <a:lnTo>
                    <a:pt x="87938" y="155196"/>
                  </a:lnTo>
                  <a:lnTo>
                    <a:pt x="86936" y="154106"/>
                  </a:lnTo>
                  <a:lnTo>
                    <a:pt x="87143" y="150217"/>
                  </a:lnTo>
                  <a:lnTo>
                    <a:pt x="87702" y="149451"/>
                  </a:lnTo>
                  <a:lnTo>
                    <a:pt x="88350" y="148597"/>
                  </a:lnTo>
                  <a:lnTo>
                    <a:pt x="89794" y="148391"/>
                  </a:lnTo>
                  <a:lnTo>
                    <a:pt x="91473" y="148096"/>
                  </a:lnTo>
                  <a:close/>
                  <a:moveTo>
                    <a:pt x="123319" y="130744"/>
                  </a:moveTo>
                  <a:lnTo>
                    <a:pt x="123879" y="133278"/>
                  </a:lnTo>
                  <a:lnTo>
                    <a:pt x="124409" y="135811"/>
                  </a:lnTo>
                  <a:lnTo>
                    <a:pt x="124881" y="138374"/>
                  </a:lnTo>
                  <a:lnTo>
                    <a:pt x="125323" y="140937"/>
                  </a:lnTo>
                  <a:lnTo>
                    <a:pt x="125499" y="142086"/>
                  </a:lnTo>
                  <a:lnTo>
                    <a:pt x="125647" y="143265"/>
                  </a:lnTo>
                  <a:lnTo>
                    <a:pt x="125971" y="145621"/>
                  </a:lnTo>
                  <a:lnTo>
                    <a:pt x="121935" y="148214"/>
                  </a:lnTo>
                  <a:lnTo>
                    <a:pt x="119990" y="149422"/>
                  </a:lnTo>
                  <a:lnTo>
                    <a:pt x="118252" y="150482"/>
                  </a:lnTo>
                  <a:lnTo>
                    <a:pt x="118252" y="150482"/>
                  </a:lnTo>
                  <a:lnTo>
                    <a:pt x="120491" y="145857"/>
                  </a:lnTo>
                  <a:lnTo>
                    <a:pt x="121463" y="143824"/>
                  </a:lnTo>
                  <a:lnTo>
                    <a:pt x="121463" y="143824"/>
                  </a:lnTo>
                  <a:lnTo>
                    <a:pt x="120167" y="144973"/>
                  </a:lnTo>
                  <a:lnTo>
                    <a:pt x="117103" y="147743"/>
                  </a:lnTo>
                  <a:lnTo>
                    <a:pt x="115277" y="149451"/>
                  </a:lnTo>
                  <a:lnTo>
                    <a:pt x="113421" y="151219"/>
                  </a:lnTo>
                  <a:lnTo>
                    <a:pt x="111683" y="152898"/>
                  </a:lnTo>
                  <a:lnTo>
                    <a:pt x="110917" y="153694"/>
                  </a:lnTo>
                  <a:lnTo>
                    <a:pt x="110239" y="154401"/>
                  </a:lnTo>
                  <a:lnTo>
                    <a:pt x="108825" y="155019"/>
                  </a:lnTo>
                  <a:lnTo>
                    <a:pt x="107382" y="155638"/>
                  </a:lnTo>
                  <a:lnTo>
                    <a:pt x="105909" y="156227"/>
                  </a:lnTo>
                  <a:lnTo>
                    <a:pt x="104465" y="156757"/>
                  </a:lnTo>
                  <a:lnTo>
                    <a:pt x="105732" y="153782"/>
                  </a:lnTo>
                  <a:lnTo>
                    <a:pt x="106881" y="151042"/>
                  </a:lnTo>
                  <a:lnTo>
                    <a:pt x="107794" y="148715"/>
                  </a:lnTo>
                  <a:lnTo>
                    <a:pt x="108148" y="147743"/>
                  </a:lnTo>
                  <a:lnTo>
                    <a:pt x="108413" y="146947"/>
                  </a:lnTo>
                  <a:lnTo>
                    <a:pt x="108914" y="145268"/>
                  </a:lnTo>
                  <a:lnTo>
                    <a:pt x="109414" y="143559"/>
                  </a:lnTo>
                  <a:lnTo>
                    <a:pt x="111064" y="142234"/>
                  </a:lnTo>
                  <a:lnTo>
                    <a:pt x="112213" y="141261"/>
                  </a:lnTo>
                  <a:lnTo>
                    <a:pt x="113509" y="140054"/>
                  </a:lnTo>
                  <a:lnTo>
                    <a:pt x="114982" y="138698"/>
                  </a:lnTo>
                  <a:lnTo>
                    <a:pt x="116573" y="137225"/>
                  </a:lnTo>
                  <a:lnTo>
                    <a:pt x="119932" y="134014"/>
                  </a:lnTo>
                  <a:lnTo>
                    <a:pt x="123319" y="130744"/>
                  </a:lnTo>
                  <a:close/>
                  <a:moveTo>
                    <a:pt x="59303" y="155667"/>
                  </a:moveTo>
                  <a:lnTo>
                    <a:pt x="60776" y="157140"/>
                  </a:lnTo>
                  <a:lnTo>
                    <a:pt x="60776" y="157140"/>
                  </a:lnTo>
                  <a:lnTo>
                    <a:pt x="59067" y="156227"/>
                  </a:lnTo>
                  <a:lnTo>
                    <a:pt x="59097" y="156227"/>
                  </a:lnTo>
                  <a:lnTo>
                    <a:pt x="59067" y="156198"/>
                  </a:lnTo>
                  <a:lnTo>
                    <a:pt x="59038" y="156227"/>
                  </a:lnTo>
                  <a:lnTo>
                    <a:pt x="58508" y="155962"/>
                  </a:lnTo>
                  <a:lnTo>
                    <a:pt x="59303" y="155667"/>
                  </a:lnTo>
                  <a:close/>
                  <a:moveTo>
                    <a:pt x="62131" y="154754"/>
                  </a:moveTo>
                  <a:lnTo>
                    <a:pt x="62426" y="155226"/>
                  </a:lnTo>
                  <a:lnTo>
                    <a:pt x="63339" y="156433"/>
                  </a:lnTo>
                  <a:lnTo>
                    <a:pt x="62337" y="156905"/>
                  </a:lnTo>
                  <a:lnTo>
                    <a:pt x="61336" y="157435"/>
                  </a:lnTo>
                  <a:lnTo>
                    <a:pt x="60363" y="155284"/>
                  </a:lnTo>
                  <a:lnTo>
                    <a:pt x="62131" y="154754"/>
                  </a:lnTo>
                  <a:close/>
                  <a:moveTo>
                    <a:pt x="58095" y="156139"/>
                  </a:moveTo>
                  <a:lnTo>
                    <a:pt x="59185" y="156728"/>
                  </a:lnTo>
                  <a:lnTo>
                    <a:pt x="60246" y="157317"/>
                  </a:lnTo>
                  <a:lnTo>
                    <a:pt x="58301" y="157376"/>
                  </a:lnTo>
                  <a:lnTo>
                    <a:pt x="55709" y="157494"/>
                  </a:lnTo>
                  <a:lnTo>
                    <a:pt x="56121" y="157199"/>
                  </a:lnTo>
                  <a:lnTo>
                    <a:pt x="56593" y="156905"/>
                  </a:lnTo>
                  <a:lnTo>
                    <a:pt x="57093" y="156640"/>
                  </a:lnTo>
                  <a:lnTo>
                    <a:pt x="57594" y="156374"/>
                  </a:lnTo>
                  <a:lnTo>
                    <a:pt x="58095" y="156139"/>
                  </a:lnTo>
                  <a:close/>
                  <a:moveTo>
                    <a:pt x="86789" y="156463"/>
                  </a:moveTo>
                  <a:lnTo>
                    <a:pt x="88999" y="158937"/>
                  </a:lnTo>
                  <a:lnTo>
                    <a:pt x="86612" y="158908"/>
                  </a:lnTo>
                  <a:lnTo>
                    <a:pt x="86789" y="156463"/>
                  </a:lnTo>
                  <a:close/>
                  <a:moveTo>
                    <a:pt x="83696" y="154813"/>
                  </a:moveTo>
                  <a:lnTo>
                    <a:pt x="83490" y="158937"/>
                  </a:lnTo>
                  <a:lnTo>
                    <a:pt x="82164" y="158996"/>
                  </a:lnTo>
                  <a:lnTo>
                    <a:pt x="80868" y="159114"/>
                  </a:lnTo>
                  <a:lnTo>
                    <a:pt x="79630" y="159232"/>
                  </a:lnTo>
                  <a:lnTo>
                    <a:pt x="78481" y="159409"/>
                  </a:lnTo>
                  <a:lnTo>
                    <a:pt x="78305" y="157995"/>
                  </a:lnTo>
                  <a:lnTo>
                    <a:pt x="79188" y="157641"/>
                  </a:lnTo>
                  <a:lnTo>
                    <a:pt x="80013" y="157258"/>
                  </a:lnTo>
                  <a:lnTo>
                    <a:pt x="80779" y="156875"/>
                  </a:lnTo>
                  <a:lnTo>
                    <a:pt x="81486" y="156463"/>
                  </a:lnTo>
                  <a:lnTo>
                    <a:pt x="82105" y="156021"/>
                  </a:lnTo>
                  <a:lnTo>
                    <a:pt x="82694" y="155608"/>
                  </a:lnTo>
                  <a:lnTo>
                    <a:pt x="83224" y="155196"/>
                  </a:lnTo>
                  <a:lnTo>
                    <a:pt x="83696" y="154813"/>
                  </a:lnTo>
                  <a:close/>
                  <a:moveTo>
                    <a:pt x="101224" y="149628"/>
                  </a:moveTo>
                  <a:lnTo>
                    <a:pt x="100665" y="150659"/>
                  </a:lnTo>
                  <a:lnTo>
                    <a:pt x="100134" y="151779"/>
                  </a:lnTo>
                  <a:lnTo>
                    <a:pt x="99604" y="152928"/>
                  </a:lnTo>
                  <a:lnTo>
                    <a:pt x="99103" y="154135"/>
                  </a:lnTo>
                  <a:lnTo>
                    <a:pt x="98603" y="155373"/>
                  </a:lnTo>
                  <a:lnTo>
                    <a:pt x="98131" y="156610"/>
                  </a:lnTo>
                  <a:lnTo>
                    <a:pt x="97719" y="157877"/>
                  </a:lnTo>
                  <a:lnTo>
                    <a:pt x="97365" y="159085"/>
                  </a:lnTo>
                  <a:lnTo>
                    <a:pt x="94537" y="159969"/>
                  </a:lnTo>
                  <a:lnTo>
                    <a:pt x="94537" y="159969"/>
                  </a:lnTo>
                  <a:lnTo>
                    <a:pt x="95303" y="153752"/>
                  </a:lnTo>
                  <a:lnTo>
                    <a:pt x="98072" y="151838"/>
                  </a:lnTo>
                  <a:lnTo>
                    <a:pt x="101224" y="149628"/>
                  </a:lnTo>
                  <a:close/>
                  <a:moveTo>
                    <a:pt x="75300" y="158790"/>
                  </a:moveTo>
                  <a:lnTo>
                    <a:pt x="75801" y="160263"/>
                  </a:lnTo>
                  <a:lnTo>
                    <a:pt x="74828" y="160735"/>
                  </a:lnTo>
                  <a:lnTo>
                    <a:pt x="73827" y="161206"/>
                  </a:lnTo>
                  <a:lnTo>
                    <a:pt x="73120" y="159055"/>
                  </a:lnTo>
                  <a:lnTo>
                    <a:pt x="74210" y="158937"/>
                  </a:lnTo>
                  <a:lnTo>
                    <a:pt x="75300" y="158790"/>
                  </a:lnTo>
                  <a:close/>
                  <a:moveTo>
                    <a:pt x="65342" y="160145"/>
                  </a:moveTo>
                  <a:lnTo>
                    <a:pt x="66933" y="161059"/>
                  </a:lnTo>
                  <a:lnTo>
                    <a:pt x="64606" y="161353"/>
                  </a:lnTo>
                  <a:lnTo>
                    <a:pt x="63162" y="161559"/>
                  </a:lnTo>
                  <a:lnTo>
                    <a:pt x="61719" y="161766"/>
                  </a:lnTo>
                  <a:lnTo>
                    <a:pt x="62190" y="161501"/>
                  </a:lnTo>
                  <a:lnTo>
                    <a:pt x="62632" y="161265"/>
                  </a:lnTo>
                  <a:lnTo>
                    <a:pt x="63545" y="160823"/>
                  </a:lnTo>
                  <a:lnTo>
                    <a:pt x="64458" y="160440"/>
                  </a:lnTo>
                  <a:lnTo>
                    <a:pt x="65342" y="160145"/>
                  </a:lnTo>
                  <a:close/>
                  <a:moveTo>
                    <a:pt x="70026" y="159320"/>
                  </a:moveTo>
                  <a:lnTo>
                    <a:pt x="71057" y="160823"/>
                  </a:lnTo>
                  <a:lnTo>
                    <a:pt x="72089" y="162208"/>
                  </a:lnTo>
                  <a:lnTo>
                    <a:pt x="71382" y="162679"/>
                  </a:lnTo>
                  <a:lnTo>
                    <a:pt x="70291" y="162031"/>
                  </a:lnTo>
                  <a:lnTo>
                    <a:pt x="69172" y="161412"/>
                  </a:lnTo>
                  <a:lnTo>
                    <a:pt x="67287" y="160440"/>
                  </a:lnTo>
                  <a:lnTo>
                    <a:pt x="67021" y="159733"/>
                  </a:lnTo>
                  <a:lnTo>
                    <a:pt x="67758" y="159586"/>
                  </a:lnTo>
                  <a:lnTo>
                    <a:pt x="68524" y="159497"/>
                  </a:lnTo>
                  <a:lnTo>
                    <a:pt x="70026" y="159320"/>
                  </a:lnTo>
                  <a:close/>
                  <a:moveTo>
                    <a:pt x="96805" y="161471"/>
                  </a:moveTo>
                  <a:lnTo>
                    <a:pt x="96688" y="162208"/>
                  </a:lnTo>
                  <a:lnTo>
                    <a:pt x="96599" y="162944"/>
                  </a:lnTo>
                  <a:lnTo>
                    <a:pt x="96540" y="163710"/>
                  </a:lnTo>
                  <a:lnTo>
                    <a:pt x="96511" y="164505"/>
                  </a:lnTo>
                  <a:lnTo>
                    <a:pt x="95362" y="163386"/>
                  </a:lnTo>
                  <a:lnTo>
                    <a:pt x="94242" y="162266"/>
                  </a:lnTo>
                  <a:lnTo>
                    <a:pt x="94360" y="161501"/>
                  </a:lnTo>
                  <a:lnTo>
                    <a:pt x="96805" y="161471"/>
                  </a:lnTo>
                  <a:close/>
                  <a:moveTo>
                    <a:pt x="77539" y="164152"/>
                  </a:moveTo>
                  <a:lnTo>
                    <a:pt x="78187" y="165242"/>
                  </a:lnTo>
                  <a:lnTo>
                    <a:pt x="78805" y="166185"/>
                  </a:lnTo>
                  <a:lnTo>
                    <a:pt x="79365" y="166921"/>
                  </a:lnTo>
                  <a:lnTo>
                    <a:pt x="79837" y="167540"/>
                  </a:lnTo>
                  <a:lnTo>
                    <a:pt x="79837" y="167540"/>
                  </a:lnTo>
                  <a:lnTo>
                    <a:pt x="78246" y="166685"/>
                  </a:lnTo>
                  <a:lnTo>
                    <a:pt x="76625" y="165802"/>
                  </a:lnTo>
                  <a:lnTo>
                    <a:pt x="75771" y="165301"/>
                  </a:lnTo>
                  <a:lnTo>
                    <a:pt x="76272" y="164947"/>
                  </a:lnTo>
                  <a:lnTo>
                    <a:pt x="76891" y="164535"/>
                  </a:lnTo>
                  <a:lnTo>
                    <a:pt x="77539" y="164152"/>
                  </a:lnTo>
                  <a:close/>
                  <a:moveTo>
                    <a:pt x="57830" y="159851"/>
                  </a:moveTo>
                  <a:lnTo>
                    <a:pt x="57270" y="160381"/>
                  </a:lnTo>
                  <a:lnTo>
                    <a:pt x="56740" y="160941"/>
                  </a:lnTo>
                  <a:lnTo>
                    <a:pt x="56210" y="161501"/>
                  </a:lnTo>
                  <a:lnTo>
                    <a:pt x="55679" y="162090"/>
                  </a:lnTo>
                  <a:lnTo>
                    <a:pt x="54678" y="163327"/>
                  </a:lnTo>
                  <a:lnTo>
                    <a:pt x="53706" y="164594"/>
                  </a:lnTo>
                  <a:lnTo>
                    <a:pt x="49935" y="166303"/>
                  </a:lnTo>
                  <a:lnTo>
                    <a:pt x="46517" y="167893"/>
                  </a:lnTo>
                  <a:lnTo>
                    <a:pt x="47195" y="166951"/>
                  </a:lnTo>
                  <a:lnTo>
                    <a:pt x="48432" y="165330"/>
                  </a:lnTo>
                  <a:lnTo>
                    <a:pt x="49169" y="164358"/>
                  </a:lnTo>
                  <a:lnTo>
                    <a:pt x="50023" y="163327"/>
                  </a:lnTo>
                  <a:lnTo>
                    <a:pt x="50907" y="162266"/>
                  </a:lnTo>
                  <a:lnTo>
                    <a:pt x="51850" y="161176"/>
                  </a:lnTo>
                  <a:lnTo>
                    <a:pt x="53028" y="161000"/>
                  </a:lnTo>
                  <a:lnTo>
                    <a:pt x="54000" y="160823"/>
                  </a:lnTo>
                  <a:lnTo>
                    <a:pt x="55149" y="160558"/>
                  </a:lnTo>
                  <a:lnTo>
                    <a:pt x="56475" y="160204"/>
                  </a:lnTo>
                  <a:lnTo>
                    <a:pt x="57830" y="159851"/>
                  </a:lnTo>
                  <a:close/>
                  <a:moveTo>
                    <a:pt x="106380" y="160705"/>
                  </a:moveTo>
                  <a:lnTo>
                    <a:pt x="105820" y="161825"/>
                  </a:lnTo>
                  <a:lnTo>
                    <a:pt x="105319" y="163003"/>
                  </a:lnTo>
                  <a:lnTo>
                    <a:pt x="104789" y="164211"/>
                  </a:lnTo>
                  <a:lnTo>
                    <a:pt x="104318" y="165419"/>
                  </a:lnTo>
                  <a:lnTo>
                    <a:pt x="103846" y="166627"/>
                  </a:lnTo>
                  <a:lnTo>
                    <a:pt x="103405" y="167776"/>
                  </a:lnTo>
                  <a:lnTo>
                    <a:pt x="103022" y="168924"/>
                  </a:lnTo>
                  <a:lnTo>
                    <a:pt x="102668" y="169985"/>
                  </a:lnTo>
                  <a:lnTo>
                    <a:pt x="101313" y="168866"/>
                  </a:lnTo>
                  <a:lnTo>
                    <a:pt x="99987" y="167687"/>
                  </a:lnTo>
                  <a:lnTo>
                    <a:pt x="100517" y="166244"/>
                  </a:lnTo>
                  <a:lnTo>
                    <a:pt x="101166" y="164653"/>
                  </a:lnTo>
                  <a:lnTo>
                    <a:pt x="102609" y="161147"/>
                  </a:lnTo>
                  <a:lnTo>
                    <a:pt x="104553" y="160941"/>
                  </a:lnTo>
                  <a:lnTo>
                    <a:pt x="105467" y="160823"/>
                  </a:lnTo>
                  <a:lnTo>
                    <a:pt x="106380" y="160705"/>
                  </a:lnTo>
                  <a:close/>
                  <a:moveTo>
                    <a:pt x="83401" y="161501"/>
                  </a:moveTo>
                  <a:lnTo>
                    <a:pt x="83372" y="163032"/>
                  </a:lnTo>
                  <a:lnTo>
                    <a:pt x="83342" y="164388"/>
                  </a:lnTo>
                  <a:lnTo>
                    <a:pt x="83372" y="165448"/>
                  </a:lnTo>
                  <a:lnTo>
                    <a:pt x="83401" y="166214"/>
                  </a:lnTo>
                  <a:lnTo>
                    <a:pt x="83431" y="166509"/>
                  </a:lnTo>
                  <a:lnTo>
                    <a:pt x="83490" y="166803"/>
                  </a:lnTo>
                  <a:lnTo>
                    <a:pt x="83637" y="167363"/>
                  </a:lnTo>
                  <a:lnTo>
                    <a:pt x="83873" y="167923"/>
                  </a:lnTo>
                  <a:lnTo>
                    <a:pt x="84108" y="168483"/>
                  </a:lnTo>
                  <a:lnTo>
                    <a:pt x="84403" y="169013"/>
                  </a:lnTo>
                  <a:lnTo>
                    <a:pt x="84727" y="169484"/>
                  </a:lnTo>
                  <a:lnTo>
                    <a:pt x="85051" y="169956"/>
                  </a:lnTo>
                  <a:lnTo>
                    <a:pt x="85375" y="170397"/>
                  </a:lnTo>
                  <a:lnTo>
                    <a:pt x="85375" y="170397"/>
                  </a:lnTo>
                  <a:lnTo>
                    <a:pt x="84344" y="169838"/>
                  </a:lnTo>
                  <a:lnTo>
                    <a:pt x="82576" y="168924"/>
                  </a:lnTo>
                  <a:lnTo>
                    <a:pt x="80838" y="168041"/>
                  </a:lnTo>
                  <a:lnTo>
                    <a:pt x="80161" y="165949"/>
                  </a:lnTo>
                  <a:lnTo>
                    <a:pt x="79748" y="164594"/>
                  </a:lnTo>
                  <a:lnTo>
                    <a:pt x="79336" y="163150"/>
                  </a:lnTo>
                  <a:lnTo>
                    <a:pt x="80367" y="162679"/>
                  </a:lnTo>
                  <a:lnTo>
                    <a:pt x="81427" y="162237"/>
                  </a:lnTo>
                  <a:lnTo>
                    <a:pt x="82429" y="161825"/>
                  </a:lnTo>
                  <a:lnTo>
                    <a:pt x="83401" y="161501"/>
                  </a:lnTo>
                  <a:close/>
                  <a:moveTo>
                    <a:pt x="118900" y="155108"/>
                  </a:moveTo>
                  <a:lnTo>
                    <a:pt x="117015" y="156993"/>
                  </a:lnTo>
                  <a:lnTo>
                    <a:pt x="115483" y="158554"/>
                  </a:lnTo>
                  <a:lnTo>
                    <a:pt x="115012" y="159114"/>
                  </a:lnTo>
                  <a:lnTo>
                    <a:pt x="114511" y="159792"/>
                  </a:lnTo>
                  <a:lnTo>
                    <a:pt x="113981" y="160587"/>
                  </a:lnTo>
                  <a:lnTo>
                    <a:pt x="113421" y="161471"/>
                  </a:lnTo>
                  <a:lnTo>
                    <a:pt x="112861" y="162443"/>
                  </a:lnTo>
                  <a:lnTo>
                    <a:pt x="112301" y="163474"/>
                  </a:lnTo>
                  <a:lnTo>
                    <a:pt x="111742" y="164535"/>
                  </a:lnTo>
                  <a:lnTo>
                    <a:pt x="111211" y="165654"/>
                  </a:lnTo>
                  <a:lnTo>
                    <a:pt x="110652" y="166803"/>
                  </a:lnTo>
                  <a:lnTo>
                    <a:pt x="110151" y="167923"/>
                  </a:lnTo>
                  <a:lnTo>
                    <a:pt x="109179" y="170162"/>
                  </a:lnTo>
                  <a:lnTo>
                    <a:pt x="108354" y="172224"/>
                  </a:lnTo>
                  <a:lnTo>
                    <a:pt x="108000" y="173167"/>
                  </a:lnTo>
                  <a:lnTo>
                    <a:pt x="107706" y="174021"/>
                  </a:lnTo>
                  <a:lnTo>
                    <a:pt x="105761" y="172519"/>
                  </a:lnTo>
                  <a:lnTo>
                    <a:pt x="106233" y="171605"/>
                  </a:lnTo>
                  <a:lnTo>
                    <a:pt x="106763" y="170633"/>
                  </a:lnTo>
                  <a:lnTo>
                    <a:pt x="107853" y="168748"/>
                  </a:lnTo>
                  <a:lnTo>
                    <a:pt x="108914" y="166951"/>
                  </a:lnTo>
                  <a:lnTo>
                    <a:pt x="110887" y="163710"/>
                  </a:lnTo>
                  <a:lnTo>
                    <a:pt x="112743" y="160735"/>
                  </a:lnTo>
                  <a:lnTo>
                    <a:pt x="113598" y="159291"/>
                  </a:lnTo>
                  <a:lnTo>
                    <a:pt x="114423" y="157906"/>
                  </a:lnTo>
                  <a:lnTo>
                    <a:pt x="115571" y="157258"/>
                  </a:lnTo>
                  <a:lnTo>
                    <a:pt x="116720" y="156551"/>
                  </a:lnTo>
                  <a:lnTo>
                    <a:pt x="117840" y="155844"/>
                  </a:lnTo>
                  <a:lnTo>
                    <a:pt x="118900" y="155108"/>
                  </a:lnTo>
                  <a:close/>
                  <a:moveTo>
                    <a:pt x="89941" y="159998"/>
                  </a:moveTo>
                  <a:lnTo>
                    <a:pt x="90089" y="160175"/>
                  </a:lnTo>
                  <a:lnTo>
                    <a:pt x="90030" y="161766"/>
                  </a:lnTo>
                  <a:lnTo>
                    <a:pt x="90000" y="163268"/>
                  </a:lnTo>
                  <a:lnTo>
                    <a:pt x="90059" y="164623"/>
                  </a:lnTo>
                  <a:lnTo>
                    <a:pt x="90148" y="165831"/>
                  </a:lnTo>
                  <a:lnTo>
                    <a:pt x="90295" y="167127"/>
                  </a:lnTo>
                  <a:lnTo>
                    <a:pt x="90501" y="168394"/>
                  </a:lnTo>
                  <a:lnTo>
                    <a:pt x="90707" y="169602"/>
                  </a:lnTo>
                  <a:lnTo>
                    <a:pt x="90972" y="170751"/>
                  </a:lnTo>
                  <a:lnTo>
                    <a:pt x="91208" y="171812"/>
                  </a:lnTo>
                  <a:lnTo>
                    <a:pt x="91473" y="172784"/>
                  </a:lnTo>
                  <a:lnTo>
                    <a:pt x="91945" y="174375"/>
                  </a:lnTo>
                  <a:lnTo>
                    <a:pt x="91945" y="174375"/>
                  </a:lnTo>
                  <a:lnTo>
                    <a:pt x="91709" y="174198"/>
                  </a:lnTo>
                  <a:lnTo>
                    <a:pt x="90825" y="173609"/>
                  </a:lnTo>
                  <a:lnTo>
                    <a:pt x="89912" y="173049"/>
                  </a:lnTo>
                  <a:lnTo>
                    <a:pt x="89028" y="172519"/>
                  </a:lnTo>
                  <a:lnTo>
                    <a:pt x="88144" y="171959"/>
                  </a:lnTo>
                  <a:lnTo>
                    <a:pt x="87437" y="171488"/>
                  </a:lnTo>
                  <a:lnTo>
                    <a:pt x="86701" y="171075"/>
                  </a:lnTo>
                  <a:lnTo>
                    <a:pt x="86406" y="169985"/>
                  </a:lnTo>
                  <a:lnTo>
                    <a:pt x="86288" y="169337"/>
                  </a:lnTo>
                  <a:lnTo>
                    <a:pt x="86170" y="168659"/>
                  </a:lnTo>
                  <a:lnTo>
                    <a:pt x="86053" y="167952"/>
                  </a:lnTo>
                  <a:lnTo>
                    <a:pt x="85994" y="167216"/>
                  </a:lnTo>
                  <a:lnTo>
                    <a:pt x="85994" y="166509"/>
                  </a:lnTo>
                  <a:lnTo>
                    <a:pt x="86053" y="165772"/>
                  </a:lnTo>
                  <a:lnTo>
                    <a:pt x="86229" y="163828"/>
                  </a:lnTo>
                  <a:lnTo>
                    <a:pt x="86494" y="160617"/>
                  </a:lnTo>
                  <a:lnTo>
                    <a:pt x="87909" y="160322"/>
                  </a:lnTo>
                  <a:lnTo>
                    <a:pt x="88999" y="160145"/>
                  </a:lnTo>
                  <a:lnTo>
                    <a:pt x="89706" y="160028"/>
                  </a:lnTo>
                  <a:lnTo>
                    <a:pt x="89941" y="159998"/>
                  </a:lnTo>
                  <a:close/>
                  <a:moveTo>
                    <a:pt x="75005" y="166037"/>
                  </a:moveTo>
                  <a:lnTo>
                    <a:pt x="76272" y="166803"/>
                  </a:lnTo>
                  <a:lnTo>
                    <a:pt x="77539" y="167569"/>
                  </a:lnTo>
                  <a:lnTo>
                    <a:pt x="78835" y="168306"/>
                  </a:lnTo>
                  <a:lnTo>
                    <a:pt x="80161" y="169013"/>
                  </a:lnTo>
                  <a:lnTo>
                    <a:pt x="79129" y="169396"/>
                  </a:lnTo>
                  <a:lnTo>
                    <a:pt x="77981" y="169808"/>
                  </a:lnTo>
                  <a:lnTo>
                    <a:pt x="76802" y="170162"/>
                  </a:lnTo>
                  <a:lnTo>
                    <a:pt x="76242" y="170280"/>
                  </a:lnTo>
                  <a:lnTo>
                    <a:pt x="75771" y="170397"/>
                  </a:lnTo>
                  <a:lnTo>
                    <a:pt x="75476" y="170456"/>
                  </a:lnTo>
                  <a:lnTo>
                    <a:pt x="75123" y="170574"/>
                  </a:lnTo>
                  <a:lnTo>
                    <a:pt x="74151" y="170957"/>
                  </a:lnTo>
                  <a:lnTo>
                    <a:pt x="72913" y="171488"/>
                  </a:lnTo>
                  <a:lnTo>
                    <a:pt x="71470" y="172195"/>
                  </a:lnTo>
                  <a:lnTo>
                    <a:pt x="69850" y="172990"/>
                  </a:lnTo>
                  <a:lnTo>
                    <a:pt x="68111" y="173874"/>
                  </a:lnTo>
                  <a:lnTo>
                    <a:pt x="66314" y="174816"/>
                  </a:lnTo>
                  <a:lnTo>
                    <a:pt x="64488" y="175789"/>
                  </a:lnTo>
                  <a:lnTo>
                    <a:pt x="66373" y="173756"/>
                  </a:lnTo>
                  <a:lnTo>
                    <a:pt x="67463" y="172578"/>
                  </a:lnTo>
                  <a:lnTo>
                    <a:pt x="68671" y="171370"/>
                  </a:lnTo>
                  <a:lnTo>
                    <a:pt x="69967" y="170132"/>
                  </a:lnTo>
                  <a:lnTo>
                    <a:pt x="71323" y="168866"/>
                  </a:lnTo>
                  <a:lnTo>
                    <a:pt x="72737" y="167628"/>
                  </a:lnTo>
                  <a:lnTo>
                    <a:pt x="73503" y="167010"/>
                  </a:lnTo>
                  <a:lnTo>
                    <a:pt x="74239" y="166420"/>
                  </a:lnTo>
                  <a:lnTo>
                    <a:pt x="75005" y="166037"/>
                  </a:lnTo>
                  <a:close/>
                  <a:moveTo>
                    <a:pt x="93948" y="164329"/>
                  </a:moveTo>
                  <a:lnTo>
                    <a:pt x="95185" y="165566"/>
                  </a:lnTo>
                  <a:lnTo>
                    <a:pt x="96452" y="166744"/>
                  </a:lnTo>
                  <a:lnTo>
                    <a:pt x="96481" y="168483"/>
                  </a:lnTo>
                  <a:lnTo>
                    <a:pt x="96540" y="170250"/>
                  </a:lnTo>
                  <a:lnTo>
                    <a:pt x="96629" y="171959"/>
                  </a:lnTo>
                  <a:lnTo>
                    <a:pt x="96717" y="173550"/>
                  </a:lnTo>
                  <a:lnTo>
                    <a:pt x="96923" y="176172"/>
                  </a:lnTo>
                  <a:lnTo>
                    <a:pt x="97041" y="177674"/>
                  </a:lnTo>
                  <a:lnTo>
                    <a:pt x="96216" y="177144"/>
                  </a:lnTo>
                  <a:lnTo>
                    <a:pt x="95362" y="176614"/>
                  </a:lnTo>
                  <a:lnTo>
                    <a:pt x="93918" y="175671"/>
                  </a:lnTo>
                  <a:lnTo>
                    <a:pt x="92475" y="174728"/>
                  </a:lnTo>
                  <a:lnTo>
                    <a:pt x="92534" y="173609"/>
                  </a:lnTo>
                  <a:lnTo>
                    <a:pt x="92563" y="172430"/>
                  </a:lnTo>
                  <a:lnTo>
                    <a:pt x="92622" y="171812"/>
                  </a:lnTo>
                  <a:lnTo>
                    <a:pt x="92711" y="171046"/>
                  </a:lnTo>
                  <a:lnTo>
                    <a:pt x="92887" y="170103"/>
                  </a:lnTo>
                  <a:lnTo>
                    <a:pt x="93064" y="169072"/>
                  </a:lnTo>
                  <a:lnTo>
                    <a:pt x="93535" y="166744"/>
                  </a:lnTo>
                  <a:lnTo>
                    <a:pt x="93742" y="165537"/>
                  </a:lnTo>
                  <a:lnTo>
                    <a:pt x="93948" y="164329"/>
                  </a:lnTo>
                  <a:close/>
                  <a:moveTo>
                    <a:pt x="99398" y="169396"/>
                  </a:moveTo>
                  <a:lnTo>
                    <a:pt x="100783" y="170574"/>
                  </a:lnTo>
                  <a:lnTo>
                    <a:pt x="102197" y="171753"/>
                  </a:lnTo>
                  <a:lnTo>
                    <a:pt x="102049" y="172460"/>
                  </a:lnTo>
                  <a:lnTo>
                    <a:pt x="101932" y="173078"/>
                  </a:lnTo>
                  <a:lnTo>
                    <a:pt x="101843" y="173638"/>
                  </a:lnTo>
                  <a:lnTo>
                    <a:pt x="101814" y="174198"/>
                  </a:lnTo>
                  <a:lnTo>
                    <a:pt x="101725" y="175317"/>
                  </a:lnTo>
                  <a:lnTo>
                    <a:pt x="101725" y="176378"/>
                  </a:lnTo>
                  <a:lnTo>
                    <a:pt x="101755" y="177380"/>
                  </a:lnTo>
                  <a:lnTo>
                    <a:pt x="101843" y="178293"/>
                  </a:lnTo>
                  <a:lnTo>
                    <a:pt x="101932" y="179118"/>
                  </a:lnTo>
                  <a:lnTo>
                    <a:pt x="102020" y="179825"/>
                  </a:lnTo>
                  <a:lnTo>
                    <a:pt x="102138" y="180414"/>
                  </a:lnTo>
                  <a:lnTo>
                    <a:pt x="100517" y="179560"/>
                  </a:lnTo>
                  <a:lnTo>
                    <a:pt x="98897" y="178705"/>
                  </a:lnTo>
                  <a:lnTo>
                    <a:pt x="97954" y="178204"/>
                  </a:lnTo>
                  <a:lnTo>
                    <a:pt x="98043" y="176908"/>
                  </a:lnTo>
                  <a:lnTo>
                    <a:pt x="98102" y="176024"/>
                  </a:lnTo>
                  <a:lnTo>
                    <a:pt x="98220" y="175023"/>
                  </a:lnTo>
                  <a:lnTo>
                    <a:pt x="98396" y="173903"/>
                  </a:lnTo>
                  <a:lnTo>
                    <a:pt x="98603" y="172695"/>
                  </a:lnTo>
                  <a:lnTo>
                    <a:pt x="98838" y="171429"/>
                  </a:lnTo>
                  <a:lnTo>
                    <a:pt x="99162" y="170132"/>
                  </a:lnTo>
                  <a:lnTo>
                    <a:pt x="99398" y="169396"/>
                  </a:lnTo>
                  <a:close/>
                  <a:moveTo>
                    <a:pt x="105054" y="174080"/>
                  </a:moveTo>
                  <a:lnTo>
                    <a:pt x="107205" y="175818"/>
                  </a:lnTo>
                  <a:lnTo>
                    <a:pt x="106999" y="176849"/>
                  </a:lnTo>
                  <a:lnTo>
                    <a:pt x="106851" y="177851"/>
                  </a:lnTo>
                  <a:lnTo>
                    <a:pt x="106763" y="178853"/>
                  </a:lnTo>
                  <a:lnTo>
                    <a:pt x="106704" y="179795"/>
                  </a:lnTo>
                  <a:lnTo>
                    <a:pt x="106645" y="180650"/>
                  </a:lnTo>
                  <a:lnTo>
                    <a:pt x="106645" y="181445"/>
                  </a:lnTo>
                  <a:lnTo>
                    <a:pt x="106675" y="182594"/>
                  </a:lnTo>
                  <a:lnTo>
                    <a:pt x="106351" y="182417"/>
                  </a:lnTo>
                  <a:lnTo>
                    <a:pt x="105526" y="182005"/>
                  </a:lnTo>
                  <a:lnTo>
                    <a:pt x="104730" y="181622"/>
                  </a:lnTo>
                  <a:lnTo>
                    <a:pt x="103080" y="180885"/>
                  </a:lnTo>
                  <a:lnTo>
                    <a:pt x="103139" y="180443"/>
                  </a:lnTo>
                  <a:lnTo>
                    <a:pt x="103257" y="179854"/>
                  </a:lnTo>
                  <a:lnTo>
                    <a:pt x="103375" y="179147"/>
                  </a:lnTo>
                  <a:lnTo>
                    <a:pt x="103581" y="178322"/>
                  </a:lnTo>
                  <a:lnTo>
                    <a:pt x="103846" y="177409"/>
                  </a:lnTo>
                  <a:lnTo>
                    <a:pt x="104170" y="176407"/>
                  </a:lnTo>
                  <a:lnTo>
                    <a:pt x="104553" y="175288"/>
                  </a:lnTo>
                  <a:lnTo>
                    <a:pt x="105054" y="174080"/>
                  </a:lnTo>
                  <a:close/>
                  <a:moveTo>
                    <a:pt x="86701" y="0"/>
                  </a:moveTo>
                  <a:lnTo>
                    <a:pt x="86377" y="6128"/>
                  </a:lnTo>
                  <a:lnTo>
                    <a:pt x="85935" y="15997"/>
                  </a:lnTo>
                  <a:lnTo>
                    <a:pt x="85905" y="16881"/>
                  </a:lnTo>
                  <a:lnTo>
                    <a:pt x="85905" y="17882"/>
                  </a:lnTo>
                  <a:lnTo>
                    <a:pt x="85964" y="20239"/>
                  </a:lnTo>
                  <a:lnTo>
                    <a:pt x="86053" y="22891"/>
                  </a:lnTo>
                  <a:lnTo>
                    <a:pt x="86229" y="25748"/>
                  </a:lnTo>
                  <a:lnTo>
                    <a:pt x="86406" y="28606"/>
                  </a:lnTo>
                  <a:lnTo>
                    <a:pt x="86612" y="31346"/>
                  </a:lnTo>
                  <a:lnTo>
                    <a:pt x="86848" y="33791"/>
                  </a:lnTo>
                  <a:lnTo>
                    <a:pt x="87054" y="35853"/>
                  </a:lnTo>
                  <a:lnTo>
                    <a:pt x="86406" y="34439"/>
                  </a:lnTo>
                  <a:lnTo>
                    <a:pt x="85758" y="33113"/>
                  </a:lnTo>
                  <a:lnTo>
                    <a:pt x="85110" y="31935"/>
                  </a:lnTo>
                  <a:lnTo>
                    <a:pt x="84491" y="30904"/>
                  </a:lnTo>
                  <a:lnTo>
                    <a:pt x="82134" y="27192"/>
                  </a:lnTo>
                  <a:lnTo>
                    <a:pt x="80985" y="25424"/>
                  </a:lnTo>
                  <a:lnTo>
                    <a:pt x="79866" y="23715"/>
                  </a:lnTo>
                  <a:lnTo>
                    <a:pt x="78776" y="22183"/>
                  </a:lnTo>
                  <a:lnTo>
                    <a:pt x="78246" y="21447"/>
                  </a:lnTo>
                  <a:lnTo>
                    <a:pt x="77745" y="20769"/>
                  </a:lnTo>
                  <a:lnTo>
                    <a:pt x="77215" y="20151"/>
                  </a:lnTo>
                  <a:lnTo>
                    <a:pt x="76714" y="19562"/>
                  </a:lnTo>
                  <a:lnTo>
                    <a:pt x="76242" y="19031"/>
                  </a:lnTo>
                  <a:lnTo>
                    <a:pt x="75742" y="18560"/>
                  </a:lnTo>
                  <a:lnTo>
                    <a:pt x="74652" y="17588"/>
                  </a:lnTo>
                  <a:lnTo>
                    <a:pt x="73355" y="16439"/>
                  </a:lnTo>
                  <a:lnTo>
                    <a:pt x="70527" y="14052"/>
                  </a:lnTo>
                  <a:lnTo>
                    <a:pt x="67198" y="11283"/>
                  </a:lnTo>
                  <a:lnTo>
                    <a:pt x="67581" y="12550"/>
                  </a:lnTo>
                  <a:lnTo>
                    <a:pt x="68023" y="13905"/>
                  </a:lnTo>
                  <a:lnTo>
                    <a:pt x="68583" y="15584"/>
                  </a:lnTo>
                  <a:lnTo>
                    <a:pt x="69231" y="17440"/>
                  </a:lnTo>
                  <a:lnTo>
                    <a:pt x="69938" y="19326"/>
                  </a:lnTo>
                  <a:lnTo>
                    <a:pt x="70291" y="20239"/>
                  </a:lnTo>
                  <a:lnTo>
                    <a:pt x="70674" y="21123"/>
                  </a:lnTo>
                  <a:lnTo>
                    <a:pt x="71057" y="21918"/>
                  </a:lnTo>
                  <a:lnTo>
                    <a:pt x="71440" y="22655"/>
                  </a:lnTo>
                  <a:lnTo>
                    <a:pt x="71882" y="23421"/>
                  </a:lnTo>
                  <a:lnTo>
                    <a:pt x="72442" y="24334"/>
                  </a:lnTo>
                  <a:lnTo>
                    <a:pt x="73149" y="25365"/>
                  </a:lnTo>
                  <a:lnTo>
                    <a:pt x="73945" y="26485"/>
                  </a:lnTo>
                  <a:lnTo>
                    <a:pt x="75771" y="28959"/>
                  </a:lnTo>
                  <a:lnTo>
                    <a:pt x="77745" y="31552"/>
                  </a:lnTo>
                  <a:lnTo>
                    <a:pt x="79719" y="34056"/>
                  </a:lnTo>
                  <a:lnTo>
                    <a:pt x="81545" y="36354"/>
                  </a:lnTo>
                  <a:lnTo>
                    <a:pt x="84049" y="39506"/>
                  </a:lnTo>
                  <a:lnTo>
                    <a:pt x="84874" y="40537"/>
                  </a:lnTo>
                  <a:lnTo>
                    <a:pt x="85964" y="41863"/>
                  </a:lnTo>
                  <a:lnTo>
                    <a:pt x="88498" y="44809"/>
                  </a:lnTo>
                  <a:lnTo>
                    <a:pt x="92092" y="48874"/>
                  </a:lnTo>
                  <a:lnTo>
                    <a:pt x="92328" y="49640"/>
                  </a:lnTo>
                  <a:lnTo>
                    <a:pt x="92563" y="50377"/>
                  </a:lnTo>
                  <a:lnTo>
                    <a:pt x="92534" y="50377"/>
                  </a:lnTo>
                  <a:lnTo>
                    <a:pt x="92534" y="50406"/>
                  </a:lnTo>
                  <a:lnTo>
                    <a:pt x="92534" y="50436"/>
                  </a:lnTo>
                  <a:lnTo>
                    <a:pt x="92563" y="50465"/>
                  </a:lnTo>
                  <a:lnTo>
                    <a:pt x="92593" y="50436"/>
                  </a:lnTo>
                  <a:lnTo>
                    <a:pt x="93035" y="51673"/>
                  </a:lnTo>
                  <a:lnTo>
                    <a:pt x="93506" y="52910"/>
                  </a:lnTo>
                  <a:lnTo>
                    <a:pt x="92622" y="51761"/>
                  </a:lnTo>
                  <a:lnTo>
                    <a:pt x="91503" y="50318"/>
                  </a:lnTo>
                  <a:lnTo>
                    <a:pt x="90206" y="48727"/>
                  </a:lnTo>
                  <a:lnTo>
                    <a:pt x="88733" y="46989"/>
                  </a:lnTo>
                  <a:lnTo>
                    <a:pt x="87967" y="46135"/>
                  </a:lnTo>
                  <a:lnTo>
                    <a:pt x="87172" y="45280"/>
                  </a:lnTo>
                  <a:lnTo>
                    <a:pt x="86347" y="44426"/>
                  </a:lnTo>
                  <a:lnTo>
                    <a:pt x="85522" y="43630"/>
                  </a:lnTo>
                  <a:lnTo>
                    <a:pt x="84697" y="42865"/>
                  </a:lnTo>
                  <a:lnTo>
                    <a:pt x="83873" y="42128"/>
                  </a:lnTo>
                  <a:lnTo>
                    <a:pt x="83077" y="41480"/>
                  </a:lnTo>
                  <a:lnTo>
                    <a:pt x="82252" y="40891"/>
                  </a:lnTo>
                  <a:lnTo>
                    <a:pt x="77303" y="37503"/>
                  </a:lnTo>
                  <a:lnTo>
                    <a:pt x="71323" y="33496"/>
                  </a:lnTo>
                  <a:lnTo>
                    <a:pt x="68377" y="31552"/>
                  </a:lnTo>
                  <a:lnTo>
                    <a:pt x="65666" y="29784"/>
                  </a:lnTo>
                  <a:lnTo>
                    <a:pt x="63339" y="28311"/>
                  </a:lnTo>
                  <a:lnTo>
                    <a:pt x="62396" y="27751"/>
                  </a:lnTo>
                  <a:lnTo>
                    <a:pt x="61601" y="27280"/>
                  </a:lnTo>
                  <a:lnTo>
                    <a:pt x="58861" y="25778"/>
                  </a:lnTo>
                  <a:lnTo>
                    <a:pt x="56504" y="24452"/>
                  </a:lnTo>
                  <a:lnTo>
                    <a:pt x="54265" y="23185"/>
                  </a:lnTo>
                  <a:lnTo>
                    <a:pt x="55473" y="24599"/>
                  </a:lnTo>
                  <a:lnTo>
                    <a:pt x="56799" y="26190"/>
                  </a:lnTo>
                  <a:lnTo>
                    <a:pt x="58478" y="28134"/>
                  </a:lnTo>
                  <a:lnTo>
                    <a:pt x="60393" y="30314"/>
                  </a:lnTo>
                  <a:lnTo>
                    <a:pt x="62455" y="32583"/>
                  </a:lnTo>
                  <a:lnTo>
                    <a:pt x="63486" y="33702"/>
                  </a:lnTo>
                  <a:lnTo>
                    <a:pt x="64517" y="34763"/>
                  </a:lnTo>
                  <a:lnTo>
                    <a:pt x="65519" y="35794"/>
                  </a:lnTo>
                  <a:lnTo>
                    <a:pt x="66462" y="36737"/>
                  </a:lnTo>
                  <a:lnTo>
                    <a:pt x="66963" y="37208"/>
                  </a:lnTo>
                  <a:lnTo>
                    <a:pt x="67463" y="37650"/>
                  </a:lnTo>
                  <a:lnTo>
                    <a:pt x="68553" y="38534"/>
                  </a:lnTo>
                  <a:lnTo>
                    <a:pt x="69702" y="39418"/>
                  </a:lnTo>
                  <a:lnTo>
                    <a:pt x="70910" y="40243"/>
                  </a:lnTo>
                  <a:lnTo>
                    <a:pt x="72147" y="41097"/>
                  </a:lnTo>
                  <a:lnTo>
                    <a:pt x="73414" y="41892"/>
                  </a:lnTo>
                  <a:lnTo>
                    <a:pt x="74681" y="42658"/>
                  </a:lnTo>
                  <a:lnTo>
                    <a:pt x="75948" y="43395"/>
                  </a:lnTo>
                  <a:lnTo>
                    <a:pt x="78393" y="44750"/>
                  </a:lnTo>
                  <a:lnTo>
                    <a:pt x="80661" y="45958"/>
                  </a:lnTo>
                  <a:lnTo>
                    <a:pt x="82576" y="46959"/>
                  </a:lnTo>
                  <a:lnTo>
                    <a:pt x="84049" y="47755"/>
                  </a:lnTo>
                  <a:lnTo>
                    <a:pt x="85139" y="48403"/>
                  </a:lnTo>
                  <a:lnTo>
                    <a:pt x="86436" y="49169"/>
                  </a:lnTo>
                  <a:lnTo>
                    <a:pt x="89264" y="50878"/>
                  </a:lnTo>
                  <a:lnTo>
                    <a:pt x="93801" y="53706"/>
                  </a:lnTo>
                  <a:lnTo>
                    <a:pt x="95038" y="57241"/>
                  </a:lnTo>
                  <a:lnTo>
                    <a:pt x="96275" y="60776"/>
                  </a:lnTo>
                  <a:lnTo>
                    <a:pt x="95067" y="59392"/>
                  </a:lnTo>
                  <a:lnTo>
                    <a:pt x="93683" y="57860"/>
                  </a:lnTo>
                  <a:lnTo>
                    <a:pt x="92946" y="57094"/>
                  </a:lnTo>
                  <a:lnTo>
                    <a:pt x="92180" y="56298"/>
                  </a:lnTo>
                  <a:lnTo>
                    <a:pt x="91414" y="55532"/>
                  </a:lnTo>
                  <a:lnTo>
                    <a:pt x="90619" y="54796"/>
                  </a:lnTo>
                  <a:lnTo>
                    <a:pt x="89735" y="54030"/>
                  </a:lnTo>
                  <a:lnTo>
                    <a:pt x="88498" y="53058"/>
                  </a:lnTo>
                  <a:lnTo>
                    <a:pt x="86995" y="51938"/>
                  </a:lnTo>
                  <a:lnTo>
                    <a:pt x="85257" y="50671"/>
                  </a:lnTo>
                  <a:lnTo>
                    <a:pt x="83342" y="49287"/>
                  </a:lnTo>
                  <a:lnTo>
                    <a:pt x="81280" y="47843"/>
                  </a:lnTo>
                  <a:lnTo>
                    <a:pt x="79100" y="46370"/>
                  </a:lnTo>
                  <a:lnTo>
                    <a:pt x="76891" y="44868"/>
                  </a:lnTo>
                  <a:lnTo>
                    <a:pt x="74681" y="43395"/>
                  </a:lnTo>
                  <a:lnTo>
                    <a:pt x="72530" y="42010"/>
                  </a:lnTo>
                  <a:lnTo>
                    <a:pt x="70468" y="40714"/>
                  </a:lnTo>
                  <a:lnTo>
                    <a:pt x="68553" y="39536"/>
                  </a:lnTo>
                  <a:lnTo>
                    <a:pt x="66815" y="38504"/>
                  </a:lnTo>
                  <a:lnTo>
                    <a:pt x="65342" y="37680"/>
                  </a:lnTo>
                  <a:lnTo>
                    <a:pt x="64694" y="37355"/>
                  </a:lnTo>
                  <a:lnTo>
                    <a:pt x="64134" y="37090"/>
                  </a:lnTo>
                  <a:lnTo>
                    <a:pt x="63634" y="36884"/>
                  </a:lnTo>
                  <a:lnTo>
                    <a:pt x="63251" y="36766"/>
                  </a:lnTo>
                  <a:lnTo>
                    <a:pt x="61836" y="36354"/>
                  </a:lnTo>
                  <a:lnTo>
                    <a:pt x="60393" y="36000"/>
                  </a:lnTo>
                  <a:lnTo>
                    <a:pt x="57683" y="35323"/>
                  </a:lnTo>
                  <a:lnTo>
                    <a:pt x="55650" y="34881"/>
                  </a:lnTo>
                  <a:lnTo>
                    <a:pt x="54854" y="34704"/>
                  </a:lnTo>
                  <a:lnTo>
                    <a:pt x="59568" y="38563"/>
                  </a:lnTo>
                  <a:lnTo>
                    <a:pt x="67287" y="44897"/>
                  </a:lnTo>
                  <a:lnTo>
                    <a:pt x="68111" y="45545"/>
                  </a:lnTo>
                  <a:lnTo>
                    <a:pt x="69084" y="46252"/>
                  </a:lnTo>
                  <a:lnTo>
                    <a:pt x="70174" y="47048"/>
                  </a:lnTo>
                  <a:lnTo>
                    <a:pt x="71382" y="47843"/>
                  </a:lnTo>
                  <a:lnTo>
                    <a:pt x="72678" y="48668"/>
                  </a:lnTo>
                  <a:lnTo>
                    <a:pt x="74033" y="49552"/>
                  </a:lnTo>
                  <a:lnTo>
                    <a:pt x="76832" y="51290"/>
                  </a:lnTo>
                  <a:lnTo>
                    <a:pt x="79689" y="52969"/>
                  </a:lnTo>
                  <a:lnTo>
                    <a:pt x="82429" y="54531"/>
                  </a:lnTo>
                  <a:lnTo>
                    <a:pt x="84904" y="55886"/>
                  </a:lnTo>
                  <a:lnTo>
                    <a:pt x="86936" y="56976"/>
                  </a:lnTo>
                  <a:lnTo>
                    <a:pt x="89617" y="58361"/>
                  </a:lnTo>
                  <a:lnTo>
                    <a:pt x="92328" y="59834"/>
                  </a:lnTo>
                  <a:lnTo>
                    <a:pt x="94832" y="61189"/>
                  </a:lnTo>
                  <a:lnTo>
                    <a:pt x="96805" y="62308"/>
                  </a:lnTo>
                  <a:lnTo>
                    <a:pt x="97807" y="65048"/>
                  </a:lnTo>
                  <a:lnTo>
                    <a:pt x="98426" y="66580"/>
                  </a:lnTo>
                  <a:lnTo>
                    <a:pt x="99044" y="68112"/>
                  </a:lnTo>
                  <a:lnTo>
                    <a:pt x="100370" y="71117"/>
                  </a:lnTo>
                  <a:lnTo>
                    <a:pt x="98573" y="69320"/>
                  </a:lnTo>
                  <a:lnTo>
                    <a:pt x="97542" y="68318"/>
                  </a:lnTo>
                  <a:lnTo>
                    <a:pt x="96452" y="67258"/>
                  </a:lnTo>
                  <a:lnTo>
                    <a:pt x="95303" y="66226"/>
                  </a:lnTo>
                  <a:lnTo>
                    <a:pt x="94125" y="65225"/>
                  </a:lnTo>
                  <a:lnTo>
                    <a:pt x="92946" y="64282"/>
                  </a:lnTo>
                  <a:lnTo>
                    <a:pt x="91768" y="63398"/>
                  </a:lnTo>
                  <a:lnTo>
                    <a:pt x="91296" y="63074"/>
                  </a:lnTo>
                  <a:lnTo>
                    <a:pt x="90766" y="62721"/>
                  </a:lnTo>
                  <a:lnTo>
                    <a:pt x="89529" y="62014"/>
                  </a:lnTo>
                  <a:lnTo>
                    <a:pt x="88115" y="61218"/>
                  </a:lnTo>
                  <a:lnTo>
                    <a:pt x="86553" y="60423"/>
                  </a:lnTo>
                  <a:lnTo>
                    <a:pt x="84845" y="59598"/>
                  </a:lnTo>
                  <a:lnTo>
                    <a:pt x="83077" y="58773"/>
                  </a:lnTo>
                  <a:lnTo>
                    <a:pt x="81221" y="57948"/>
                  </a:lnTo>
                  <a:lnTo>
                    <a:pt x="79306" y="57153"/>
                  </a:lnTo>
                  <a:lnTo>
                    <a:pt x="77421" y="56357"/>
                  </a:lnTo>
                  <a:lnTo>
                    <a:pt x="75535" y="55621"/>
                  </a:lnTo>
                  <a:lnTo>
                    <a:pt x="73709" y="54914"/>
                  </a:lnTo>
                  <a:lnTo>
                    <a:pt x="71941" y="54295"/>
                  </a:lnTo>
                  <a:lnTo>
                    <a:pt x="70321" y="53735"/>
                  </a:lnTo>
                  <a:lnTo>
                    <a:pt x="68818" y="53264"/>
                  </a:lnTo>
                  <a:lnTo>
                    <a:pt x="67463" y="52881"/>
                  </a:lnTo>
                  <a:lnTo>
                    <a:pt x="66344" y="52616"/>
                  </a:lnTo>
                  <a:lnTo>
                    <a:pt x="65195" y="52439"/>
                  </a:lnTo>
                  <a:lnTo>
                    <a:pt x="63810" y="52262"/>
                  </a:lnTo>
                  <a:lnTo>
                    <a:pt x="62278" y="52115"/>
                  </a:lnTo>
                  <a:lnTo>
                    <a:pt x="60599" y="51968"/>
                  </a:lnTo>
                  <a:lnTo>
                    <a:pt x="58861" y="51850"/>
                  </a:lnTo>
                  <a:lnTo>
                    <a:pt x="57035" y="51761"/>
                  </a:lnTo>
                  <a:lnTo>
                    <a:pt x="53381" y="51585"/>
                  </a:lnTo>
                  <a:lnTo>
                    <a:pt x="49994" y="51467"/>
                  </a:lnTo>
                  <a:lnTo>
                    <a:pt x="47195" y="51408"/>
                  </a:lnTo>
                  <a:lnTo>
                    <a:pt x="44543" y="51349"/>
                  </a:lnTo>
                  <a:lnTo>
                    <a:pt x="50141" y="52469"/>
                  </a:lnTo>
                  <a:lnTo>
                    <a:pt x="54737" y="53382"/>
                  </a:lnTo>
                  <a:lnTo>
                    <a:pt x="58508" y="54089"/>
                  </a:lnTo>
                  <a:lnTo>
                    <a:pt x="59215" y="54236"/>
                  </a:lnTo>
                  <a:lnTo>
                    <a:pt x="59981" y="54413"/>
                  </a:lnTo>
                  <a:lnTo>
                    <a:pt x="60746" y="54649"/>
                  </a:lnTo>
                  <a:lnTo>
                    <a:pt x="61601" y="54914"/>
                  </a:lnTo>
                  <a:lnTo>
                    <a:pt x="62455" y="55208"/>
                  </a:lnTo>
                  <a:lnTo>
                    <a:pt x="63368" y="55562"/>
                  </a:lnTo>
                  <a:lnTo>
                    <a:pt x="65401" y="56416"/>
                  </a:lnTo>
                  <a:lnTo>
                    <a:pt x="67670" y="57418"/>
                  </a:lnTo>
                  <a:lnTo>
                    <a:pt x="70203" y="58596"/>
                  </a:lnTo>
                  <a:lnTo>
                    <a:pt x="76301" y="61513"/>
                  </a:lnTo>
                  <a:lnTo>
                    <a:pt x="83666" y="65019"/>
                  </a:lnTo>
                  <a:lnTo>
                    <a:pt x="91532" y="68789"/>
                  </a:lnTo>
                  <a:lnTo>
                    <a:pt x="101431" y="73591"/>
                  </a:lnTo>
                  <a:lnTo>
                    <a:pt x="102432" y="75919"/>
                  </a:lnTo>
                  <a:lnTo>
                    <a:pt x="102904" y="77068"/>
                  </a:lnTo>
                  <a:lnTo>
                    <a:pt x="103346" y="78246"/>
                  </a:lnTo>
                  <a:lnTo>
                    <a:pt x="104200" y="80573"/>
                  </a:lnTo>
                  <a:lnTo>
                    <a:pt x="103463" y="79778"/>
                  </a:lnTo>
                  <a:lnTo>
                    <a:pt x="102992" y="79307"/>
                  </a:lnTo>
                  <a:lnTo>
                    <a:pt x="102491" y="78835"/>
                  </a:lnTo>
                  <a:lnTo>
                    <a:pt x="101902" y="78335"/>
                  </a:lnTo>
                  <a:lnTo>
                    <a:pt x="101283" y="77804"/>
                  </a:lnTo>
                  <a:lnTo>
                    <a:pt x="100576" y="77244"/>
                  </a:lnTo>
                  <a:lnTo>
                    <a:pt x="99810" y="76655"/>
                  </a:lnTo>
                  <a:lnTo>
                    <a:pt x="99280" y="76272"/>
                  </a:lnTo>
                  <a:lnTo>
                    <a:pt x="98661" y="75889"/>
                  </a:lnTo>
                  <a:lnTo>
                    <a:pt x="97306" y="75064"/>
                  </a:lnTo>
                  <a:lnTo>
                    <a:pt x="95774" y="74181"/>
                  </a:lnTo>
                  <a:lnTo>
                    <a:pt x="94095" y="73297"/>
                  </a:lnTo>
                  <a:lnTo>
                    <a:pt x="92269" y="72413"/>
                  </a:lnTo>
                  <a:lnTo>
                    <a:pt x="90354" y="71529"/>
                  </a:lnTo>
                  <a:lnTo>
                    <a:pt x="88380" y="70675"/>
                  </a:lnTo>
                  <a:lnTo>
                    <a:pt x="86377" y="69879"/>
                  </a:lnTo>
                  <a:lnTo>
                    <a:pt x="86494" y="69879"/>
                  </a:lnTo>
                  <a:lnTo>
                    <a:pt x="86347" y="69850"/>
                  </a:lnTo>
                  <a:lnTo>
                    <a:pt x="84933" y="69320"/>
                  </a:lnTo>
                  <a:lnTo>
                    <a:pt x="83519" y="68819"/>
                  </a:lnTo>
                  <a:lnTo>
                    <a:pt x="82164" y="68377"/>
                  </a:lnTo>
                  <a:lnTo>
                    <a:pt x="80838" y="67965"/>
                  </a:lnTo>
                  <a:lnTo>
                    <a:pt x="79542" y="67611"/>
                  </a:lnTo>
                  <a:lnTo>
                    <a:pt x="78305" y="67287"/>
                  </a:lnTo>
                  <a:lnTo>
                    <a:pt x="77126" y="67051"/>
                  </a:lnTo>
                  <a:lnTo>
                    <a:pt x="76066" y="66904"/>
                  </a:lnTo>
                  <a:lnTo>
                    <a:pt x="73208" y="66550"/>
                  </a:lnTo>
                  <a:lnTo>
                    <a:pt x="70291" y="66197"/>
                  </a:lnTo>
                  <a:lnTo>
                    <a:pt x="68818" y="66020"/>
                  </a:lnTo>
                  <a:lnTo>
                    <a:pt x="67375" y="65902"/>
                  </a:lnTo>
                  <a:lnTo>
                    <a:pt x="65931" y="65755"/>
                  </a:lnTo>
                  <a:lnTo>
                    <a:pt x="64488" y="65667"/>
                  </a:lnTo>
                  <a:lnTo>
                    <a:pt x="66344" y="60099"/>
                  </a:lnTo>
                  <a:lnTo>
                    <a:pt x="67198" y="57506"/>
                  </a:lnTo>
                  <a:lnTo>
                    <a:pt x="65902" y="59922"/>
                  </a:lnTo>
                  <a:lnTo>
                    <a:pt x="64517" y="62485"/>
                  </a:lnTo>
                  <a:lnTo>
                    <a:pt x="62868" y="65608"/>
                  </a:lnTo>
                  <a:lnTo>
                    <a:pt x="61954" y="65578"/>
                  </a:lnTo>
                  <a:lnTo>
                    <a:pt x="61041" y="65578"/>
                  </a:lnTo>
                  <a:lnTo>
                    <a:pt x="60157" y="65608"/>
                  </a:lnTo>
                  <a:lnTo>
                    <a:pt x="59303" y="65637"/>
                  </a:lnTo>
                  <a:lnTo>
                    <a:pt x="58449" y="65696"/>
                  </a:lnTo>
                  <a:lnTo>
                    <a:pt x="57624" y="65785"/>
                  </a:lnTo>
                  <a:lnTo>
                    <a:pt x="56799" y="65902"/>
                  </a:lnTo>
                  <a:lnTo>
                    <a:pt x="56033" y="66050"/>
                  </a:lnTo>
                  <a:lnTo>
                    <a:pt x="55031" y="66285"/>
                  </a:lnTo>
                  <a:lnTo>
                    <a:pt x="54089" y="66550"/>
                  </a:lnTo>
                  <a:lnTo>
                    <a:pt x="53205" y="66875"/>
                  </a:lnTo>
                  <a:lnTo>
                    <a:pt x="52380" y="67228"/>
                  </a:lnTo>
                  <a:lnTo>
                    <a:pt x="51584" y="67640"/>
                  </a:lnTo>
                  <a:lnTo>
                    <a:pt x="50818" y="68053"/>
                  </a:lnTo>
                  <a:lnTo>
                    <a:pt x="50141" y="68524"/>
                  </a:lnTo>
                  <a:lnTo>
                    <a:pt x="49493" y="69025"/>
                  </a:lnTo>
                  <a:lnTo>
                    <a:pt x="47637" y="58213"/>
                  </a:lnTo>
                  <a:lnTo>
                    <a:pt x="47401" y="58979"/>
                  </a:lnTo>
                  <a:lnTo>
                    <a:pt x="46812" y="60953"/>
                  </a:lnTo>
                  <a:lnTo>
                    <a:pt x="46016" y="63634"/>
                  </a:lnTo>
                  <a:lnTo>
                    <a:pt x="45633" y="65077"/>
                  </a:lnTo>
                  <a:lnTo>
                    <a:pt x="45280" y="66521"/>
                  </a:lnTo>
                  <a:lnTo>
                    <a:pt x="45192" y="66845"/>
                  </a:lnTo>
                  <a:lnTo>
                    <a:pt x="45162" y="67228"/>
                  </a:lnTo>
                  <a:lnTo>
                    <a:pt x="45074" y="68259"/>
                  </a:lnTo>
                  <a:lnTo>
                    <a:pt x="45044" y="69496"/>
                  </a:lnTo>
                  <a:lnTo>
                    <a:pt x="45044" y="70999"/>
                  </a:lnTo>
                  <a:lnTo>
                    <a:pt x="45074" y="72649"/>
                  </a:lnTo>
                  <a:lnTo>
                    <a:pt x="45133" y="74475"/>
                  </a:lnTo>
                  <a:lnTo>
                    <a:pt x="45221" y="76449"/>
                  </a:lnTo>
                  <a:lnTo>
                    <a:pt x="45309" y="78511"/>
                  </a:lnTo>
                  <a:lnTo>
                    <a:pt x="45604" y="82783"/>
                  </a:lnTo>
                  <a:lnTo>
                    <a:pt x="45928" y="87084"/>
                  </a:lnTo>
                  <a:lnTo>
                    <a:pt x="46311" y="91150"/>
                  </a:lnTo>
                  <a:lnTo>
                    <a:pt x="46517" y="93006"/>
                  </a:lnTo>
                  <a:lnTo>
                    <a:pt x="46724" y="94744"/>
                  </a:lnTo>
                  <a:lnTo>
                    <a:pt x="46370" y="95657"/>
                  </a:lnTo>
                  <a:lnTo>
                    <a:pt x="46458" y="95451"/>
                  </a:lnTo>
                  <a:lnTo>
                    <a:pt x="46753" y="94921"/>
                  </a:lnTo>
                  <a:lnTo>
                    <a:pt x="46930" y="96276"/>
                  </a:lnTo>
                  <a:lnTo>
                    <a:pt x="47106" y="97454"/>
                  </a:lnTo>
                  <a:lnTo>
                    <a:pt x="47254" y="98456"/>
                  </a:lnTo>
                  <a:lnTo>
                    <a:pt x="47431" y="99222"/>
                  </a:lnTo>
                  <a:lnTo>
                    <a:pt x="47666" y="100282"/>
                  </a:lnTo>
                  <a:lnTo>
                    <a:pt x="47961" y="101343"/>
                  </a:lnTo>
                  <a:lnTo>
                    <a:pt x="48255" y="102374"/>
                  </a:lnTo>
                  <a:lnTo>
                    <a:pt x="48550" y="103405"/>
                  </a:lnTo>
                  <a:lnTo>
                    <a:pt x="49198" y="105349"/>
                  </a:lnTo>
                  <a:lnTo>
                    <a:pt x="49787" y="107088"/>
                  </a:lnTo>
                  <a:lnTo>
                    <a:pt x="47342" y="104259"/>
                  </a:lnTo>
                  <a:lnTo>
                    <a:pt x="44897" y="101431"/>
                  </a:lnTo>
                  <a:lnTo>
                    <a:pt x="44691" y="96128"/>
                  </a:lnTo>
                  <a:lnTo>
                    <a:pt x="44573" y="92829"/>
                  </a:lnTo>
                  <a:lnTo>
                    <a:pt x="44543" y="91297"/>
                  </a:lnTo>
                  <a:lnTo>
                    <a:pt x="44543" y="90030"/>
                  </a:lnTo>
                  <a:lnTo>
                    <a:pt x="44573" y="88351"/>
                  </a:lnTo>
                  <a:lnTo>
                    <a:pt x="44661" y="86200"/>
                  </a:lnTo>
                  <a:lnTo>
                    <a:pt x="44720" y="83637"/>
                  </a:lnTo>
                  <a:lnTo>
                    <a:pt x="44750" y="80839"/>
                  </a:lnTo>
                  <a:lnTo>
                    <a:pt x="44750" y="79366"/>
                  </a:lnTo>
                  <a:lnTo>
                    <a:pt x="44691" y="77863"/>
                  </a:lnTo>
                  <a:lnTo>
                    <a:pt x="44632" y="76390"/>
                  </a:lnTo>
                  <a:lnTo>
                    <a:pt x="44543" y="74888"/>
                  </a:lnTo>
                  <a:lnTo>
                    <a:pt x="44396" y="73415"/>
                  </a:lnTo>
                  <a:lnTo>
                    <a:pt x="44190" y="72001"/>
                  </a:lnTo>
                  <a:lnTo>
                    <a:pt x="43954" y="70616"/>
                  </a:lnTo>
                  <a:lnTo>
                    <a:pt x="43807" y="69968"/>
                  </a:lnTo>
                  <a:lnTo>
                    <a:pt x="43660" y="69320"/>
                  </a:lnTo>
                  <a:lnTo>
                    <a:pt x="43306" y="67994"/>
                  </a:lnTo>
                  <a:lnTo>
                    <a:pt x="42923" y="66609"/>
                  </a:lnTo>
                  <a:lnTo>
                    <a:pt x="42511" y="65195"/>
                  </a:lnTo>
                  <a:lnTo>
                    <a:pt x="42039" y="63752"/>
                  </a:lnTo>
                  <a:lnTo>
                    <a:pt x="41097" y="60865"/>
                  </a:lnTo>
                  <a:lnTo>
                    <a:pt x="40154" y="58095"/>
                  </a:lnTo>
                  <a:lnTo>
                    <a:pt x="39270" y="55680"/>
                  </a:lnTo>
                  <a:lnTo>
                    <a:pt x="38563" y="53735"/>
                  </a:lnTo>
                  <a:lnTo>
                    <a:pt x="37915" y="51968"/>
                  </a:lnTo>
                  <a:lnTo>
                    <a:pt x="37915" y="54590"/>
                  </a:lnTo>
                  <a:lnTo>
                    <a:pt x="37886" y="57271"/>
                  </a:lnTo>
                  <a:lnTo>
                    <a:pt x="37856" y="60393"/>
                  </a:lnTo>
                  <a:lnTo>
                    <a:pt x="37856" y="61307"/>
                  </a:lnTo>
                  <a:lnTo>
                    <a:pt x="37886" y="62426"/>
                  </a:lnTo>
                  <a:lnTo>
                    <a:pt x="38003" y="65166"/>
                  </a:lnTo>
                  <a:lnTo>
                    <a:pt x="38210" y="68377"/>
                  </a:lnTo>
                  <a:lnTo>
                    <a:pt x="38445" y="71912"/>
                  </a:lnTo>
                  <a:lnTo>
                    <a:pt x="38976" y="79100"/>
                  </a:lnTo>
                  <a:lnTo>
                    <a:pt x="39476" y="85081"/>
                  </a:lnTo>
                  <a:lnTo>
                    <a:pt x="39565" y="86083"/>
                  </a:lnTo>
                  <a:lnTo>
                    <a:pt x="39742" y="87114"/>
                  </a:lnTo>
                  <a:lnTo>
                    <a:pt x="39948" y="88174"/>
                  </a:lnTo>
                  <a:lnTo>
                    <a:pt x="40213" y="89264"/>
                  </a:lnTo>
                  <a:lnTo>
                    <a:pt x="40507" y="90384"/>
                  </a:lnTo>
                  <a:lnTo>
                    <a:pt x="40832" y="91503"/>
                  </a:lnTo>
                  <a:lnTo>
                    <a:pt x="41185" y="92623"/>
                  </a:lnTo>
                  <a:lnTo>
                    <a:pt x="41568" y="93742"/>
                  </a:lnTo>
                  <a:lnTo>
                    <a:pt x="42334" y="95863"/>
                  </a:lnTo>
                  <a:lnTo>
                    <a:pt x="43070" y="97778"/>
                  </a:lnTo>
                  <a:lnTo>
                    <a:pt x="43778" y="99457"/>
                  </a:lnTo>
                  <a:lnTo>
                    <a:pt x="44337" y="100783"/>
                  </a:lnTo>
                  <a:lnTo>
                    <a:pt x="44337" y="100783"/>
                  </a:lnTo>
                  <a:lnTo>
                    <a:pt x="43512" y="99782"/>
                  </a:lnTo>
                  <a:lnTo>
                    <a:pt x="42658" y="98780"/>
                  </a:lnTo>
                  <a:lnTo>
                    <a:pt x="42688" y="98780"/>
                  </a:lnTo>
                  <a:lnTo>
                    <a:pt x="42688" y="98750"/>
                  </a:lnTo>
                  <a:lnTo>
                    <a:pt x="42658" y="98721"/>
                  </a:lnTo>
                  <a:lnTo>
                    <a:pt x="42599" y="98721"/>
                  </a:lnTo>
                  <a:lnTo>
                    <a:pt x="42098" y="98132"/>
                  </a:lnTo>
                  <a:lnTo>
                    <a:pt x="41539" y="97572"/>
                  </a:lnTo>
                  <a:lnTo>
                    <a:pt x="39771" y="92446"/>
                  </a:lnTo>
                  <a:lnTo>
                    <a:pt x="38445" y="88793"/>
                  </a:lnTo>
                  <a:lnTo>
                    <a:pt x="37856" y="87202"/>
                  </a:lnTo>
                  <a:lnTo>
                    <a:pt x="37385" y="85965"/>
                  </a:lnTo>
                  <a:lnTo>
                    <a:pt x="35882" y="82223"/>
                  </a:lnTo>
                  <a:lnTo>
                    <a:pt x="34792" y="79513"/>
                  </a:lnTo>
                  <a:lnTo>
                    <a:pt x="33555" y="76537"/>
                  </a:lnTo>
                  <a:lnTo>
                    <a:pt x="32288" y="73533"/>
                  </a:lnTo>
                  <a:lnTo>
                    <a:pt x="31051" y="70734"/>
                  </a:lnTo>
                  <a:lnTo>
                    <a:pt x="30462" y="69496"/>
                  </a:lnTo>
                  <a:lnTo>
                    <a:pt x="29931" y="68377"/>
                  </a:lnTo>
                  <a:lnTo>
                    <a:pt x="29431" y="67405"/>
                  </a:lnTo>
                  <a:lnTo>
                    <a:pt x="28989" y="66639"/>
                  </a:lnTo>
                  <a:lnTo>
                    <a:pt x="28517" y="65961"/>
                  </a:lnTo>
                  <a:lnTo>
                    <a:pt x="28016" y="65225"/>
                  </a:lnTo>
                  <a:lnTo>
                    <a:pt x="27427" y="64488"/>
                  </a:lnTo>
                  <a:lnTo>
                    <a:pt x="26838" y="63722"/>
                  </a:lnTo>
                  <a:lnTo>
                    <a:pt x="25542" y="62161"/>
                  </a:lnTo>
                  <a:lnTo>
                    <a:pt x="24246" y="60658"/>
                  </a:lnTo>
                  <a:lnTo>
                    <a:pt x="23067" y="59362"/>
                  </a:lnTo>
                  <a:lnTo>
                    <a:pt x="22095" y="58302"/>
                  </a:lnTo>
                  <a:lnTo>
                    <a:pt x="21182" y="57329"/>
                  </a:lnTo>
                  <a:lnTo>
                    <a:pt x="21948" y="61601"/>
                  </a:lnTo>
                  <a:lnTo>
                    <a:pt x="22625" y="65254"/>
                  </a:lnTo>
                  <a:lnTo>
                    <a:pt x="22979" y="66933"/>
                  </a:lnTo>
                  <a:lnTo>
                    <a:pt x="23273" y="68377"/>
                  </a:lnTo>
                  <a:lnTo>
                    <a:pt x="23450" y="69025"/>
                  </a:lnTo>
                  <a:lnTo>
                    <a:pt x="23656" y="69703"/>
                  </a:lnTo>
                  <a:lnTo>
                    <a:pt x="23921" y="70439"/>
                  </a:lnTo>
                  <a:lnTo>
                    <a:pt x="24216" y="71205"/>
                  </a:lnTo>
                  <a:lnTo>
                    <a:pt x="24540" y="71971"/>
                  </a:lnTo>
                  <a:lnTo>
                    <a:pt x="24923" y="72796"/>
                  </a:lnTo>
                  <a:lnTo>
                    <a:pt x="25719" y="74505"/>
                  </a:lnTo>
                  <a:lnTo>
                    <a:pt x="26632" y="76331"/>
                  </a:lnTo>
                  <a:lnTo>
                    <a:pt x="27604" y="78187"/>
                  </a:lnTo>
                  <a:lnTo>
                    <a:pt x="29666" y="82076"/>
                  </a:lnTo>
                  <a:lnTo>
                    <a:pt x="30285" y="83137"/>
                  </a:lnTo>
                  <a:lnTo>
                    <a:pt x="30992" y="84285"/>
                  </a:lnTo>
                  <a:lnTo>
                    <a:pt x="31817" y="85493"/>
                  </a:lnTo>
                  <a:lnTo>
                    <a:pt x="32701" y="86731"/>
                  </a:lnTo>
                  <a:lnTo>
                    <a:pt x="32701" y="86731"/>
                  </a:lnTo>
                  <a:lnTo>
                    <a:pt x="31051" y="85552"/>
                  </a:lnTo>
                  <a:lnTo>
                    <a:pt x="29018" y="84138"/>
                  </a:lnTo>
                  <a:lnTo>
                    <a:pt x="26720" y="82606"/>
                  </a:lnTo>
                  <a:lnTo>
                    <a:pt x="24334" y="81015"/>
                  </a:lnTo>
                  <a:lnTo>
                    <a:pt x="21948" y="79483"/>
                  </a:lnTo>
                  <a:lnTo>
                    <a:pt x="19679" y="78069"/>
                  </a:lnTo>
                  <a:lnTo>
                    <a:pt x="17647" y="76862"/>
                  </a:lnTo>
                  <a:lnTo>
                    <a:pt x="16792" y="76361"/>
                  </a:lnTo>
                  <a:lnTo>
                    <a:pt x="15997" y="75948"/>
                  </a:lnTo>
                  <a:lnTo>
                    <a:pt x="7188" y="71470"/>
                  </a:lnTo>
                  <a:lnTo>
                    <a:pt x="1709" y="68701"/>
                  </a:lnTo>
                  <a:lnTo>
                    <a:pt x="1709" y="68701"/>
                  </a:lnTo>
                  <a:lnTo>
                    <a:pt x="2121" y="69172"/>
                  </a:lnTo>
                  <a:lnTo>
                    <a:pt x="3211" y="70439"/>
                  </a:lnTo>
                  <a:lnTo>
                    <a:pt x="4949" y="72354"/>
                  </a:lnTo>
                  <a:lnTo>
                    <a:pt x="6010" y="73503"/>
                  </a:lnTo>
                  <a:lnTo>
                    <a:pt x="7188" y="74770"/>
                  </a:lnTo>
                  <a:lnTo>
                    <a:pt x="8484" y="76096"/>
                  </a:lnTo>
                  <a:lnTo>
                    <a:pt x="9899" y="77480"/>
                  </a:lnTo>
                  <a:lnTo>
                    <a:pt x="11372" y="78894"/>
                  </a:lnTo>
                  <a:lnTo>
                    <a:pt x="12933" y="80308"/>
                  </a:lnTo>
                  <a:lnTo>
                    <a:pt x="14583" y="81722"/>
                  </a:lnTo>
                  <a:lnTo>
                    <a:pt x="16262" y="83137"/>
                  </a:lnTo>
                  <a:lnTo>
                    <a:pt x="17116" y="83814"/>
                  </a:lnTo>
                  <a:lnTo>
                    <a:pt x="17971" y="84462"/>
                  </a:lnTo>
                  <a:lnTo>
                    <a:pt x="18854" y="85110"/>
                  </a:lnTo>
                  <a:lnTo>
                    <a:pt x="19709" y="85729"/>
                  </a:lnTo>
                  <a:lnTo>
                    <a:pt x="21211" y="86731"/>
                  </a:lnTo>
                  <a:lnTo>
                    <a:pt x="22743" y="87732"/>
                  </a:lnTo>
                  <a:lnTo>
                    <a:pt x="24304" y="88675"/>
                  </a:lnTo>
                  <a:lnTo>
                    <a:pt x="25866" y="89618"/>
                  </a:lnTo>
                  <a:lnTo>
                    <a:pt x="27427" y="90531"/>
                  </a:lnTo>
                  <a:lnTo>
                    <a:pt x="28959" y="91385"/>
                  </a:lnTo>
                  <a:lnTo>
                    <a:pt x="30491" y="92210"/>
                  </a:lnTo>
                  <a:lnTo>
                    <a:pt x="31964" y="93006"/>
                  </a:lnTo>
                  <a:lnTo>
                    <a:pt x="34733" y="94420"/>
                  </a:lnTo>
                  <a:lnTo>
                    <a:pt x="37149" y="95598"/>
                  </a:lnTo>
                  <a:lnTo>
                    <a:pt x="39152" y="96570"/>
                  </a:lnTo>
                  <a:lnTo>
                    <a:pt x="40625" y="97218"/>
                  </a:lnTo>
                  <a:lnTo>
                    <a:pt x="41391" y="98073"/>
                  </a:lnTo>
                  <a:lnTo>
                    <a:pt x="42157" y="98957"/>
                  </a:lnTo>
                  <a:lnTo>
                    <a:pt x="42864" y="99870"/>
                  </a:lnTo>
                  <a:lnTo>
                    <a:pt x="43571" y="100754"/>
                  </a:lnTo>
                  <a:lnTo>
                    <a:pt x="41833" y="100106"/>
                  </a:lnTo>
                  <a:lnTo>
                    <a:pt x="39565" y="99251"/>
                  </a:lnTo>
                  <a:lnTo>
                    <a:pt x="36913" y="98309"/>
                  </a:lnTo>
                  <a:lnTo>
                    <a:pt x="34115" y="97366"/>
                  </a:lnTo>
                  <a:lnTo>
                    <a:pt x="32347" y="96777"/>
                  </a:lnTo>
                  <a:lnTo>
                    <a:pt x="30815" y="96276"/>
                  </a:lnTo>
                  <a:lnTo>
                    <a:pt x="29372" y="95863"/>
                  </a:lnTo>
                  <a:lnTo>
                    <a:pt x="28635" y="95687"/>
                  </a:lnTo>
                  <a:lnTo>
                    <a:pt x="27899" y="95510"/>
                  </a:lnTo>
                  <a:lnTo>
                    <a:pt x="27103" y="95362"/>
                  </a:lnTo>
                  <a:lnTo>
                    <a:pt x="26278" y="95245"/>
                  </a:lnTo>
                  <a:lnTo>
                    <a:pt x="25394" y="95127"/>
                  </a:lnTo>
                  <a:lnTo>
                    <a:pt x="24422" y="95009"/>
                  </a:lnTo>
                  <a:lnTo>
                    <a:pt x="23362" y="94921"/>
                  </a:lnTo>
                  <a:lnTo>
                    <a:pt x="22183" y="94832"/>
                  </a:lnTo>
                  <a:lnTo>
                    <a:pt x="19444" y="94685"/>
                  </a:lnTo>
                  <a:lnTo>
                    <a:pt x="17882" y="94685"/>
                  </a:lnTo>
                  <a:lnTo>
                    <a:pt x="17087" y="94714"/>
                  </a:lnTo>
                  <a:lnTo>
                    <a:pt x="16291" y="94744"/>
                  </a:lnTo>
                  <a:lnTo>
                    <a:pt x="14642" y="94891"/>
                  </a:lnTo>
                  <a:lnTo>
                    <a:pt x="12992" y="95127"/>
                  </a:lnTo>
                  <a:lnTo>
                    <a:pt x="11342" y="95362"/>
                  </a:lnTo>
                  <a:lnTo>
                    <a:pt x="9722" y="95687"/>
                  </a:lnTo>
                  <a:lnTo>
                    <a:pt x="8160" y="96011"/>
                  </a:lnTo>
                  <a:lnTo>
                    <a:pt x="6687" y="96364"/>
                  </a:lnTo>
                  <a:lnTo>
                    <a:pt x="5303" y="96718"/>
                  </a:lnTo>
                  <a:lnTo>
                    <a:pt x="4007" y="97042"/>
                  </a:lnTo>
                  <a:lnTo>
                    <a:pt x="1885" y="97660"/>
                  </a:lnTo>
                  <a:lnTo>
                    <a:pt x="501" y="98102"/>
                  </a:lnTo>
                  <a:lnTo>
                    <a:pt x="0" y="98279"/>
                  </a:lnTo>
                  <a:lnTo>
                    <a:pt x="1473" y="98102"/>
                  </a:lnTo>
                  <a:lnTo>
                    <a:pt x="3093" y="97926"/>
                  </a:lnTo>
                  <a:lnTo>
                    <a:pt x="5067" y="97749"/>
                  </a:lnTo>
                  <a:lnTo>
                    <a:pt x="7247" y="97572"/>
                  </a:lnTo>
                  <a:lnTo>
                    <a:pt x="9457" y="97484"/>
                  </a:lnTo>
                  <a:lnTo>
                    <a:pt x="10517" y="97454"/>
                  </a:lnTo>
                  <a:lnTo>
                    <a:pt x="11519" y="97454"/>
                  </a:lnTo>
                  <a:lnTo>
                    <a:pt x="12432" y="97484"/>
                  </a:lnTo>
                  <a:lnTo>
                    <a:pt x="13286" y="97543"/>
                  </a:lnTo>
                  <a:lnTo>
                    <a:pt x="14141" y="97660"/>
                  </a:lnTo>
                  <a:lnTo>
                    <a:pt x="15142" y="97808"/>
                  </a:lnTo>
                  <a:lnTo>
                    <a:pt x="16291" y="98014"/>
                  </a:lnTo>
                  <a:lnTo>
                    <a:pt x="17529" y="98250"/>
                  </a:lnTo>
                  <a:lnTo>
                    <a:pt x="20268" y="98809"/>
                  </a:lnTo>
                  <a:lnTo>
                    <a:pt x="23126" y="99457"/>
                  </a:lnTo>
                  <a:lnTo>
                    <a:pt x="25984" y="100106"/>
                  </a:lnTo>
                  <a:lnTo>
                    <a:pt x="28606" y="100754"/>
                  </a:lnTo>
                  <a:lnTo>
                    <a:pt x="32553" y="101667"/>
                  </a:lnTo>
                  <a:lnTo>
                    <a:pt x="33172" y="101814"/>
                  </a:lnTo>
                  <a:lnTo>
                    <a:pt x="33938" y="101962"/>
                  </a:lnTo>
                  <a:lnTo>
                    <a:pt x="35647" y="102227"/>
                  </a:lnTo>
                  <a:lnTo>
                    <a:pt x="37561" y="102492"/>
                  </a:lnTo>
                  <a:lnTo>
                    <a:pt x="39565" y="102757"/>
                  </a:lnTo>
                  <a:lnTo>
                    <a:pt x="43247" y="103169"/>
                  </a:lnTo>
                  <a:lnTo>
                    <a:pt x="45663" y="103405"/>
                  </a:lnTo>
                  <a:lnTo>
                    <a:pt x="47902" y="106145"/>
                  </a:lnTo>
                  <a:lnTo>
                    <a:pt x="49021" y="107530"/>
                  </a:lnTo>
                  <a:lnTo>
                    <a:pt x="50111" y="108914"/>
                  </a:lnTo>
                  <a:lnTo>
                    <a:pt x="47961" y="108354"/>
                  </a:lnTo>
                  <a:lnTo>
                    <a:pt x="45162" y="107618"/>
                  </a:lnTo>
                  <a:lnTo>
                    <a:pt x="43719" y="107294"/>
                  </a:lnTo>
                  <a:lnTo>
                    <a:pt x="42334" y="106970"/>
                  </a:lnTo>
                  <a:lnTo>
                    <a:pt x="41067" y="106705"/>
                  </a:lnTo>
                  <a:lnTo>
                    <a:pt x="40036" y="106528"/>
                  </a:lnTo>
                  <a:lnTo>
                    <a:pt x="39329" y="106469"/>
                  </a:lnTo>
                  <a:lnTo>
                    <a:pt x="38386" y="106440"/>
                  </a:lnTo>
                  <a:lnTo>
                    <a:pt x="35941" y="106440"/>
                  </a:lnTo>
                  <a:lnTo>
                    <a:pt x="32907" y="106528"/>
                  </a:lnTo>
                  <a:lnTo>
                    <a:pt x="29519" y="106646"/>
                  </a:lnTo>
                  <a:lnTo>
                    <a:pt x="22802" y="106940"/>
                  </a:lnTo>
                  <a:lnTo>
                    <a:pt x="19915" y="107088"/>
                  </a:lnTo>
                  <a:lnTo>
                    <a:pt x="17705" y="107176"/>
                  </a:lnTo>
                  <a:lnTo>
                    <a:pt x="17234" y="107205"/>
                  </a:lnTo>
                  <a:lnTo>
                    <a:pt x="16733" y="107235"/>
                  </a:lnTo>
                  <a:lnTo>
                    <a:pt x="15614" y="107412"/>
                  </a:lnTo>
                  <a:lnTo>
                    <a:pt x="14376" y="107618"/>
                  </a:lnTo>
                  <a:lnTo>
                    <a:pt x="13080" y="107913"/>
                  </a:lnTo>
                  <a:lnTo>
                    <a:pt x="11725" y="108266"/>
                  </a:lnTo>
                  <a:lnTo>
                    <a:pt x="10340" y="108620"/>
                  </a:lnTo>
                  <a:lnTo>
                    <a:pt x="8985" y="109003"/>
                  </a:lnTo>
                  <a:lnTo>
                    <a:pt x="7630" y="109415"/>
                  </a:lnTo>
                  <a:lnTo>
                    <a:pt x="5126" y="110181"/>
                  </a:lnTo>
                  <a:lnTo>
                    <a:pt x="3064" y="110859"/>
                  </a:lnTo>
                  <a:lnTo>
                    <a:pt x="1178" y="111536"/>
                  </a:lnTo>
                  <a:lnTo>
                    <a:pt x="5892" y="111359"/>
                  </a:lnTo>
                  <a:lnTo>
                    <a:pt x="16615" y="110976"/>
                  </a:lnTo>
                  <a:lnTo>
                    <a:pt x="22596" y="110770"/>
                  </a:lnTo>
                  <a:lnTo>
                    <a:pt x="28105" y="110623"/>
                  </a:lnTo>
                  <a:lnTo>
                    <a:pt x="32494" y="110534"/>
                  </a:lnTo>
                  <a:lnTo>
                    <a:pt x="35116" y="110534"/>
                  </a:lnTo>
                  <a:lnTo>
                    <a:pt x="35971" y="110564"/>
                  </a:lnTo>
                  <a:lnTo>
                    <a:pt x="36972" y="110564"/>
                  </a:lnTo>
                  <a:lnTo>
                    <a:pt x="39300" y="110505"/>
                  </a:lnTo>
                  <a:lnTo>
                    <a:pt x="41892" y="110417"/>
                  </a:lnTo>
                  <a:lnTo>
                    <a:pt x="44514" y="110299"/>
                  </a:lnTo>
                  <a:lnTo>
                    <a:pt x="48992" y="110034"/>
                  </a:lnTo>
                  <a:lnTo>
                    <a:pt x="50877" y="109916"/>
                  </a:lnTo>
                  <a:lnTo>
                    <a:pt x="52262" y="111831"/>
                  </a:lnTo>
                  <a:lnTo>
                    <a:pt x="53647" y="113746"/>
                  </a:lnTo>
                  <a:lnTo>
                    <a:pt x="56416" y="117605"/>
                  </a:lnTo>
                  <a:lnTo>
                    <a:pt x="53499" y="116927"/>
                  </a:lnTo>
                  <a:lnTo>
                    <a:pt x="51761" y="116544"/>
                  </a:lnTo>
                  <a:lnTo>
                    <a:pt x="49905" y="116161"/>
                  </a:lnTo>
                  <a:lnTo>
                    <a:pt x="48079" y="115778"/>
                  </a:lnTo>
                  <a:lnTo>
                    <a:pt x="46311" y="115454"/>
                  </a:lnTo>
                  <a:lnTo>
                    <a:pt x="44661" y="115189"/>
                  </a:lnTo>
                  <a:lnTo>
                    <a:pt x="43218" y="115012"/>
                  </a:lnTo>
                  <a:lnTo>
                    <a:pt x="41185" y="114836"/>
                  </a:lnTo>
                  <a:lnTo>
                    <a:pt x="38769" y="114718"/>
                  </a:lnTo>
                  <a:lnTo>
                    <a:pt x="36030" y="114629"/>
                  </a:lnTo>
                  <a:lnTo>
                    <a:pt x="33025" y="114571"/>
                  </a:lnTo>
                  <a:lnTo>
                    <a:pt x="29872" y="114600"/>
                  </a:lnTo>
                  <a:lnTo>
                    <a:pt x="28223" y="114629"/>
                  </a:lnTo>
                  <a:lnTo>
                    <a:pt x="26573" y="114659"/>
                  </a:lnTo>
                  <a:lnTo>
                    <a:pt x="24923" y="114747"/>
                  </a:lnTo>
                  <a:lnTo>
                    <a:pt x="23273" y="114836"/>
                  </a:lnTo>
                  <a:lnTo>
                    <a:pt x="21653" y="114953"/>
                  </a:lnTo>
                  <a:lnTo>
                    <a:pt x="20033" y="115071"/>
                  </a:lnTo>
                  <a:lnTo>
                    <a:pt x="19237" y="115160"/>
                  </a:lnTo>
                  <a:lnTo>
                    <a:pt x="18412" y="115248"/>
                  </a:lnTo>
                  <a:lnTo>
                    <a:pt x="17617" y="115395"/>
                  </a:lnTo>
                  <a:lnTo>
                    <a:pt x="16822" y="115513"/>
                  </a:lnTo>
                  <a:lnTo>
                    <a:pt x="15231" y="115867"/>
                  </a:lnTo>
                  <a:lnTo>
                    <a:pt x="13669" y="116250"/>
                  </a:lnTo>
                  <a:lnTo>
                    <a:pt x="12167" y="116662"/>
                  </a:lnTo>
                  <a:lnTo>
                    <a:pt x="10694" y="117134"/>
                  </a:lnTo>
                  <a:lnTo>
                    <a:pt x="9309" y="117605"/>
                  </a:lnTo>
                  <a:lnTo>
                    <a:pt x="8013" y="118076"/>
                  </a:lnTo>
                  <a:lnTo>
                    <a:pt x="6805" y="118518"/>
                  </a:lnTo>
                  <a:lnTo>
                    <a:pt x="5745" y="118990"/>
                  </a:lnTo>
                  <a:lnTo>
                    <a:pt x="3948" y="119755"/>
                  </a:lnTo>
                  <a:lnTo>
                    <a:pt x="2799" y="120286"/>
                  </a:lnTo>
                  <a:lnTo>
                    <a:pt x="2416" y="120492"/>
                  </a:lnTo>
                  <a:lnTo>
                    <a:pt x="2416" y="120492"/>
                  </a:lnTo>
                  <a:lnTo>
                    <a:pt x="3152" y="120374"/>
                  </a:lnTo>
                  <a:lnTo>
                    <a:pt x="5067" y="120080"/>
                  </a:lnTo>
                  <a:lnTo>
                    <a:pt x="6304" y="119903"/>
                  </a:lnTo>
                  <a:lnTo>
                    <a:pt x="7630" y="119755"/>
                  </a:lnTo>
                  <a:lnTo>
                    <a:pt x="9015" y="119608"/>
                  </a:lnTo>
                  <a:lnTo>
                    <a:pt x="10399" y="119490"/>
                  </a:lnTo>
                  <a:lnTo>
                    <a:pt x="12108" y="119402"/>
                  </a:lnTo>
                  <a:lnTo>
                    <a:pt x="14494" y="119343"/>
                  </a:lnTo>
                  <a:lnTo>
                    <a:pt x="17411" y="119314"/>
                  </a:lnTo>
                  <a:lnTo>
                    <a:pt x="20710" y="119314"/>
                  </a:lnTo>
                  <a:lnTo>
                    <a:pt x="24275" y="119373"/>
                  </a:lnTo>
                  <a:lnTo>
                    <a:pt x="27958" y="119461"/>
                  </a:lnTo>
                  <a:lnTo>
                    <a:pt x="29813" y="119520"/>
                  </a:lnTo>
                  <a:lnTo>
                    <a:pt x="31640" y="119638"/>
                  </a:lnTo>
                  <a:lnTo>
                    <a:pt x="33408" y="119726"/>
                  </a:lnTo>
                  <a:lnTo>
                    <a:pt x="35146" y="119844"/>
                  </a:lnTo>
                  <a:lnTo>
                    <a:pt x="36589" y="119962"/>
                  </a:lnTo>
                  <a:lnTo>
                    <a:pt x="38151" y="120021"/>
                  </a:lnTo>
                  <a:lnTo>
                    <a:pt x="39742" y="120080"/>
                  </a:lnTo>
                  <a:lnTo>
                    <a:pt x="43041" y="120080"/>
                  </a:lnTo>
                  <a:lnTo>
                    <a:pt x="44691" y="120050"/>
                  </a:lnTo>
                  <a:lnTo>
                    <a:pt x="47990" y="119962"/>
                  </a:lnTo>
                  <a:lnTo>
                    <a:pt x="51054" y="119814"/>
                  </a:lnTo>
                  <a:lnTo>
                    <a:pt x="53794" y="119667"/>
                  </a:lnTo>
                  <a:lnTo>
                    <a:pt x="56062" y="119520"/>
                  </a:lnTo>
                  <a:lnTo>
                    <a:pt x="57712" y="119402"/>
                  </a:lnTo>
                  <a:lnTo>
                    <a:pt x="58920" y="121022"/>
                  </a:lnTo>
                  <a:lnTo>
                    <a:pt x="60157" y="122643"/>
                  </a:lnTo>
                  <a:lnTo>
                    <a:pt x="61424" y="124263"/>
                  </a:lnTo>
                  <a:lnTo>
                    <a:pt x="62691" y="125824"/>
                  </a:lnTo>
                  <a:lnTo>
                    <a:pt x="61218" y="125795"/>
                  </a:lnTo>
                  <a:lnTo>
                    <a:pt x="59539" y="125677"/>
                  </a:lnTo>
                  <a:lnTo>
                    <a:pt x="58684" y="125618"/>
                  </a:lnTo>
                  <a:lnTo>
                    <a:pt x="57859" y="125530"/>
                  </a:lnTo>
                  <a:lnTo>
                    <a:pt x="57123" y="125412"/>
                  </a:lnTo>
                  <a:lnTo>
                    <a:pt x="56445" y="125294"/>
                  </a:lnTo>
                  <a:lnTo>
                    <a:pt x="56151" y="125235"/>
                  </a:lnTo>
                  <a:lnTo>
                    <a:pt x="55738" y="125206"/>
                  </a:lnTo>
                  <a:lnTo>
                    <a:pt x="54648" y="125176"/>
                  </a:lnTo>
                  <a:lnTo>
                    <a:pt x="53234" y="125176"/>
                  </a:lnTo>
                  <a:lnTo>
                    <a:pt x="51525" y="125265"/>
                  </a:lnTo>
                  <a:lnTo>
                    <a:pt x="49640" y="125382"/>
                  </a:lnTo>
                  <a:lnTo>
                    <a:pt x="47548" y="125530"/>
                  </a:lnTo>
                  <a:lnTo>
                    <a:pt x="45309" y="125706"/>
                  </a:lnTo>
                  <a:lnTo>
                    <a:pt x="43012" y="125913"/>
                  </a:lnTo>
                  <a:lnTo>
                    <a:pt x="42894" y="125824"/>
                  </a:lnTo>
                  <a:lnTo>
                    <a:pt x="42953" y="125942"/>
                  </a:lnTo>
                  <a:lnTo>
                    <a:pt x="39742" y="126266"/>
                  </a:lnTo>
                  <a:lnTo>
                    <a:pt x="36589" y="126620"/>
                  </a:lnTo>
                  <a:lnTo>
                    <a:pt x="33614" y="127003"/>
                  </a:lnTo>
                  <a:lnTo>
                    <a:pt x="30904" y="127386"/>
                  </a:lnTo>
                  <a:lnTo>
                    <a:pt x="30108" y="127533"/>
                  </a:lnTo>
                  <a:lnTo>
                    <a:pt x="29342" y="127710"/>
                  </a:lnTo>
                  <a:lnTo>
                    <a:pt x="28547" y="127886"/>
                  </a:lnTo>
                  <a:lnTo>
                    <a:pt x="27722" y="128093"/>
                  </a:lnTo>
                  <a:lnTo>
                    <a:pt x="26926" y="128328"/>
                  </a:lnTo>
                  <a:lnTo>
                    <a:pt x="26131" y="128564"/>
                  </a:lnTo>
                  <a:lnTo>
                    <a:pt x="24570" y="129124"/>
                  </a:lnTo>
                  <a:lnTo>
                    <a:pt x="23008" y="129742"/>
                  </a:lnTo>
                  <a:lnTo>
                    <a:pt x="21506" y="130361"/>
                  </a:lnTo>
                  <a:lnTo>
                    <a:pt x="20092" y="131039"/>
                  </a:lnTo>
                  <a:lnTo>
                    <a:pt x="18737" y="131687"/>
                  </a:lnTo>
                  <a:lnTo>
                    <a:pt x="17470" y="132335"/>
                  </a:lnTo>
                  <a:lnTo>
                    <a:pt x="16321" y="132924"/>
                  </a:lnTo>
                  <a:lnTo>
                    <a:pt x="15319" y="133484"/>
                  </a:lnTo>
                  <a:lnTo>
                    <a:pt x="14465" y="133985"/>
                  </a:lnTo>
                  <a:lnTo>
                    <a:pt x="13228" y="134721"/>
                  </a:lnTo>
                  <a:lnTo>
                    <a:pt x="12815" y="134986"/>
                  </a:lnTo>
                  <a:lnTo>
                    <a:pt x="12815" y="134986"/>
                  </a:lnTo>
                  <a:lnTo>
                    <a:pt x="15054" y="134544"/>
                  </a:lnTo>
                  <a:lnTo>
                    <a:pt x="17588" y="134044"/>
                  </a:lnTo>
                  <a:lnTo>
                    <a:pt x="20769" y="133454"/>
                  </a:lnTo>
                  <a:lnTo>
                    <a:pt x="24422" y="132806"/>
                  </a:lnTo>
                  <a:lnTo>
                    <a:pt x="28311" y="132158"/>
                  </a:lnTo>
                  <a:lnTo>
                    <a:pt x="30314" y="131864"/>
                  </a:lnTo>
                  <a:lnTo>
                    <a:pt x="32259" y="131569"/>
                  </a:lnTo>
                  <a:lnTo>
                    <a:pt x="34203" y="131304"/>
                  </a:lnTo>
                  <a:lnTo>
                    <a:pt x="36088" y="131068"/>
                  </a:lnTo>
                  <a:lnTo>
                    <a:pt x="40066" y="130597"/>
                  </a:lnTo>
                  <a:lnTo>
                    <a:pt x="44602" y="130037"/>
                  </a:lnTo>
                  <a:lnTo>
                    <a:pt x="45192" y="131540"/>
                  </a:lnTo>
                  <a:lnTo>
                    <a:pt x="45545" y="132394"/>
                  </a:lnTo>
                  <a:lnTo>
                    <a:pt x="46046" y="133454"/>
                  </a:lnTo>
                  <a:lnTo>
                    <a:pt x="44779" y="133631"/>
                  </a:lnTo>
                  <a:lnTo>
                    <a:pt x="43512" y="133837"/>
                  </a:lnTo>
                  <a:lnTo>
                    <a:pt x="42246" y="134073"/>
                  </a:lnTo>
                  <a:lnTo>
                    <a:pt x="40949" y="134338"/>
                  </a:lnTo>
                  <a:lnTo>
                    <a:pt x="38445" y="134869"/>
                  </a:lnTo>
                  <a:lnTo>
                    <a:pt x="35971" y="135458"/>
                  </a:lnTo>
                  <a:lnTo>
                    <a:pt x="33908" y="134486"/>
                  </a:lnTo>
                  <a:lnTo>
                    <a:pt x="33054" y="134073"/>
                  </a:lnTo>
                  <a:lnTo>
                    <a:pt x="34203" y="135929"/>
                  </a:lnTo>
                  <a:lnTo>
                    <a:pt x="32347" y="136430"/>
                  </a:lnTo>
                  <a:lnTo>
                    <a:pt x="30579" y="136931"/>
                  </a:lnTo>
                  <a:lnTo>
                    <a:pt x="27398" y="137844"/>
                  </a:lnTo>
                  <a:lnTo>
                    <a:pt x="26278" y="138168"/>
                  </a:lnTo>
                  <a:lnTo>
                    <a:pt x="24923" y="138551"/>
                  </a:lnTo>
                  <a:lnTo>
                    <a:pt x="21800" y="139346"/>
                  </a:lnTo>
                  <a:lnTo>
                    <a:pt x="18295" y="140201"/>
                  </a:lnTo>
                  <a:lnTo>
                    <a:pt x="14759" y="141055"/>
                  </a:lnTo>
                  <a:lnTo>
                    <a:pt x="8750" y="142469"/>
                  </a:lnTo>
                  <a:lnTo>
                    <a:pt x="6187" y="143058"/>
                  </a:lnTo>
                  <a:lnTo>
                    <a:pt x="7836" y="143235"/>
                  </a:lnTo>
                  <a:lnTo>
                    <a:pt x="11813" y="143677"/>
                  </a:lnTo>
                  <a:lnTo>
                    <a:pt x="14200" y="143913"/>
                  </a:lnTo>
                  <a:lnTo>
                    <a:pt x="16615" y="144119"/>
                  </a:lnTo>
                  <a:lnTo>
                    <a:pt x="18884" y="144296"/>
                  </a:lnTo>
                  <a:lnTo>
                    <a:pt x="20799" y="144384"/>
                  </a:lnTo>
                  <a:lnTo>
                    <a:pt x="21417" y="144384"/>
                  </a:lnTo>
                  <a:lnTo>
                    <a:pt x="22154" y="144355"/>
                  </a:lnTo>
                  <a:lnTo>
                    <a:pt x="22949" y="144325"/>
                  </a:lnTo>
                  <a:lnTo>
                    <a:pt x="23863" y="144237"/>
                  </a:lnTo>
                  <a:lnTo>
                    <a:pt x="25895" y="144001"/>
                  </a:lnTo>
                  <a:lnTo>
                    <a:pt x="28164" y="143707"/>
                  </a:lnTo>
                  <a:lnTo>
                    <a:pt x="30609" y="143353"/>
                  </a:lnTo>
                  <a:lnTo>
                    <a:pt x="33172" y="142970"/>
                  </a:lnTo>
                  <a:lnTo>
                    <a:pt x="38416" y="142086"/>
                  </a:lnTo>
                  <a:lnTo>
                    <a:pt x="38858" y="142558"/>
                  </a:lnTo>
                  <a:lnTo>
                    <a:pt x="39300" y="143000"/>
                  </a:lnTo>
                  <a:lnTo>
                    <a:pt x="40331" y="144001"/>
                  </a:lnTo>
                  <a:lnTo>
                    <a:pt x="41480" y="145003"/>
                  </a:lnTo>
                  <a:lnTo>
                    <a:pt x="42717" y="146063"/>
                  </a:lnTo>
                  <a:lnTo>
                    <a:pt x="42570" y="146122"/>
                  </a:lnTo>
                  <a:lnTo>
                    <a:pt x="41509" y="146623"/>
                  </a:lnTo>
                  <a:lnTo>
                    <a:pt x="40390" y="147212"/>
                  </a:lnTo>
                  <a:lnTo>
                    <a:pt x="39211" y="147860"/>
                  </a:lnTo>
                  <a:lnTo>
                    <a:pt x="38003" y="148597"/>
                  </a:lnTo>
                  <a:lnTo>
                    <a:pt x="36177" y="148302"/>
                  </a:lnTo>
                  <a:lnTo>
                    <a:pt x="35381" y="148214"/>
                  </a:lnTo>
                  <a:lnTo>
                    <a:pt x="34704" y="148126"/>
                  </a:lnTo>
                  <a:lnTo>
                    <a:pt x="27486" y="147536"/>
                  </a:lnTo>
                  <a:lnTo>
                    <a:pt x="23008" y="147183"/>
                  </a:lnTo>
                  <a:lnTo>
                    <a:pt x="23804" y="147595"/>
                  </a:lnTo>
                  <a:lnTo>
                    <a:pt x="24746" y="148067"/>
                  </a:lnTo>
                  <a:lnTo>
                    <a:pt x="25984" y="148685"/>
                  </a:lnTo>
                  <a:lnTo>
                    <a:pt x="27516" y="149392"/>
                  </a:lnTo>
                  <a:lnTo>
                    <a:pt x="29254" y="150158"/>
                  </a:lnTo>
                  <a:lnTo>
                    <a:pt x="31169" y="150924"/>
                  </a:lnTo>
                  <a:lnTo>
                    <a:pt x="33231" y="151720"/>
                  </a:lnTo>
                  <a:lnTo>
                    <a:pt x="30845" y="153399"/>
                  </a:lnTo>
                  <a:lnTo>
                    <a:pt x="28930" y="154813"/>
                  </a:lnTo>
                  <a:lnTo>
                    <a:pt x="27133" y="156139"/>
                  </a:lnTo>
                  <a:lnTo>
                    <a:pt x="30373" y="154990"/>
                  </a:lnTo>
                  <a:lnTo>
                    <a:pt x="33467" y="153929"/>
                  </a:lnTo>
                  <a:lnTo>
                    <a:pt x="35116" y="153399"/>
                  </a:lnTo>
                  <a:lnTo>
                    <a:pt x="36737" y="152898"/>
                  </a:lnTo>
                  <a:lnTo>
                    <a:pt x="38327" y="153340"/>
                  </a:lnTo>
                  <a:lnTo>
                    <a:pt x="39918" y="153723"/>
                  </a:lnTo>
                  <a:lnTo>
                    <a:pt x="41686" y="154106"/>
                  </a:lnTo>
                  <a:lnTo>
                    <a:pt x="43453" y="154401"/>
                  </a:lnTo>
                  <a:lnTo>
                    <a:pt x="45251" y="154695"/>
                  </a:lnTo>
                  <a:lnTo>
                    <a:pt x="47018" y="154931"/>
                  </a:lnTo>
                  <a:lnTo>
                    <a:pt x="48727" y="155137"/>
                  </a:lnTo>
                  <a:lnTo>
                    <a:pt x="50377" y="155284"/>
                  </a:lnTo>
                  <a:lnTo>
                    <a:pt x="51938" y="155432"/>
                  </a:lnTo>
                  <a:lnTo>
                    <a:pt x="53381" y="155550"/>
                  </a:lnTo>
                  <a:lnTo>
                    <a:pt x="52527" y="156610"/>
                  </a:lnTo>
                  <a:lnTo>
                    <a:pt x="51732" y="157700"/>
                  </a:lnTo>
                  <a:lnTo>
                    <a:pt x="50642" y="157789"/>
                  </a:lnTo>
                  <a:lnTo>
                    <a:pt x="49640" y="157877"/>
                  </a:lnTo>
                  <a:lnTo>
                    <a:pt x="48697" y="158024"/>
                  </a:lnTo>
                  <a:lnTo>
                    <a:pt x="47696" y="158201"/>
                  </a:lnTo>
                  <a:lnTo>
                    <a:pt x="46606" y="158466"/>
                  </a:lnTo>
                  <a:lnTo>
                    <a:pt x="45368" y="158820"/>
                  </a:lnTo>
                  <a:lnTo>
                    <a:pt x="43925" y="159291"/>
                  </a:lnTo>
                  <a:lnTo>
                    <a:pt x="42216" y="159910"/>
                  </a:lnTo>
                  <a:lnTo>
                    <a:pt x="41156" y="160322"/>
                  </a:lnTo>
                  <a:lnTo>
                    <a:pt x="40095" y="160793"/>
                  </a:lnTo>
                  <a:lnTo>
                    <a:pt x="39005" y="161353"/>
                  </a:lnTo>
                  <a:lnTo>
                    <a:pt x="37944" y="161972"/>
                  </a:lnTo>
                  <a:lnTo>
                    <a:pt x="36913" y="162591"/>
                  </a:lnTo>
                  <a:lnTo>
                    <a:pt x="35912" y="163239"/>
                  </a:lnTo>
                  <a:lnTo>
                    <a:pt x="34940" y="163916"/>
                  </a:lnTo>
                  <a:lnTo>
                    <a:pt x="34026" y="164564"/>
                  </a:lnTo>
                  <a:lnTo>
                    <a:pt x="32406" y="165772"/>
                  </a:lnTo>
                  <a:lnTo>
                    <a:pt x="31139" y="166774"/>
                  </a:lnTo>
                  <a:lnTo>
                    <a:pt x="30314" y="167451"/>
                  </a:lnTo>
                  <a:lnTo>
                    <a:pt x="30020" y="167687"/>
                  </a:lnTo>
                  <a:lnTo>
                    <a:pt x="30962" y="167157"/>
                  </a:lnTo>
                  <a:lnTo>
                    <a:pt x="32023" y="166597"/>
                  </a:lnTo>
                  <a:lnTo>
                    <a:pt x="33319" y="165949"/>
                  </a:lnTo>
                  <a:lnTo>
                    <a:pt x="34733" y="165212"/>
                  </a:lnTo>
                  <a:lnTo>
                    <a:pt x="36206" y="164535"/>
                  </a:lnTo>
                  <a:lnTo>
                    <a:pt x="36913" y="164240"/>
                  </a:lnTo>
                  <a:lnTo>
                    <a:pt x="37591" y="163946"/>
                  </a:lnTo>
                  <a:lnTo>
                    <a:pt x="38239" y="163710"/>
                  </a:lnTo>
                  <a:lnTo>
                    <a:pt x="38828" y="163533"/>
                  </a:lnTo>
                  <a:lnTo>
                    <a:pt x="39712" y="163298"/>
                  </a:lnTo>
                  <a:lnTo>
                    <a:pt x="40832" y="163032"/>
                  </a:lnTo>
                  <a:lnTo>
                    <a:pt x="42128" y="162797"/>
                  </a:lnTo>
                  <a:lnTo>
                    <a:pt x="43542" y="162532"/>
                  </a:lnTo>
                  <a:lnTo>
                    <a:pt x="46517" y="162031"/>
                  </a:lnTo>
                  <a:lnTo>
                    <a:pt x="49434" y="161559"/>
                  </a:lnTo>
                  <a:lnTo>
                    <a:pt x="48815" y="162679"/>
                  </a:lnTo>
                  <a:lnTo>
                    <a:pt x="48285" y="163769"/>
                  </a:lnTo>
                  <a:lnTo>
                    <a:pt x="47814" y="164771"/>
                  </a:lnTo>
                  <a:lnTo>
                    <a:pt x="47401" y="165654"/>
                  </a:lnTo>
                  <a:lnTo>
                    <a:pt x="46782" y="167127"/>
                  </a:lnTo>
                  <a:lnTo>
                    <a:pt x="46458" y="167923"/>
                  </a:lnTo>
                  <a:lnTo>
                    <a:pt x="44485" y="168836"/>
                  </a:lnTo>
                  <a:lnTo>
                    <a:pt x="43836" y="169160"/>
                  </a:lnTo>
                  <a:lnTo>
                    <a:pt x="43129" y="169573"/>
                  </a:lnTo>
                  <a:lnTo>
                    <a:pt x="42363" y="170073"/>
                  </a:lnTo>
                  <a:lnTo>
                    <a:pt x="41568" y="170604"/>
                  </a:lnTo>
                  <a:lnTo>
                    <a:pt x="40743" y="171222"/>
                  </a:lnTo>
                  <a:lnTo>
                    <a:pt x="39889" y="171841"/>
                  </a:lnTo>
                  <a:lnTo>
                    <a:pt x="38269" y="173137"/>
                  </a:lnTo>
                  <a:lnTo>
                    <a:pt x="36796" y="174375"/>
                  </a:lnTo>
                  <a:lnTo>
                    <a:pt x="35588" y="175376"/>
                  </a:lnTo>
                  <a:lnTo>
                    <a:pt x="34468" y="176378"/>
                  </a:lnTo>
                  <a:lnTo>
                    <a:pt x="34468" y="176378"/>
                  </a:lnTo>
                  <a:lnTo>
                    <a:pt x="40036" y="173844"/>
                  </a:lnTo>
                  <a:lnTo>
                    <a:pt x="45280" y="171488"/>
                  </a:lnTo>
                  <a:lnTo>
                    <a:pt x="50701" y="169101"/>
                  </a:lnTo>
                  <a:lnTo>
                    <a:pt x="50701" y="169101"/>
                  </a:lnTo>
                  <a:lnTo>
                    <a:pt x="50111" y="170044"/>
                  </a:lnTo>
                  <a:lnTo>
                    <a:pt x="49670" y="170780"/>
                  </a:lnTo>
                  <a:lnTo>
                    <a:pt x="49316" y="171429"/>
                  </a:lnTo>
                  <a:lnTo>
                    <a:pt x="50612" y="170368"/>
                  </a:lnTo>
                  <a:lnTo>
                    <a:pt x="52085" y="169160"/>
                  </a:lnTo>
                  <a:lnTo>
                    <a:pt x="53941" y="167658"/>
                  </a:lnTo>
                  <a:lnTo>
                    <a:pt x="55974" y="166803"/>
                  </a:lnTo>
                  <a:lnTo>
                    <a:pt x="57211" y="166303"/>
                  </a:lnTo>
                  <a:lnTo>
                    <a:pt x="58478" y="165802"/>
                  </a:lnTo>
                  <a:lnTo>
                    <a:pt x="60039" y="165124"/>
                  </a:lnTo>
                  <a:lnTo>
                    <a:pt x="61778" y="164329"/>
                  </a:lnTo>
                  <a:lnTo>
                    <a:pt x="63516" y="163533"/>
                  </a:lnTo>
                  <a:lnTo>
                    <a:pt x="66462" y="162119"/>
                  </a:lnTo>
                  <a:lnTo>
                    <a:pt x="67728" y="161501"/>
                  </a:lnTo>
                  <a:lnTo>
                    <a:pt x="70527" y="163239"/>
                  </a:lnTo>
                  <a:lnTo>
                    <a:pt x="69614" y="163946"/>
                  </a:lnTo>
                  <a:lnTo>
                    <a:pt x="68701" y="164682"/>
                  </a:lnTo>
                  <a:lnTo>
                    <a:pt x="67817" y="165507"/>
                  </a:lnTo>
                  <a:lnTo>
                    <a:pt x="66933" y="166361"/>
                  </a:lnTo>
                  <a:lnTo>
                    <a:pt x="65313" y="166715"/>
                  </a:lnTo>
                  <a:lnTo>
                    <a:pt x="64576" y="166892"/>
                  </a:lnTo>
                  <a:lnTo>
                    <a:pt x="63958" y="167068"/>
                  </a:lnTo>
                  <a:lnTo>
                    <a:pt x="62544" y="167540"/>
                  </a:lnTo>
                  <a:lnTo>
                    <a:pt x="60864" y="168100"/>
                  </a:lnTo>
                  <a:lnTo>
                    <a:pt x="58979" y="168807"/>
                  </a:lnTo>
                  <a:lnTo>
                    <a:pt x="56917" y="169602"/>
                  </a:lnTo>
                  <a:lnTo>
                    <a:pt x="54766" y="170486"/>
                  </a:lnTo>
                  <a:lnTo>
                    <a:pt x="52586" y="171458"/>
                  </a:lnTo>
                  <a:lnTo>
                    <a:pt x="50377" y="172489"/>
                  </a:lnTo>
                  <a:lnTo>
                    <a:pt x="48255" y="173550"/>
                  </a:lnTo>
                  <a:lnTo>
                    <a:pt x="47224" y="174109"/>
                  </a:lnTo>
                  <a:lnTo>
                    <a:pt x="46193" y="174728"/>
                  </a:lnTo>
                  <a:lnTo>
                    <a:pt x="45221" y="175406"/>
                  </a:lnTo>
                  <a:lnTo>
                    <a:pt x="44249" y="176083"/>
                  </a:lnTo>
                  <a:lnTo>
                    <a:pt x="43365" y="176790"/>
                  </a:lnTo>
                  <a:lnTo>
                    <a:pt x="42481" y="177527"/>
                  </a:lnTo>
                  <a:lnTo>
                    <a:pt x="41686" y="178204"/>
                  </a:lnTo>
                  <a:lnTo>
                    <a:pt x="40920" y="178911"/>
                  </a:lnTo>
                  <a:lnTo>
                    <a:pt x="40242" y="179560"/>
                  </a:lnTo>
                  <a:lnTo>
                    <a:pt x="39624" y="180149"/>
                  </a:lnTo>
                  <a:lnTo>
                    <a:pt x="38651" y="181150"/>
                  </a:lnTo>
                  <a:lnTo>
                    <a:pt x="38033" y="181857"/>
                  </a:lnTo>
                  <a:lnTo>
                    <a:pt x="37797" y="182093"/>
                  </a:lnTo>
                  <a:lnTo>
                    <a:pt x="37797" y="182093"/>
                  </a:lnTo>
                  <a:lnTo>
                    <a:pt x="38269" y="181799"/>
                  </a:lnTo>
                  <a:lnTo>
                    <a:pt x="39476" y="181092"/>
                  </a:lnTo>
                  <a:lnTo>
                    <a:pt x="41156" y="180149"/>
                  </a:lnTo>
                  <a:lnTo>
                    <a:pt x="42039" y="179677"/>
                  </a:lnTo>
                  <a:lnTo>
                    <a:pt x="42953" y="179206"/>
                  </a:lnTo>
                  <a:lnTo>
                    <a:pt x="44072" y="178676"/>
                  </a:lnTo>
                  <a:lnTo>
                    <a:pt x="45692" y="177969"/>
                  </a:lnTo>
                  <a:lnTo>
                    <a:pt x="47637" y="177144"/>
                  </a:lnTo>
                  <a:lnTo>
                    <a:pt x="49905" y="176231"/>
                  </a:lnTo>
                  <a:lnTo>
                    <a:pt x="52321" y="175258"/>
                  </a:lnTo>
                  <a:lnTo>
                    <a:pt x="54854" y="174316"/>
                  </a:lnTo>
                  <a:lnTo>
                    <a:pt x="57359" y="173432"/>
                  </a:lnTo>
                  <a:lnTo>
                    <a:pt x="59804" y="172607"/>
                  </a:lnTo>
                  <a:lnTo>
                    <a:pt x="60658" y="172342"/>
                  </a:lnTo>
                  <a:lnTo>
                    <a:pt x="61542" y="172018"/>
                  </a:lnTo>
                  <a:lnTo>
                    <a:pt x="63368" y="171311"/>
                  </a:lnTo>
                  <a:lnTo>
                    <a:pt x="63368" y="171311"/>
                  </a:lnTo>
                  <a:lnTo>
                    <a:pt x="62249" y="173226"/>
                  </a:lnTo>
                  <a:lnTo>
                    <a:pt x="61100" y="175170"/>
                  </a:lnTo>
                  <a:lnTo>
                    <a:pt x="60039" y="177085"/>
                  </a:lnTo>
                  <a:lnTo>
                    <a:pt x="59038" y="178882"/>
                  </a:lnTo>
                  <a:lnTo>
                    <a:pt x="58537" y="179206"/>
                  </a:lnTo>
                  <a:lnTo>
                    <a:pt x="58036" y="179530"/>
                  </a:lnTo>
                  <a:lnTo>
                    <a:pt x="57064" y="180237"/>
                  </a:lnTo>
                  <a:lnTo>
                    <a:pt x="56121" y="181003"/>
                  </a:lnTo>
                  <a:lnTo>
                    <a:pt x="55208" y="181828"/>
                  </a:lnTo>
                  <a:lnTo>
                    <a:pt x="54324" y="182653"/>
                  </a:lnTo>
                  <a:lnTo>
                    <a:pt x="53499" y="183507"/>
                  </a:lnTo>
                  <a:lnTo>
                    <a:pt x="52704" y="184332"/>
                  </a:lnTo>
                  <a:lnTo>
                    <a:pt x="51967" y="185157"/>
                  </a:lnTo>
                  <a:lnTo>
                    <a:pt x="51290" y="185952"/>
                  </a:lnTo>
                  <a:lnTo>
                    <a:pt x="50671" y="186689"/>
                  </a:lnTo>
                  <a:lnTo>
                    <a:pt x="49699" y="187926"/>
                  </a:lnTo>
                  <a:lnTo>
                    <a:pt x="49080" y="188751"/>
                  </a:lnTo>
                  <a:lnTo>
                    <a:pt x="48874" y="189046"/>
                  </a:lnTo>
                  <a:lnTo>
                    <a:pt x="50259" y="188103"/>
                  </a:lnTo>
                  <a:lnTo>
                    <a:pt x="51850" y="187072"/>
                  </a:lnTo>
                  <a:lnTo>
                    <a:pt x="53853" y="185805"/>
                  </a:lnTo>
                  <a:lnTo>
                    <a:pt x="56121" y="184362"/>
                  </a:lnTo>
                  <a:lnTo>
                    <a:pt x="58596" y="182830"/>
                  </a:lnTo>
                  <a:lnTo>
                    <a:pt x="61100" y="181327"/>
                  </a:lnTo>
                  <a:lnTo>
                    <a:pt x="62337" y="180620"/>
                  </a:lnTo>
                  <a:lnTo>
                    <a:pt x="63545" y="179943"/>
                  </a:lnTo>
                  <a:lnTo>
                    <a:pt x="65814" y="178705"/>
                  </a:lnTo>
                  <a:lnTo>
                    <a:pt x="68347" y="177291"/>
                  </a:lnTo>
                  <a:lnTo>
                    <a:pt x="73679" y="174227"/>
                  </a:lnTo>
                  <a:lnTo>
                    <a:pt x="81516" y="169720"/>
                  </a:lnTo>
                  <a:lnTo>
                    <a:pt x="82547" y="170250"/>
                  </a:lnTo>
                  <a:lnTo>
                    <a:pt x="83519" y="170722"/>
                  </a:lnTo>
                  <a:lnTo>
                    <a:pt x="84491" y="171252"/>
                  </a:lnTo>
                  <a:lnTo>
                    <a:pt x="85434" y="171753"/>
                  </a:lnTo>
                  <a:lnTo>
                    <a:pt x="86377" y="172312"/>
                  </a:lnTo>
                  <a:lnTo>
                    <a:pt x="83902" y="173226"/>
                  </a:lnTo>
                  <a:lnTo>
                    <a:pt x="82193" y="173844"/>
                  </a:lnTo>
                  <a:lnTo>
                    <a:pt x="80278" y="174581"/>
                  </a:lnTo>
                  <a:lnTo>
                    <a:pt x="78305" y="175376"/>
                  </a:lnTo>
                  <a:lnTo>
                    <a:pt x="76331" y="176201"/>
                  </a:lnTo>
                  <a:lnTo>
                    <a:pt x="74445" y="177026"/>
                  </a:lnTo>
                  <a:lnTo>
                    <a:pt x="73591" y="177438"/>
                  </a:lnTo>
                  <a:lnTo>
                    <a:pt x="72796" y="177821"/>
                  </a:lnTo>
                  <a:lnTo>
                    <a:pt x="71882" y="178293"/>
                  </a:lnTo>
                  <a:lnTo>
                    <a:pt x="70969" y="178823"/>
                  </a:lnTo>
                  <a:lnTo>
                    <a:pt x="70056" y="179353"/>
                  </a:lnTo>
                  <a:lnTo>
                    <a:pt x="69143" y="179913"/>
                  </a:lnTo>
                  <a:lnTo>
                    <a:pt x="68229" y="180502"/>
                  </a:lnTo>
                  <a:lnTo>
                    <a:pt x="67316" y="181092"/>
                  </a:lnTo>
                  <a:lnTo>
                    <a:pt x="65578" y="182329"/>
                  </a:lnTo>
                  <a:lnTo>
                    <a:pt x="63899" y="183566"/>
                  </a:lnTo>
                  <a:lnTo>
                    <a:pt x="62308" y="184774"/>
                  </a:lnTo>
                  <a:lnTo>
                    <a:pt x="60864" y="185894"/>
                  </a:lnTo>
                  <a:lnTo>
                    <a:pt x="59568" y="186954"/>
                  </a:lnTo>
                  <a:lnTo>
                    <a:pt x="58066" y="188103"/>
                  </a:lnTo>
                  <a:lnTo>
                    <a:pt x="56180" y="189517"/>
                  </a:lnTo>
                  <a:lnTo>
                    <a:pt x="54030" y="191049"/>
                  </a:lnTo>
                  <a:lnTo>
                    <a:pt x="51879" y="192610"/>
                  </a:lnTo>
                  <a:lnTo>
                    <a:pt x="48167" y="195232"/>
                  </a:lnTo>
                  <a:lnTo>
                    <a:pt x="46606" y="196352"/>
                  </a:lnTo>
                  <a:lnTo>
                    <a:pt x="47784" y="196028"/>
                  </a:lnTo>
                  <a:lnTo>
                    <a:pt x="50583" y="195203"/>
                  </a:lnTo>
                  <a:lnTo>
                    <a:pt x="52262" y="194702"/>
                  </a:lnTo>
                  <a:lnTo>
                    <a:pt x="53971" y="194172"/>
                  </a:lnTo>
                  <a:lnTo>
                    <a:pt x="55562" y="193671"/>
                  </a:lnTo>
                  <a:lnTo>
                    <a:pt x="56887" y="193200"/>
                  </a:lnTo>
                  <a:lnTo>
                    <a:pt x="57506" y="192934"/>
                  </a:lnTo>
                  <a:lnTo>
                    <a:pt x="58272" y="192581"/>
                  </a:lnTo>
                  <a:lnTo>
                    <a:pt x="59156" y="192139"/>
                  </a:lnTo>
                  <a:lnTo>
                    <a:pt x="60128" y="191609"/>
                  </a:lnTo>
                  <a:lnTo>
                    <a:pt x="62278" y="190371"/>
                  </a:lnTo>
                  <a:lnTo>
                    <a:pt x="64635" y="188957"/>
                  </a:lnTo>
                  <a:lnTo>
                    <a:pt x="67080" y="187455"/>
                  </a:lnTo>
                  <a:lnTo>
                    <a:pt x="69467" y="185982"/>
                  </a:lnTo>
                  <a:lnTo>
                    <a:pt x="73620" y="183389"/>
                  </a:lnTo>
                  <a:lnTo>
                    <a:pt x="74445" y="182859"/>
                  </a:lnTo>
                  <a:lnTo>
                    <a:pt x="75359" y="182270"/>
                  </a:lnTo>
                  <a:lnTo>
                    <a:pt x="76301" y="181592"/>
                  </a:lnTo>
                  <a:lnTo>
                    <a:pt x="77303" y="180856"/>
                  </a:lnTo>
                  <a:lnTo>
                    <a:pt x="79395" y="179324"/>
                  </a:lnTo>
                  <a:lnTo>
                    <a:pt x="81457" y="177733"/>
                  </a:lnTo>
                  <a:lnTo>
                    <a:pt x="83401" y="176172"/>
                  </a:lnTo>
                  <a:lnTo>
                    <a:pt x="85139" y="174787"/>
                  </a:lnTo>
                  <a:lnTo>
                    <a:pt x="87408" y="172931"/>
                  </a:lnTo>
                  <a:lnTo>
                    <a:pt x="88704" y="173726"/>
                  </a:lnTo>
                  <a:lnTo>
                    <a:pt x="89971" y="174551"/>
                  </a:lnTo>
                  <a:lnTo>
                    <a:pt x="92062" y="175877"/>
                  </a:lnTo>
                  <a:lnTo>
                    <a:pt x="89617" y="176672"/>
                  </a:lnTo>
                  <a:lnTo>
                    <a:pt x="88026" y="177232"/>
                  </a:lnTo>
                  <a:lnTo>
                    <a:pt x="86524" y="177792"/>
                  </a:lnTo>
                  <a:lnTo>
                    <a:pt x="86053" y="177998"/>
                  </a:lnTo>
                  <a:lnTo>
                    <a:pt x="85404" y="178352"/>
                  </a:lnTo>
                  <a:lnTo>
                    <a:pt x="84668" y="178794"/>
                  </a:lnTo>
                  <a:lnTo>
                    <a:pt x="83784" y="179353"/>
                  </a:lnTo>
                  <a:lnTo>
                    <a:pt x="82841" y="179972"/>
                  </a:lnTo>
                  <a:lnTo>
                    <a:pt x="81810" y="180650"/>
                  </a:lnTo>
                  <a:lnTo>
                    <a:pt x="79660" y="182182"/>
                  </a:lnTo>
                  <a:lnTo>
                    <a:pt x="77450" y="183831"/>
                  </a:lnTo>
                  <a:lnTo>
                    <a:pt x="76390" y="184656"/>
                  </a:lnTo>
                  <a:lnTo>
                    <a:pt x="75359" y="185481"/>
                  </a:lnTo>
                  <a:lnTo>
                    <a:pt x="74416" y="186276"/>
                  </a:lnTo>
                  <a:lnTo>
                    <a:pt x="73532" y="187013"/>
                  </a:lnTo>
                  <a:lnTo>
                    <a:pt x="72766" y="187720"/>
                  </a:lnTo>
                  <a:lnTo>
                    <a:pt x="72118" y="188339"/>
                  </a:lnTo>
                  <a:lnTo>
                    <a:pt x="71529" y="189016"/>
                  </a:lnTo>
                  <a:lnTo>
                    <a:pt x="70910" y="189753"/>
                  </a:lnTo>
                  <a:lnTo>
                    <a:pt x="70262" y="190548"/>
                  </a:lnTo>
                  <a:lnTo>
                    <a:pt x="69614" y="191432"/>
                  </a:lnTo>
                  <a:lnTo>
                    <a:pt x="68966" y="192345"/>
                  </a:lnTo>
                  <a:lnTo>
                    <a:pt x="68318" y="193259"/>
                  </a:lnTo>
                  <a:lnTo>
                    <a:pt x="67110" y="195085"/>
                  </a:lnTo>
                  <a:lnTo>
                    <a:pt x="66049" y="196764"/>
                  </a:lnTo>
                  <a:lnTo>
                    <a:pt x="65195" y="198119"/>
                  </a:lnTo>
                  <a:lnTo>
                    <a:pt x="64429" y="199416"/>
                  </a:lnTo>
                  <a:lnTo>
                    <a:pt x="66432" y="197619"/>
                  </a:lnTo>
                  <a:lnTo>
                    <a:pt x="68347" y="195969"/>
                  </a:lnTo>
                  <a:lnTo>
                    <a:pt x="70321" y="194349"/>
                  </a:lnTo>
                  <a:lnTo>
                    <a:pt x="71323" y="193553"/>
                  </a:lnTo>
                  <a:lnTo>
                    <a:pt x="72442" y="192699"/>
                  </a:lnTo>
                  <a:lnTo>
                    <a:pt x="73679" y="191786"/>
                  </a:lnTo>
                  <a:lnTo>
                    <a:pt x="75035" y="190813"/>
                  </a:lnTo>
                  <a:lnTo>
                    <a:pt x="77922" y="188810"/>
                  </a:lnTo>
                  <a:lnTo>
                    <a:pt x="81044" y="186659"/>
                  </a:lnTo>
                  <a:lnTo>
                    <a:pt x="81899" y="186070"/>
                  </a:lnTo>
                  <a:lnTo>
                    <a:pt x="82783" y="185393"/>
                  </a:lnTo>
                  <a:lnTo>
                    <a:pt x="83725" y="184656"/>
                  </a:lnTo>
                  <a:lnTo>
                    <a:pt x="84697" y="183861"/>
                  </a:lnTo>
                  <a:lnTo>
                    <a:pt x="86671" y="182182"/>
                  </a:lnTo>
                  <a:lnTo>
                    <a:pt x="88557" y="180502"/>
                  </a:lnTo>
                  <a:lnTo>
                    <a:pt x="90236" y="178970"/>
                  </a:lnTo>
                  <a:lnTo>
                    <a:pt x="91591" y="177704"/>
                  </a:lnTo>
                  <a:lnTo>
                    <a:pt x="92828" y="176525"/>
                  </a:lnTo>
                  <a:lnTo>
                    <a:pt x="92711" y="176319"/>
                  </a:lnTo>
                  <a:lnTo>
                    <a:pt x="93535" y="176820"/>
                  </a:lnTo>
                  <a:lnTo>
                    <a:pt x="95332" y="177969"/>
                  </a:lnTo>
                  <a:lnTo>
                    <a:pt x="97159" y="179118"/>
                  </a:lnTo>
                  <a:lnTo>
                    <a:pt x="97954" y="179589"/>
                  </a:lnTo>
                  <a:lnTo>
                    <a:pt x="96688" y="179854"/>
                  </a:lnTo>
                  <a:lnTo>
                    <a:pt x="95892" y="180031"/>
                  </a:lnTo>
                  <a:lnTo>
                    <a:pt x="95067" y="180237"/>
                  </a:lnTo>
                  <a:lnTo>
                    <a:pt x="94213" y="180473"/>
                  </a:lnTo>
                  <a:lnTo>
                    <a:pt x="93388" y="180738"/>
                  </a:lnTo>
                  <a:lnTo>
                    <a:pt x="92593" y="181033"/>
                  </a:lnTo>
                  <a:lnTo>
                    <a:pt x="92239" y="181180"/>
                  </a:lnTo>
                  <a:lnTo>
                    <a:pt x="91915" y="181327"/>
                  </a:lnTo>
                  <a:lnTo>
                    <a:pt x="91002" y="181828"/>
                  </a:lnTo>
                  <a:lnTo>
                    <a:pt x="89971" y="182447"/>
                  </a:lnTo>
                  <a:lnTo>
                    <a:pt x="89411" y="182830"/>
                  </a:lnTo>
                  <a:lnTo>
                    <a:pt x="88822" y="183213"/>
                  </a:lnTo>
                  <a:lnTo>
                    <a:pt x="88233" y="183655"/>
                  </a:lnTo>
                  <a:lnTo>
                    <a:pt x="87614" y="184126"/>
                  </a:lnTo>
                  <a:lnTo>
                    <a:pt x="87025" y="184627"/>
                  </a:lnTo>
                  <a:lnTo>
                    <a:pt x="86406" y="185186"/>
                  </a:lnTo>
                  <a:lnTo>
                    <a:pt x="85817" y="185746"/>
                  </a:lnTo>
                  <a:lnTo>
                    <a:pt x="85228" y="186394"/>
                  </a:lnTo>
                  <a:lnTo>
                    <a:pt x="84639" y="187042"/>
                  </a:lnTo>
                  <a:lnTo>
                    <a:pt x="84108" y="187750"/>
                  </a:lnTo>
                  <a:lnTo>
                    <a:pt x="83578" y="188515"/>
                  </a:lnTo>
                  <a:lnTo>
                    <a:pt x="83077" y="189311"/>
                  </a:lnTo>
                  <a:lnTo>
                    <a:pt x="82841" y="189723"/>
                  </a:lnTo>
                  <a:lnTo>
                    <a:pt x="82635" y="190165"/>
                  </a:lnTo>
                  <a:lnTo>
                    <a:pt x="82458" y="190637"/>
                  </a:lnTo>
                  <a:lnTo>
                    <a:pt x="82252" y="191108"/>
                  </a:lnTo>
                  <a:lnTo>
                    <a:pt x="81928" y="192110"/>
                  </a:lnTo>
                  <a:lnTo>
                    <a:pt x="81663" y="193170"/>
                  </a:lnTo>
                  <a:lnTo>
                    <a:pt x="81427" y="194231"/>
                  </a:lnTo>
                  <a:lnTo>
                    <a:pt x="81251" y="195291"/>
                  </a:lnTo>
                  <a:lnTo>
                    <a:pt x="81103" y="196352"/>
                  </a:lnTo>
                  <a:lnTo>
                    <a:pt x="80985" y="197383"/>
                  </a:lnTo>
                  <a:lnTo>
                    <a:pt x="80897" y="198355"/>
                  </a:lnTo>
                  <a:lnTo>
                    <a:pt x="80868" y="199239"/>
                  </a:lnTo>
                  <a:lnTo>
                    <a:pt x="80809" y="200771"/>
                  </a:lnTo>
                  <a:lnTo>
                    <a:pt x="80779" y="201802"/>
                  </a:lnTo>
                  <a:lnTo>
                    <a:pt x="80779" y="202156"/>
                  </a:lnTo>
                  <a:lnTo>
                    <a:pt x="81074" y="200977"/>
                  </a:lnTo>
                  <a:lnTo>
                    <a:pt x="81427" y="199710"/>
                  </a:lnTo>
                  <a:lnTo>
                    <a:pt x="81869" y="198178"/>
                  </a:lnTo>
                  <a:lnTo>
                    <a:pt x="82400" y="196499"/>
                  </a:lnTo>
                  <a:lnTo>
                    <a:pt x="82694" y="195674"/>
                  </a:lnTo>
                  <a:lnTo>
                    <a:pt x="83018" y="194849"/>
                  </a:lnTo>
                  <a:lnTo>
                    <a:pt x="83342" y="194054"/>
                  </a:lnTo>
                  <a:lnTo>
                    <a:pt x="83666" y="193317"/>
                  </a:lnTo>
                  <a:lnTo>
                    <a:pt x="84020" y="192669"/>
                  </a:lnTo>
                  <a:lnTo>
                    <a:pt x="84373" y="192110"/>
                  </a:lnTo>
                  <a:lnTo>
                    <a:pt x="84756" y="191579"/>
                  </a:lnTo>
                  <a:lnTo>
                    <a:pt x="85198" y="191108"/>
                  </a:lnTo>
                  <a:lnTo>
                    <a:pt x="85640" y="190637"/>
                  </a:lnTo>
                  <a:lnTo>
                    <a:pt x="86141" y="190165"/>
                  </a:lnTo>
                  <a:lnTo>
                    <a:pt x="86671" y="189694"/>
                  </a:lnTo>
                  <a:lnTo>
                    <a:pt x="87202" y="189252"/>
                  </a:lnTo>
                  <a:lnTo>
                    <a:pt x="88350" y="188339"/>
                  </a:lnTo>
                  <a:lnTo>
                    <a:pt x="89558" y="187396"/>
                  </a:lnTo>
                  <a:lnTo>
                    <a:pt x="90796" y="186394"/>
                  </a:lnTo>
                  <a:lnTo>
                    <a:pt x="91414" y="185864"/>
                  </a:lnTo>
                  <a:lnTo>
                    <a:pt x="92033" y="185304"/>
                  </a:lnTo>
                  <a:lnTo>
                    <a:pt x="92622" y="184745"/>
                  </a:lnTo>
                  <a:lnTo>
                    <a:pt x="93211" y="184126"/>
                  </a:lnTo>
                  <a:lnTo>
                    <a:pt x="93653" y="183684"/>
                  </a:lnTo>
                  <a:lnTo>
                    <a:pt x="94066" y="183242"/>
                  </a:lnTo>
                  <a:lnTo>
                    <a:pt x="94891" y="182506"/>
                  </a:lnTo>
                  <a:lnTo>
                    <a:pt x="95686" y="181857"/>
                  </a:lnTo>
                  <a:lnTo>
                    <a:pt x="96452" y="181298"/>
                  </a:lnTo>
                  <a:lnTo>
                    <a:pt x="97130" y="180856"/>
                  </a:lnTo>
                  <a:lnTo>
                    <a:pt x="97748" y="180502"/>
                  </a:lnTo>
                  <a:lnTo>
                    <a:pt x="98278" y="180208"/>
                  </a:lnTo>
                  <a:lnTo>
                    <a:pt x="98691" y="180001"/>
                  </a:lnTo>
                  <a:lnTo>
                    <a:pt x="99545" y="180473"/>
                  </a:lnTo>
                  <a:lnTo>
                    <a:pt x="100429" y="180915"/>
                  </a:lnTo>
                  <a:lnTo>
                    <a:pt x="102197" y="181769"/>
                  </a:lnTo>
                  <a:lnTo>
                    <a:pt x="99427" y="182977"/>
                  </a:lnTo>
                  <a:lnTo>
                    <a:pt x="95981" y="184450"/>
                  </a:lnTo>
                  <a:lnTo>
                    <a:pt x="95421" y="184686"/>
                  </a:lnTo>
                  <a:lnTo>
                    <a:pt x="94861" y="184951"/>
                  </a:lnTo>
                  <a:lnTo>
                    <a:pt x="94331" y="185245"/>
                  </a:lnTo>
                  <a:lnTo>
                    <a:pt x="93801" y="185569"/>
                  </a:lnTo>
                  <a:lnTo>
                    <a:pt x="93270" y="185894"/>
                  </a:lnTo>
                  <a:lnTo>
                    <a:pt x="92769" y="186247"/>
                  </a:lnTo>
                  <a:lnTo>
                    <a:pt x="92269" y="186630"/>
                  </a:lnTo>
                  <a:lnTo>
                    <a:pt x="91738" y="187013"/>
                  </a:lnTo>
                  <a:lnTo>
                    <a:pt x="91238" y="187455"/>
                  </a:lnTo>
                  <a:lnTo>
                    <a:pt x="90737" y="187897"/>
                  </a:lnTo>
                  <a:lnTo>
                    <a:pt x="90236" y="188398"/>
                  </a:lnTo>
                  <a:lnTo>
                    <a:pt x="89735" y="188898"/>
                  </a:lnTo>
                  <a:lnTo>
                    <a:pt x="88675" y="190018"/>
                  </a:lnTo>
                  <a:lnTo>
                    <a:pt x="87614" y="191255"/>
                  </a:lnTo>
                  <a:lnTo>
                    <a:pt x="87319" y="191579"/>
                  </a:lnTo>
                  <a:lnTo>
                    <a:pt x="87084" y="191962"/>
                  </a:lnTo>
                  <a:lnTo>
                    <a:pt x="86819" y="192375"/>
                  </a:lnTo>
                  <a:lnTo>
                    <a:pt x="86583" y="192787"/>
                  </a:lnTo>
                  <a:lnTo>
                    <a:pt x="86377" y="193229"/>
                  </a:lnTo>
                  <a:lnTo>
                    <a:pt x="86141" y="193700"/>
                  </a:lnTo>
                  <a:lnTo>
                    <a:pt x="85758" y="194643"/>
                  </a:lnTo>
                  <a:lnTo>
                    <a:pt x="85404" y="195674"/>
                  </a:lnTo>
                  <a:lnTo>
                    <a:pt x="85080" y="196705"/>
                  </a:lnTo>
                  <a:lnTo>
                    <a:pt x="84786" y="197736"/>
                  </a:lnTo>
                  <a:lnTo>
                    <a:pt x="84550" y="198768"/>
                  </a:lnTo>
                  <a:lnTo>
                    <a:pt x="84344" y="199740"/>
                  </a:lnTo>
                  <a:lnTo>
                    <a:pt x="84167" y="200653"/>
                  </a:lnTo>
                  <a:lnTo>
                    <a:pt x="83902" y="202214"/>
                  </a:lnTo>
                  <a:lnTo>
                    <a:pt x="83755" y="203275"/>
                  </a:lnTo>
                  <a:lnTo>
                    <a:pt x="83696" y="203658"/>
                  </a:lnTo>
                  <a:lnTo>
                    <a:pt x="83696" y="203658"/>
                  </a:lnTo>
                  <a:lnTo>
                    <a:pt x="84138" y="202833"/>
                  </a:lnTo>
                  <a:lnTo>
                    <a:pt x="85316" y="200712"/>
                  </a:lnTo>
                  <a:lnTo>
                    <a:pt x="86966" y="197766"/>
                  </a:lnTo>
                  <a:lnTo>
                    <a:pt x="87909" y="196116"/>
                  </a:lnTo>
                  <a:lnTo>
                    <a:pt x="88910" y="194466"/>
                  </a:lnTo>
                  <a:lnTo>
                    <a:pt x="89146" y="194083"/>
                  </a:lnTo>
                  <a:lnTo>
                    <a:pt x="89411" y="193700"/>
                  </a:lnTo>
                  <a:lnTo>
                    <a:pt x="89676" y="193347"/>
                  </a:lnTo>
                  <a:lnTo>
                    <a:pt x="89971" y="192993"/>
                  </a:lnTo>
                  <a:lnTo>
                    <a:pt x="90530" y="192375"/>
                  </a:lnTo>
                  <a:lnTo>
                    <a:pt x="91120" y="191815"/>
                  </a:lnTo>
                  <a:lnTo>
                    <a:pt x="91738" y="191314"/>
                  </a:lnTo>
                  <a:lnTo>
                    <a:pt x="92357" y="190872"/>
                  </a:lnTo>
                  <a:lnTo>
                    <a:pt x="93005" y="190460"/>
                  </a:lnTo>
                  <a:lnTo>
                    <a:pt x="93653" y="190077"/>
                  </a:lnTo>
                  <a:lnTo>
                    <a:pt x="94979" y="189399"/>
                  </a:lnTo>
                  <a:lnTo>
                    <a:pt x="96275" y="188722"/>
                  </a:lnTo>
                  <a:lnTo>
                    <a:pt x="96923" y="188398"/>
                  </a:lnTo>
                  <a:lnTo>
                    <a:pt x="97542" y="188044"/>
                  </a:lnTo>
                  <a:lnTo>
                    <a:pt x="98161" y="187661"/>
                  </a:lnTo>
                  <a:lnTo>
                    <a:pt x="98750" y="187249"/>
                  </a:lnTo>
                  <a:lnTo>
                    <a:pt x="99192" y="186895"/>
                  </a:lnTo>
                  <a:lnTo>
                    <a:pt x="99604" y="186542"/>
                  </a:lnTo>
                  <a:lnTo>
                    <a:pt x="99987" y="186188"/>
                  </a:lnTo>
                  <a:lnTo>
                    <a:pt x="100341" y="185835"/>
                  </a:lnTo>
                  <a:lnTo>
                    <a:pt x="100665" y="185452"/>
                  </a:lnTo>
                  <a:lnTo>
                    <a:pt x="100959" y="185098"/>
                  </a:lnTo>
                  <a:lnTo>
                    <a:pt x="101490" y="184391"/>
                  </a:lnTo>
                  <a:lnTo>
                    <a:pt x="101932" y="183713"/>
                  </a:lnTo>
                  <a:lnTo>
                    <a:pt x="102285" y="183095"/>
                  </a:lnTo>
                  <a:lnTo>
                    <a:pt x="102580" y="182535"/>
                  </a:lnTo>
                  <a:lnTo>
                    <a:pt x="102786" y="182064"/>
                  </a:lnTo>
                  <a:lnTo>
                    <a:pt x="104436" y="182889"/>
                  </a:lnTo>
                  <a:lnTo>
                    <a:pt x="105791" y="183537"/>
                  </a:lnTo>
                  <a:lnTo>
                    <a:pt x="107146" y="184185"/>
                  </a:lnTo>
                  <a:lnTo>
                    <a:pt x="105349" y="184892"/>
                  </a:lnTo>
                  <a:lnTo>
                    <a:pt x="104200" y="185393"/>
                  </a:lnTo>
                  <a:lnTo>
                    <a:pt x="102992" y="185923"/>
                  </a:lnTo>
                  <a:lnTo>
                    <a:pt x="101814" y="186483"/>
                  </a:lnTo>
                  <a:lnTo>
                    <a:pt x="101224" y="186777"/>
                  </a:lnTo>
                  <a:lnTo>
                    <a:pt x="100694" y="187072"/>
                  </a:lnTo>
                  <a:lnTo>
                    <a:pt x="100193" y="187396"/>
                  </a:lnTo>
                  <a:lnTo>
                    <a:pt x="99751" y="187691"/>
                  </a:lnTo>
                  <a:lnTo>
                    <a:pt x="99368" y="187985"/>
                  </a:lnTo>
                  <a:lnTo>
                    <a:pt x="99044" y="188250"/>
                  </a:lnTo>
                  <a:lnTo>
                    <a:pt x="98337" y="188987"/>
                  </a:lnTo>
                  <a:lnTo>
                    <a:pt x="97630" y="189753"/>
                  </a:lnTo>
                  <a:lnTo>
                    <a:pt x="96953" y="190578"/>
                  </a:lnTo>
                  <a:lnTo>
                    <a:pt x="96334" y="191461"/>
                  </a:lnTo>
                  <a:lnTo>
                    <a:pt x="95715" y="192375"/>
                  </a:lnTo>
                  <a:lnTo>
                    <a:pt x="95156" y="193376"/>
                  </a:lnTo>
                  <a:lnTo>
                    <a:pt x="94891" y="193907"/>
                  </a:lnTo>
                  <a:lnTo>
                    <a:pt x="94625" y="194437"/>
                  </a:lnTo>
                  <a:lnTo>
                    <a:pt x="94390" y="194967"/>
                  </a:lnTo>
                  <a:lnTo>
                    <a:pt x="94154" y="195527"/>
                  </a:lnTo>
                  <a:lnTo>
                    <a:pt x="93918" y="196205"/>
                  </a:lnTo>
                  <a:lnTo>
                    <a:pt x="93712" y="197029"/>
                  </a:lnTo>
                  <a:lnTo>
                    <a:pt x="93506" y="197972"/>
                  </a:lnTo>
                  <a:lnTo>
                    <a:pt x="93300" y="199033"/>
                  </a:lnTo>
                  <a:lnTo>
                    <a:pt x="93123" y="200152"/>
                  </a:lnTo>
                  <a:lnTo>
                    <a:pt x="92946" y="201331"/>
                  </a:lnTo>
                  <a:lnTo>
                    <a:pt x="92622" y="203687"/>
                  </a:lnTo>
                  <a:lnTo>
                    <a:pt x="92357" y="205926"/>
                  </a:lnTo>
                  <a:lnTo>
                    <a:pt x="92180" y="207812"/>
                  </a:lnTo>
                  <a:lnTo>
                    <a:pt x="92003" y="209550"/>
                  </a:lnTo>
                  <a:lnTo>
                    <a:pt x="92976" y="207517"/>
                  </a:lnTo>
                  <a:lnTo>
                    <a:pt x="93830" y="205750"/>
                  </a:lnTo>
                  <a:lnTo>
                    <a:pt x="94537" y="204159"/>
                  </a:lnTo>
                  <a:lnTo>
                    <a:pt x="94861" y="203334"/>
                  </a:lnTo>
                  <a:lnTo>
                    <a:pt x="95274" y="202156"/>
                  </a:lnTo>
                  <a:lnTo>
                    <a:pt x="95833" y="200712"/>
                  </a:lnTo>
                  <a:lnTo>
                    <a:pt x="96452" y="199062"/>
                  </a:lnTo>
                  <a:lnTo>
                    <a:pt x="97218" y="197295"/>
                  </a:lnTo>
                  <a:lnTo>
                    <a:pt x="97630" y="196381"/>
                  </a:lnTo>
                  <a:lnTo>
                    <a:pt x="98102" y="195439"/>
                  </a:lnTo>
                  <a:lnTo>
                    <a:pt x="98573" y="194496"/>
                  </a:lnTo>
                  <a:lnTo>
                    <a:pt x="99074" y="193583"/>
                  </a:lnTo>
                  <a:lnTo>
                    <a:pt x="99604" y="192669"/>
                  </a:lnTo>
                  <a:lnTo>
                    <a:pt x="100164" y="191786"/>
                  </a:lnTo>
                  <a:lnTo>
                    <a:pt x="100783" y="190931"/>
                  </a:lnTo>
                  <a:lnTo>
                    <a:pt x="101401" y="190136"/>
                  </a:lnTo>
                  <a:lnTo>
                    <a:pt x="102049" y="189399"/>
                  </a:lnTo>
                  <a:lnTo>
                    <a:pt x="102727" y="188692"/>
                  </a:lnTo>
                  <a:lnTo>
                    <a:pt x="103375" y="188074"/>
                  </a:lnTo>
                  <a:lnTo>
                    <a:pt x="104053" y="187484"/>
                  </a:lnTo>
                  <a:lnTo>
                    <a:pt x="104671" y="186954"/>
                  </a:lnTo>
                  <a:lnTo>
                    <a:pt x="105290" y="186483"/>
                  </a:lnTo>
                  <a:lnTo>
                    <a:pt x="105879" y="186041"/>
                  </a:lnTo>
                  <a:lnTo>
                    <a:pt x="106409" y="185687"/>
                  </a:lnTo>
                  <a:lnTo>
                    <a:pt x="107293" y="185128"/>
                  </a:lnTo>
                  <a:lnTo>
                    <a:pt x="107882" y="184774"/>
                  </a:lnTo>
                  <a:lnTo>
                    <a:pt x="108089" y="184656"/>
                  </a:lnTo>
                  <a:lnTo>
                    <a:pt x="109827" y="185511"/>
                  </a:lnTo>
                  <a:lnTo>
                    <a:pt x="110711" y="185923"/>
                  </a:lnTo>
                  <a:lnTo>
                    <a:pt x="111624" y="186306"/>
                  </a:lnTo>
                  <a:lnTo>
                    <a:pt x="112684" y="186777"/>
                  </a:lnTo>
                  <a:lnTo>
                    <a:pt x="113774" y="187190"/>
                  </a:lnTo>
                  <a:lnTo>
                    <a:pt x="114864" y="187602"/>
                  </a:lnTo>
                  <a:lnTo>
                    <a:pt x="115954" y="188015"/>
                  </a:lnTo>
                  <a:lnTo>
                    <a:pt x="118134" y="188751"/>
                  </a:lnTo>
                  <a:lnTo>
                    <a:pt x="120373" y="189458"/>
                  </a:lnTo>
                  <a:lnTo>
                    <a:pt x="124792" y="190784"/>
                  </a:lnTo>
                  <a:lnTo>
                    <a:pt x="125882" y="191108"/>
                  </a:lnTo>
                  <a:lnTo>
                    <a:pt x="126972" y="191403"/>
                  </a:lnTo>
                  <a:lnTo>
                    <a:pt x="127532" y="191520"/>
                  </a:lnTo>
                  <a:lnTo>
                    <a:pt x="128092" y="191638"/>
                  </a:lnTo>
                  <a:lnTo>
                    <a:pt x="128652" y="191727"/>
                  </a:lnTo>
                  <a:lnTo>
                    <a:pt x="129211" y="191786"/>
                  </a:lnTo>
                  <a:lnTo>
                    <a:pt x="129329" y="191756"/>
                  </a:lnTo>
                  <a:lnTo>
                    <a:pt x="129447" y="191697"/>
                  </a:lnTo>
                  <a:lnTo>
                    <a:pt x="129506" y="191638"/>
                  </a:lnTo>
                  <a:lnTo>
                    <a:pt x="129565" y="191520"/>
                  </a:lnTo>
                  <a:lnTo>
                    <a:pt x="129565" y="191403"/>
                  </a:lnTo>
                  <a:lnTo>
                    <a:pt x="129565" y="191285"/>
                  </a:lnTo>
                  <a:lnTo>
                    <a:pt x="129506" y="191196"/>
                  </a:lnTo>
                  <a:lnTo>
                    <a:pt x="129388" y="191108"/>
                  </a:lnTo>
                  <a:lnTo>
                    <a:pt x="128946" y="190872"/>
                  </a:lnTo>
                  <a:lnTo>
                    <a:pt x="128504" y="190666"/>
                  </a:lnTo>
                  <a:lnTo>
                    <a:pt x="127562" y="190283"/>
                  </a:lnTo>
                  <a:lnTo>
                    <a:pt x="126590" y="189959"/>
                  </a:lnTo>
                  <a:lnTo>
                    <a:pt x="125617" y="189664"/>
                  </a:lnTo>
                  <a:lnTo>
                    <a:pt x="123644" y="189134"/>
                  </a:lnTo>
                  <a:lnTo>
                    <a:pt x="122642" y="188869"/>
                  </a:lnTo>
                  <a:lnTo>
                    <a:pt x="121670" y="188574"/>
                  </a:lnTo>
                  <a:lnTo>
                    <a:pt x="119696" y="187985"/>
                  </a:lnTo>
                  <a:lnTo>
                    <a:pt x="117722" y="187337"/>
                  </a:lnTo>
                  <a:lnTo>
                    <a:pt x="115748" y="186630"/>
                  </a:lnTo>
                  <a:lnTo>
                    <a:pt x="113804" y="185923"/>
                  </a:lnTo>
                  <a:lnTo>
                    <a:pt x="112360" y="185304"/>
                  </a:lnTo>
                  <a:lnTo>
                    <a:pt x="110946" y="184686"/>
                  </a:lnTo>
                  <a:lnTo>
                    <a:pt x="112773" y="183890"/>
                  </a:lnTo>
                  <a:lnTo>
                    <a:pt x="113951" y="183389"/>
                  </a:lnTo>
                  <a:lnTo>
                    <a:pt x="115218" y="182800"/>
                  </a:lnTo>
                  <a:lnTo>
                    <a:pt x="116544" y="182152"/>
                  </a:lnTo>
                  <a:lnTo>
                    <a:pt x="117840" y="181474"/>
                  </a:lnTo>
                  <a:lnTo>
                    <a:pt x="119077" y="180767"/>
                  </a:lnTo>
                  <a:lnTo>
                    <a:pt x="119637" y="180443"/>
                  </a:lnTo>
                  <a:lnTo>
                    <a:pt x="120167" y="180090"/>
                  </a:lnTo>
                  <a:lnTo>
                    <a:pt x="120786" y="179648"/>
                  </a:lnTo>
                  <a:lnTo>
                    <a:pt x="121405" y="179147"/>
                  </a:lnTo>
                  <a:lnTo>
                    <a:pt x="121994" y="178646"/>
                  </a:lnTo>
                  <a:lnTo>
                    <a:pt x="122553" y="178116"/>
                  </a:lnTo>
                  <a:lnTo>
                    <a:pt x="123113" y="177556"/>
                  </a:lnTo>
                  <a:lnTo>
                    <a:pt x="123644" y="176967"/>
                  </a:lnTo>
                  <a:lnTo>
                    <a:pt x="124144" y="176378"/>
                  </a:lnTo>
                  <a:lnTo>
                    <a:pt x="124645" y="175759"/>
                  </a:lnTo>
                  <a:lnTo>
                    <a:pt x="125117" y="175111"/>
                  </a:lnTo>
                  <a:lnTo>
                    <a:pt x="125588" y="174492"/>
                  </a:lnTo>
                  <a:lnTo>
                    <a:pt x="126000" y="173844"/>
                  </a:lnTo>
                  <a:lnTo>
                    <a:pt x="126413" y="173196"/>
                  </a:lnTo>
                  <a:lnTo>
                    <a:pt x="126796" y="172548"/>
                  </a:lnTo>
                  <a:lnTo>
                    <a:pt x="127179" y="171900"/>
                  </a:lnTo>
                  <a:lnTo>
                    <a:pt x="127503" y="171281"/>
                  </a:lnTo>
                  <a:lnTo>
                    <a:pt x="127827" y="170633"/>
                  </a:lnTo>
                  <a:lnTo>
                    <a:pt x="128151" y="169985"/>
                  </a:lnTo>
                  <a:lnTo>
                    <a:pt x="128445" y="169278"/>
                  </a:lnTo>
                  <a:lnTo>
                    <a:pt x="129035" y="167746"/>
                  </a:lnTo>
                  <a:lnTo>
                    <a:pt x="129594" y="166155"/>
                  </a:lnTo>
                  <a:lnTo>
                    <a:pt x="130095" y="164653"/>
                  </a:lnTo>
                  <a:lnTo>
                    <a:pt x="130508" y="163268"/>
                  </a:lnTo>
                  <a:lnTo>
                    <a:pt x="130832" y="162178"/>
                  </a:lnTo>
                  <a:lnTo>
                    <a:pt x="131126" y="161147"/>
                  </a:lnTo>
                  <a:lnTo>
                    <a:pt x="130213" y="162473"/>
                  </a:lnTo>
                  <a:lnTo>
                    <a:pt x="128092" y="165566"/>
                  </a:lnTo>
                  <a:lnTo>
                    <a:pt x="126855" y="167334"/>
                  </a:lnTo>
                  <a:lnTo>
                    <a:pt x="125647" y="169013"/>
                  </a:lnTo>
                  <a:lnTo>
                    <a:pt x="124557" y="170456"/>
                  </a:lnTo>
                  <a:lnTo>
                    <a:pt x="124115" y="171046"/>
                  </a:lnTo>
                  <a:lnTo>
                    <a:pt x="123732" y="171488"/>
                  </a:lnTo>
                  <a:lnTo>
                    <a:pt x="122229" y="173167"/>
                  </a:lnTo>
                  <a:lnTo>
                    <a:pt x="121375" y="174109"/>
                  </a:lnTo>
                  <a:lnTo>
                    <a:pt x="120462" y="175082"/>
                  </a:lnTo>
                  <a:lnTo>
                    <a:pt x="119490" y="176054"/>
                  </a:lnTo>
                  <a:lnTo>
                    <a:pt x="118517" y="177026"/>
                  </a:lnTo>
                  <a:lnTo>
                    <a:pt x="117516" y="177998"/>
                  </a:lnTo>
                  <a:lnTo>
                    <a:pt x="116514" y="178882"/>
                  </a:lnTo>
                  <a:lnTo>
                    <a:pt x="114393" y="180709"/>
                  </a:lnTo>
                  <a:lnTo>
                    <a:pt x="112272" y="182447"/>
                  </a:lnTo>
                  <a:lnTo>
                    <a:pt x="110033" y="184273"/>
                  </a:lnTo>
                  <a:lnTo>
                    <a:pt x="107823" y="183183"/>
                  </a:lnTo>
                  <a:lnTo>
                    <a:pt x="107853" y="182771"/>
                  </a:lnTo>
                  <a:lnTo>
                    <a:pt x="107971" y="182329"/>
                  </a:lnTo>
                  <a:lnTo>
                    <a:pt x="108177" y="181857"/>
                  </a:lnTo>
                  <a:lnTo>
                    <a:pt x="108295" y="181592"/>
                  </a:lnTo>
                  <a:lnTo>
                    <a:pt x="108442" y="181327"/>
                  </a:lnTo>
                  <a:lnTo>
                    <a:pt x="109179" y="180208"/>
                  </a:lnTo>
                  <a:lnTo>
                    <a:pt x="110387" y="178322"/>
                  </a:lnTo>
                  <a:lnTo>
                    <a:pt x="111005" y="178764"/>
                  </a:lnTo>
                  <a:lnTo>
                    <a:pt x="111653" y="179177"/>
                  </a:lnTo>
                  <a:lnTo>
                    <a:pt x="112301" y="179560"/>
                  </a:lnTo>
                  <a:lnTo>
                    <a:pt x="112979" y="179913"/>
                  </a:lnTo>
                  <a:lnTo>
                    <a:pt x="113156" y="179972"/>
                  </a:lnTo>
                  <a:lnTo>
                    <a:pt x="113303" y="179943"/>
                  </a:lnTo>
                  <a:lnTo>
                    <a:pt x="113450" y="179884"/>
                  </a:lnTo>
                  <a:lnTo>
                    <a:pt x="113539" y="179766"/>
                  </a:lnTo>
                  <a:lnTo>
                    <a:pt x="113627" y="179619"/>
                  </a:lnTo>
                  <a:lnTo>
                    <a:pt x="113657" y="179471"/>
                  </a:lnTo>
                  <a:lnTo>
                    <a:pt x="113657" y="179324"/>
                  </a:lnTo>
                  <a:lnTo>
                    <a:pt x="113568" y="179177"/>
                  </a:lnTo>
                  <a:lnTo>
                    <a:pt x="113038" y="178558"/>
                  </a:lnTo>
                  <a:lnTo>
                    <a:pt x="112478" y="177998"/>
                  </a:lnTo>
                  <a:lnTo>
                    <a:pt x="111918" y="177438"/>
                  </a:lnTo>
                  <a:lnTo>
                    <a:pt x="111329" y="176879"/>
                  </a:lnTo>
                  <a:lnTo>
                    <a:pt x="112950" y="174316"/>
                  </a:lnTo>
                  <a:lnTo>
                    <a:pt x="114658" y="171635"/>
                  </a:lnTo>
                  <a:lnTo>
                    <a:pt x="115454" y="170309"/>
                  </a:lnTo>
                  <a:lnTo>
                    <a:pt x="116220" y="169042"/>
                  </a:lnTo>
                  <a:lnTo>
                    <a:pt x="116897" y="167834"/>
                  </a:lnTo>
                  <a:lnTo>
                    <a:pt x="117486" y="166744"/>
                  </a:lnTo>
                  <a:lnTo>
                    <a:pt x="118341" y="165036"/>
                  </a:lnTo>
                  <a:lnTo>
                    <a:pt x="119342" y="162885"/>
                  </a:lnTo>
                  <a:lnTo>
                    <a:pt x="120462" y="160410"/>
                  </a:lnTo>
                  <a:lnTo>
                    <a:pt x="121611" y="157818"/>
                  </a:lnTo>
                  <a:lnTo>
                    <a:pt x="123761" y="152898"/>
                  </a:lnTo>
                  <a:lnTo>
                    <a:pt x="125264" y="149333"/>
                  </a:lnTo>
                  <a:lnTo>
                    <a:pt x="126354" y="148126"/>
                  </a:lnTo>
                  <a:lnTo>
                    <a:pt x="126560" y="149068"/>
                  </a:lnTo>
                  <a:lnTo>
                    <a:pt x="126796" y="150011"/>
                  </a:lnTo>
                  <a:lnTo>
                    <a:pt x="127061" y="150924"/>
                  </a:lnTo>
                  <a:lnTo>
                    <a:pt x="127355" y="151838"/>
                  </a:lnTo>
                  <a:lnTo>
                    <a:pt x="127444" y="151985"/>
                  </a:lnTo>
                  <a:lnTo>
                    <a:pt x="127591" y="152073"/>
                  </a:lnTo>
                  <a:lnTo>
                    <a:pt x="127738" y="152132"/>
                  </a:lnTo>
                  <a:lnTo>
                    <a:pt x="127886" y="152132"/>
                  </a:lnTo>
                  <a:lnTo>
                    <a:pt x="128062" y="152073"/>
                  </a:lnTo>
                  <a:lnTo>
                    <a:pt x="128180" y="151985"/>
                  </a:lnTo>
                  <a:lnTo>
                    <a:pt x="128269" y="151867"/>
                  </a:lnTo>
                  <a:lnTo>
                    <a:pt x="128328" y="151690"/>
                  </a:lnTo>
                  <a:lnTo>
                    <a:pt x="128328" y="151042"/>
                  </a:lnTo>
                  <a:lnTo>
                    <a:pt x="128328" y="150365"/>
                  </a:lnTo>
                  <a:lnTo>
                    <a:pt x="128298" y="149687"/>
                  </a:lnTo>
                  <a:lnTo>
                    <a:pt x="128239" y="149009"/>
                  </a:lnTo>
                  <a:lnTo>
                    <a:pt x="128092" y="147684"/>
                  </a:lnTo>
                  <a:lnTo>
                    <a:pt x="127886" y="146329"/>
                  </a:lnTo>
                  <a:lnTo>
                    <a:pt x="129211" y="144738"/>
                  </a:lnTo>
                  <a:lnTo>
                    <a:pt x="130272" y="143412"/>
                  </a:lnTo>
                  <a:lnTo>
                    <a:pt x="131215" y="142204"/>
                  </a:lnTo>
                  <a:lnTo>
                    <a:pt x="127591" y="144590"/>
                  </a:lnTo>
                  <a:lnTo>
                    <a:pt x="126737" y="139317"/>
                  </a:lnTo>
                  <a:lnTo>
                    <a:pt x="126295" y="136813"/>
                  </a:lnTo>
                  <a:lnTo>
                    <a:pt x="125824" y="134338"/>
                  </a:lnTo>
                  <a:lnTo>
                    <a:pt x="125264" y="131864"/>
                  </a:lnTo>
                  <a:lnTo>
                    <a:pt x="124675" y="129389"/>
                  </a:lnTo>
                  <a:lnTo>
                    <a:pt x="129094" y="125029"/>
                  </a:lnTo>
                  <a:lnTo>
                    <a:pt x="130891" y="123232"/>
                  </a:lnTo>
                  <a:lnTo>
                    <a:pt x="123820" y="126178"/>
                  </a:lnTo>
                  <a:lnTo>
                    <a:pt x="123113" y="123998"/>
                  </a:lnTo>
                  <a:lnTo>
                    <a:pt x="122406" y="121818"/>
                  </a:lnTo>
                  <a:lnTo>
                    <a:pt x="122612" y="121553"/>
                  </a:lnTo>
                  <a:lnTo>
                    <a:pt x="123172" y="120846"/>
                  </a:lnTo>
                  <a:lnTo>
                    <a:pt x="123585" y="120315"/>
                  </a:lnTo>
                  <a:lnTo>
                    <a:pt x="124085" y="119726"/>
                  </a:lnTo>
                  <a:lnTo>
                    <a:pt x="124675" y="119078"/>
                  </a:lnTo>
                  <a:lnTo>
                    <a:pt x="125352" y="118371"/>
                  </a:lnTo>
                  <a:lnTo>
                    <a:pt x="126118" y="117634"/>
                  </a:lnTo>
                  <a:lnTo>
                    <a:pt x="126943" y="116868"/>
                  </a:lnTo>
                  <a:lnTo>
                    <a:pt x="127856" y="116073"/>
                  </a:lnTo>
                  <a:lnTo>
                    <a:pt x="128828" y="115278"/>
                  </a:lnTo>
                  <a:lnTo>
                    <a:pt x="129889" y="114512"/>
                  </a:lnTo>
                  <a:lnTo>
                    <a:pt x="131008" y="113775"/>
                  </a:lnTo>
                  <a:lnTo>
                    <a:pt x="131598" y="113392"/>
                  </a:lnTo>
                  <a:lnTo>
                    <a:pt x="132187" y="113039"/>
                  </a:lnTo>
                  <a:lnTo>
                    <a:pt x="132806" y="112715"/>
                  </a:lnTo>
                  <a:lnTo>
                    <a:pt x="133454" y="112390"/>
                  </a:lnTo>
                  <a:lnTo>
                    <a:pt x="134750" y="111772"/>
                  </a:lnTo>
                  <a:lnTo>
                    <a:pt x="136076" y="111212"/>
                  </a:lnTo>
                  <a:lnTo>
                    <a:pt x="137431" y="110682"/>
                  </a:lnTo>
                  <a:lnTo>
                    <a:pt x="138756" y="110210"/>
                  </a:lnTo>
                  <a:lnTo>
                    <a:pt x="140112" y="109768"/>
                  </a:lnTo>
                  <a:lnTo>
                    <a:pt x="141437" y="109356"/>
                  </a:lnTo>
                  <a:lnTo>
                    <a:pt x="142734" y="108973"/>
                  </a:lnTo>
                  <a:lnTo>
                    <a:pt x="143971" y="108649"/>
                  </a:lnTo>
                  <a:lnTo>
                    <a:pt x="146298" y="108060"/>
                  </a:lnTo>
                  <a:lnTo>
                    <a:pt x="148360" y="107588"/>
                  </a:lnTo>
                  <a:lnTo>
                    <a:pt x="150040" y="107235"/>
                  </a:lnTo>
                  <a:lnTo>
                    <a:pt x="151218" y="106940"/>
                  </a:lnTo>
                  <a:lnTo>
                    <a:pt x="152279" y="106616"/>
                  </a:lnTo>
                  <a:lnTo>
                    <a:pt x="153486" y="106233"/>
                  </a:lnTo>
                  <a:lnTo>
                    <a:pt x="156049" y="105438"/>
                  </a:lnTo>
                  <a:lnTo>
                    <a:pt x="158966" y="104466"/>
                  </a:lnTo>
                  <a:lnTo>
                    <a:pt x="156550" y="104377"/>
                  </a:lnTo>
                  <a:lnTo>
                    <a:pt x="153987" y="104318"/>
                  </a:lnTo>
                  <a:lnTo>
                    <a:pt x="150923" y="104259"/>
                  </a:lnTo>
                  <a:lnTo>
                    <a:pt x="147653" y="104289"/>
                  </a:lnTo>
                  <a:lnTo>
                    <a:pt x="146033" y="104318"/>
                  </a:lnTo>
                  <a:lnTo>
                    <a:pt x="144472" y="104377"/>
                  </a:lnTo>
                  <a:lnTo>
                    <a:pt x="142999" y="104466"/>
                  </a:lnTo>
                  <a:lnTo>
                    <a:pt x="141673" y="104554"/>
                  </a:lnTo>
                  <a:lnTo>
                    <a:pt x="140554" y="104701"/>
                  </a:lnTo>
                  <a:lnTo>
                    <a:pt x="140053" y="104790"/>
                  </a:lnTo>
                  <a:lnTo>
                    <a:pt x="139611" y="104908"/>
                  </a:lnTo>
                  <a:lnTo>
                    <a:pt x="138786" y="105114"/>
                  </a:lnTo>
                  <a:lnTo>
                    <a:pt x="138020" y="105349"/>
                  </a:lnTo>
                  <a:lnTo>
                    <a:pt x="137254" y="105585"/>
                  </a:lnTo>
                  <a:lnTo>
                    <a:pt x="136488" y="105850"/>
                  </a:lnTo>
                  <a:lnTo>
                    <a:pt x="135781" y="106145"/>
                  </a:lnTo>
                  <a:lnTo>
                    <a:pt x="135074" y="106469"/>
                  </a:lnTo>
                  <a:lnTo>
                    <a:pt x="134367" y="106764"/>
                  </a:lnTo>
                  <a:lnTo>
                    <a:pt x="133689" y="107117"/>
                  </a:lnTo>
                  <a:lnTo>
                    <a:pt x="133041" y="107471"/>
                  </a:lnTo>
                  <a:lnTo>
                    <a:pt x="132393" y="107824"/>
                  </a:lnTo>
                  <a:lnTo>
                    <a:pt x="131774" y="108207"/>
                  </a:lnTo>
                  <a:lnTo>
                    <a:pt x="131156" y="108590"/>
                  </a:lnTo>
                  <a:lnTo>
                    <a:pt x="130007" y="109386"/>
                  </a:lnTo>
                  <a:lnTo>
                    <a:pt x="128887" y="110210"/>
                  </a:lnTo>
                  <a:lnTo>
                    <a:pt x="128622" y="110446"/>
                  </a:lnTo>
                  <a:lnTo>
                    <a:pt x="128328" y="110711"/>
                  </a:lnTo>
                  <a:lnTo>
                    <a:pt x="127738" y="111359"/>
                  </a:lnTo>
                  <a:lnTo>
                    <a:pt x="127120" y="112096"/>
                  </a:lnTo>
                  <a:lnTo>
                    <a:pt x="126501" y="112921"/>
                  </a:lnTo>
                  <a:lnTo>
                    <a:pt x="125882" y="113805"/>
                  </a:lnTo>
                  <a:lnTo>
                    <a:pt x="125264" y="114747"/>
                  </a:lnTo>
                  <a:lnTo>
                    <a:pt x="124675" y="115690"/>
                  </a:lnTo>
                  <a:lnTo>
                    <a:pt x="124085" y="116662"/>
                  </a:lnTo>
                  <a:lnTo>
                    <a:pt x="121051" y="117752"/>
                  </a:lnTo>
                  <a:lnTo>
                    <a:pt x="120639" y="116574"/>
                  </a:lnTo>
                  <a:lnTo>
                    <a:pt x="119843" y="114217"/>
                  </a:lnTo>
                  <a:lnTo>
                    <a:pt x="120491" y="114011"/>
                  </a:lnTo>
                  <a:lnTo>
                    <a:pt x="121316" y="113716"/>
                  </a:lnTo>
                  <a:lnTo>
                    <a:pt x="122229" y="113333"/>
                  </a:lnTo>
                  <a:lnTo>
                    <a:pt x="122701" y="113127"/>
                  </a:lnTo>
                  <a:lnTo>
                    <a:pt x="123202" y="112862"/>
                  </a:lnTo>
                  <a:lnTo>
                    <a:pt x="123732" y="112597"/>
                  </a:lnTo>
                  <a:lnTo>
                    <a:pt x="124262" y="112273"/>
                  </a:lnTo>
                  <a:lnTo>
                    <a:pt x="124822" y="111919"/>
                  </a:lnTo>
                  <a:lnTo>
                    <a:pt x="125352" y="111536"/>
                  </a:lnTo>
                  <a:lnTo>
                    <a:pt x="125912" y="111124"/>
                  </a:lnTo>
                  <a:lnTo>
                    <a:pt x="126472" y="110682"/>
                  </a:lnTo>
                  <a:lnTo>
                    <a:pt x="127002" y="110181"/>
                  </a:lnTo>
                  <a:lnTo>
                    <a:pt x="127562" y="109651"/>
                  </a:lnTo>
                  <a:lnTo>
                    <a:pt x="128210" y="108914"/>
                  </a:lnTo>
                  <a:lnTo>
                    <a:pt x="128828" y="108178"/>
                  </a:lnTo>
                  <a:lnTo>
                    <a:pt x="129447" y="107382"/>
                  </a:lnTo>
                  <a:lnTo>
                    <a:pt x="130007" y="106587"/>
                  </a:lnTo>
                  <a:lnTo>
                    <a:pt x="131126" y="104937"/>
                  </a:lnTo>
                  <a:lnTo>
                    <a:pt x="131716" y="104083"/>
                  </a:lnTo>
                  <a:lnTo>
                    <a:pt x="132305" y="103258"/>
                  </a:lnTo>
                  <a:lnTo>
                    <a:pt x="132923" y="102462"/>
                  </a:lnTo>
                  <a:lnTo>
                    <a:pt x="133601" y="101667"/>
                  </a:lnTo>
                  <a:lnTo>
                    <a:pt x="134337" y="100872"/>
                  </a:lnTo>
                  <a:lnTo>
                    <a:pt x="134720" y="100518"/>
                  </a:lnTo>
                  <a:lnTo>
                    <a:pt x="135103" y="100135"/>
                  </a:lnTo>
                  <a:lnTo>
                    <a:pt x="135545" y="99782"/>
                  </a:lnTo>
                  <a:lnTo>
                    <a:pt x="135958" y="99428"/>
                  </a:lnTo>
                  <a:lnTo>
                    <a:pt x="136429" y="99104"/>
                  </a:lnTo>
                  <a:lnTo>
                    <a:pt x="136900" y="98780"/>
                  </a:lnTo>
                  <a:lnTo>
                    <a:pt x="137431" y="98456"/>
                  </a:lnTo>
                  <a:lnTo>
                    <a:pt x="137961" y="98161"/>
                  </a:lnTo>
                  <a:lnTo>
                    <a:pt x="138521" y="97867"/>
                  </a:lnTo>
                  <a:lnTo>
                    <a:pt x="139081" y="97601"/>
                  </a:lnTo>
                  <a:lnTo>
                    <a:pt x="141496" y="96541"/>
                  </a:lnTo>
                  <a:lnTo>
                    <a:pt x="143883" y="95539"/>
                  </a:lnTo>
                  <a:lnTo>
                    <a:pt x="146121" y="94626"/>
                  </a:lnTo>
                  <a:lnTo>
                    <a:pt x="148154" y="93831"/>
                  </a:lnTo>
                  <a:lnTo>
                    <a:pt x="151247" y="92623"/>
                  </a:lnTo>
                  <a:lnTo>
                    <a:pt x="152426" y="92181"/>
                  </a:lnTo>
                  <a:lnTo>
                    <a:pt x="150452" y="92181"/>
                  </a:lnTo>
                  <a:lnTo>
                    <a:pt x="149421" y="92210"/>
                  </a:lnTo>
                  <a:lnTo>
                    <a:pt x="148272" y="92269"/>
                  </a:lnTo>
                  <a:lnTo>
                    <a:pt x="147005" y="92358"/>
                  </a:lnTo>
                  <a:lnTo>
                    <a:pt x="145650" y="92446"/>
                  </a:lnTo>
                  <a:lnTo>
                    <a:pt x="144236" y="92623"/>
                  </a:lnTo>
                  <a:lnTo>
                    <a:pt x="142792" y="92799"/>
                  </a:lnTo>
                  <a:lnTo>
                    <a:pt x="141319" y="93065"/>
                  </a:lnTo>
                  <a:lnTo>
                    <a:pt x="139905" y="93359"/>
                  </a:lnTo>
                  <a:lnTo>
                    <a:pt x="139198" y="93536"/>
                  </a:lnTo>
                  <a:lnTo>
                    <a:pt x="138521" y="93713"/>
                  </a:lnTo>
                  <a:lnTo>
                    <a:pt x="137843" y="93948"/>
                  </a:lnTo>
                  <a:lnTo>
                    <a:pt x="137195" y="94155"/>
                  </a:lnTo>
                  <a:lnTo>
                    <a:pt x="136606" y="94420"/>
                  </a:lnTo>
                  <a:lnTo>
                    <a:pt x="136017" y="94685"/>
                  </a:lnTo>
                  <a:lnTo>
                    <a:pt x="135457" y="94950"/>
                  </a:lnTo>
                  <a:lnTo>
                    <a:pt x="134956" y="95274"/>
                  </a:lnTo>
                  <a:lnTo>
                    <a:pt x="133071" y="96511"/>
                  </a:lnTo>
                  <a:lnTo>
                    <a:pt x="132216" y="97130"/>
                  </a:lnTo>
                  <a:lnTo>
                    <a:pt x="131391" y="97719"/>
                  </a:lnTo>
                  <a:lnTo>
                    <a:pt x="130596" y="98338"/>
                  </a:lnTo>
                  <a:lnTo>
                    <a:pt x="129860" y="98927"/>
                  </a:lnTo>
                  <a:lnTo>
                    <a:pt x="129153" y="99516"/>
                  </a:lnTo>
                  <a:lnTo>
                    <a:pt x="128504" y="100135"/>
                  </a:lnTo>
                  <a:lnTo>
                    <a:pt x="127856" y="100754"/>
                  </a:lnTo>
                  <a:lnTo>
                    <a:pt x="127267" y="101372"/>
                  </a:lnTo>
                  <a:lnTo>
                    <a:pt x="126678" y="101991"/>
                  </a:lnTo>
                  <a:lnTo>
                    <a:pt x="126148" y="102639"/>
                  </a:lnTo>
                  <a:lnTo>
                    <a:pt x="125647" y="103317"/>
                  </a:lnTo>
                  <a:lnTo>
                    <a:pt x="125146" y="103994"/>
                  </a:lnTo>
                  <a:lnTo>
                    <a:pt x="124675" y="104701"/>
                  </a:lnTo>
                  <a:lnTo>
                    <a:pt x="124233" y="105408"/>
                  </a:lnTo>
                  <a:lnTo>
                    <a:pt x="121670" y="109827"/>
                  </a:lnTo>
                  <a:lnTo>
                    <a:pt x="119549" y="113363"/>
                  </a:lnTo>
                  <a:lnTo>
                    <a:pt x="118694" y="110829"/>
                  </a:lnTo>
                  <a:lnTo>
                    <a:pt x="118252" y="109562"/>
                  </a:lnTo>
                  <a:lnTo>
                    <a:pt x="117781" y="108295"/>
                  </a:lnTo>
                  <a:lnTo>
                    <a:pt x="118134" y="107765"/>
                  </a:lnTo>
                  <a:lnTo>
                    <a:pt x="118606" y="107088"/>
                  </a:lnTo>
                  <a:lnTo>
                    <a:pt x="119195" y="106322"/>
                  </a:lnTo>
                  <a:lnTo>
                    <a:pt x="119932" y="105467"/>
                  </a:lnTo>
                  <a:lnTo>
                    <a:pt x="120815" y="104554"/>
                  </a:lnTo>
                  <a:lnTo>
                    <a:pt x="121287" y="104083"/>
                  </a:lnTo>
                  <a:lnTo>
                    <a:pt x="121817" y="103611"/>
                  </a:lnTo>
                  <a:lnTo>
                    <a:pt x="122377" y="103111"/>
                  </a:lnTo>
                  <a:lnTo>
                    <a:pt x="122995" y="102610"/>
                  </a:lnTo>
                  <a:lnTo>
                    <a:pt x="123614" y="102109"/>
                  </a:lnTo>
                  <a:lnTo>
                    <a:pt x="124321" y="101608"/>
                  </a:lnTo>
                  <a:lnTo>
                    <a:pt x="125234" y="100930"/>
                  </a:lnTo>
                  <a:lnTo>
                    <a:pt x="126118" y="100194"/>
                  </a:lnTo>
                  <a:lnTo>
                    <a:pt x="126972" y="99487"/>
                  </a:lnTo>
                  <a:lnTo>
                    <a:pt x="127797" y="98721"/>
                  </a:lnTo>
                  <a:lnTo>
                    <a:pt x="128593" y="97984"/>
                  </a:lnTo>
                  <a:lnTo>
                    <a:pt x="129388" y="97248"/>
                  </a:lnTo>
                  <a:lnTo>
                    <a:pt x="130861" y="95775"/>
                  </a:lnTo>
                  <a:lnTo>
                    <a:pt x="132305" y="94361"/>
                  </a:lnTo>
                  <a:lnTo>
                    <a:pt x="133012" y="93713"/>
                  </a:lnTo>
                  <a:lnTo>
                    <a:pt x="133748" y="93094"/>
                  </a:lnTo>
                  <a:lnTo>
                    <a:pt x="134455" y="92505"/>
                  </a:lnTo>
                  <a:lnTo>
                    <a:pt x="135192" y="91975"/>
                  </a:lnTo>
                  <a:lnTo>
                    <a:pt x="135928" y="91474"/>
                  </a:lnTo>
                  <a:lnTo>
                    <a:pt x="136665" y="91061"/>
                  </a:lnTo>
                  <a:lnTo>
                    <a:pt x="137077" y="90855"/>
                  </a:lnTo>
                  <a:lnTo>
                    <a:pt x="137519" y="90678"/>
                  </a:lnTo>
                  <a:lnTo>
                    <a:pt x="138462" y="90325"/>
                  </a:lnTo>
                  <a:lnTo>
                    <a:pt x="139522" y="89971"/>
                  </a:lnTo>
                  <a:lnTo>
                    <a:pt x="140612" y="89677"/>
                  </a:lnTo>
                  <a:lnTo>
                    <a:pt x="141791" y="89412"/>
                  </a:lnTo>
                  <a:lnTo>
                    <a:pt x="142969" y="89146"/>
                  </a:lnTo>
                  <a:lnTo>
                    <a:pt x="144177" y="88911"/>
                  </a:lnTo>
                  <a:lnTo>
                    <a:pt x="145326" y="88734"/>
                  </a:lnTo>
                  <a:lnTo>
                    <a:pt x="147506" y="88380"/>
                  </a:lnTo>
                  <a:lnTo>
                    <a:pt x="149274" y="88145"/>
                  </a:lnTo>
                  <a:lnTo>
                    <a:pt x="150953" y="87968"/>
                  </a:lnTo>
                  <a:lnTo>
                    <a:pt x="150423" y="87909"/>
                  </a:lnTo>
                  <a:lnTo>
                    <a:pt x="149038" y="87732"/>
                  </a:lnTo>
                  <a:lnTo>
                    <a:pt x="148095" y="87644"/>
                  </a:lnTo>
                  <a:lnTo>
                    <a:pt x="146976" y="87556"/>
                  </a:lnTo>
                  <a:lnTo>
                    <a:pt x="145738" y="87467"/>
                  </a:lnTo>
                  <a:lnTo>
                    <a:pt x="144413" y="87408"/>
                  </a:lnTo>
                  <a:lnTo>
                    <a:pt x="143028" y="87379"/>
                  </a:lnTo>
                  <a:lnTo>
                    <a:pt x="141555" y="87379"/>
                  </a:lnTo>
                  <a:lnTo>
                    <a:pt x="140082" y="87438"/>
                  </a:lnTo>
                  <a:lnTo>
                    <a:pt x="138609" y="87556"/>
                  </a:lnTo>
                  <a:lnTo>
                    <a:pt x="137873" y="87644"/>
                  </a:lnTo>
                  <a:lnTo>
                    <a:pt x="137136" y="87762"/>
                  </a:lnTo>
                  <a:lnTo>
                    <a:pt x="136429" y="87880"/>
                  </a:lnTo>
                  <a:lnTo>
                    <a:pt x="135722" y="87997"/>
                  </a:lnTo>
                  <a:lnTo>
                    <a:pt x="135045" y="88174"/>
                  </a:lnTo>
                  <a:lnTo>
                    <a:pt x="134367" y="88351"/>
                  </a:lnTo>
                  <a:lnTo>
                    <a:pt x="133748" y="88557"/>
                  </a:lnTo>
                  <a:lnTo>
                    <a:pt x="133130" y="88793"/>
                  </a:lnTo>
                  <a:lnTo>
                    <a:pt x="132540" y="89058"/>
                  </a:lnTo>
                  <a:lnTo>
                    <a:pt x="131951" y="89323"/>
                  </a:lnTo>
                  <a:lnTo>
                    <a:pt x="130861" y="89912"/>
                  </a:lnTo>
                  <a:lnTo>
                    <a:pt x="129801" y="90531"/>
                  </a:lnTo>
                  <a:lnTo>
                    <a:pt x="128799" y="91179"/>
                  </a:lnTo>
                  <a:lnTo>
                    <a:pt x="127827" y="91857"/>
                  </a:lnTo>
                  <a:lnTo>
                    <a:pt x="126943" y="92564"/>
                  </a:lnTo>
                  <a:lnTo>
                    <a:pt x="126089" y="93300"/>
                  </a:lnTo>
                  <a:lnTo>
                    <a:pt x="125293" y="94037"/>
                  </a:lnTo>
                  <a:lnTo>
                    <a:pt x="124557" y="94773"/>
                  </a:lnTo>
                  <a:lnTo>
                    <a:pt x="123850" y="95480"/>
                  </a:lnTo>
                  <a:lnTo>
                    <a:pt x="123202" y="96217"/>
                  </a:lnTo>
                  <a:lnTo>
                    <a:pt x="122612" y="96924"/>
                  </a:lnTo>
                  <a:lnTo>
                    <a:pt x="122082" y="97572"/>
                  </a:lnTo>
                  <a:lnTo>
                    <a:pt x="121581" y="98220"/>
                  </a:lnTo>
                  <a:lnTo>
                    <a:pt x="120756" y="99369"/>
                  </a:lnTo>
                  <a:lnTo>
                    <a:pt x="120491" y="99782"/>
                  </a:lnTo>
                  <a:lnTo>
                    <a:pt x="120226" y="100223"/>
                  </a:lnTo>
                  <a:lnTo>
                    <a:pt x="119961" y="100724"/>
                  </a:lnTo>
                  <a:lnTo>
                    <a:pt x="119696" y="101225"/>
                  </a:lnTo>
                  <a:lnTo>
                    <a:pt x="119195" y="102315"/>
                  </a:lnTo>
                  <a:lnTo>
                    <a:pt x="118724" y="103405"/>
                  </a:lnTo>
                  <a:lnTo>
                    <a:pt x="118282" y="104525"/>
                  </a:lnTo>
                  <a:lnTo>
                    <a:pt x="117928" y="105556"/>
                  </a:lnTo>
                  <a:lnTo>
                    <a:pt x="117339" y="107235"/>
                  </a:lnTo>
                  <a:lnTo>
                    <a:pt x="116838" y="106057"/>
                  </a:lnTo>
                  <a:lnTo>
                    <a:pt x="116131" y="104495"/>
                  </a:lnTo>
                  <a:lnTo>
                    <a:pt x="118223" y="101726"/>
                  </a:lnTo>
                  <a:lnTo>
                    <a:pt x="115454" y="103052"/>
                  </a:lnTo>
                  <a:lnTo>
                    <a:pt x="114364" y="100724"/>
                  </a:lnTo>
                  <a:lnTo>
                    <a:pt x="113804" y="99546"/>
                  </a:lnTo>
                  <a:lnTo>
                    <a:pt x="114069" y="99752"/>
                  </a:lnTo>
                  <a:lnTo>
                    <a:pt x="115896" y="98279"/>
                  </a:lnTo>
                  <a:lnTo>
                    <a:pt x="117840" y="96659"/>
                  </a:lnTo>
                  <a:lnTo>
                    <a:pt x="120226" y="94655"/>
                  </a:lnTo>
                  <a:lnTo>
                    <a:pt x="122848" y="92387"/>
                  </a:lnTo>
                  <a:lnTo>
                    <a:pt x="124174" y="91209"/>
                  </a:lnTo>
                  <a:lnTo>
                    <a:pt x="125470" y="90030"/>
                  </a:lnTo>
                  <a:lnTo>
                    <a:pt x="126707" y="88852"/>
                  </a:lnTo>
                  <a:lnTo>
                    <a:pt x="127886" y="87703"/>
                  </a:lnTo>
                  <a:lnTo>
                    <a:pt x="128946" y="86613"/>
                  </a:lnTo>
                  <a:lnTo>
                    <a:pt x="129889" y="85582"/>
                  </a:lnTo>
                  <a:lnTo>
                    <a:pt x="133336" y="81752"/>
                  </a:lnTo>
                  <a:lnTo>
                    <a:pt x="136606" y="78158"/>
                  </a:lnTo>
                  <a:lnTo>
                    <a:pt x="138138" y="76537"/>
                  </a:lnTo>
                  <a:lnTo>
                    <a:pt x="139581" y="75006"/>
                  </a:lnTo>
                  <a:lnTo>
                    <a:pt x="140937" y="73621"/>
                  </a:lnTo>
                  <a:lnTo>
                    <a:pt x="142174" y="72413"/>
                  </a:lnTo>
                  <a:lnTo>
                    <a:pt x="143441" y="71235"/>
                  </a:lnTo>
                  <a:lnTo>
                    <a:pt x="144766" y="70027"/>
                  </a:lnTo>
                  <a:lnTo>
                    <a:pt x="147329" y="67729"/>
                  </a:lnTo>
                  <a:lnTo>
                    <a:pt x="149303" y="66020"/>
                  </a:lnTo>
                  <a:lnTo>
                    <a:pt x="150099" y="65343"/>
                  </a:lnTo>
                  <a:lnTo>
                    <a:pt x="148243" y="66138"/>
                  </a:lnTo>
                  <a:lnTo>
                    <a:pt x="146210" y="67051"/>
                  </a:lnTo>
                  <a:lnTo>
                    <a:pt x="143765" y="68200"/>
                  </a:lnTo>
                  <a:lnTo>
                    <a:pt x="142439" y="68848"/>
                  </a:lnTo>
                  <a:lnTo>
                    <a:pt x="141084" y="69526"/>
                  </a:lnTo>
                  <a:lnTo>
                    <a:pt x="139699" y="70233"/>
                  </a:lnTo>
                  <a:lnTo>
                    <a:pt x="138373" y="70940"/>
                  </a:lnTo>
                  <a:lnTo>
                    <a:pt x="137077" y="71677"/>
                  </a:lnTo>
                  <a:lnTo>
                    <a:pt x="135869" y="72384"/>
                  </a:lnTo>
                  <a:lnTo>
                    <a:pt x="134750" y="73091"/>
                  </a:lnTo>
                  <a:lnTo>
                    <a:pt x="133778" y="73798"/>
                  </a:lnTo>
                  <a:lnTo>
                    <a:pt x="132776" y="74564"/>
                  </a:lnTo>
                  <a:lnTo>
                    <a:pt x="131716" y="75477"/>
                  </a:lnTo>
                  <a:lnTo>
                    <a:pt x="130537" y="76537"/>
                  </a:lnTo>
                  <a:lnTo>
                    <a:pt x="129300" y="77686"/>
                  </a:lnTo>
                  <a:lnTo>
                    <a:pt x="128004" y="78924"/>
                  </a:lnTo>
                  <a:lnTo>
                    <a:pt x="126707" y="80220"/>
                  </a:lnTo>
                  <a:lnTo>
                    <a:pt x="125382" y="81575"/>
                  </a:lnTo>
                  <a:lnTo>
                    <a:pt x="124085" y="82901"/>
                  </a:lnTo>
                  <a:lnTo>
                    <a:pt x="122848" y="84256"/>
                  </a:lnTo>
                  <a:lnTo>
                    <a:pt x="121640" y="85582"/>
                  </a:lnTo>
                  <a:lnTo>
                    <a:pt x="120521" y="86819"/>
                  </a:lnTo>
                  <a:lnTo>
                    <a:pt x="119519" y="87997"/>
                  </a:lnTo>
                  <a:lnTo>
                    <a:pt x="118635" y="89058"/>
                  </a:lnTo>
                  <a:lnTo>
                    <a:pt x="117869" y="90030"/>
                  </a:lnTo>
                  <a:lnTo>
                    <a:pt x="117310" y="90826"/>
                  </a:lnTo>
                  <a:lnTo>
                    <a:pt x="116897" y="91444"/>
                  </a:lnTo>
                  <a:lnTo>
                    <a:pt x="116426" y="92358"/>
                  </a:lnTo>
                  <a:lnTo>
                    <a:pt x="115896" y="93359"/>
                  </a:lnTo>
                  <a:lnTo>
                    <a:pt x="114864" y="95421"/>
                  </a:lnTo>
                  <a:lnTo>
                    <a:pt x="113981" y="97277"/>
                  </a:lnTo>
                  <a:lnTo>
                    <a:pt x="113362" y="98574"/>
                  </a:lnTo>
                  <a:lnTo>
                    <a:pt x="111918" y="95510"/>
                  </a:lnTo>
                  <a:lnTo>
                    <a:pt x="111035" y="93654"/>
                  </a:lnTo>
                  <a:lnTo>
                    <a:pt x="110210" y="91768"/>
                  </a:lnTo>
                  <a:lnTo>
                    <a:pt x="113126" y="89029"/>
                  </a:lnTo>
                  <a:lnTo>
                    <a:pt x="115277" y="86937"/>
                  </a:lnTo>
                  <a:lnTo>
                    <a:pt x="117722" y="84551"/>
                  </a:lnTo>
                  <a:lnTo>
                    <a:pt x="120256" y="82017"/>
                  </a:lnTo>
                  <a:lnTo>
                    <a:pt x="122701" y="79483"/>
                  </a:lnTo>
                  <a:lnTo>
                    <a:pt x="123879" y="78246"/>
                  </a:lnTo>
                  <a:lnTo>
                    <a:pt x="124940" y="77068"/>
                  </a:lnTo>
                  <a:lnTo>
                    <a:pt x="125912" y="75978"/>
                  </a:lnTo>
                  <a:lnTo>
                    <a:pt x="126796" y="74947"/>
                  </a:lnTo>
                  <a:lnTo>
                    <a:pt x="131038" y="69762"/>
                  </a:lnTo>
                  <a:lnTo>
                    <a:pt x="133454" y="66786"/>
                  </a:lnTo>
                  <a:lnTo>
                    <a:pt x="135899" y="63752"/>
                  </a:lnTo>
                  <a:lnTo>
                    <a:pt x="138226" y="60835"/>
                  </a:lnTo>
                  <a:lnTo>
                    <a:pt x="139287" y="59451"/>
                  </a:lnTo>
                  <a:lnTo>
                    <a:pt x="140288" y="58125"/>
                  </a:lnTo>
                  <a:lnTo>
                    <a:pt x="141172" y="56917"/>
                  </a:lnTo>
                  <a:lnTo>
                    <a:pt x="141938" y="55798"/>
                  </a:lnTo>
                  <a:lnTo>
                    <a:pt x="142557" y="54825"/>
                  </a:lnTo>
                  <a:lnTo>
                    <a:pt x="143028" y="54000"/>
                  </a:lnTo>
                  <a:lnTo>
                    <a:pt x="143912" y="52292"/>
                  </a:lnTo>
                  <a:lnTo>
                    <a:pt x="144884" y="50230"/>
                  </a:lnTo>
                  <a:lnTo>
                    <a:pt x="145886" y="48049"/>
                  </a:lnTo>
                  <a:lnTo>
                    <a:pt x="146858" y="45840"/>
                  </a:lnTo>
                  <a:lnTo>
                    <a:pt x="148449" y="42187"/>
                  </a:lnTo>
                  <a:lnTo>
                    <a:pt x="149097" y="40655"/>
                  </a:lnTo>
                  <a:lnTo>
                    <a:pt x="147329" y="42599"/>
                  </a:lnTo>
                  <a:lnTo>
                    <a:pt x="143117" y="47107"/>
                  </a:lnTo>
                  <a:lnTo>
                    <a:pt x="140642" y="49788"/>
                  </a:lnTo>
                  <a:lnTo>
                    <a:pt x="138167" y="52380"/>
                  </a:lnTo>
                  <a:lnTo>
                    <a:pt x="135899" y="54707"/>
                  </a:lnTo>
                  <a:lnTo>
                    <a:pt x="134927" y="55709"/>
                  </a:lnTo>
                  <a:lnTo>
                    <a:pt x="134072" y="56534"/>
                  </a:lnTo>
                  <a:lnTo>
                    <a:pt x="132452" y="58095"/>
                  </a:lnTo>
                  <a:lnTo>
                    <a:pt x="130626" y="59863"/>
                  </a:lnTo>
                  <a:lnTo>
                    <a:pt x="128740" y="61778"/>
                  </a:lnTo>
                  <a:lnTo>
                    <a:pt x="126766" y="63840"/>
                  </a:lnTo>
                  <a:lnTo>
                    <a:pt x="125765" y="64930"/>
                  </a:lnTo>
                  <a:lnTo>
                    <a:pt x="124792" y="66020"/>
                  </a:lnTo>
                  <a:lnTo>
                    <a:pt x="123820" y="67110"/>
                  </a:lnTo>
                  <a:lnTo>
                    <a:pt x="122878" y="68259"/>
                  </a:lnTo>
                  <a:lnTo>
                    <a:pt x="121935" y="69379"/>
                  </a:lnTo>
                  <a:lnTo>
                    <a:pt x="121051" y="70528"/>
                  </a:lnTo>
                  <a:lnTo>
                    <a:pt x="120197" y="71677"/>
                  </a:lnTo>
                  <a:lnTo>
                    <a:pt x="119401" y="72825"/>
                  </a:lnTo>
                  <a:lnTo>
                    <a:pt x="118724" y="73857"/>
                  </a:lnTo>
                  <a:lnTo>
                    <a:pt x="118017" y="74947"/>
                  </a:lnTo>
                  <a:lnTo>
                    <a:pt x="117310" y="76125"/>
                  </a:lnTo>
                  <a:lnTo>
                    <a:pt x="116573" y="77333"/>
                  </a:lnTo>
                  <a:lnTo>
                    <a:pt x="115100" y="79866"/>
                  </a:lnTo>
                  <a:lnTo>
                    <a:pt x="113686" y="82429"/>
                  </a:lnTo>
                  <a:lnTo>
                    <a:pt x="112360" y="84875"/>
                  </a:lnTo>
                  <a:lnTo>
                    <a:pt x="111182" y="87055"/>
                  </a:lnTo>
                  <a:lnTo>
                    <a:pt x="109532" y="90266"/>
                  </a:lnTo>
                  <a:lnTo>
                    <a:pt x="108943" y="88911"/>
                  </a:lnTo>
                  <a:lnTo>
                    <a:pt x="108413" y="87526"/>
                  </a:lnTo>
                  <a:lnTo>
                    <a:pt x="109238" y="86937"/>
                  </a:lnTo>
                  <a:lnTo>
                    <a:pt x="108295" y="87202"/>
                  </a:lnTo>
                  <a:lnTo>
                    <a:pt x="107853" y="85965"/>
                  </a:lnTo>
                  <a:lnTo>
                    <a:pt x="107411" y="84698"/>
                  </a:lnTo>
                  <a:lnTo>
                    <a:pt x="106881" y="83225"/>
                  </a:lnTo>
                  <a:lnTo>
                    <a:pt x="109827" y="79366"/>
                  </a:lnTo>
                  <a:lnTo>
                    <a:pt x="114393" y="73415"/>
                  </a:lnTo>
                  <a:lnTo>
                    <a:pt x="119431" y="66727"/>
                  </a:lnTo>
                  <a:lnTo>
                    <a:pt x="121817" y="63546"/>
                  </a:lnTo>
                  <a:lnTo>
                    <a:pt x="123909" y="60717"/>
                  </a:lnTo>
                  <a:lnTo>
                    <a:pt x="125028" y="59185"/>
                  </a:lnTo>
                  <a:lnTo>
                    <a:pt x="126207" y="57654"/>
                  </a:lnTo>
                  <a:lnTo>
                    <a:pt x="127444" y="56063"/>
                  </a:lnTo>
                  <a:lnTo>
                    <a:pt x="128681" y="54501"/>
                  </a:lnTo>
                  <a:lnTo>
                    <a:pt x="131185" y="51437"/>
                  </a:lnTo>
                  <a:lnTo>
                    <a:pt x="133542" y="48580"/>
                  </a:lnTo>
                  <a:lnTo>
                    <a:pt x="135634" y="46105"/>
                  </a:lnTo>
                  <a:lnTo>
                    <a:pt x="137313" y="44161"/>
                  </a:lnTo>
                  <a:lnTo>
                    <a:pt x="138815" y="42423"/>
                  </a:lnTo>
                  <a:lnTo>
                    <a:pt x="138373" y="42658"/>
                  </a:lnTo>
                  <a:lnTo>
                    <a:pt x="137136" y="43365"/>
                  </a:lnTo>
                  <a:lnTo>
                    <a:pt x="136282" y="43866"/>
                  </a:lnTo>
                  <a:lnTo>
                    <a:pt x="135280" y="44455"/>
                  </a:lnTo>
                  <a:lnTo>
                    <a:pt x="134190" y="45162"/>
                  </a:lnTo>
                  <a:lnTo>
                    <a:pt x="133012" y="45928"/>
                  </a:lnTo>
                  <a:lnTo>
                    <a:pt x="131774" y="46783"/>
                  </a:lnTo>
                  <a:lnTo>
                    <a:pt x="130508" y="47696"/>
                  </a:lnTo>
                  <a:lnTo>
                    <a:pt x="129211" y="48698"/>
                  </a:lnTo>
                  <a:lnTo>
                    <a:pt x="127915" y="49729"/>
                  </a:lnTo>
                  <a:lnTo>
                    <a:pt x="126648" y="50819"/>
                  </a:lnTo>
                  <a:lnTo>
                    <a:pt x="126030" y="51408"/>
                  </a:lnTo>
                  <a:lnTo>
                    <a:pt x="125441" y="51968"/>
                  </a:lnTo>
                  <a:lnTo>
                    <a:pt x="124851" y="52557"/>
                  </a:lnTo>
                  <a:lnTo>
                    <a:pt x="124321" y="53176"/>
                  </a:lnTo>
                  <a:lnTo>
                    <a:pt x="123761" y="53765"/>
                  </a:lnTo>
                  <a:lnTo>
                    <a:pt x="123261" y="54383"/>
                  </a:lnTo>
                  <a:lnTo>
                    <a:pt x="122259" y="55680"/>
                  </a:lnTo>
                  <a:lnTo>
                    <a:pt x="121169" y="57094"/>
                  </a:lnTo>
                  <a:lnTo>
                    <a:pt x="118900" y="60158"/>
                  </a:lnTo>
                  <a:lnTo>
                    <a:pt x="116573" y="63369"/>
                  </a:lnTo>
                  <a:lnTo>
                    <a:pt x="114334" y="66580"/>
                  </a:lnTo>
                  <a:lnTo>
                    <a:pt x="112301" y="69585"/>
                  </a:lnTo>
                  <a:lnTo>
                    <a:pt x="111418" y="70940"/>
                  </a:lnTo>
                  <a:lnTo>
                    <a:pt x="110622" y="72177"/>
                  </a:lnTo>
                  <a:lnTo>
                    <a:pt x="109945" y="73297"/>
                  </a:lnTo>
                  <a:lnTo>
                    <a:pt x="109414" y="74240"/>
                  </a:lnTo>
                  <a:lnTo>
                    <a:pt x="109002" y="75006"/>
                  </a:lnTo>
                  <a:lnTo>
                    <a:pt x="108884" y="75300"/>
                  </a:lnTo>
                  <a:lnTo>
                    <a:pt x="108796" y="75565"/>
                  </a:lnTo>
                  <a:lnTo>
                    <a:pt x="108589" y="76184"/>
                  </a:lnTo>
                  <a:lnTo>
                    <a:pt x="108295" y="76891"/>
                  </a:lnTo>
                  <a:lnTo>
                    <a:pt x="107971" y="77657"/>
                  </a:lnTo>
                  <a:lnTo>
                    <a:pt x="107617" y="78423"/>
                  </a:lnTo>
                  <a:lnTo>
                    <a:pt x="106851" y="79955"/>
                  </a:lnTo>
                  <a:lnTo>
                    <a:pt x="106174" y="81251"/>
                  </a:lnTo>
                  <a:lnTo>
                    <a:pt x="105437" y="79336"/>
                  </a:lnTo>
                  <a:lnTo>
                    <a:pt x="104671" y="77480"/>
                  </a:lnTo>
                  <a:lnTo>
                    <a:pt x="103876" y="75595"/>
                  </a:lnTo>
                  <a:lnTo>
                    <a:pt x="103051" y="73739"/>
                  </a:lnTo>
                  <a:lnTo>
                    <a:pt x="103964" y="72354"/>
                  </a:lnTo>
                  <a:lnTo>
                    <a:pt x="105231" y="70469"/>
                  </a:lnTo>
                  <a:lnTo>
                    <a:pt x="106704" y="68141"/>
                  </a:lnTo>
                  <a:lnTo>
                    <a:pt x="108354" y="65549"/>
                  </a:lnTo>
                  <a:lnTo>
                    <a:pt x="110062" y="62750"/>
                  </a:lnTo>
                  <a:lnTo>
                    <a:pt x="110917" y="61307"/>
                  </a:lnTo>
                  <a:lnTo>
                    <a:pt x="111742" y="59863"/>
                  </a:lnTo>
                  <a:lnTo>
                    <a:pt x="112537" y="58449"/>
                  </a:lnTo>
                  <a:lnTo>
                    <a:pt x="113274" y="57035"/>
                  </a:lnTo>
                  <a:lnTo>
                    <a:pt x="113981" y="55650"/>
                  </a:lnTo>
                  <a:lnTo>
                    <a:pt x="114629" y="54325"/>
                  </a:lnTo>
                  <a:lnTo>
                    <a:pt x="115365" y="52763"/>
                  </a:lnTo>
                  <a:lnTo>
                    <a:pt x="116161" y="51172"/>
                  </a:lnTo>
                  <a:lnTo>
                    <a:pt x="116986" y="49552"/>
                  </a:lnTo>
                  <a:lnTo>
                    <a:pt x="117810" y="47902"/>
                  </a:lnTo>
                  <a:lnTo>
                    <a:pt x="119549" y="44662"/>
                  </a:lnTo>
                  <a:lnTo>
                    <a:pt x="121287" y="41539"/>
                  </a:lnTo>
                  <a:lnTo>
                    <a:pt x="122907" y="38652"/>
                  </a:lnTo>
                  <a:lnTo>
                    <a:pt x="124380" y="36148"/>
                  </a:lnTo>
                  <a:lnTo>
                    <a:pt x="125617" y="34115"/>
                  </a:lnTo>
                  <a:lnTo>
                    <a:pt x="126531" y="32642"/>
                  </a:lnTo>
                  <a:lnTo>
                    <a:pt x="127326" y="31522"/>
                  </a:lnTo>
                  <a:lnTo>
                    <a:pt x="128121" y="30403"/>
                  </a:lnTo>
                  <a:lnTo>
                    <a:pt x="128946" y="29313"/>
                  </a:lnTo>
                  <a:lnTo>
                    <a:pt x="129683" y="28311"/>
                  </a:lnTo>
                  <a:lnTo>
                    <a:pt x="130891" y="26779"/>
                  </a:lnTo>
                  <a:lnTo>
                    <a:pt x="131362" y="26190"/>
                  </a:lnTo>
                  <a:lnTo>
                    <a:pt x="130979" y="26455"/>
                  </a:lnTo>
                  <a:lnTo>
                    <a:pt x="129948" y="27192"/>
                  </a:lnTo>
                  <a:lnTo>
                    <a:pt x="128416" y="28341"/>
                  </a:lnTo>
                  <a:lnTo>
                    <a:pt x="127473" y="29077"/>
                  </a:lnTo>
                  <a:lnTo>
                    <a:pt x="126472" y="29873"/>
                  </a:lnTo>
                  <a:lnTo>
                    <a:pt x="125441" y="30786"/>
                  </a:lnTo>
                  <a:lnTo>
                    <a:pt x="124321" y="31758"/>
                  </a:lnTo>
                  <a:lnTo>
                    <a:pt x="123231" y="32789"/>
                  </a:lnTo>
                  <a:lnTo>
                    <a:pt x="122082" y="33909"/>
                  </a:lnTo>
                  <a:lnTo>
                    <a:pt x="120992" y="35058"/>
                  </a:lnTo>
                  <a:lnTo>
                    <a:pt x="119932" y="36265"/>
                  </a:lnTo>
                  <a:lnTo>
                    <a:pt x="119401" y="36914"/>
                  </a:lnTo>
                  <a:lnTo>
                    <a:pt x="118900" y="37532"/>
                  </a:lnTo>
                  <a:lnTo>
                    <a:pt x="118400" y="38180"/>
                  </a:lnTo>
                  <a:lnTo>
                    <a:pt x="117928" y="38828"/>
                  </a:lnTo>
                  <a:lnTo>
                    <a:pt x="117015" y="40184"/>
                  </a:lnTo>
                  <a:lnTo>
                    <a:pt x="116102" y="41539"/>
                  </a:lnTo>
                  <a:lnTo>
                    <a:pt x="115218" y="42953"/>
                  </a:lnTo>
                  <a:lnTo>
                    <a:pt x="114334" y="44338"/>
                  </a:lnTo>
                  <a:lnTo>
                    <a:pt x="113480" y="45752"/>
                  </a:lnTo>
                  <a:lnTo>
                    <a:pt x="112655" y="47136"/>
                  </a:lnTo>
                  <a:lnTo>
                    <a:pt x="111064" y="49905"/>
                  </a:lnTo>
                  <a:lnTo>
                    <a:pt x="109621" y="52527"/>
                  </a:lnTo>
                  <a:lnTo>
                    <a:pt x="108354" y="54943"/>
                  </a:lnTo>
                  <a:lnTo>
                    <a:pt x="107264" y="57123"/>
                  </a:lnTo>
                  <a:lnTo>
                    <a:pt x="106409" y="58950"/>
                  </a:lnTo>
                  <a:lnTo>
                    <a:pt x="105850" y="60305"/>
                  </a:lnTo>
                  <a:lnTo>
                    <a:pt x="105260" y="61866"/>
                  </a:lnTo>
                  <a:lnTo>
                    <a:pt x="104671" y="63575"/>
                  </a:lnTo>
                  <a:lnTo>
                    <a:pt x="104082" y="65343"/>
                  </a:lnTo>
                  <a:lnTo>
                    <a:pt x="103522" y="67140"/>
                  </a:lnTo>
                  <a:lnTo>
                    <a:pt x="102992" y="68848"/>
                  </a:lnTo>
                  <a:lnTo>
                    <a:pt x="102138" y="71735"/>
                  </a:lnTo>
                  <a:lnTo>
                    <a:pt x="100134" y="67405"/>
                  </a:lnTo>
                  <a:lnTo>
                    <a:pt x="99162" y="65254"/>
                  </a:lnTo>
                  <a:lnTo>
                    <a:pt x="98190" y="63104"/>
                  </a:lnTo>
                  <a:lnTo>
                    <a:pt x="99251" y="61513"/>
                  </a:lnTo>
                  <a:lnTo>
                    <a:pt x="101666" y="57742"/>
                  </a:lnTo>
                  <a:lnTo>
                    <a:pt x="103080" y="55532"/>
                  </a:lnTo>
                  <a:lnTo>
                    <a:pt x="104465" y="53323"/>
                  </a:lnTo>
                  <a:lnTo>
                    <a:pt x="105643" y="51320"/>
                  </a:lnTo>
                  <a:lnTo>
                    <a:pt x="106144" y="50465"/>
                  </a:lnTo>
                  <a:lnTo>
                    <a:pt x="106527" y="49729"/>
                  </a:lnTo>
                  <a:lnTo>
                    <a:pt x="107028" y="48786"/>
                  </a:lnTo>
                  <a:lnTo>
                    <a:pt x="107823" y="47431"/>
                  </a:lnTo>
                  <a:lnTo>
                    <a:pt x="110062" y="43660"/>
                  </a:lnTo>
                  <a:lnTo>
                    <a:pt x="112950" y="38946"/>
                  </a:lnTo>
                  <a:lnTo>
                    <a:pt x="116072" y="33850"/>
                  </a:lnTo>
                  <a:lnTo>
                    <a:pt x="121699" y="24717"/>
                  </a:lnTo>
                  <a:lnTo>
                    <a:pt x="124203" y="20681"/>
                  </a:lnTo>
                  <a:lnTo>
                    <a:pt x="122671" y="22036"/>
                  </a:lnTo>
                  <a:lnTo>
                    <a:pt x="121080" y="23480"/>
                  </a:lnTo>
                  <a:lnTo>
                    <a:pt x="119166" y="25247"/>
                  </a:lnTo>
                  <a:lnTo>
                    <a:pt x="118134" y="26220"/>
                  </a:lnTo>
                  <a:lnTo>
                    <a:pt x="117103" y="27221"/>
                  </a:lnTo>
                  <a:lnTo>
                    <a:pt x="116102" y="28252"/>
                  </a:lnTo>
                  <a:lnTo>
                    <a:pt x="115159" y="29254"/>
                  </a:lnTo>
                  <a:lnTo>
                    <a:pt x="114275" y="30256"/>
                  </a:lnTo>
                  <a:lnTo>
                    <a:pt x="113450" y="31198"/>
                  </a:lnTo>
                  <a:lnTo>
                    <a:pt x="112773" y="32082"/>
                  </a:lnTo>
                  <a:lnTo>
                    <a:pt x="112478" y="32524"/>
                  </a:lnTo>
                  <a:lnTo>
                    <a:pt x="112213" y="32907"/>
                  </a:lnTo>
                  <a:lnTo>
                    <a:pt x="111064" y="34792"/>
                  </a:lnTo>
                  <a:lnTo>
                    <a:pt x="109503" y="37238"/>
                  </a:lnTo>
                  <a:lnTo>
                    <a:pt x="105909" y="42923"/>
                  </a:lnTo>
                  <a:lnTo>
                    <a:pt x="104141" y="45781"/>
                  </a:lnTo>
                  <a:lnTo>
                    <a:pt x="102580" y="48403"/>
                  </a:lnTo>
                  <a:lnTo>
                    <a:pt x="101902" y="49523"/>
                  </a:lnTo>
                  <a:lnTo>
                    <a:pt x="101342" y="50524"/>
                  </a:lnTo>
                  <a:lnTo>
                    <a:pt x="100930" y="51378"/>
                  </a:lnTo>
                  <a:lnTo>
                    <a:pt x="100635" y="51997"/>
                  </a:lnTo>
                  <a:lnTo>
                    <a:pt x="100252" y="52999"/>
                  </a:lnTo>
                  <a:lnTo>
                    <a:pt x="99869" y="54207"/>
                  </a:lnTo>
                  <a:lnTo>
                    <a:pt x="99457" y="55562"/>
                  </a:lnTo>
                  <a:lnTo>
                    <a:pt x="99044" y="57005"/>
                  </a:lnTo>
                  <a:lnTo>
                    <a:pt x="98278" y="59775"/>
                  </a:lnTo>
                  <a:lnTo>
                    <a:pt x="97719" y="61955"/>
                  </a:lnTo>
                  <a:lnTo>
                    <a:pt x="97041" y="60305"/>
                  </a:lnTo>
                  <a:lnTo>
                    <a:pt x="96393" y="58655"/>
                  </a:lnTo>
                  <a:lnTo>
                    <a:pt x="95097" y="55356"/>
                  </a:lnTo>
                  <a:lnTo>
                    <a:pt x="96098" y="53117"/>
                  </a:lnTo>
                  <a:lnTo>
                    <a:pt x="97571" y="49699"/>
                  </a:lnTo>
                  <a:lnTo>
                    <a:pt x="98337" y="47843"/>
                  </a:lnTo>
                  <a:lnTo>
                    <a:pt x="99044" y="46046"/>
                  </a:lnTo>
                  <a:lnTo>
                    <a:pt x="99663" y="44426"/>
                  </a:lnTo>
                  <a:lnTo>
                    <a:pt x="99899" y="43719"/>
                  </a:lnTo>
                  <a:lnTo>
                    <a:pt x="100105" y="43100"/>
                  </a:lnTo>
                  <a:lnTo>
                    <a:pt x="101224" y="39211"/>
                  </a:lnTo>
                  <a:lnTo>
                    <a:pt x="101990" y="36619"/>
                  </a:lnTo>
                  <a:lnTo>
                    <a:pt x="102845" y="33820"/>
                  </a:lnTo>
                  <a:lnTo>
                    <a:pt x="103699" y="30992"/>
                  </a:lnTo>
                  <a:lnTo>
                    <a:pt x="104553" y="28370"/>
                  </a:lnTo>
                  <a:lnTo>
                    <a:pt x="104966" y="27162"/>
                  </a:lnTo>
                  <a:lnTo>
                    <a:pt x="105349" y="26072"/>
                  </a:lnTo>
                  <a:lnTo>
                    <a:pt x="105702" y="25100"/>
                  </a:lnTo>
                  <a:lnTo>
                    <a:pt x="106026" y="24305"/>
                  </a:lnTo>
                  <a:lnTo>
                    <a:pt x="106409" y="23539"/>
                  </a:lnTo>
                  <a:lnTo>
                    <a:pt x="106822" y="22714"/>
                  </a:lnTo>
                  <a:lnTo>
                    <a:pt x="107323" y="21859"/>
                  </a:lnTo>
                  <a:lnTo>
                    <a:pt x="107882" y="20946"/>
                  </a:lnTo>
                  <a:lnTo>
                    <a:pt x="109061" y="19090"/>
                  </a:lnTo>
                  <a:lnTo>
                    <a:pt x="110269" y="17264"/>
                  </a:lnTo>
                  <a:lnTo>
                    <a:pt x="111418" y="15643"/>
                  </a:lnTo>
                  <a:lnTo>
                    <a:pt x="112360" y="14318"/>
                  </a:lnTo>
                  <a:lnTo>
                    <a:pt x="113244" y="13110"/>
                  </a:lnTo>
                  <a:lnTo>
                    <a:pt x="112861" y="13463"/>
                  </a:lnTo>
                  <a:lnTo>
                    <a:pt x="111771" y="14465"/>
                  </a:lnTo>
                  <a:lnTo>
                    <a:pt x="110210" y="15997"/>
                  </a:lnTo>
                  <a:lnTo>
                    <a:pt x="109267" y="16940"/>
                  </a:lnTo>
                  <a:lnTo>
                    <a:pt x="108265" y="17971"/>
                  </a:lnTo>
                  <a:lnTo>
                    <a:pt x="107234" y="19120"/>
                  </a:lnTo>
                  <a:lnTo>
                    <a:pt x="106174" y="20298"/>
                  </a:lnTo>
                  <a:lnTo>
                    <a:pt x="105113" y="21565"/>
                  </a:lnTo>
                  <a:lnTo>
                    <a:pt x="104082" y="22861"/>
                  </a:lnTo>
                  <a:lnTo>
                    <a:pt x="103080" y="24187"/>
                  </a:lnTo>
                  <a:lnTo>
                    <a:pt x="102138" y="25542"/>
                  </a:lnTo>
                  <a:lnTo>
                    <a:pt x="101696" y="26220"/>
                  </a:lnTo>
                  <a:lnTo>
                    <a:pt x="101283" y="26897"/>
                  </a:lnTo>
                  <a:lnTo>
                    <a:pt x="100871" y="27575"/>
                  </a:lnTo>
                  <a:lnTo>
                    <a:pt x="100517" y="28252"/>
                  </a:lnTo>
                  <a:lnTo>
                    <a:pt x="99280" y="30697"/>
                  </a:lnTo>
                  <a:lnTo>
                    <a:pt x="98779" y="31758"/>
                  </a:lnTo>
                  <a:lnTo>
                    <a:pt x="98337" y="32730"/>
                  </a:lnTo>
                  <a:lnTo>
                    <a:pt x="97954" y="33643"/>
                  </a:lnTo>
                  <a:lnTo>
                    <a:pt x="97601" y="34468"/>
                  </a:lnTo>
                  <a:lnTo>
                    <a:pt x="97306" y="35264"/>
                  </a:lnTo>
                  <a:lnTo>
                    <a:pt x="97041" y="36000"/>
                  </a:lnTo>
                  <a:lnTo>
                    <a:pt x="96835" y="36737"/>
                  </a:lnTo>
                  <a:lnTo>
                    <a:pt x="96629" y="37444"/>
                  </a:lnTo>
                  <a:lnTo>
                    <a:pt x="96275" y="38917"/>
                  </a:lnTo>
                  <a:lnTo>
                    <a:pt x="95922" y="40508"/>
                  </a:lnTo>
                  <a:lnTo>
                    <a:pt x="95568" y="42334"/>
                  </a:lnTo>
                  <a:lnTo>
                    <a:pt x="95008" y="45221"/>
                  </a:lnTo>
                  <a:lnTo>
                    <a:pt x="94537" y="47991"/>
                  </a:lnTo>
                  <a:lnTo>
                    <a:pt x="94154" y="50377"/>
                  </a:lnTo>
                  <a:lnTo>
                    <a:pt x="93859" y="52203"/>
                  </a:lnTo>
                  <a:lnTo>
                    <a:pt x="93418" y="51172"/>
                  </a:lnTo>
                  <a:lnTo>
                    <a:pt x="93005" y="50112"/>
                  </a:lnTo>
                  <a:lnTo>
                    <a:pt x="92593" y="49022"/>
                  </a:lnTo>
                  <a:lnTo>
                    <a:pt x="92239" y="47902"/>
                  </a:lnTo>
                  <a:lnTo>
                    <a:pt x="92386" y="46311"/>
                  </a:lnTo>
                  <a:lnTo>
                    <a:pt x="92563" y="44102"/>
                  </a:lnTo>
                  <a:lnTo>
                    <a:pt x="92711" y="41392"/>
                  </a:lnTo>
                  <a:lnTo>
                    <a:pt x="92858" y="38298"/>
                  </a:lnTo>
                  <a:lnTo>
                    <a:pt x="92887" y="36619"/>
                  </a:lnTo>
                  <a:lnTo>
                    <a:pt x="92946" y="34881"/>
                  </a:lnTo>
                  <a:lnTo>
                    <a:pt x="92946" y="33113"/>
                  </a:lnTo>
                  <a:lnTo>
                    <a:pt x="92946" y="31316"/>
                  </a:lnTo>
                  <a:lnTo>
                    <a:pt x="92887" y="29490"/>
                  </a:lnTo>
                  <a:lnTo>
                    <a:pt x="92828" y="27663"/>
                  </a:lnTo>
                  <a:lnTo>
                    <a:pt x="92711" y="25866"/>
                  </a:lnTo>
                  <a:lnTo>
                    <a:pt x="92593" y="24069"/>
                  </a:lnTo>
                  <a:lnTo>
                    <a:pt x="92475" y="22979"/>
                  </a:lnTo>
                  <a:lnTo>
                    <a:pt x="92357" y="21918"/>
                  </a:lnTo>
                  <a:lnTo>
                    <a:pt x="92210" y="20828"/>
                  </a:lnTo>
                  <a:lnTo>
                    <a:pt x="92033" y="19738"/>
                  </a:lnTo>
                  <a:lnTo>
                    <a:pt x="91679" y="17617"/>
                  </a:lnTo>
                  <a:lnTo>
                    <a:pt x="91238" y="15496"/>
                  </a:lnTo>
                  <a:lnTo>
                    <a:pt x="90766" y="13434"/>
                  </a:lnTo>
                  <a:lnTo>
                    <a:pt x="90265" y="11431"/>
                  </a:lnTo>
                  <a:lnTo>
                    <a:pt x="89765" y="9545"/>
                  </a:lnTo>
                  <a:lnTo>
                    <a:pt x="89264" y="7748"/>
                  </a:lnTo>
                  <a:lnTo>
                    <a:pt x="88763" y="6098"/>
                  </a:lnTo>
                  <a:lnTo>
                    <a:pt x="88292" y="4596"/>
                  </a:lnTo>
                  <a:lnTo>
                    <a:pt x="87467" y="2151"/>
                  </a:lnTo>
                  <a:lnTo>
                    <a:pt x="86907" y="560"/>
                  </a:lnTo>
                  <a:lnTo>
                    <a:pt x="86701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822925" y="238125"/>
              <a:ext cx="3974150" cy="5238750"/>
            </a:xfrm>
            <a:custGeom>
              <a:rect b="b" l="l" r="r" t="t"/>
              <a:pathLst>
                <a:path extrusionOk="0" h="209550" w="158966">
                  <a:moveTo>
                    <a:pt x="63368" y="68996"/>
                  </a:moveTo>
                  <a:lnTo>
                    <a:pt x="64841" y="69438"/>
                  </a:lnTo>
                  <a:lnTo>
                    <a:pt x="66197" y="69879"/>
                  </a:lnTo>
                  <a:lnTo>
                    <a:pt x="67463" y="70262"/>
                  </a:lnTo>
                  <a:lnTo>
                    <a:pt x="68553" y="70616"/>
                  </a:lnTo>
                  <a:lnTo>
                    <a:pt x="71588" y="71470"/>
                  </a:lnTo>
                  <a:lnTo>
                    <a:pt x="76331" y="72767"/>
                  </a:lnTo>
                  <a:lnTo>
                    <a:pt x="75830" y="73208"/>
                  </a:lnTo>
                  <a:lnTo>
                    <a:pt x="75300" y="73680"/>
                  </a:lnTo>
                  <a:lnTo>
                    <a:pt x="74799" y="74181"/>
                  </a:lnTo>
                  <a:lnTo>
                    <a:pt x="74298" y="74740"/>
                  </a:lnTo>
                  <a:lnTo>
                    <a:pt x="73620" y="75565"/>
                  </a:lnTo>
                  <a:lnTo>
                    <a:pt x="72943" y="76449"/>
                  </a:lnTo>
                  <a:lnTo>
                    <a:pt x="72324" y="77392"/>
                  </a:lnTo>
                  <a:lnTo>
                    <a:pt x="71676" y="78393"/>
                  </a:lnTo>
                  <a:lnTo>
                    <a:pt x="71087" y="79454"/>
                  </a:lnTo>
                  <a:lnTo>
                    <a:pt x="70498" y="80544"/>
                  </a:lnTo>
                  <a:lnTo>
                    <a:pt x="69909" y="81664"/>
                  </a:lnTo>
                  <a:lnTo>
                    <a:pt x="69349" y="82783"/>
                  </a:lnTo>
                  <a:lnTo>
                    <a:pt x="67994" y="82812"/>
                  </a:lnTo>
                  <a:lnTo>
                    <a:pt x="66845" y="82871"/>
                  </a:lnTo>
                  <a:lnTo>
                    <a:pt x="65254" y="83019"/>
                  </a:lnTo>
                  <a:lnTo>
                    <a:pt x="63722" y="83225"/>
                  </a:lnTo>
                  <a:lnTo>
                    <a:pt x="62219" y="83461"/>
                  </a:lnTo>
                  <a:lnTo>
                    <a:pt x="60776" y="83785"/>
                  </a:lnTo>
                  <a:lnTo>
                    <a:pt x="60776" y="83785"/>
                  </a:lnTo>
                  <a:lnTo>
                    <a:pt x="60953" y="81546"/>
                  </a:lnTo>
                  <a:lnTo>
                    <a:pt x="61129" y="79542"/>
                  </a:lnTo>
                  <a:lnTo>
                    <a:pt x="61336" y="77716"/>
                  </a:lnTo>
                  <a:lnTo>
                    <a:pt x="61542" y="76066"/>
                  </a:lnTo>
                  <a:lnTo>
                    <a:pt x="61778" y="74593"/>
                  </a:lnTo>
                  <a:lnTo>
                    <a:pt x="62043" y="73267"/>
                  </a:lnTo>
                  <a:lnTo>
                    <a:pt x="62161" y="72649"/>
                  </a:lnTo>
                  <a:lnTo>
                    <a:pt x="62337" y="72060"/>
                  </a:lnTo>
                  <a:lnTo>
                    <a:pt x="62485" y="71500"/>
                  </a:lnTo>
                  <a:lnTo>
                    <a:pt x="62661" y="70969"/>
                  </a:lnTo>
                  <a:lnTo>
                    <a:pt x="63368" y="68996"/>
                  </a:lnTo>
                  <a:close/>
                  <a:moveTo>
                    <a:pt x="77509" y="73091"/>
                  </a:moveTo>
                  <a:lnTo>
                    <a:pt x="87143" y="75654"/>
                  </a:lnTo>
                  <a:lnTo>
                    <a:pt x="91031" y="76655"/>
                  </a:lnTo>
                  <a:lnTo>
                    <a:pt x="93476" y="77303"/>
                  </a:lnTo>
                  <a:lnTo>
                    <a:pt x="94272" y="77510"/>
                  </a:lnTo>
                  <a:lnTo>
                    <a:pt x="95215" y="77834"/>
                  </a:lnTo>
                  <a:lnTo>
                    <a:pt x="96246" y="78217"/>
                  </a:lnTo>
                  <a:lnTo>
                    <a:pt x="97365" y="78659"/>
                  </a:lnTo>
                  <a:lnTo>
                    <a:pt x="99663" y="79660"/>
                  </a:lnTo>
                  <a:lnTo>
                    <a:pt x="101873" y="80662"/>
                  </a:lnTo>
                  <a:lnTo>
                    <a:pt x="101224" y="80632"/>
                  </a:lnTo>
                  <a:lnTo>
                    <a:pt x="100517" y="80603"/>
                  </a:lnTo>
                  <a:lnTo>
                    <a:pt x="99781" y="80632"/>
                  </a:lnTo>
                  <a:lnTo>
                    <a:pt x="99074" y="80662"/>
                  </a:lnTo>
                  <a:lnTo>
                    <a:pt x="98337" y="80721"/>
                  </a:lnTo>
                  <a:lnTo>
                    <a:pt x="97630" y="80809"/>
                  </a:lnTo>
                  <a:lnTo>
                    <a:pt x="96953" y="80927"/>
                  </a:lnTo>
                  <a:lnTo>
                    <a:pt x="96305" y="81104"/>
                  </a:lnTo>
                  <a:lnTo>
                    <a:pt x="95774" y="81281"/>
                  </a:lnTo>
                  <a:lnTo>
                    <a:pt x="95215" y="81516"/>
                  </a:lnTo>
                  <a:lnTo>
                    <a:pt x="94625" y="81811"/>
                  </a:lnTo>
                  <a:lnTo>
                    <a:pt x="94007" y="82135"/>
                  </a:lnTo>
                  <a:lnTo>
                    <a:pt x="93388" y="82518"/>
                  </a:lnTo>
                  <a:lnTo>
                    <a:pt x="92711" y="82960"/>
                  </a:lnTo>
                  <a:lnTo>
                    <a:pt x="92033" y="83431"/>
                  </a:lnTo>
                  <a:lnTo>
                    <a:pt x="91355" y="83932"/>
                  </a:lnTo>
                  <a:lnTo>
                    <a:pt x="86819" y="83578"/>
                  </a:lnTo>
                  <a:lnTo>
                    <a:pt x="82105" y="83254"/>
                  </a:lnTo>
                  <a:lnTo>
                    <a:pt x="77480" y="83019"/>
                  </a:lnTo>
                  <a:lnTo>
                    <a:pt x="75270" y="82901"/>
                  </a:lnTo>
                  <a:lnTo>
                    <a:pt x="73179" y="82842"/>
                  </a:lnTo>
                  <a:lnTo>
                    <a:pt x="73503" y="81575"/>
                  </a:lnTo>
                  <a:lnTo>
                    <a:pt x="73856" y="80308"/>
                  </a:lnTo>
                  <a:lnTo>
                    <a:pt x="74269" y="79012"/>
                  </a:lnTo>
                  <a:lnTo>
                    <a:pt x="74710" y="77775"/>
                  </a:lnTo>
                  <a:lnTo>
                    <a:pt x="74976" y="77156"/>
                  </a:lnTo>
                  <a:lnTo>
                    <a:pt x="75241" y="76537"/>
                  </a:lnTo>
                  <a:lnTo>
                    <a:pt x="75535" y="75978"/>
                  </a:lnTo>
                  <a:lnTo>
                    <a:pt x="75830" y="75389"/>
                  </a:lnTo>
                  <a:lnTo>
                    <a:pt x="76154" y="74858"/>
                  </a:lnTo>
                  <a:lnTo>
                    <a:pt x="76508" y="74328"/>
                  </a:lnTo>
                  <a:lnTo>
                    <a:pt x="76861" y="73827"/>
                  </a:lnTo>
                  <a:lnTo>
                    <a:pt x="77244" y="73356"/>
                  </a:lnTo>
                  <a:lnTo>
                    <a:pt x="77509" y="73091"/>
                  </a:lnTo>
                  <a:close/>
                  <a:moveTo>
                    <a:pt x="56298" y="67729"/>
                  </a:moveTo>
                  <a:lnTo>
                    <a:pt x="57300" y="67788"/>
                  </a:lnTo>
                  <a:lnTo>
                    <a:pt x="58331" y="67906"/>
                  </a:lnTo>
                  <a:lnTo>
                    <a:pt x="59362" y="68053"/>
                  </a:lnTo>
                  <a:lnTo>
                    <a:pt x="60393" y="68259"/>
                  </a:lnTo>
                  <a:lnTo>
                    <a:pt x="61395" y="68495"/>
                  </a:lnTo>
                  <a:lnTo>
                    <a:pt x="60187" y="70940"/>
                  </a:lnTo>
                  <a:lnTo>
                    <a:pt x="59097" y="73238"/>
                  </a:lnTo>
                  <a:lnTo>
                    <a:pt x="58625" y="74328"/>
                  </a:lnTo>
                  <a:lnTo>
                    <a:pt x="58183" y="75330"/>
                  </a:lnTo>
                  <a:lnTo>
                    <a:pt x="57830" y="76243"/>
                  </a:lnTo>
                  <a:lnTo>
                    <a:pt x="57535" y="77038"/>
                  </a:lnTo>
                  <a:lnTo>
                    <a:pt x="57300" y="77775"/>
                  </a:lnTo>
                  <a:lnTo>
                    <a:pt x="57093" y="78629"/>
                  </a:lnTo>
                  <a:lnTo>
                    <a:pt x="56858" y="79542"/>
                  </a:lnTo>
                  <a:lnTo>
                    <a:pt x="56622" y="80573"/>
                  </a:lnTo>
                  <a:lnTo>
                    <a:pt x="56180" y="82842"/>
                  </a:lnTo>
                  <a:lnTo>
                    <a:pt x="55768" y="85346"/>
                  </a:lnTo>
                  <a:lnTo>
                    <a:pt x="55061" y="85670"/>
                  </a:lnTo>
                  <a:lnTo>
                    <a:pt x="54383" y="85965"/>
                  </a:lnTo>
                  <a:lnTo>
                    <a:pt x="53764" y="86289"/>
                  </a:lnTo>
                  <a:lnTo>
                    <a:pt x="53175" y="86583"/>
                  </a:lnTo>
                  <a:lnTo>
                    <a:pt x="52616" y="86907"/>
                  </a:lnTo>
                  <a:lnTo>
                    <a:pt x="52115" y="87231"/>
                  </a:lnTo>
                  <a:lnTo>
                    <a:pt x="51643" y="87556"/>
                  </a:lnTo>
                  <a:lnTo>
                    <a:pt x="51201" y="87880"/>
                  </a:lnTo>
                  <a:lnTo>
                    <a:pt x="51172" y="85906"/>
                  </a:lnTo>
                  <a:lnTo>
                    <a:pt x="51113" y="83961"/>
                  </a:lnTo>
                  <a:lnTo>
                    <a:pt x="51054" y="82017"/>
                  </a:lnTo>
                  <a:lnTo>
                    <a:pt x="50936" y="80161"/>
                  </a:lnTo>
                  <a:lnTo>
                    <a:pt x="50818" y="78393"/>
                  </a:lnTo>
                  <a:lnTo>
                    <a:pt x="50701" y="76744"/>
                  </a:lnTo>
                  <a:lnTo>
                    <a:pt x="50524" y="75300"/>
                  </a:lnTo>
                  <a:lnTo>
                    <a:pt x="50347" y="74063"/>
                  </a:lnTo>
                  <a:lnTo>
                    <a:pt x="49611" y="69703"/>
                  </a:lnTo>
                  <a:lnTo>
                    <a:pt x="50023" y="69408"/>
                  </a:lnTo>
                  <a:lnTo>
                    <a:pt x="50435" y="69143"/>
                  </a:lnTo>
                  <a:lnTo>
                    <a:pt x="50877" y="68878"/>
                  </a:lnTo>
                  <a:lnTo>
                    <a:pt x="51349" y="68642"/>
                  </a:lnTo>
                  <a:lnTo>
                    <a:pt x="51820" y="68406"/>
                  </a:lnTo>
                  <a:lnTo>
                    <a:pt x="52321" y="68230"/>
                  </a:lnTo>
                  <a:lnTo>
                    <a:pt x="52851" y="68082"/>
                  </a:lnTo>
                  <a:lnTo>
                    <a:pt x="53381" y="67935"/>
                  </a:lnTo>
                  <a:lnTo>
                    <a:pt x="53853" y="67847"/>
                  </a:lnTo>
                  <a:lnTo>
                    <a:pt x="54324" y="67788"/>
                  </a:lnTo>
                  <a:lnTo>
                    <a:pt x="54796" y="67758"/>
                  </a:lnTo>
                  <a:lnTo>
                    <a:pt x="55296" y="67729"/>
                  </a:lnTo>
                  <a:close/>
                  <a:moveTo>
                    <a:pt x="102580" y="80986"/>
                  </a:moveTo>
                  <a:lnTo>
                    <a:pt x="104730" y="81988"/>
                  </a:lnTo>
                  <a:lnTo>
                    <a:pt x="105614" y="84521"/>
                  </a:lnTo>
                  <a:lnTo>
                    <a:pt x="106527" y="87055"/>
                  </a:lnTo>
                  <a:lnTo>
                    <a:pt x="106792" y="87732"/>
                  </a:lnTo>
                  <a:lnTo>
                    <a:pt x="106409" y="87909"/>
                  </a:lnTo>
                  <a:lnTo>
                    <a:pt x="105938" y="87467"/>
                  </a:lnTo>
                  <a:lnTo>
                    <a:pt x="105408" y="87025"/>
                  </a:lnTo>
                  <a:lnTo>
                    <a:pt x="104878" y="86613"/>
                  </a:lnTo>
                  <a:lnTo>
                    <a:pt x="104288" y="86230"/>
                  </a:lnTo>
                  <a:lnTo>
                    <a:pt x="103699" y="85876"/>
                  </a:lnTo>
                  <a:lnTo>
                    <a:pt x="103080" y="85582"/>
                  </a:lnTo>
                  <a:lnTo>
                    <a:pt x="102432" y="85346"/>
                  </a:lnTo>
                  <a:lnTo>
                    <a:pt x="102108" y="85228"/>
                  </a:lnTo>
                  <a:lnTo>
                    <a:pt x="101784" y="85169"/>
                  </a:lnTo>
                  <a:lnTo>
                    <a:pt x="101224" y="85051"/>
                  </a:lnTo>
                  <a:lnTo>
                    <a:pt x="100488" y="84934"/>
                  </a:lnTo>
                  <a:lnTo>
                    <a:pt x="98573" y="84668"/>
                  </a:lnTo>
                  <a:lnTo>
                    <a:pt x="96187" y="84403"/>
                  </a:lnTo>
                  <a:lnTo>
                    <a:pt x="93359" y="84138"/>
                  </a:lnTo>
                  <a:lnTo>
                    <a:pt x="94095" y="83578"/>
                  </a:lnTo>
                  <a:lnTo>
                    <a:pt x="94478" y="83313"/>
                  </a:lnTo>
                  <a:lnTo>
                    <a:pt x="94832" y="83078"/>
                  </a:lnTo>
                  <a:lnTo>
                    <a:pt x="95332" y="82812"/>
                  </a:lnTo>
                  <a:lnTo>
                    <a:pt x="95833" y="82577"/>
                  </a:lnTo>
                  <a:lnTo>
                    <a:pt x="96334" y="82341"/>
                  </a:lnTo>
                  <a:lnTo>
                    <a:pt x="96864" y="82135"/>
                  </a:lnTo>
                  <a:lnTo>
                    <a:pt x="97365" y="81958"/>
                  </a:lnTo>
                  <a:lnTo>
                    <a:pt x="97895" y="81781"/>
                  </a:lnTo>
                  <a:lnTo>
                    <a:pt x="98927" y="81516"/>
                  </a:lnTo>
                  <a:lnTo>
                    <a:pt x="99928" y="81310"/>
                  </a:lnTo>
                  <a:lnTo>
                    <a:pt x="100871" y="81163"/>
                  </a:lnTo>
                  <a:lnTo>
                    <a:pt x="101755" y="81045"/>
                  </a:lnTo>
                  <a:lnTo>
                    <a:pt x="102580" y="80986"/>
                  </a:lnTo>
                  <a:close/>
                  <a:moveTo>
                    <a:pt x="107087" y="88557"/>
                  </a:moveTo>
                  <a:lnTo>
                    <a:pt x="107087" y="88587"/>
                  </a:lnTo>
                  <a:lnTo>
                    <a:pt x="107058" y="88557"/>
                  </a:lnTo>
                  <a:close/>
                  <a:moveTo>
                    <a:pt x="72324" y="86701"/>
                  </a:moveTo>
                  <a:lnTo>
                    <a:pt x="73738" y="86878"/>
                  </a:lnTo>
                  <a:lnTo>
                    <a:pt x="75359" y="87025"/>
                  </a:lnTo>
                  <a:lnTo>
                    <a:pt x="78953" y="87349"/>
                  </a:lnTo>
                  <a:lnTo>
                    <a:pt x="82959" y="87644"/>
                  </a:lnTo>
                  <a:lnTo>
                    <a:pt x="87084" y="87939"/>
                  </a:lnTo>
                  <a:lnTo>
                    <a:pt x="86170" y="88970"/>
                  </a:lnTo>
                  <a:lnTo>
                    <a:pt x="85287" y="90060"/>
                  </a:lnTo>
                  <a:lnTo>
                    <a:pt x="84403" y="91238"/>
                  </a:lnTo>
                  <a:lnTo>
                    <a:pt x="83578" y="92446"/>
                  </a:lnTo>
                  <a:lnTo>
                    <a:pt x="83401" y="92711"/>
                  </a:lnTo>
                  <a:lnTo>
                    <a:pt x="79984" y="92711"/>
                  </a:lnTo>
                  <a:lnTo>
                    <a:pt x="78305" y="92770"/>
                  </a:lnTo>
                  <a:lnTo>
                    <a:pt x="76684" y="92829"/>
                  </a:lnTo>
                  <a:lnTo>
                    <a:pt x="75093" y="92917"/>
                  </a:lnTo>
                  <a:lnTo>
                    <a:pt x="73532" y="93035"/>
                  </a:lnTo>
                  <a:lnTo>
                    <a:pt x="72089" y="93182"/>
                  </a:lnTo>
                  <a:lnTo>
                    <a:pt x="70704" y="93330"/>
                  </a:lnTo>
                  <a:lnTo>
                    <a:pt x="70704" y="93330"/>
                  </a:lnTo>
                  <a:lnTo>
                    <a:pt x="71529" y="90030"/>
                  </a:lnTo>
                  <a:lnTo>
                    <a:pt x="72059" y="87880"/>
                  </a:lnTo>
                  <a:lnTo>
                    <a:pt x="72324" y="86701"/>
                  </a:lnTo>
                  <a:close/>
                  <a:moveTo>
                    <a:pt x="89617" y="88086"/>
                  </a:moveTo>
                  <a:lnTo>
                    <a:pt x="93329" y="88322"/>
                  </a:lnTo>
                  <a:lnTo>
                    <a:pt x="96570" y="88469"/>
                  </a:lnTo>
                  <a:lnTo>
                    <a:pt x="99103" y="88587"/>
                  </a:lnTo>
                  <a:lnTo>
                    <a:pt x="100753" y="88646"/>
                  </a:lnTo>
                  <a:lnTo>
                    <a:pt x="101549" y="88704"/>
                  </a:lnTo>
                  <a:lnTo>
                    <a:pt x="102344" y="88793"/>
                  </a:lnTo>
                  <a:lnTo>
                    <a:pt x="103139" y="88940"/>
                  </a:lnTo>
                  <a:lnTo>
                    <a:pt x="103935" y="89117"/>
                  </a:lnTo>
                  <a:lnTo>
                    <a:pt x="103139" y="89588"/>
                  </a:lnTo>
                  <a:lnTo>
                    <a:pt x="102344" y="90089"/>
                  </a:lnTo>
                  <a:lnTo>
                    <a:pt x="101549" y="90619"/>
                  </a:lnTo>
                  <a:lnTo>
                    <a:pt x="100753" y="91179"/>
                  </a:lnTo>
                  <a:lnTo>
                    <a:pt x="99958" y="91768"/>
                  </a:lnTo>
                  <a:lnTo>
                    <a:pt x="99162" y="92387"/>
                  </a:lnTo>
                  <a:lnTo>
                    <a:pt x="98367" y="93035"/>
                  </a:lnTo>
                  <a:lnTo>
                    <a:pt x="97601" y="93713"/>
                  </a:lnTo>
                  <a:lnTo>
                    <a:pt x="96422" y="93565"/>
                  </a:lnTo>
                  <a:lnTo>
                    <a:pt x="95185" y="93389"/>
                  </a:lnTo>
                  <a:lnTo>
                    <a:pt x="93889" y="93241"/>
                  </a:lnTo>
                  <a:lnTo>
                    <a:pt x="92504" y="93124"/>
                  </a:lnTo>
                  <a:lnTo>
                    <a:pt x="91090" y="93006"/>
                  </a:lnTo>
                  <a:lnTo>
                    <a:pt x="89647" y="92917"/>
                  </a:lnTo>
                  <a:lnTo>
                    <a:pt x="88144" y="92829"/>
                  </a:lnTo>
                  <a:lnTo>
                    <a:pt x="86642" y="92770"/>
                  </a:lnTo>
                  <a:lnTo>
                    <a:pt x="87260" y="91621"/>
                  </a:lnTo>
                  <a:lnTo>
                    <a:pt x="87967" y="90443"/>
                  </a:lnTo>
                  <a:lnTo>
                    <a:pt x="88763" y="89264"/>
                  </a:lnTo>
                  <a:lnTo>
                    <a:pt x="89617" y="88086"/>
                  </a:lnTo>
                  <a:close/>
                  <a:moveTo>
                    <a:pt x="65431" y="85670"/>
                  </a:moveTo>
                  <a:lnTo>
                    <a:pt x="66314" y="85729"/>
                  </a:lnTo>
                  <a:lnTo>
                    <a:pt x="67139" y="85788"/>
                  </a:lnTo>
                  <a:lnTo>
                    <a:pt x="67935" y="85906"/>
                  </a:lnTo>
                  <a:lnTo>
                    <a:pt x="67198" y="87585"/>
                  </a:lnTo>
                  <a:lnTo>
                    <a:pt x="66521" y="89264"/>
                  </a:lnTo>
                  <a:lnTo>
                    <a:pt x="65136" y="92564"/>
                  </a:lnTo>
                  <a:lnTo>
                    <a:pt x="64753" y="93565"/>
                  </a:lnTo>
                  <a:lnTo>
                    <a:pt x="64400" y="94655"/>
                  </a:lnTo>
                  <a:lnTo>
                    <a:pt x="63221" y="94980"/>
                  </a:lnTo>
                  <a:lnTo>
                    <a:pt x="62072" y="95333"/>
                  </a:lnTo>
                  <a:lnTo>
                    <a:pt x="60982" y="95687"/>
                  </a:lnTo>
                  <a:lnTo>
                    <a:pt x="59892" y="96099"/>
                  </a:lnTo>
                  <a:lnTo>
                    <a:pt x="59892" y="96099"/>
                  </a:lnTo>
                  <a:lnTo>
                    <a:pt x="60305" y="90119"/>
                  </a:lnTo>
                  <a:lnTo>
                    <a:pt x="60629" y="85906"/>
                  </a:lnTo>
                  <a:lnTo>
                    <a:pt x="61601" y="85788"/>
                  </a:lnTo>
                  <a:lnTo>
                    <a:pt x="62602" y="85729"/>
                  </a:lnTo>
                  <a:lnTo>
                    <a:pt x="63575" y="85670"/>
                  </a:lnTo>
                  <a:close/>
                  <a:moveTo>
                    <a:pt x="105732" y="89677"/>
                  </a:moveTo>
                  <a:lnTo>
                    <a:pt x="106851" y="90089"/>
                  </a:lnTo>
                  <a:lnTo>
                    <a:pt x="107794" y="90472"/>
                  </a:lnTo>
                  <a:lnTo>
                    <a:pt x="108236" y="91533"/>
                  </a:lnTo>
                  <a:lnTo>
                    <a:pt x="108707" y="92593"/>
                  </a:lnTo>
                  <a:lnTo>
                    <a:pt x="109326" y="93889"/>
                  </a:lnTo>
                  <a:lnTo>
                    <a:pt x="109915" y="95186"/>
                  </a:lnTo>
                  <a:lnTo>
                    <a:pt x="110504" y="96511"/>
                  </a:lnTo>
                  <a:lnTo>
                    <a:pt x="110799" y="97160"/>
                  </a:lnTo>
                  <a:lnTo>
                    <a:pt x="111152" y="97778"/>
                  </a:lnTo>
                  <a:lnTo>
                    <a:pt x="111329" y="98161"/>
                  </a:lnTo>
                  <a:lnTo>
                    <a:pt x="110445" y="97749"/>
                  </a:lnTo>
                  <a:lnTo>
                    <a:pt x="109414" y="97307"/>
                  </a:lnTo>
                  <a:lnTo>
                    <a:pt x="108265" y="96835"/>
                  </a:lnTo>
                  <a:lnTo>
                    <a:pt x="106999" y="96335"/>
                  </a:lnTo>
                  <a:lnTo>
                    <a:pt x="105614" y="95834"/>
                  </a:lnTo>
                  <a:lnTo>
                    <a:pt x="104170" y="95362"/>
                  </a:lnTo>
                  <a:lnTo>
                    <a:pt x="102639" y="94891"/>
                  </a:lnTo>
                  <a:lnTo>
                    <a:pt x="101048" y="94449"/>
                  </a:lnTo>
                  <a:lnTo>
                    <a:pt x="101607" y="93772"/>
                  </a:lnTo>
                  <a:lnTo>
                    <a:pt x="102197" y="93094"/>
                  </a:lnTo>
                  <a:lnTo>
                    <a:pt x="102786" y="92446"/>
                  </a:lnTo>
                  <a:lnTo>
                    <a:pt x="103375" y="91827"/>
                  </a:lnTo>
                  <a:lnTo>
                    <a:pt x="103964" y="91238"/>
                  </a:lnTo>
                  <a:lnTo>
                    <a:pt x="104583" y="90678"/>
                  </a:lnTo>
                  <a:lnTo>
                    <a:pt x="105732" y="89677"/>
                  </a:lnTo>
                  <a:close/>
                  <a:moveTo>
                    <a:pt x="55503" y="86996"/>
                  </a:moveTo>
                  <a:lnTo>
                    <a:pt x="55120" y="89971"/>
                  </a:lnTo>
                  <a:lnTo>
                    <a:pt x="54766" y="92976"/>
                  </a:lnTo>
                  <a:lnTo>
                    <a:pt x="54501" y="95893"/>
                  </a:lnTo>
                  <a:lnTo>
                    <a:pt x="54383" y="97307"/>
                  </a:lnTo>
                  <a:lnTo>
                    <a:pt x="54324" y="98662"/>
                  </a:lnTo>
                  <a:lnTo>
                    <a:pt x="53411" y="99222"/>
                  </a:lnTo>
                  <a:lnTo>
                    <a:pt x="52557" y="99752"/>
                  </a:lnTo>
                  <a:lnTo>
                    <a:pt x="51732" y="100341"/>
                  </a:lnTo>
                  <a:lnTo>
                    <a:pt x="50995" y="100930"/>
                  </a:lnTo>
                  <a:lnTo>
                    <a:pt x="51054" y="98986"/>
                  </a:lnTo>
                  <a:lnTo>
                    <a:pt x="51113" y="97101"/>
                  </a:lnTo>
                  <a:lnTo>
                    <a:pt x="51172" y="95539"/>
                  </a:lnTo>
                  <a:lnTo>
                    <a:pt x="51231" y="93683"/>
                  </a:lnTo>
                  <a:lnTo>
                    <a:pt x="51231" y="91621"/>
                  </a:lnTo>
                  <a:lnTo>
                    <a:pt x="51231" y="89382"/>
                  </a:lnTo>
                  <a:lnTo>
                    <a:pt x="51673" y="89029"/>
                  </a:lnTo>
                  <a:lnTo>
                    <a:pt x="52144" y="88675"/>
                  </a:lnTo>
                  <a:lnTo>
                    <a:pt x="52616" y="88351"/>
                  </a:lnTo>
                  <a:lnTo>
                    <a:pt x="53146" y="88027"/>
                  </a:lnTo>
                  <a:lnTo>
                    <a:pt x="53676" y="87732"/>
                  </a:lnTo>
                  <a:lnTo>
                    <a:pt x="54265" y="87467"/>
                  </a:lnTo>
                  <a:lnTo>
                    <a:pt x="54884" y="87231"/>
                  </a:lnTo>
                  <a:lnTo>
                    <a:pt x="55503" y="86996"/>
                  </a:lnTo>
                  <a:close/>
                  <a:moveTo>
                    <a:pt x="84197" y="99074"/>
                  </a:moveTo>
                  <a:lnTo>
                    <a:pt x="92239" y="99133"/>
                  </a:lnTo>
                  <a:lnTo>
                    <a:pt x="91562" y="99958"/>
                  </a:lnTo>
                  <a:lnTo>
                    <a:pt x="90855" y="100842"/>
                  </a:lnTo>
                  <a:lnTo>
                    <a:pt x="90148" y="101814"/>
                  </a:lnTo>
                  <a:lnTo>
                    <a:pt x="89411" y="102816"/>
                  </a:lnTo>
                  <a:lnTo>
                    <a:pt x="88468" y="102963"/>
                  </a:lnTo>
                  <a:lnTo>
                    <a:pt x="87526" y="103140"/>
                  </a:lnTo>
                  <a:lnTo>
                    <a:pt x="85611" y="103552"/>
                  </a:lnTo>
                  <a:lnTo>
                    <a:pt x="83696" y="103994"/>
                  </a:lnTo>
                  <a:lnTo>
                    <a:pt x="81781" y="104495"/>
                  </a:lnTo>
                  <a:lnTo>
                    <a:pt x="83136" y="101579"/>
                  </a:lnTo>
                  <a:lnTo>
                    <a:pt x="84197" y="99074"/>
                  </a:lnTo>
                  <a:close/>
                  <a:moveTo>
                    <a:pt x="108236" y="98633"/>
                  </a:moveTo>
                  <a:lnTo>
                    <a:pt x="108560" y="98662"/>
                  </a:lnTo>
                  <a:lnTo>
                    <a:pt x="110210" y="98839"/>
                  </a:lnTo>
                  <a:lnTo>
                    <a:pt x="111742" y="98957"/>
                  </a:lnTo>
                  <a:lnTo>
                    <a:pt x="112242" y="100017"/>
                  </a:lnTo>
                  <a:lnTo>
                    <a:pt x="112743" y="101078"/>
                  </a:lnTo>
                  <a:lnTo>
                    <a:pt x="113745" y="103199"/>
                  </a:lnTo>
                  <a:lnTo>
                    <a:pt x="114010" y="103729"/>
                  </a:lnTo>
                  <a:lnTo>
                    <a:pt x="111565" y="104937"/>
                  </a:lnTo>
                  <a:lnTo>
                    <a:pt x="108177" y="104259"/>
                  </a:lnTo>
                  <a:lnTo>
                    <a:pt x="106233" y="103906"/>
                  </a:lnTo>
                  <a:lnTo>
                    <a:pt x="104229" y="103552"/>
                  </a:lnTo>
                  <a:lnTo>
                    <a:pt x="102167" y="103199"/>
                  </a:lnTo>
                  <a:lnTo>
                    <a:pt x="100134" y="102904"/>
                  </a:lnTo>
                  <a:lnTo>
                    <a:pt x="98161" y="102669"/>
                  </a:lnTo>
                  <a:lnTo>
                    <a:pt x="96305" y="102521"/>
                  </a:lnTo>
                  <a:lnTo>
                    <a:pt x="98161" y="99074"/>
                  </a:lnTo>
                  <a:lnTo>
                    <a:pt x="99751" y="99016"/>
                  </a:lnTo>
                  <a:lnTo>
                    <a:pt x="101313" y="98927"/>
                  </a:lnTo>
                  <a:lnTo>
                    <a:pt x="104288" y="98750"/>
                  </a:lnTo>
                  <a:lnTo>
                    <a:pt x="105643" y="98662"/>
                  </a:lnTo>
                  <a:lnTo>
                    <a:pt x="106822" y="98633"/>
                  </a:lnTo>
                  <a:close/>
                  <a:moveTo>
                    <a:pt x="69260" y="98898"/>
                  </a:moveTo>
                  <a:lnTo>
                    <a:pt x="74328" y="98986"/>
                  </a:lnTo>
                  <a:lnTo>
                    <a:pt x="79837" y="99045"/>
                  </a:lnTo>
                  <a:lnTo>
                    <a:pt x="78010" y="102580"/>
                  </a:lnTo>
                  <a:lnTo>
                    <a:pt x="76154" y="106351"/>
                  </a:lnTo>
                  <a:lnTo>
                    <a:pt x="74799" y="106881"/>
                  </a:lnTo>
                  <a:lnTo>
                    <a:pt x="73562" y="107412"/>
                  </a:lnTo>
                  <a:lnTo>
                    <a:pt x="72472" y="107913"/>
                  </a:lnTo>
                  <a:lnTo>
                    <a:pt x="71558" y="108413"/>
                  </a:lnTo>
                  <a:lnTo>
                    <a:pt x="70321" y="109150"/>
                  </a:lnTo>
                  <a:lnTo>
                    <a:pt x="68907" y="110034"/>
                  </a:lnTo>
                  <a:lnTo>
                    <a:pt x="67346" y="111035"/>
                  </a:lnTo>
                  <a:lnTo>
                    <a:pt x="65755" y="112096"/>
                  </a:lnTo>
                  <a:lnTo>
                    <a:pt x="65755" y="112096"/>
                  </a:lnTo>
                  <a:lnTo>
                    <a:pt x="67228" y="106557"/>
                  </a:lnTo>
                  <a:lnTo>
                    <a:pt x="69260" y="98898"/>
                  </a:lnTo>
                  <a:close/>
                  <a:moveTo>
                    <a:pt x="114305" y="106881"/>
                  </a:moveTo>
                  <a:lnTo>
                    <a:pt x="115454" y="106970"/>
                  </a:lnTo>
                  <a:lnTo>
                    <a:pt x="115984" y="108325"/>
                  </a:lnTo>
                  <a:lnTo>
                    <a:pt x="116396" y="109503"/>
                  </a:lnTo>
                  <a:lnTo>
                    <a:pt x="116838" y="110682"/>
                  </a:lnTo>
                  <a:lnTo>
                    <a:pt x="117280" y="111860"/>
                  </a:lnTo>
                  <a:lnTo>
                    <a:pt x="117722" y="113009"/>
                  </a:lnTo>
                  <a:lnTo>
                    <a:pt x="116426" y="112626"/>
                  </a:lnTo>
                  <a:lnTo>
                    <a:pt x="115660" y="112420"/>
                  </a:lnTo>
                  <a:lnTo>
                    <a:pt x="114776" y="112214"/>
                  </a:lnTo>
                  <a:lnTo>
                    <a:pt x="113833" y="112037"/>
                  </a:lnTo>
                  <a:lnTo>
                    <a:pt x="112802" y="111831"/>
                  </a:lnTo>
                  <a:lnTo>
                    <a:pt x="111742" y="111683"/>
                  </a:lnTo>
                  <a:lnTo>
                    <a:pt x="110593" y="111566"/>
                  </a:lnTo>
                  <a:lnTo>
                    <a:pt x="112508" y="109179"/>
                  </a:lnTo>
                  <a:lnTo>
                    <a:pt x="114305" y="106881"/>
                  </a:lnTo>
                  <a:close/>
                  <a:moveTo>
                    <a:pt x="107676" y="106881"/>
                  </a:moveTo>
                  <a:lnTo>
                    <a:pt x="105349" y="108089"/>
                  </a:lnTo>
                  <a:lnTo>
                    <a:pt x="104318" y="108678"/>
                  </a:lnTo>
                  <a:lnTo>
                    <a:pt x="103434" y="109179"/>
                  </a:lnTo>
                  <a:lnTo>
                    <a:pt x="102904" y="109503"/>
                  </a:lnTo>
                  <a:lnTo>
                    <a:pt x="102344" y="109857"/>
                  </a:lnTo>
                  <a:lnTo>
                    <a:pt x="101136" y="110741"/>
                  </a:lnTo>
                  <a:lnTo>
                    <a:pt x="99810" y="111801"/>
                  </a:lnTo>
                  <a:lnTo>
                    <a:pt x="98396" y="112980"/>
                  </a:lnTo>
                  <a:lnTo>
                    <a:pt x="96010" y="113569"/>
                  </a:lnTo>
                  <a:lnTo>
                    <a:pt x="93594" y="114246"/>
                  </a:lnTo>
                  <a:lnTo>
                    <a:pt x="91238" y="114953"/>
                  </a:lnTo>
                  <a:lnTo>
                    <a:pt x="88999" y="115690"/>
                  </a:lnTo>
                  <a:lnTo>
                    <a:pt x="88999" y="115690"/>
                  </a:lnTo>
                  <a:lnTo>
                    <a:pt x="92121" y="110122"/>
                  </a:lnTo>
                  <a:lnTo>
                    <a:pt x="95804" y="109120"/>
                  </a:lnTo>
                  <a:lnTo>
                    <a:pt x="99192" y="108266"/>
                  </a:lnTo>
                  <a:lnTo>
                    <a:pt x="100694" y="107883"/>
                  </a:lnTo>
                  <a:lnTo>
                    <a:pt x="102079" y="107588"/>
                  </a:lnTo>
                  <a:lnTo>
                    <a:pt x="103287" y="107353"/>
                  </a:lnTo>
                  <a:lnTo>
                    <a:pt x="104318" y="107205"/>
                  </a:lnTo>
                  <a:lnTo>
                    <a:pt x="106026" y="106999"/>
                  </a:lnTo>
                  <a:lnTo>
                    <a:pt x="107676" y="106881"/>
                  </a:lnTo>
                  <a:close/>
                  <a:moveTo>
                    <a:pt x="54236" y="100489"/>
                  </a:moveTo>
                  <a:lnTo>
                    <a:pt x="54206" y="101637"/>
                  </a:lnTo>
                  <a:lnTo>
                    <a:pt x="54206" y="102698"/>
                  </a:lnTo>
                  <a:lnTo>
                    <a:pt x="54265" y="103641"/>
                  </a:lnTo>
                  <a:lnTo>
                    <a:pt x="54324" y="104495"/>
                  </a:lnTo>
                  <a:lnTo>
                    <a:pt x="54501" y="105939"/>
                  </a:lnTo>
                  <a:lnTo>
                    <a:pt x="54737" y="107441"/>
                  </a:lnTo>
                  <a:lnTo>
                    <a:pt x="55031" y="108944"/>
                  </a:lnTo>
                  <a:lnTo>
                    <a:pt x="55355" y="110476"/>
                  </a:lnTo>
                  <a:lnTo>
                    <a:pt x="55709" y="111919"/>
                  </a:lnTo>
                  <a:lnTo>
                    <a:pt x="56092" y="113333"/>
                  </a:lnTo>
                  <a:lnTo>
                    <a:pt x="56769" y="115749"/>
                  </a:lnTo>
                  <a:lnTo>
                    <a:pt x="54796" y="113127"/>
                  </a:lnTo>
                  <a:lnTo>
                    <a:pt x="53794" y="111831"/>
                  </a:lnTo>
                  <a:lnTo>
                    <a:pt x="52763" y="110564"/>
                  </a:lnTo>
                  <a:lnTo>
                    <a:pt x="50877" y="108325"/>
                  </a:lnTo>
                  <a:lnTo>
                    <a:pt x="50907" y="105408"/>
                  </a:lnTo>
                  <a:lnTo>
                    <a:pt x="50966" y="101726"/>
                  </a:lnTo>
                  <a:lnTo>
                    <a:pt x="52439" y="101137"/>
                  </a:lnTo>
                  <a:lnTo>
                    <a:pt x="53293" y="100813"/>
                  </a:lnTo>
                  <a:lnTo>
                    <a:pt x="54236" y="100489"/>
                  </a:lnTo>
                  <a:close/>
                  <a:moveTo>
                    <a:pt x="63339" y="98780"/>
                  </a:moveTo>
                  <a:lnTo>
                    <a:pt x="62956" y="100783"/>
                  </a:lnTo>
                  <a:lnTo>
                    <a:pt x="62632" y="102875"/>
                  </a:lnTo>
                  <a:lnTo>
                    <a:pt x="62337" y="104966"/>
                  </a:lnTo>
                  <a:lnTo>
                    <a:pt x="62102" y="107088"/>
                  </a:lnTo>
                  <a:lnTo>
                    <a:pt x="61925" y="109150"/>
                  </a:lnTo>
                  <a:lnTo>
                    <a:pt x="61778" y="111153"/>
                  </a:lnTo>
                  <a:lnTo>
                    <a:pt x="61719" y="113068"/>
                  </a:lnTo>
                  <a:lnTo>
                    <a:pt x="61689" y="114836"/>
                  </a:lnTo>
                  <a:lnTo>
                    <a:pt x="58449" y="117104"/>
                  </a:lnTo>
                  <a:lnTo>
                    <a:pt x="59686" y="99074"/>
                  </a:lnTo>
                  <a:lnTo>
                    <a:pt x="60599" y="98957"/>
                  </a:lnTo>
                  <a:lnTo>
                    <a:pt x="61512" y="98868"/>
                  </a:lnTo>
                  <a:lnTo>
                    <a:pt x="62426" y="98809"/>
                  </a:lnTo>
                  <a:lnTo>
                    <a:pt x="63339" y="98780"/>
                  </a:lnTo>
                  <a:close/>
                  <a:moveTo>
                    <a:pt x="118193" y="114394"/>
                  </a:moveTo>
                  <a:lnTo>
                    <a:pt x="118783" y="116397"/>
                  </a:lnTo>
                  <a:lnTo>
                    <a:pt x="119107" y="117369"/>
                  </a:lnTo>
                  <a:lnTo>
                    <a:pt x="119431" y="118371"/>
                  </a:lnTo>
                  <a:lnTo>
                    <a:pt x="117221" y="119196"/>
                  </a:lnTo>
                  <a:lnTo>
                    <a:pt x="115571" y="119048"/>
                  </a:lnTo>
                  <a:lnTo>
                    <a:pt x="114658" y="119019"/>
                  </a:lnTo>
                  <a:lnTo>
                    <a:pt x="113715" y="118990"/>
                  </a:lnTo>
                  <a:lnTo>
                    <a:pt x="112773" y="118960"/>
                  </a:lnTo>
                  <a:lnTo>
                    <a:pt x="111801" y="118990"/>
                  </a:lnTo>
                  <a:lnTo>
                    <a:pt x="110828" y="119048"/>
                  </a:lnTo>
                  <a:lnTo>
                    <a:pt x="109886" y="119166"/>
                  </a:lnTo>
                  <a:lnTo>
                    <a:pt x="109149" y="119255"/>
                  </a:lnTo>
                  <a:lnTo>
                    <a:pt x="108324" y="119402"/>
                  </a:lnTo>
                  <a:lnTo>
                    <a:pt x="107411" y="119579"/>
                  </a:lnTo>
                  <a:lnTo>
                    <a:pt x="106380" y="119814"/>
                  </a:lnTo>
                  <a:lnTo>
                    <a:pt x="104141" y="120345"/>
                  </a:lnTo>
                  <a:lnTo>
                    <a:pt x="101666" y="120993"/>
                  </a:lnTo>
                  <a:lnTo>
                    <a:pt x="103905" y="118783"/>
                  </a:lnTo>
                  <a:lnTo>
                    <a:pt x="105938" y="116721"/>
                  </a:lnTo>
                  <a:lnTo>
                    <a:pt x="107058" y="116338"/>
                  </a:lnTo>
                  <a:lnTo>
                    <a:pt x="108148" y="115985"/>
                  </a:lnTo>
                  <a:lnTo>
                    <a:pt x="109208" y="115690"/>
                  </a:lnTo>
                  <a:lnTo>
                    <a:pt x="110180" y="115454"/>
                  </a:lnTo>
                  <a:lnTo>
                    <a:pt x="111152" y="115219"/>
                  </a:lnTo>
                  <a:lnTo>
                    <a:pt x="112066" y="115042"/>
                  </a:lnTo>
                  <a:lnTo>
                    <a:pt x="112920" y="114865"/>
                  </a:lnTo>
                  <a:lnTo>
                    <a:pt x="113715" y="114747"/>
                  </a:lnTo>
                  <a:lnTo>
                    <a:pt x="115188" y="114571"/>
                  </a:lnTo>
                  <a:lnTo>
                    <a:pt x="116426" y="114453"/>
                  </a:lnTo>
                  <a:lnTo>
                    <a:pt x="117427" y="114394"/>
                  </a:lnTo>
                  <a:close/>
                  <a:moveTo>
                    <a:pt x="61778" y="117045"/>
                  </a:moveTo>
                  <a:lnTo>
                    <a:pt x="61866" y="118017"/>
                  </a:lnTo>
                  <a:lnTo>
                    <a:pt x="61984" y="118990"/>
                  </a:lnTo>
                  <a:lnTo>
                    <a:pt x="62131" y="119873"/>
                  </a:lnTo>
                  <a:lnTo>
                    <a:pt x="62278" y="120669"/>
                  </a:lnTo>
                  <a:lnTo>
                    <a:pt x="62426" y="121435"/>
                  </a:lnTo>
                  <a:lnTo>
                    <a:pt x="62602" y="122112"/>
                  </a:lnTo>
                  <a:lnTo>
                    <a:pt x="62750" y="122731"/>
                  </a:lnTo>
                  <a:lnTo>
                    <a:pt x="63103" y="123792"/>
                  </a:lnTo>
                  <a:lnTo>
                    <a:pt x="61483" y="121877"/>
                  </a:lnTo>
                  <a:lnTo>
                    <a:pt x="60688" y="120904"/>
                  </a:lnTo>
                  <a:lnTo>
                    <a:pt x="59922" y="119932"/>
                  </a:lnTo>
                  <a:lnTo>
                    <a:pt x="58390" y="117929"/>
                  </a:lnTo>
                  <a:lnTo>
                    <a:pt x="58419" y="117487"/>
                  </a:lnTo>
                  <a:lnTo>
                    <a:pt x="61778" y="117045"/>
                  </a:lnTo>
                  <a:close/>
                  <a:moveTo>
                    <a:pt x="121935" y="125706"/>
                  </a:moveTo>
                  <a:lnTo>
                    <a:pt x="122259" y="126826"/>
                  </a:lnTo>
                  <a:lnTo>
                    <a:pt x="120963" y="127356"/>
                  </a:lnTo>
                  <a:lnTo>
                    <a:pt x="121935" y="125706"/>
                  </a:lnTo>
                  <a:close/>
                  <a:moveTo>
                    <a:pt x="83490" y="112508"/>
                  </a:moveTo>
                  <a:lnTo>
                    <a:pt x="82370" y="114571"/>
                  </a:lnTo>
                  <a:lnTo>
                    <a:pt x="81310" y="116633"/>
                  </a:lnTo>
                  <a:lnTo>
                    <a:pt x="80337" y="118665"/>
                  </a:lnTo>
                  <a:lnTo>
                    <a:pt x="79424" y="120610"/>
                  </a:lnTo>
                  <a:lnTo>
                    <a:pt x="77332" y="122201"/>
                  </a:lnTo>
                  <a:lnTo>
                    <a:pt x="75123" y="123968"/>
                  </a:lnTo>
                  <a:lnTo>
                    <a:pt x="72884" y="125824"/>
                  </a:lnTo>
                  <a:lnTo>
                    <a:pt x="70704" y="127621"/>
                  </a:lnTo>
                  <a:lnTo>
                    <a:pt x="70940" y="126885"/>
                  </a:lnTo>
                  <a:lnTo>
                    <a:pt x="71175" y="126148"/>
                  </a:lnTo>
                  <a:lnTo>
                    <a:pt x="71470" y="125441"/>
                  </a:lnTo>
                  <a:lnTo>
                    <a:pt x="71823" y="124764"/>
                  </a:lnTo>
                  <a:lnTo>
                    <a:pt x="72619" y="123232"/>
                  </a:lnTo>
                  <a:lnTo>
                    <a:pt x="73856" y="120846"/>
                  </a:lnTo>
                  <a:lnTo>
                    <a:pt x="75388" y="117752"/>
                  </a:lnTo>
                  <a:lnTo>
                    <a:pt x="77126" y="114246"/>
                  </a:lnTo>
                  <a:lnTo>
                    <a:pt x="80190" y="113422"/>
                  </a:lnTo>
                  <a:lnTo>
                    <a:pt x="83490" y="112508"/>
                  </a:lnTo>
                  <a:close/>
                  <a:moveTo>
                    <a:pt x="71823" y="115513"/>
                  </a:moveTo>
                  <a:lnTo>
                    <a:pt x="70557" y="118282"/>
                  </a:lnTo>
                  <a:lnTo>
                    <a:pt x="69526" y="120698"/>
                  </a:lnTo>
                  <a:lnTo>
                    <a:pt x="68760" y="122613"/>
                  </a:lnTo>
                  <a:lnTo>
                    <a:pt x="68465" y="123350"/>
                  </a:lnTo>
                  <a:lnTo>
                    <a:pt x="68259" y="123939"/>
                  </a:lnTo>
                  <a:lnTo>
                    <a:pt x="68170" y="124292"/>
                  </a:lnTo>
                  <a:lnTo>
                    <a:pt x="68082" y="124646"/>
                  </a:lnTo>
                  <a:lnTo>
                    <a:pt x="67994" y="125353"/>
                  </a:lnTo>
                  <a:lnTo>
                    <a:pt x="67964" y="126060"/>
                  </a:lnTo>
                  <a:lnTo>
                    <a:pt x="67964" y="126796"/>
                  </a:lnTo>
                  <a:lnTo>
                    <a:pt x="68023" y="127504"/>
                  </a:lnTo>
                  <a:lnTo>
                    <a:pt x="68111" y="128211"/>
                  </a:lnTo>
                  <a:lnTo>
                    <a:pt x="68259" y="128888"/>
                  </a:lnTo>
                  <a:lnTo>
                    <a:pt x="68406" y="129566"/>
                  </a:lnTo>
                  <a:lnTo>
                    <a:pt x="68200" y="129742"/>
                  </a:lnTo>
                  <a:lnTo>
                    <a:pt x="67581" y="129006"/>
                  </a:lnTo>
                  <a:lnTo>
                    <a:pt x="66079" y="127268"/>
                  </a:lnTo>
                  <a:lnTo>
                    <a:pt x="64576" y="125530"/>
                  </a:lnTo>
                  <a:lnTo>
                    <a:pt x="64311" y="121788"/>
                  </a:lnTo>
                  <a:lnTo>
                    <a:pt x="64547" y="119225"/>
                  </a:lnTo>
                  <a:lnTo>
                    <a:pt x="64694" y="117899"/>
                  </a:lnTo>
                  <a:lnTo>
                    <a:pt x="64871" y="116603"/>
                  </a:lnTo>
                  <a:lnTo>
                    <a:pt x="68053" y="116132"/>
                  </a:lnTo>
                  <a:lnTo>
                    <a:pt x="71264" y="115631"/>
                  </a:lnTo>
                  <a:lnTo>
                    <a:pt x="71823" y="115513"/>
                  </a:lnTo>
                  <a:close/>
                  <a:moveTo>
                    <a:pt x="87938" y="124440"/>
                  </a:moveTo>
                  <a:lnTo>
                    <a:pt x="87231" y="125559"/>
                  </a:lnTo>
                  <a:lnTo>
                    <a:pt x="86907" y="126089"/>
                  </a:lnTo>
                  <a:lnTo>
                    <a:pt x="86642" y="126620"/>
                  </a:lnTo>
                  <a:lnTo>
                    <a:pt x="86612" y="126679"/>
                  </a:lnTo>
                  <a:lnTo>
                    <a:pt x="86141" y="126973"/>
                  </a:lnTo>
                  <a:lnTo>
                    <a:pt x="85729" y="127268"/>
                  </a:lnTo>
                  <a:lnTo>
                    <a:pt x="82841" y="129448"/>
                  </a:lnTo>
                  <a:lnTo>
                    <a:pt x="79277" y="132188"/>
                  </a:lnTo>
                  <a:lnTo>
                    <a:pt x="81074" y="129418"/>
                  </a:lnTo>
                  <a:lnTo>
                    <a:pt x="81987" y="127975"/>
                  </a:lnTo>
                  <a:lnTo>
                    <a:pt x="82871" y="126531"/>
                  </a:lnTo>
                  <a:lnTo>
                    <a:pt x="84138" y="126060"/>
                  </a:lnTo>
                  <a:lnTo>
                    <a:pt x="85375" y="125530"/>
                  </a:lnTo>
                  <a:lnTo>
                    <a:pt x="87938" y="124440"/>
                  </a:lnTo>
                  <a:close/>
                  <a:moveTo>
                    <a:pt x="64753" y="128211"/>
                  </a:moveTo>
                  <a:lnTo>
                    <a:pt x="65107" y="128623"/>
                  </a:lnTo>
                  <a:lnTo>
                    <a:pt x="66049" y="129684"/>
                  </a:lnTo>
                  <a:lnTo>
                    <a:pt x="66963" y="130803"/>
                  </a:lnTo>
                  <a:lnTo>
                    <a:pt x="64989" y="132512"/>
                  </a:lnTo>
                  <a:lnTo>
                    <a:pt x="64959" y="131834"/>
                  </a:lnTo>
                  <a:lnTo>
                    <a:pt x="64753" y="128211"/>
                  </a:lnTo>
                  <a:close/>
                  <a:moveTo>
                    <a:pt x="63663" y="127474"/>
                  </a:moveTo>
                  <a:lnTo>
                    <a:pt x="63427" y="130243"/>
                  </a:lnTo>
                  <a:lnTo>
                    <a:pt x="63221" y="133013"/>
                  </a:lnTo>
                  <a:lnTo>
                    <a:pt x="59067" y="132924"/>
                  </a:lnTo>
                  <a:lnTo>
                    <a:pt x="54678" y="132924"/>
                  </a:lnTo>
                  <a:lnTo>
                    <a:pt x="52262" y="129035"/>
                  </a:lnTo>
                  <a:lnTo>
                    <a:pt x="59038" y="128122"/>
                  </a:lnTo>
                  <a:lnTo>
                    <a:pt x="63663" y="127474"/>
                  </a:lnTo>
                  <a:close/>
                  <a:moveTo>
                    <a:pt x="51378" y="129153"/>
                  </a:moveTo>
                  <a:lnTo>
                    <a:pt x="51584" y="130980"/>
                  </a:lnTo>
                  <a:lnTo>
                    <a:pt x="51820" y="132983"/>
                  </a:lnTo>
                  <a:lnTo>
                    <a:pt x="50553" y="133042"/>
                  </a:lnTo>
                  <a:lnTo>
                    <a:pt x="49345" y="133130"/>
                  </a:lnTo>
                  <a:lnTo>
                    <a:pt x="47902" y="131422"/>
                  </a:lnTo>
                  <a:lnTo>
                    <a:pt x="46488" y="129772"/>
                  </a:lnTo>
                  <a:lnTo>
                    <a:pt x="51378" y="129153"/>
                  </a:lnTo>
                  <a:close/>
                  <a:moveTo>
                    <a:pt x="67758" y="131746"/>
                  </a:moveTo>
                  <a:lnTo>
                    <a:pt x="68877" y="133189"/>
                  </a:lnTo>
                  <a:lnTo>
                    <a:pt x="65077" y="133042"/>
                  </a:lnTo>
                  <a:lnTo>
                    <a:pt x="65018" y="132630"/>
                  </a:lnTo>
                  <a:lnTo>
                    <a:pt x="67758" y="131746"/>
                  </a:lnTo>
                  <a:close/>
                  <a:moveTo>
                    <a:pt x="76478" y="128829"/>
                  </a:moveTo>
                  <a:lnTo>
                    <a:pt x="76066" y="130567"/>
                  </a:lnTo>
                  <a:lnTo>
                    <a:pt x="75712" y="132247"/>
                  </a:lnTo>
                  <a:lnTo>
                    <a:pt x="75447" y="133837"/>
                  </a:lnTo>
                  <a:lnTo>
                    <a:pt x="75211" y="135310"/>
                  </a:lnTo>
                  <a:lnTo>
                    <a:pt x="75123" y="135369"/>
                  </a:lnTo>
                  <a:lnTo>
                    <a:pt x="75064" y="134603"/>
                  </a:lnTo>
                  <a:lnTo>
                    <a:pt x="75005" y="133837"/>
                  </a:lnTo>
                  <a:lnTo>
                    <a:pt x="75005" y="133071"/>
                  </a:lnTo>
                  <a:lnTo>
                    <a:pt x="75005" y="132306"/>
                  </a:lnTo>
                  <a:lnTo>
                    <a:pt x="75064" y="131540"/>
                  </a:lnTo>
                  <a:lnTo>
                    <a:pt x="75152" y="130803"/>
                  </a:lnTo>
                  <a:lnTo>
                    <a:pt x="75300" y="130096"/>
                  </a:lnTo>
                  <a:lnTo>
                    <a:pt x="75506" y="129448"/>
                  </a:lnTo>
                  <a:lnTo>
                    <a:pt x="75624" y="129124"/>
                  </a:lnTo>
                  <a:lnTo>
                    <a:pt x="76478" y="128829"/>
                  </a:lnTo>
                  <a:close/>
                  <a:moveTo>
                    <a:pt x="74593" y="129477"/>
                  </a:moveTo>
                  <a:lnTo>
                    <a:pt x="74210" y="130302"/>
                  </a:lnTo>
                  <a:lnTo>
                    <a:pt x="74033" y="130715"/>
                  </a:lnTo>
                  <a:lnTo>
                    <a:pt x="73886" y="131186"/>
                  </a:lnTo>
                  <a:lnTo>
                    <a:pt x="73709" y="131716"/>
                  </a:lnTo>
                  <a:lnTo>
                    <a:pt x="73562" y="132247"/>
                  </a:lnTo>
                  <a:lnTo>
                    <a:pt x="73414" y="132836"/>
                  </a:lnTo>
                  <a:lnTo>
                    <a:pt x="73296" y="133425"/>
                  </a:lnTo>
                  <a:lnTo>
                    <a:pt x="73090" y="134633"/>
                  </a:lnTo>
                  <a:lnTo>
                    <a:pt x="72913" y="135900"/>
                  </a:lnTo>
                  <a:lnTo>
                    <a:pt x="72089" y="134780"/>
                  </a:lnTo>
                  <a:lnTo>
                    <a:pt x="71293" y="133661"/>
                  </a:lnTo>
                  <a:lnTo>
                    <a:pt x="70616" y="132718"/>
                  </a:lnTo>
                  <a:lnTo>
                    <a:pt x="69909" y="131805"/>
                  </a:lnTo>
                  <a:lnTo>
                    <a:pt x="70026" y="131009"/>
                  </a:lnTo>
                  <a:lnTo>
                    <a:pt x="74593" y="129477"/>
                  </a:lnTo>
                  <a:close/>
                  <a:moveTo>
                    <a:pt x="69879" y="134544"/>
                  </a:moveTo>
                  <a:lnTo>
                    <a:pt x="70999" y="136106"/>
                  </a:lnTo>
                  <a:lnTo>
                    <a:pt x="72147" y="137697"/>
                  </a:lnTo>
                  <a:lnTo>
                    <a:pt x="70174" y="139229"/>
                  </a:lnTo>
                  <a:lnTo>
                    <a:pt x="72707" y="138522"/>
                  </a:lnTo>
                  <a:lnTo>
                    <a:pt x="72648" y="140525"/>
                  </a:lnTo>
                  <a:lnTo>
                    <a:pt x="69879" y="140348"/>
                  </a:lnTo>
                  <a:lnTo>
                    <a:pt x="68377" y="140260"/>
                  </a:lnTo>
                  <a:lnTo>
                    <a:pt x="66933" y="140201"/>
                  </a:lnTo>
                  <a:lnTo>
                    <a:pt x="66226" y="137844"/>
                  </a:lnTo>
                  <a:lnTo>
                    <a:pt x="65902" y="136783"/>
                  </a:lnTo>
                  <a:lnTo>
                    <a:pt x="65637" y="135811"/>
                  </a:lnTo>
                  <a:lnTo>
                    <a:pt x="69879" y="134544"/>
                  </a:lnTo>
                  <a:close/>
                  <a:moveTo>
                    <a:pt x="63133" y="136577"/>
                  </a:moveTo>
                  <a:lnTo>
                    <a:pt x="63162" y="137373"/>
                  </a:lnTo>
                  <a:lnTo>
                    <a:pt x="63192" y="138021"/>
                  </a:lnTo>
                  <a:lnTo>
                    <a:pt x="63309" y="138757"/>
                  </a:lnTo>
                  <a:lnTo>
                    <a:pt x="63427" y="139582"/>
                  </a:lnTo>
                  <a:lnTo>
                    <a:pt x="63604" y="140466"/>
                  </a:lnTo>
                  <a:lnTo>
                    <a:pt x="61689" y="140819"/>
                  </a:lnTo>
                  <a:lnTo>
                    <a:pt x="59509" y="141261"/>
                  </a:lnTo>
                  <a:lnTo>
                    <a:pt x="58655" y="139523"/>
                  </a:lnTo>
                  <a:lnTo>
                    <a:pt x="58242" y="138757"/>
                  </a:lnTo>
                  <a:lnTo>
                    <a:pt x="57859" y="138050"/>
                  </a:lnTo>
                  <a:lnTo>
                    <a:pt x="60570" y="137314"/>
                  </a:lnTo>
                  <a:lnTo>
                    <a:pt x="63133" y="136577"/>
                  </a:lnTo>
                  <a:close/>
                  <a:moveTo>
                    <a:pt x="54030" y="139081"/>
                  </a:moveTo>
                  <a:lnTo>
                    <a:pt x="54707" y="140584"/>
                  </a:lnTo>
                  <a:lnTo>
                    <a:pt x="55473" y="142175"/>
                  </a:lnTo>
                  <a:lnTo>
                    <a:pt x="55031" y="142293"/>
                  </a:lnTo>
                  <a:lnTo>
                    <a:pt x="54324" y="140731"/>
                  </a:lnTo>
                  <a:lnTo>
                    <a:pt x="53941" y="139965"/>
                  </a:lnTo>
                  <a:lnTo>
                    <a:pt x="53558" y="139199"/>
                  </a:lnTo>
                  <a:lnTo>
                    <a:pt x="54030" y="139081"/>
                  </a:lnTo>
                  <a:close/>
                  <a:moveTo>
                    <a:pt x="120668" y="121877"/>
                  </a:moveTo>
                  <a:lnTo>
                    <a:pt x="121522" y="124410"/>
                  </a:lnTo>
                  <a:lnTo>
                    <a:pt x="119961" y="125913"/>
                  </a:lnTo>
                  <a:lnTo>
                    <a:pt x="118282" y="127474"/>
                  </a:lnTo>
                  <a:lnTo>
                    <a:pt x="116337" y="129301"/>
                  </a:lnTo>
                  <a:lnTo>
                    <a:pt x="112802" y="130833"/>
                  </a:lnTo>
                  <a:lnTo>
                    <a:pt x="112095" y="131157"/>
                  </a:lnTo>
                  <a:lnTo>
                    <a:pt x="111359" y="131598"/>
                  </a:lnTo>
                  <a:lnTo>
                    <a:pt x="110563" y="132099"/>
                  </a:lnTo>
                  <a:lnTo>
                    <a:pt x="109709" y="132688"/>
                  </a:lnTo>
                  <a:lnTo>
                    <a:pt x="108825" y="133337"/>
                  </a:lnTo>
                  <a:lnTo>
                    <a:pt x="107882" y="134044"/>
                  </a:lnTo>
                  <a:lnTo>
                    <a:pt x="106940" y="134810"/>
                  </a:lnTo>
                  <a:lnTo>
                    <a:pt x="105968" y="135605"/>
                  </a:lnTo>
                  <a:lnTo>
                    <a:pt x="104995" y="136430"/>
                  </a:lnTo>
                  <a:lnTo>
                    <a:pt x="104023" y="137314"/>
                  </a:lnTo>
                  <a:lnTo>
                    <a:pt x="102049" y="139111"/>
                  </a:lnTo>
                  <a:lnTo>
                    <a:pt x="100164" y="140908"/>
                  </a:lnTo>
                  <a:lnTo>
                    <a:pt x="98367" y="142705"/>
                  </a:lnTo>
                  <a:lnTo>
                    <a:pt x="96511" y="143707"/>
                  </a:lnTo>
                  <a:lnTo>
                    <a:pt x="96835" y="140584"/>
                  </a:lnTo>
                  <a:lnTo>
                    <a:pt x="99427" y="138610"/>
                  </a:lnTo>
                  <a:lnTo>
                    <a:pt x="101902" y="136754"/>
                  </a:lnTo>
                  <a:lnTo>
                    <a:pt x="106439" y="133425"/>
                  </a:lnTo>
                  <a:lnTo>
                    <a:pt x="108589" y="131864"/>
                  </a:lnTo>
                  <a:lnTo>
                    <a:pt x="110622" y="130332"/>
                  </a:lnTo>
                  <a:lnTo>
                    <a:pt x="112596" y="128800"/>
                  </a:lnTo>
                  <a:lnTo>
                    <a:pt x="114511" y="127209"/>
                  </a:lnTo>
                  <a:lnTo>
                    <a:pt x="115984" y="125972"/>
                  </a:lnTo>
                  <a:lnTo>
                    <a:pt x="117516" y="124646"/>
                  </a:lnTo>
                  <a:lnTo>
                    <a:pt x="120668" y="121877"/>
                  </a:lnTo>
                  <a:close/>
                  <a:moveTo>
                    <a:pt x="98043" y="130803"/>
                  </a:moveTo>
                  <a:lnTo>
                    <a:pt x="96481" y="132306"/>
                  </a:lnTo>
                  <a:lnTo>
                    <a:pt x="94979" y="133867"/>
                  </a:lnTo>
                  <a:lnTo>
                    <a:pt x="93535" y="135399"/>
                  </a:lnTo>
                  <a:lnTo>
                    <a:pt x="92151" y="136931"/>
                  </a:lnTo>
                  <a:lnTo>
                    <a:pt x="90913" y="138404"/>
                  </a:lnTo>
                  <a:lnTo>
                    <a:pt x="89823" y="139788"/>
                  </a:lnTo>
                  <a:lnTo>
                    <a:pt x="89323" y="140437"/>
                  </a:lnTo>
                  <a:lnTo>
                    <a:pt x="88881" y="141055"/>
                  </a:lnTo>
                  <a:lnTo>
                    <a:pt x="88468" y="141644"/>
                  </a:lnTo>
                  <a:lnTo>
                    <a:pt x="88144" y="142204"/>
                  </a:lnTo>
                  <a:lnTo>
                    <a:pt x="87702" y="142970"/>
                  </a:lnTo>
                  <a:lnTo>
                    <a:pt x="87319" y="143736"/>
                  </a:lnTo>
                  <a:lnTo>
                    <a:pt x="87290" y="143235"/>
                  </a:lnTo>
                  <a:lnTo>
                    <a:pt x="87231" y="142823"/>
                  </a:lnTo>
                  <a:lnTo>
                    <a:pt x="87202" y="142440"/>
                  </a:lnTo>
                  <a:lnTo>
                    <a:pt x="87172" y="142027"/>
                  </a:lnTo>
                  <a:lnTo>
                    <a:pt x="87143" y="141085"/>
                  </a:lnTo>
                  <a:lnTo>
                    <a:pt x="87202" y="140083"/>
                  </a:lnTo>
                  <a:lnTo>
                    <a:pt x="87349" y="138964"/>
                  </a:lnTo>
                  <a:lnTo>
                    <a:pt x="87526" y="137844"/>
                  </a:lnTo>
                  <a:lnTo>
                    <a:pt x="87761" y="136666"/>
                  </a:lnTo>
                  <a:lnTo>
                    <a:pt x="88085" y="135517"/>
                  </a:lnTo>
                  <a:lnTo>
                    <a:pt x="88468" y="134368"/>
                  </a:lnTo>
                  <a:lnTo>
                    <a:pt x="88940" y="133837"/>
                  </a:lnTo>
                  <a:lnTo>
                    <a:pt x="91179" y="133160"/>
                  </a:lnTo>
                  <a:lnTo>
                    <a:pt x="93211" y="132512"/>
                  </a:lnTo>
                  <a:lnTo>
                    <a:pt x="95008" y="131923"/>
                  </a:lnTo>
                  <a:lnTo>
                    <a:pt x="96511" y="131392"/>
                  </a:lnTo>
                  <a:lnTo>
                    <a:pt x="98043" y="130803"/>
                  </a:lnTo>
                  <a:close/>
                  <a:moveTo>
                    <a:pt x="49287" y="140201"/>
                  </a:moveTo>
                  <a:lnTo>
                    <a:pt x="50877" y="143383"/>
                  </a:lnTo>
                  <a:lnTo>
                    <a:pt x="49110" y="143883"/>
                  </a:lnTo>
                  <a:lnTo>
                    <a:pt x="47460" y="144384"/>
                  </a:lnTo>
                  <a:lnTo>
                    <a:pt x="45781" y="142705"/>
                  </a:lnTo>
                  <a:lnTo>
                    <a:pt x="44160" y="141114"/>
                  </a:lnTo>
                  <a:lnTo>
                    <a:pt x="47018" y="140613"/>
                  </a:lnTo>
                  <a:lnTo>
                    <a:pt x="48108" y="140437"/>
                  </a:lnTo>
                  <a:lnTo>
                    <a:pt x="49287" y="140201"/>
                  </a:lnTo>
                  <a:close/>
                  <a:moveTo>
                    <a:pt x="82871" y="135635"/>
                  </a:moveTo>
                  <a:lnTo>
                    <a:pt x="82252" y="137343"/>
                  </a:lnTo>
                  <a:lnTo>
                    <a:pt x="81693" y="138964"/>
                  </a:lnTo>
                  <a:lnTo>
                    <a:pt x="80720" y="141880"/>
                  </a:lnTo>
                  <a:lnTo>
                    <a:pt x="80013" y="144148"/>
                  </a:lnTo>
                  <a:lnTo>
                    <a:pt x="79601" y="145474"/>
                  </a:lnTo>
                  <a:lnTo>
                    <a:pt x="78805" y="144384"/>
                  </a:lnTo>
                  <a:lnTo>
                    <a:pt x="78010" y="143265"/>
                  </a:lnTo>
                  <a:lnTo>
                    <a:pt x="76979" y="141762"/>
                  </a:lnTo>
                  <a:lnTo>
                    <a:pt x="75918" y="140260"/>
                  </a:lnTo>
                  <a:lnTo>
                    <a:pt x="75653" y="138757"/>
                  </a:lnTo>
                  <a:lnTo>
                    <a:pt x="76213" y="137549"/>
                  </a:lnTo>
                  <a:lnTo>
                    <a:pt x="82871" y="135635"/>
                  </a:lnTo>
                  <a:close/>
                  <a:moveTo>
                    <a:pt x="92298" y="144384"/>
                  </a:moveTo>
                  <a:lnTo>
                    <a:pt x="92092" y="145239"/>
                  </a:lnTo>
                  <a:lnTo>
                    <a:pt x="91856" y="146152"/>
                  </a:lnTo>
                  <a:lnTo>
                    <a:pt x="89323" y="147448"/>
                  </a:lnTo>
                  <a:lnTo>
                    <a:pt x="90000" y="146712"/>
                  </a:lnTo>
                  <a:lnTo>
                    <a:pt x="90707" y="145946"/>
                  </a:lnTo>
                  <a:lnTo>
                    <a:pt x="91473" y="145180"/>
                  </a:lnTo>
                  <a:lnTo>
                    <a:pt x="92298" y="144384"/>
                  </a:lnTo>
                  <a:close/>
                  <a:moveTo>
                    <a:pt x="72619" y="142734"/>
                  </a:moveTo>
                  <a:lnTo>
                    <a:pt x="72589" y="145798"/>
                  </a:lnTo>
                  <a:lnTo>
                    <a:pt x="72619" y="146594"/>
                  </a:lnTo>
                  <a:lnTo>
                    <a:pt x="72678" y="147419"/>
                  </a:lnTo>
                  <a:lnTo>
                    <a:pt x="71912" y="147419"/>
                  </a:lnTo>
                  <a:lnTo>
                    <a:pt x="71234" y="147477"/>
                  </a:lnTo>
                  <a:lnTo>
                    <a:pt x="70350" y="147566"/>
                  </a:lnTo>
                  <a:lnTo>
                    <a:pt x="69378" y="147684"/>
                  </a:lnTo>
                  <a:lnTo>
                    <a:pt x="68642" y="145474"/>
                  </a:lnTo>
                  <a:lnTo>
                    <a:pt x="68288" y="144355"/>
                  </a:lnTo>
                  <a:lnTo>
                    <a:pt x="70645" y="143471"/>
                  </a:lnTo>
                  <a:lnTo>
                    <a:pt x="72619" y="142734"/>
                  </a:lnTo>
                  <a:close/>
                  <a:moveTo>
                    <a:pt x="76449" y="143824"/>
                  </a:moveTo>
                  <a:lnTo>
                    <a:pt x="78982" y="147360"/>
                  </a:lnTo>
                  <a:lnTo>
                    <a:pt x="79778" y="148391"/>
                  </a:lnTo>
                  <a:lnTo>
                    <a:pt x="78540" y="148155"/>
                  </a:lnTo>
                  <a:lnTo>
                    <a:pt x="77008" y="147890"/>
                  </a:lnTo>
                  <a:lnTo>
                    <a:pt x="76449" y="143824"/>
                  </a:lnTo>
                  <a:close/>
                  <a:moveTo>
                    <a:pt x="64753" y="145592"/>
                  </a:moveTo>
                  <a:lnTo>
                    <a:pt x="65136" y="147036"/>
                  </a:lnTo>
                  <a:lnTo>
                    <a:pt x="65548" y="148450"/>
                  </a:lnTo>
                  <a:lnTo>
                    <a:pt x="64282" y="148803"/>
                  </a:lnTo>
                  <a:lnTo>
                    <a:pt x="62985" y="149216"/>
                  </a:lnTo>
                  <a:lnTo>
                    <a:pt x="61895" y="146564"/>
                  </a:lnTo>
                  <a:lnTo>
                    <a:pt x="64753" y="145592"/>
                  </a:lnTo>
                  <a:close/>
                  <a:moveTo>
                    <a:pt x="85905" y="137432"/>
                  </a:moveTo>
                  <a:lnTo>
                    <a:pt x="85670" y="138198"/>
                  </a:lnTo>
                  <a:lnTo>
                    <a:pt x="85434" y="138964"/>
                  </a:lnTo>
                  <a:lnTo>
                    <a:pt x="85228" y="139788"/>
                  </a:lnTo>
                  <a:lnTo>
                    <a:pt x="85051" y="140613"/>
                  </a:lnTo>
                  <a:lnTo>
                    <a:pt x="84904" y="141497"/>
                  </a:lnTo>
                  <a:lnTo>
                    <a:pt x="84756" y="142528"/>
                  </a:lnTo>
                  <a:lnTo>
                    <a:pt x="84609" y="143677"/>
                  </a:lnTo>
                  <a:lnTo>
                    <a:pt x="84462" y="144944"/>
                  </a:lnTo>
                  <a:lnTo>
                    <a:pt x="84197" y="147772"/>
                  </a:lnTo>
                  <a:lnTo>
                    <a:pt x="83961" y="150806"/>
                  </a:lnTo>
                  <a:lnTo>
                    <a:pt x="82694" y="149275"/>
                  </a:lnTo>
                  <a:lnTo>
                    <a:pt x="81398" y="147743"/>
                  </a:lnTo>
                  <a:lnTo>
                    <a:pt x="80455" y="146623"/>
                  </a:lnTo>
                  <a:lnTo>
                    <a:pt x="80779" y="145946"/>
                  </a:lnTo>
                  <a:lnTo>
                    <a:pt x="81221" y="145091"/>
                  </a:lnTo>
                  <a:lnTo>
                    <a:pt x="81722" y="144060"/>
                  </a:lnTo>
                  <a:lnTo>
                    <a:pt x="82370" y="142911"/>
                  </a:lnTo>
                  <a:lnTo>
                    <a:pt x="83107" y="141644"/>
                  </a:lnTo>
                  <a:lnTo>
                    <a:pt x="83931" y="140289"/>
                  </a:lnTo>
                  <a:lnTo>
                    <a:pt x="84874" y="138875"/>
                  </a:lnTo>
                  <a:lnTo>
                    <a:pt x="85905" y="137432"/>
                  </a:lnTo>
                  <a:close/>
                  <a:moveTo>
                    <a:pt x="47843" y="150099"/>
                  </a:moveTo>
                  <a:lnTo>
                    <a:pt x="48992" y="150836"/>
                  </a:lnTo>
                  <a:lnTo>
                    <a:pt x="48992" y="150836"/>
                  </a:lnTo>
                  <a:lnTo>
                    <a:pt x="46812" y="150335"/>
                  </a:lnTo>
                  <a:lnTo>
                    <a:pt x="47843" y="150099"/>
                  </a:lnTo>
                  <a:close/>
                  <a:moveTo>
                    <a:pt x="58213" y="147713"/>
                  </a:moveTo>
                  <a:lnTo>
                    <a:pt x="59745" y="150600"/>
                  </a:lnTo>
                  <a:lnTo>
                    <a:pt x="59156" y="150924"/>
                  </a:lnTo>
                  <a:lnTo>
                    <a:pt x="58566" y="151248"/>
                  </a:lnTo>
                  <a:lnTo>
                    <a:pt x="57948" y="149775"/>
                  </a:lnTo>
                  <a:lnTo>
                    <a:pt x="57270" y="147978"/>
                  </a:lnTo>
                  <a:lnTo>
                    <a:pt x="58213" y="147713"/>
                  </a:lnTo>
                  <a:close/>
                  <a:moveTo>
                    <a:pt x="53676" y="148833"/>
                  </a:moveTo>
                  <a:lnTo>
                    <a:pt x="54295" y="149746"/>
                  </a:lnTo>
                  <a:lnTo>
                    <a:pt x="54972" y="150718"/>
                  </a:lnTo>
                  <a:lnTo>
                    <a:pt x="55709" y="151661"/>
                  </a:lnTo>
                  <a:lnTo>
                    <a:pt x="56475" y="152604"/>
                  </a:lnTo>
                  <a:lnTo>
                    <a:pt x="55944" y="152987"/>
                  </a:lnTo>
                  <a:lnTo>
                    <a:pt x="55738" y="153163"/>
                  </a:lnTo>
                  <a:lnTo>
                    <a:pt x="53764" y="150954"/>
                  </a:lnTo>
                  <a:lnTo>
                    <a:pt x="52851" y="149952"/>
                  </a:lnTo>
                  <a:lnTo>
                    <a:pt x="52085" y="149157"/>
                  </a:lnTo>
                  <a:lnTo>
                    <a:pt x="53676" y="148833"/>
                  </a:lnTo>
                  <a:close/>
                  <a:moveTo>
                    <a:pt x="80485" y="149304"/>
                  </a:moveTo>
                  <a:lnTo>
                    <a:pt x="81280" y="150276"/>
                  </a:lnTo>
                  <a:lnTo>
                    <a:pt x="82105" y="151219"/>
                  </a:lnTo>
                  <a:lnTo>
                    <a:pt x="83814" y="153134"/>
                  </a:lnTo>
                  <a:lnTo>
                    <a:pt x="83784" y="153340"/>
                  </a:lnTo>
                  <a:lnTo>
                    <a:pt x="77745" y="153458"/>
                  </a:lnTo>
                  <a:lnTo>
                    <a:pt x="77244" y="149716"/>
                  </a:lnTo>
                  <a:lnTo>
                    <a:pt x="78246" y="149540"/>
                  </a:lnTo>
                  <a:lnTo>
                    <a:pt x="79129" y="149392"/>
                  </a:lnTo>
                  <a:lnTo>
                    <a:pt x="79866" y="149333"/>
                  </a:lnTo>
                  <a:lnTo>
                    <a:pt x="80485" y="149304"/>
                  </a:lnTo>
                  <a:close/>
                  <a:moveTo>
                    <a:pt x="73179" y="150924"/>
                  </a:moveTo>
                  <a:lnTo>
                    <a:pt x="73444" y="152221"/>
                  </a:lnTo>
                  <a:lnTo>
                    <a:pt x="73768" y="153517"/>
                  </a:lnTo>
                  <a:lnTo>
                    <a:pt x="72560" y="153635"/>
                  </a:lnTo>
                  <a:lnTo>
                    <a:pt x="71382" y="153782"/>
                  </a:lnTo>
                  <a:lnTo>
                    <a:pt x="70763" y="151955"/>
                  </a:lnTo>
                  <a:lnTo>
                    <a:pt x="71411" y="151661"/>
                  </a:lnTo>
                  <a:lnTo>
                    <a:pt x="72324" y="151278"/>
                  </a:lnTo>
                  <a:lnTo>
                    <a:pt x="73179" y="150924"/>
                  </a:lnTo>
                  <a:close/>
                  <a:moveTo>
                    <a:pt x="67080" y="153311"/>
                  </a:moveTo>
                  <a:lnTo>
                    <a:pt x="67611" y="154725"/>
                  </a:lnTo>
                  <a:lnTo>
                    <a:pt x="66491" y="155108"/>
                  </a:lnTo>
                  <a:lnTo>
                    <a:pt x="65372" y="155550"/>
                  </a:lnTo>
                  <a:lnTo>
                    <a:pt x="64782" y="153988"/>
                  </a:lnTo>
                  <a:lnTo>
                    <a:pt x="65931" y="153664"/>
                  </a:lnTo>
                  <a:lnTo>
                    <a:pt x="67080" y="153311"/>
                  </a:lnTo>
                  <a:close/>
                  <a:moveTo>
                    <a:pt x="91473" y="148096"/>
                  </a:moveTo>
                  <a:lnTo>
                    <a:pt x="91238" y="149304"/>
                  </a:lnTo>
                  <a:lnTo>
                    <a:pt x="91031" y="150571"/>
                  </a:lnTo>
                  <a:lnTo>
                    <a:pt x="90855" y="151867"/>
                  </a:lnTo>
                  <a:lnTo>
                    <a:pt x="90678" y="153163"/>
                  </a:lnTo>
                  <a:lnTo>
                    <a:pt x="90206" y="154253"/>
                  </a:lnTo>
                  <a:lnTo>
                    <a:pt x="89794" y="155196"/>
                  </a:lnTo>
                  <a:lnTo>
                    <a:pt x="89205" y="156669"/>
                  </a:lnTo>
                  <a:lnTo>
                    <a:pt x="88881" y="156286"/>
                  </a:lnTo>
                  <a:lnTo>
                    <a:pt x="87938" y="155196"/>
                  </a:lnTo>
                  <a:lnTo>
                    <a:pt x="86936" y="154106"/>
                  </a:lnTo>
                  <a:lnTo>
                    <a:pt x="87143" y="150217"/>
                  </a:lnTo>
                  <a:lnTo>
                    <a:pt x="87702" y="149451"/>
                  </a:lnTo>
                  <a:lnTo>
                    <a:pt x="88350" y="148597"/>
                  </a:lnTo>
                  <a:lnTo>
                    <a:pt x="89794" y="148391"/>
                  </a:lnTo>
                  <a:lnTo>
                    <a:pt x="91473" y="148096"/>
                  </a:lnTo>
                  <a:close/>
                  <a:moveTo>
                    <a:pt x="123319" y="130744"/>
                  </a:moveTo>
                  <a:lnTo>
                    <a:pt x="123879" y="133278"/>
                  </a:lnTo>
                  <a:lnTo>
                    <a:pt x="124409" y="135811"/>
                  </a:lnTo>
                  <a:lnTo>
                    <a:pt x="124881" y="138374"/>
                  </a:lnTo>
                  <a:lnTo>
                    <a:pt x="125323" y="140937"/>
                  </a:lnTo>
                  <a:lnTo>
                    <a:pt x="125499" y="142086"/>
                  </a:lnTo>
                  <a:lnTo>
                    <a:pt x="125647" y="143265"/>
                  </a:lnTo>
                  <a:lnTo>
                    <a:pt x="125971" y="145621"/>
                  </a:lnTo>
                  <a:lnTo>
                    <a:pt x="121935" y="148214"/>
                  </a:lnTo>
                  <a:lnTo>
                    <a:pt x="119990" y="149422"/>
                  </a:lnTo>
                  <a:lnTo>
                    <a:pt x="118252" y="150482"/>
                  </a:lnTo>
                  <a:lnTo>
                    <a:pt x="118252" y="150482"/>
                  </a:lnTo>
                  <a:lnTo>
                    <a:pt x="120491" y="145857"/>
                  </a:lnTo>
                  <a:lnTo>
                    <a:pt x="121463" y="143824"/>
                  </a:lnTo>
                  <a:lnTo>
                    <a:pt x="121463" y="143824"/>
                  </a:lnTo>
                  <a:lnTo>
                    <a:pt x="120167" y="144973"/>
                  </a:lnTo>
                  <a:lnTo>
                    <a:pt x="117103" y="147743"/>
                  </a:lnTo>
                  <a:lnTo>
                    <a:pt x="115277" y="149451"/>
                  </a:lnTo>
                  <a:lnTo>
                    <a:pt x="113421" y="151219"/>
                  </a:lnTo>
                  <a:lnTo>
                    <a:pt x="111683" y="152898"/>
                  </a:lnTo>
                  <a:lnTo>
                    <a:pt x="110917" y="153694"/>
                  </a:lnTo>
                  <a:lnTo>
                    <a:pt x="110239" y="154401"/>
                  </a:lnTo>
                  <a:lnTo>
                    <a:pt x="108825" y="155019"/>
                  </a:lnTo>
                  <a:lnTo>
                    <a:pt x="107382" y="155638"/>
                  </a:lnTo>
                  <a:lnTo>
                    <a:pt x="105909" y="156227"/>
                  </a:lnTo>
                  <a:lnTo>
                    <a:pt x="104465" y="156757"/>
                  </a:lnTo>
                  <a:lnTo>
                    <a:pt x="105732" y="153782"/>
                  </a:lnTo>
                  <a:lnTo>
                    <a:pt x="106881" y="151042"/>
                  </a:lnTo>
                  <a:lnTo>
                    <a:pt x="107794" y="148715"/>
                  </a:lnTo>
                  <a:lnTo>
                    <a:pt x="108148" y="147743"/>
                  </a:lnTo>
                  <a:lnTo>
                    <a:pt x="108413" y="146947"/>
                  </a:lnTo>
                  <a:lnTo>
                    <a:pt x="108914" y="145268"/>
                  </a:lnTo>
                  <a:lnTo>
                    <a:pt x="109414" y="143559"/>
                  </a:lnTo>
                  <a:lnTo>
                    <a:pt x="111064" y="142234"/>
                  </a:lnTo>
                  <a:lnTo>
                    <a:pt x="112213" y="141261"/>
                  </a:lnTo>
                  <a:lnTo>
                    <a:pt x="113509" y="140054"/>
                  </a:lnTo>
                  <a:lnTo>
                    <a:pt x="114982" y="138698"/>
                  </a:lnTo>
                  <a:lnTo>
                    <a:pt x="116573" y="137225"/>
                  </a:lnTo>
                  <a:lnTo>
                    <a:pt x="119932" y="134014"/>
                  </a:lnTo>
                  <a:lnTo>
                    <a:pt x="123319" y="130744"/>
                  </a:lnTo>
                  <a:close/>
                  <a:moveTo>
                    <a:pt x="59303" y="155667"/>
                  </a:moveTo>
                  <a:lnTo>
                    <a:pt x="60776" y="157140"/>
                  </a:lnTo>
                  <a:lnTo>
                    <a:pt x="60776" y="157140"/>
                  </a:lnTo>
                  <a:lnTo>
                    <a:pt x="59067" y="156227"/>
                  </a:lnTo>
                  <a:lnTo>
                    <a:pt x="59097" y="156227"/>
                  </a:lnTo>
                  <a:lnTo>
                    <a:pt x="59067" y="156198"/>
                  </a:lnTo>
                  <a:lnTo>
                    <a:pt x="59038" y="156227"/>
                  </a:lnTo>
                  <a:lnTo>
                    <a:pt x="58508" y="155962"/>
                  </a:lnTo>
                  <a:lnTo>
                    <a:pt x="59303" y="155667"/>
                  </a:lnTo>
                  <a:close/>
                  <a:moveTo>
                    <a:pt x="62131" y="154754"/>
                  </a:moveTo>
                  <a:lnTo>
                    <a:pt x="62426" y="155226"/>
                  </a:lnTo>
                  <a:lnTo>
                    <a:pt x="63339" y="156433"/>
                  </a:lnTo>
                  <a:lnTo>
                    <a:pt x="62337" y="156905"/>
                  </a:lnTo>
                  <a:lnTo>
                    <a:pt x="61336" y="157435"/>
                  </a:lnTo>
                  <a:lnTo>
                    <a:pt x="60363" y="155284"/>
                  </a:lnTo>
                  <a:lnTo>
                    <a:pt x="62131" y="154754"/>
                  </a:lnTo>
                  <a:close/>
                  <a:moveTo>
                    <a:pt x="58095" y="156139"/>
                  </a:moveTo>
                  <a:lnTo>
                    <a:pt x="59185" y="156728"/>
                  </a:lnTo>
                  <a:lnTo>
                    <a:pt x="60246" y="157317"/>
                  </a:lnTo>
                  <a:lnTo>
                    <a:pt x="58301" y="157376"/>
                  </a:lnTo>
                  <a:lnTo>
                    <a:pt x="55709" y="157494"/>
                  </a:lnTo>
                  <a:lnTo>
                    <a:pt x="56121" y="157199"/>
                  </a:lnTo>
                  <a:lnTo>
                    <a:pt x="56593" y="156905"/>
                  </a:lnTo>
                  <a:lnTo>
                    <a:pt x="57093" y="156640"/>
                  </a:lnTo>
                  <a:lnTo>
                    <a:pt x="57594" y="156374"/>
                  </a:lnTo>
                  <a:lnTo>
                    <a:pt x="58095" y="156139"/>
                  </a:lnTo>
                  <a:close/>
                  <a:moveTo>
                    <a:pt x="86789" y="156463"/>
                  </a:moveTo>
                  <a:lnTo>
                    <a:pt x="88999" y="158937"/>
                  </a:lnTo>
                  <a:lnTo>
                    <a:pt x="86612" y="158908"/>
                  </a:lnTo>
                  <a:lnTo>
                    <a:pt x="86789" y="156463"/>
                  </a:lnTo>
                  <a:close/>
                  <a:moveTo>
                    <a:pt x="83696" y="154813"/>
                  </a:moveTo>
                  <a:lnTo>
                    <a:pt x="83490" y="158937"/>
                  </a:lnTo>
                  <a:lnTo>
                    <a:pt x="82164" y="158996"/>
                  </a:lnTo>
                  <a:lnTo>
                    <a:pt x="80868" y="159114"/>
                  </a:lnTo>
                  <a:lnTo>
                    <a:pt x="79630" y="159232"/>
                  </a:lnTo>
                  <a:lnTo>
                    <a:pt x="78481" y="159409"/>
                  </a:lnTo>
                  <a:lnTo>
                    <a:pt x="78305" y="157995"/>
                  </a:lnTo>
                  <a:lnTo>
                    <a:pt x="79188" y="157641"/>
                  </a:lnTo>
                  <a:lnTo>
                    <a:pt x="80013" y="157258"/>
                  </a:lnTo>
                  <a:lnTo>
                    <a:pt x="80779" y="156875"/>
                  </a:lnTo>
                  <a:lnTo>
                    <a:pt x="81486" y="156463"/>
                  </a:lnTo>
                  <a:lnTo>
                    <a:pt x="82105" y="156021"/>
                  </a:lnTo>
                  <a:lnTo>
                    <a:pt x="82694" y="155608"/>
                  </a:lnTo>
                  <a:lnTo>
                    <a:pt x="83224" y="155196"/>
                  </a:lnTo>
                  <a:lnTo>
                    <a:pt x="83696" y="154813"/>
                  </a:lnTo>
                  <a:close/>
                  <a:moveTo>
                    <a:pt x="101224" y="149628"/>
                  </a:moveTo>
                  <a:lnTo>
                    <a:pt x="100665" y="150659"/>
                  </a:lnTo>
                  <a:lnTo>
                    <a:pt x="100134" y="151779"/>
                  </a:lnTo>
                  <a:lnTo>
                    <a:pt x="99604" y="152928"/>
                  </a:lnTo>
                  <a:lnTo>
                    <a:pt x="99103" y="154135"/>
                  </a:lnTo>
                  <a:lnTo>
                    <a:pt x="98603" y="155373"/>
                  </a:lnTo>
                  <a:lnTo>
                    <a:pt x="98131" y="156610"/>
                  </a:lnTo>
                  <a:lnTo>
                    <a:pt x="97719" y="157877"/>
                  </a:lnTo>
                  <a:lnTo>
                    <a:pt x="97365" y="159085"/>
                  </a:lnTo>
                  <a:lnTo>
                    <a:pt x="94537" y="159969"/>
                  </a:lnTo>
                  <a:lnTo>
                    <a:pt x="94537" y="159969"/>
                  </a:lnTo>
                  <a:lnTo>
                    <a:pt x="95303" y="153752"/>
                  </a:lnTo>
                  <a:lnTo>
                    <a:pt x="98072" y="151838"/>
                  </a:lnTo>
                  <a:lnTo>
                    <a:pt x="101224" y="149628"/>
                  </a:lnTo>
                  <a:close/>
                  <a:moveTo>
                    <a:pt x="75300" y="158790"/>
                  </a:moveTo>
                  <a:lnTo>
                    <a:pt x="75801" y="160263"/>
                  </a:lnTo>
                  <a:lnTo>
                    <a:pt x="74828" y="160735"/>
                  </a:lnTo>
                  <a:lnTo>
                    <a:pt x="73827" y="161206"/>
                  </a:lnTo>
                  <a:lnTo>
                    <a:pt x="73120" y="159055"/>
                  </a:lnTo>
                  <a:lnTo>
                    <a:pt x="74210" y="158937"/>
                  </a:lnTo>
                  <a:lnTo>
                    <a:pt x="75300" y="158790"/>
                  </a:lnTo>
                  <a:close/>
                  <a:moveTo>
                    <a:pt x="65342" y="160145"/>
                  </a:moveTo>
                  <a:lnTo>
                    <a:pt x="66933" y="161059"/>
                  </a:lnTo>
                  <a:lnTo>
                    <a:pt x="64606" y="161353"/>
                  </a:lnTo>
                  <a:lnTo>
                    <a:pt x="63162" y="161559"/>
                  </a:lnTo>
                  <a:lnTo>
                    <a:pt x="61719" y="161766"/>
                  </a:lnTo>
                  <a:lnTo>
                    <a:pt x="62190" y="161501"/>
                  </a:lnTo>
                  <a:lnTo>
                    <a:pt x="62632" y="161265"/>
                  </a:lnTo>
                  <a:lnTo>
                    <a:pt x="63545" y="160823"/>
                  </a:lnTo>
                  <a:lnTo>
                    <a:pt x="64458" y="160440"/>
                  </a:lnTo>
                  <a:lnTo>
                    <a:pt x="65342" y="160145"/>
                  </a:lnTo>
                  <a:close/>
                  <a:moveTo>
                    <a:pt x="70026" y="159320"/>
                  </a:moveTo>
                  <a:lnTo>
                    <a:pt x="71057" y="160823"/>
                  </a:lnTo>
                  <a:lnTo>
                    <a:pt x="72089" y="162208"/>
                  </a:lnTo>
                  <a:lnTo>
                    <a:pt x="71382" y="162679"/>
                  </a:lnTo>
                  <a:lnTo>
                    <a:pt x="70291" y="162031"/>
                  </a:lnTo>
                  <a:lnTo>
                    <a:pt x="69172" y="161412"/>
                  </a:lnTo>
                  <a:lnTo>
                    <a:pt x="67287" y="160440"/>
                  </a:lnTo>
                  <a:lnTo>
                    <a:pt x="67021" y="159733"/>
                  </a:lnTo>
                  <a:lnTo>
                    <a:pt x="67758" y="159586"/>
                  </a:lnTo>
                  <a:lnTo>
                    <a:pt x="68524" y="159497"/>
                  </a:lnTo>
                  <a:lnTo>
                    <a:pt x="70026" y="159320"/>
                  </a:lnTo>
                  <a:close/>
                  <a:moveTo>
                    <a:pt x="96805" y="161471"/>
                  </a:moveTo>
                  <a:lnTo>
                    <a:pt x="96688" y="162208"/>
                  </a:lnTo>
                  <a:lnTo>
                    <a:pt x="96599" y="162944"/>
                  </a:lnTo>
                  <a:lnTo>
                    <a:pt x="96540" y="163710"/>
                  </a:lnTo>
                  <a:lnTo>
                    <a:pt x="96511" y="164505"/>
                  </a:lnTo>
                  <a:lnTo>
                    <a:pt x="95362" y="163386"/>
                  </a:lnTo>
                  <a:lnTo>
                    <a:pt x="94242" y="162266"/>
                  </a:lnTo>
                  <a:lnTo>
                    <a:pt x="94360" y="161501"/>
                  </a:lnTo>
                  <a:lnTo>
                    <a:pt x="96805" y="161471"/>
                  </a:lnTo>
                  <a:close/>
                  <a:moveTo>
                    <a:pt x="77539" y="164152"/>
                  </a:moveTo>
                  <a:lnTo>
                    <a:pt x="78187" y="165242"/>
                  </a:lnTo>
                  <a:lnTo>
                    <a:pt x="78805" y="166185"/>
                  </a:lnTo>
                  <a:lnTo>
                    <a:pt x="79365" y="166921"/>
                  </a:lnTo>
                  <a:lnTo>
                    <a:pt x="79837" y="167540"/>
                  </a:lnTo>
                  <a:lnTo>
                    <a:pt x="79837" y="167540"/>
                  </a:lnTo>
                  <a:lnTo>
                    <a:pt x="78246" y="166685"/>
                  </a:lnTo>
                  <a:lnTo>
                    <a:pt x="76625" y="165802"/>
                  </a:lnTo>
                  <a:lnTo>
                    <a:pt x="75771" y="165301"/>
                  </a:lnTo>
                  <a:lnTo>
                    <a:pt x="76272" y="164947"/>
                  </a:lnTo>
                  <a:lnTo>
                    <a:pt x="76891" y="164535"/>
                  </a:lnTo>
                  <a:lnTo>
                    <a:pt x="77539" y="164152"/>
                  </a:lnTo>
                  <a:close/>
                  <a:moveTo>
                    <a:pt x="57830" y="159851"/>
                  </a:moveTo>
                  <a:lnTo>
                    <a:pt x="57270" y="160381"/>
                  </a:lnTo>
                  <a:lnTo>
                    <a:pt x="56740" y="160941"/>
                  </a:lnTo>
                  <a:lnTo>
                    <a:pt x="56210" y="161501"/>
                  </a:lnTo>
                  <a:lnTo>
                    <a:pt x="55679" y="162090"/>
                  </a:lnTo>
                  <a:lnTo>
                    <a:pt x="54678" y="163327"/>
                  </a:lnTo>
                  <a:lnTo>
                    <a:pt x="53706" y="164594"/>
                  </a:lnTo>
                  <a:lnTo>
                    <a:pt x="49935" y="166303"/>
                  </a:lnTo>
                  <a:lnTo>
                    <a:pt x="46517" y="167893"/>
                  </a:lnTo>
                  <a:lnTo>
                    <a:pt x="47195" y="166951"/>
                  </a:lnTo>
                  <a:lnTo>
                    <a:pt x="48432" y="165330"/>
                  </a:lnTo>
                  <a:lnTo>
                    <a:pt x="49169" y="164358"/>
                  </a:lnTo>
                  <a:lnTo>
                    <a:pt x="50023" y="163327"/>
                  </a:lnTo>
                  <a:lnTo>
                    <a:pt x="50907" y="162266"/>
                  </a:lnTo>
                  <a:lnTo>
                    <a:pt x="51850" y="161176"/>
                  </a:lnTo>
                  <a:lnTo>
                    <a:pt x="53028" y="161000"/>
                  </a:lnTo>
                  <a:lnTo>
                    <a:pt x="54000" y="160823"/>
                  </a:lnTo>
                  <a:lnTo>
                    <a:pt x="55149" y="160558"/>
                  </a:lnTo>
                  <a:lnTo>
                    <a:pt x="56475" y="160204"/>
                  </a:lnTo>
                  <a:lnTo>
                    <a:pt x="57830" y="159851"/>
                  </a:lnTo>
                  <a:close/>
                  <a:moveTo>
                    <a:pt x="106380" y="160705"/>
                  </a:moveTo>
                  <a:lnTo>
                    <a:pt x="105820" y="161825"/>
                  </a:lnTo>
                  <a:lnTo>
                    <a:pt x="105319" y="163003"/>
                  </a:lnTo>
                  <a:lnTo>
                    <a:pt x="104789" y="164211"/>
                  </a:lnTo>
                  <a:lnTo>
                    <a:pt x="104318" y="165419"/>
                  </a:lnTo>
                  <a:lnTo>
                    <a:pt x="103846" y="166627"/>
                  </a:lnTo>
                  <a:lnTo>
                    <a:pt x="103405" y="167776"/>
                  </a:lnTo>
                  <a:lnTo>
                    <a:pt x="103022" y="168924"/>
                  </a:lnTo>
                  <a:lnTo>
                    <a:pt x="102668" y="169985"/>
                  </a:lnTo>
                  <a:lnTo>
                    <a:pt x="101313" y="168866"/>
                  </a:lnTo>
                  <a:lnTo>
                    <a:pt x="99987" y="167687"/>
                  </a:lnTo>
                  <a:lnTo>
                    <a:pt x="100517" y="166244"/>
                  </a:lnTo>
                  <a:lnTo>
                    <a:pt x="101166" y="164653"/>
                  </a:lnTo>
                  <a:lnTo>
                    <a:pt x="102609" y="161147"/>
                  </a:lnTo>
                  <a:lnTo>
                    <a:pt x="104553" y="160941"/>
                  </a:lnTo>
                  <a:lnTo>
                    <a:pt x="105467" y="160823"/>
                  </a:lnTo>
                  <a:lnTo>
                    <a:pt x="106380" y="160705"/>
                  </a:lnTo>
                  <a:close/>
                  <a:moveTo>
                    <a:pt x="83401" y="161501"/>
                  </a:moveTo>
                  <a:lnTo>
                    <a:pt x="83372" y="163032"/>
                  </a:lnTo>
                  <a:lnTo>
                    <a:pt x="83342" y="164388"/>
                  </a:lnTo>
                  <a:lnTo>
                    <a:pt x="83372" y="165448"/>
                  </a:lnTo>
                  <a:lnTo>
                    <a:pt x="83401" y="166214"/>
                  </a:lnTo>
                  <a:lnTo>
                    <a:pt x="83431" y="166509"/>
                  </a:lnTo>
                  <a:lnTo>
                    <a:pt x="83490" y="166803"/>
                  </a:lnTo>
                  <a:lnTo>
                    <a:pt x="83637" y="167363"/>
                  </a:lnTo>
                  <a:lnTo>
                    <a:pt x="83873" y="167923"/>
                  </a:lnTo>
                  <a:lnTo>
                    <a:pt x="84108" y="168483"/>
                  </a:lnTo>
                  <a:lnTo>
                    <a:pt x="84403" y="169013"/>
                  </a:lnTo>
                  <a:lnTo>
                    <a:pt x="84727" y="169484"/>
                  </a:lnTo>
                  <a:lnTo>
                    <a:pt x="85051" y="169956"/>
                  </a:lnTo>
                  <a:lnTo>
                    <a:pt x="85375" y="170397"/>
                  </a:lnTo>
                  <a:lnTo>
                    <a:pt x="85375" y="170397"/>
                  </a:lnTo>
                  <a:lnTo>
                    <a:pt x="84344" y="169838"/>
                  </a:lnTo>
                  <a:lnTo>
                    <a:pt x="82576" y="168924"/>
                  </a:lnTo>
                  <a:lnTo>
                    <a:pt x="80838" y="168041"/>
                  </a:lnTo>
                  <a:lnTo>
                    <a:pt x="80161" y="165949"/>
                  </a:lnTo>
                  <a:lnTo>
                    <a:pt x="79748" y="164594"/>
                  </a:lnTo>
                  <a:lnTo>
                    <a:pt x="79336" y="163150"/>
                  </a:lnTo>
                  <a:lnTo>
                    <a:pt x="80367" y="162679"/>
                  </a:lnTo>
                  <a:lnTo>
                    <a:pt x="81427" y="162237"/>
                  </a:lnTo>
                  <a:lnTo>
                    <a:pt x="82429" y="161825"/>
                  </a:lnTo>
                  <a:lnTo>
                    <a:pt x="83401" y="161501"/>
                  </a:lnTo>
                  <a:close/>
                  <a:moveTo>
                    <a:pt x="118900" y="155108"/>
                  </a:moveTo>
                  <a:lnTo>
                    <a:pt x="117015" y="156993"/>
                  </a:lnTo>
                  <a:lnTo>
                    <a:pt x="115483" y="158554"/>
                  </a:lnTo>
                  <a:lnTo>
                    <a:pt x="115012" y="159114"/>
                  </a:lnTo>
                  <a:lnTo>
                    <a:pt x="114511" y="159792"/>
                  </a:lnTo>
                  <a:lnTo>
                    <a:pt x="113981" y="160587"/>
                  </a:lnTo>
                  <a:lnTo>
                    <a:pt x="113421" y="161471"/>
                  </a:lnTo>
                  <a:lnTo>
                    <a:pt x="112861" y="162443"/>
                  </a:lnTo>
                  <a:lnTo>
                    <a:pt x="112301" y="163474"/>
                  </a:lnTo>
                  <a:lnTo>
                    <a:pt x="111742" y="164535"/>
                  </a:lnTo>
                  <a:lnTo>
                    <a:pt x="111211" y="165654"/>
                  </a:lnTo>
                  <a:lnTo>
                    <a:pt x="110652" y="166803"/>
                  </a:lnTo>
                  <a:lnTo>
                    <a:pt x="110151" y="167923"/>
                  </a:lnTo>
                  <a:lnTo>
                    <a:pt x="109179" y="170162"/>
                  </a:lnTo>
                  <a:lnTo>
                    <a:pt x="108354" y="172224"/>
                  </a:lnTo>
                  <a:lnTo>
                    <a:pt x="108000" y="173167"/>
                  </a:lnTo>
                  <a:lnTo>
                    <a:pt x="107706" y="174021"/>
                  </a:lnTo>
                  <a:lnTo>
                    <a:pt x="105761" y="172519"/>
                  </a:lnTo>
                  <a:lnTo>
                    <a:pt x="106233" y="171605"/>
                  </a:lnTo>
                  <a:lnTo>
                    <a:pt x="106763" y="170633"/>
                  </a:lnTo>
                  <a:lnTo>
                    <a:pt x="107853" y="168748"/>
                  </a:lnTo>
                  <a:lnTo>
                    <a:pt x="108914" y="166951"/>
                  </a:lnTo>
                  <a:lnTo>
                    <a:pt x="110887" y="163710"/>
                  </a:lnTo>
                  <a:lnTo>
                    <a:pt x="112743" y="160735"/>
                  </a:lnTo>
                  <a:lnTo>
                    <a:pt x="113598" y="159291"/>
                  </a:lnTo>
                  <a:lnTo>
                    <a:pt x="114423" y="157906"/>
                  </a:lnTo>
                  <a:lnTo>
                    <a:pt x="115571" y="157258"/>
                  </a:lnTo>
                  <a:lnTo>
                    <a:pt x="116720" y="156551"/>
                  </a:lnTo>
                  <a:lnTo>
                    <a:pt x="117840" y="155844"/>
                  </a:lnTo>
                  <a:lnTo>
                    <a:pt x="118900" y="155108"/>
                  </a:lnTo>
                  <a:close/>
                  <a:moveTo>
                    <a:pt x="89941" y="159998"/>
                  </a:moveTo>
                  <a:lnTo>
                    <a:pt x="90089" y="160175"/>
                  </a:lnTo>
                  <a:lnTo>
                    <a:pt x="90030" y="161766"/>
                  </a:lnTo>
                  <a:lnTo>
                    <a:pt x="90000" y="163268"/>
                  </a:lnTo>
                  <a:lnTo>
                    <a:pt x="90059" y="164623"/>
                  </a:lnTo>
                  <a:lnTo>
                    <a:pt x="90148" y="165831"/>
                  </a:lnTo>
                  <a:lnTo>
                    <a:pt x="90295" y="167127"/>
                  </a:lnTo>
                  <a:lnTo>
                    <a:pt x="90501" y="168394"/>
                  </a:lnTo>
                  <a:lnTo>
                    <a:pt x="90707" y="169602"/>
                  </a:lnTo>
                  <a:lnTo>
                    <a:pt x="90972" y="170751"/>
                  </a:lnTo>
                  <a:lnTo>
                    <a:pt x="91208" y="171812"/>
                  </a:lnTo>
                  <a:lnTo>
                    <a:pt x="91473" y="172784"/>
                  </a:lnTo>
                  <a:lnTo>
                    <a:pt x="91945" y="174375"/>
                  </a:lnTo>
                  <a:lnTo>
                    <a:pt x="91945" y="174375"/>
                  </a:lnTo>
                  <a:lnTo>
                    <a:pt x="91709" y="174198"/>
                  </a:lnTo>
                  <a:lnTo>
                    <a:pt x="90825" y="173609"/>
                  </a:lnTo>
                  <a:lnTo>
                    <a:pt x="89912" y="173049"/>
                  </a:lnTo>
                  <a:lnTo>
                    <a:pt x="89028" y="172519"/>
                  </a:lnTo>
                  <a:lnTo>
                    <a:pt x="88144" y="171959"/>
                  </a:lnTo>
                  <a:lnTo>
                    <a:pt x="87437" y="171488"/>
                  </a:lnTo>
                  <a:lnTo>
                    <a:pt x="86701" y="171075"/>
                  </a:lnTo>
                  <a:lnTo>
                    <a:pt x="86406" y="169985"/>
                  </a:lnTo>
                  <a:lnTo>
                    <a:pt x="86288" y="169337"/>
                  </a:lnTo>
                  <a:lnTo>
                    <a:pt x="86170" y="168659"/>
                  </a:lnTo>
                  <a:lnTo>
                    <a:pt x="86053" y="167952"/>
                  </a:lnTo>
                  <a:lnTo>
                    <a:pt x="85994" y="167216"/>
                  </a:lnTo>
                  <a:lnTo>
                    <a:pt x="85994" y="166509"/>
                  </a:lnTo>
                  <a:lnTo>
                    <a:pt x="86053" y="165772"/>
                  </a:lnTo>
                  <a:lnTo>
                    <a:pt x="86229" y="163828"/>
                  </a:lnTo>
                  <a:lnTo>
                    <a:pt x="86494" y="160617"/>
                  </a:lnTo>
                  <a:lnTo>
                    <a:pt x="87909" y="160322"/>
                  </a:lnTo>
                  <a:lnTo>
                    <a:pt x="88999" y="160145"/>
                  </a:lnTo>
                  <a:lnTo>
                    <a:pt x="89706" y="160028"/>
                  </a:lnTo>
                  <a:lnTo>
                    <a:pt x="89941" y="159998"/>
                  </a:lnTo>
                  <a:close/>
                  <a:moveTo>
                    <a:pt x="75005" y="166037"/>
                  </a:moveTo>
                  <a:lnTo>
                    <a:pt x="76272" y="166803"/>
                  </a:lnTo>
                  <a:lnTo>
                    <a:pt x="77539" y="167569"/>
                  </a:lnTo>
                  <a:lnTo>
                    <a:pt x="78835" y="168306"/>
                  </a:lnTo>
                  <a:lnTo>
                    <a:pt x="80161" y="169013"/>
                  </a:lnTo>
                  <a:lnTo>
                    <a:pt x="79129" y="169396"/>
                  </a:lnTo>
                  <a:lnTo>
                    <a:pt x="77981" y="169808"/>
                  </a:lnTo>
                  <a:lnTo>
                    <a:pt x="76802" y="170162"/>
                  </a:lnTo>
                  <a:lnTo>
                    <a:pt x="76242" y="170280"/>
                  </a:lnTo>
                  <a:lnTo>
                    <a:pt x="75771" y="170397"/>
                  </a:lnTo>
                  <a:lnTo>
                    <a:pt x="75476" y="170456"/>
                  </a:lnTo>
                  <a:lnTo>
                    <a:pt x="75123" y="170574"/>
                  </a:lnTo>
                  <a:lnTo>
                    <a:pt x="74151" y="170957"/>
                  </a:lnTo>
                  <a:lnTo>
                    <a:pt x="72913" y="171488"/>
                  </a:lnTo>
                  <a:lnTo>
                    <a:pt x="71470" y="172195"/>
                  </a:lnTo>
                  <a:lnTo>
                    <a:pt x="69850" y="172990"/>
                  </a:lnTo>
                  <a:lnTo>
                    <a:pt x="68111" y="173874"/>
                  </a:lnTo>
                  <a:lnTo>
                    <a:pt x="66314" y="174816"/>
                  </a:lnTo>
                  <a:lnTo>
                    <a:pt x="64488" y="175789"/>
                  </a:lnTo>
                  <a:lnTo>
                    <a:pt x="66373" y="173756"/>
                  </a:lnTo>
                  <a:lnTo>
                    <a:pt x="67463" y="172578"/>
                  </a:lnTo>
                  <a:lnTo>
                    <a:pt x="68671" y="171370"/>
                  </a:lnTo>
                  <a:lnTo>
                    <a:pt x="69967" y="170132"/>
                  </a:lnTo>
                  <a:lnTo>
                    <a:pt x="71323" y="168866"/>
                  </a:lnTo>
                  <a:lnTo>
                    <a:pt x="72737" y="167628"/>
                  </a:lnTo>
                  <a:lnTo>
                    <a:pt x="73503" y="167010"/>
                  </a:lnTo>
                  <a:lnTo>
                    <a:pt x="74239" y="166420"/>
                  </a:lnTo>
                  <a:lnTo>
                    <a:pt x="75005" y="166037"/>
                  </a:lnTo>
                  <a:close/>
                  <a:moveTo>
                    <a:pt x="93948" y="164329"/>
                  </a:moveTo>
                  <a:lnTo>
                    <a:pt x="95185" y="165566"/>
                  </a:lnTo>
                  <a:lnTo>
                    <a:pt x="96452" y="166744"/>
                  </a:lnTo>
                  <a:lnTo>
                    <a:pt x="96481" y="168483"/>
                  </a:lnTo>
                  <a:lnTo>
                    <a:pt x="96540" y="170250"/>
                  </a:lnTo>
                  <a:lnTo>
                    <a:pt x="96629" y="171959"/>
                  </a:lnTo>
                  <a:lnTo>
                    <a:pt x="96717" y="173550"/>
                  </a:lnTo>
                  <a:lnTo>
                    <a:pt x="96923" y="176172"/>
                  </a:lnTo>
                  <a:lnTo>
                    <a:pt x="97041" y="177674"/>
                  </a:lnTo>
                  <a:lnTo>
                    <a:pt x="96216" y="177144"/>
                  </a:lnTo>
                  <a:lnTo>
                    <a:pt x="95362" y="176614"/>
                  </a:lnTo>
                  <a:lnTo>
                    <a:pt x="93918" y="175671"/>
                  </a:lnTo>
                  <a:lnTo>
                    <a:pt x="92475" y="174728"/>
                  </a:lnTo>
                  <a:lnTo>
                    <a:pt x="92534" y="173609"/>
                  </a:lnTo>
                  <a:lnTo>
                    <a:pt x="92563" y="172430"/>
                  </a:lnTo>
                  <a:lnTo>
                    <a:pt x="92622" y="171812"/>
                  </a:lnTo>
                  <a:lnTo>
                    <a:pt x="92711" y="171046"/>
                  </a:lnTo>
                  <a:lnTo>
                    <a:pt x="92887" y="170103"/>
                  </a:lnTo>
                  <a:lnTo>
                    <a:pt x="93064" y="169072"/>
                  </a:lnTo>
                  <a:lnTo>
                    <a:pt x="93535" y="166744"/>
                  </a:lnTo>
                  <a:lnTo>
                    <a:pt x="93742" y="165537"/>
                  </a:lnTo>
                  <a:lnTo>
                    <a:pt x="93948" y="164329"/>
                  </a:lnTo>
                  <a:close/>
                  <a:moveTo>
                    <a:pt x="99398" y="169396"/>
                  </a:moveTo>
                  <a:lnTo>
                    <a:pt x="100783" y="170574"/>
                  </a:lnTo>
                  <a:lnTo>
                    <a:pt x="102197" y="171753"/>
                  </a:lnTo>
                  <a:lnTo>
                    <a:pt x="102049" y="172460"/>
                  </a:lnTo>
                  <a:lnTo>
                    <a:pt x="101932" y="173078"/>
                  </a:lnTo>
                  <a:lnTo>
                    <a:pt x="101843" y="173638"/>
                  </a:lnTo>
                  <a:lnTo>
                    <a:pt x="101814" y="174198"/>
                  </a:lnTo>
                  <a:lnTo>
                    <a:pt x="101725" y="175317"/>
                  </a:lnTo>
                  <a:lnTo>
                    <a:pt x="101725" y="176378"/>
                  </a:lnTo>
                  <a:lnTo>
                    <a:pt x="101755" y="177380"/>
                  </a:lnTo>
                  <a:lnTo>
                    <a:pt x="101843" y="178293"/>
                  </a:lnTo>
                  <a:lnTo>
                    <a:pt x="101932" y="179118"/>
                  </a:lnTo>
                  <a:lnTo>
                    <a:pt x="102020" y="179825"/>
                  </a:lnTo>
                  <a:lnTo>
                    <a:pt x="102138" y="180414"/>
                  </a:lnTo>
                  <a:lnTo>
                    <a:pt x="100517" y="179560"/>
                  </a:lnTo>
                  <a:lnTo>
                    <a:pt x="98897" y="178705"/>
                  </a:lnTo>
                  <a:lnTo>
                    <a:pt x="97954" y="178204"/>
                  </a:lnTo>
                  <a:lnTo>
                    <a:pt x="98043" y="176908"/>
                  </a:lnTo>
                  <a:lnTo>
                    <a:pt x="98102" y="176024"/>
                  </a:lnTo>
                  <a:lnTo>
                    <a:pt x="98220" y="175023"/>
                  </a:lnTo>
                  <a:lnTo>
                    <a:pt x="98396" y="173903"/>
                  </a:lnTo>
                  <a:lnTo>
                    <a:pt x="98603" y="172695"/>
                  </a:lnTo>
                  <a:lnTo>
                    <a:pt x="98838" y="171429"/>
                  </a:lnTo>
                  <a:lnTo>
                    <a:pt x="99162" y="170132"/>
                  </a:lnTo>
                  <a:lnTo>
                    <a:pt x="99398" y="169396"/>
                  </a:lnTo>
                  <a:close/>
                  <a:moveTo>
                    <a:pt x="105054" y="174080"/>
                  </a:moveTo>
                  <a:lnTo>
                    <a:pt x="107205" y="175818"/>
                  </a:lnTo>
                  <a:lnTo>
                    <a:pt x="106999" y="176849"/>
                  </a:lnTo>
                  <a:lnTo>
                    <a:pt x="106851" y="177851"/>
                  </a:lnTo>
                  <a:lnTo>
                    <a:pt x="106763" y="178853"/>
                  </a:lnTo>
                  <a:lnTo>
                    <a:pt x="106704" y="179795"/>
                  </a:lnTo>
                  <a:lnTo>
                    <a:pt x="106645" y="180650"/>
                  </a:lnTo>
                  <a:lnTo>
                    <a:pt x="106645" y="181445"/>
                  </a:lnTo>
                  <a:lnTo>
                    <a:pt x="106675" y="182594"/>
                  </a:lnTo>
                  <a:lnTo>
                    <a:pt x="106351" y="182417"/>
                  </a:lnTo>
                  <a:lnTo>
                    <a:pt x="105526" y="182005"/>
                  </a:lnTo>
                  <a:lnTo>
                    <a:pt x="104730" y="181622"/>
                  </a:lnTo>
                  <a:lnTo>
                    <a:pt x="103080" y="180885"/>
                  </a:lnTo>
                  <a:lnTo>
                    <a:pt x="103139" y="180443"/>
                  </a:lnTo>
                  <a:lnTo>
                    <a:pt x="103257" y="179854"/>
                  </a:lnTo>
                  <a:lnTo>
                    <a:pt x="103375" y="179147"/>
                  </a:lnTo>
                  <a:lnTo>
                    <a:pt x="103581" y="178322"/>
                  </a:lnTo>
                  <a:lnTo>
                    <a:pt x="103846" y="177409"/>
                  </a:lnTo>
                  <a:lnTo>
                    <a:pt x="104170" y="176407"/>
                  </a:lnTo>
                  <a:lnTo>
                    <a:pt x="104553" y="175288"/>
                  </a:lnTo>
                  <a:lnTo>
                    <a:pt x="105054" y="174080"/>
                  </a:lnTo>
                  <a:close/>
                  <a:moveTo>
                    <a:pt x="86701" y="0"/>
                  </a:moveTo>
                  <a:lnTo>
                    <a:pt x="86377" y="6128"/>
                  </a:lnTo>
                  <a:lnTo>
                    <a:pt x="85935" y="15997"/>
                  </a:lnTo>
                  <a:lnTo>
                    <a:pt x="85905" y="16881"/>
                  </a:lnTo>
                  <a:lnTo>
                    <a:pt x="85905" y="17882"/>
                  </a:lnTo>
                  <a:lnTo>
                    <a:pt x="85964" y="20239"/>
                  </a:lnTo>
                  <a:lnTo>
                    <a:pt x="86053" y="22891"/>
                  </a:lnTo>
                  <a:lnTo>
                    <a:pt x="86229" y="25748"/>
                  </a:lnTo>
                  <a:lnTo>
                    <a:pt x="86406" y="28606"/>
                  </a:lnTo>
                  <a:lnTo>
                    <a:pt x="86612" y="31346"/>
                  </a:lnTo>
                  <a:lnTo>
                    <a:pt x="86848" y="33791"/>
                  </a:lnTo>
                  <a:lnTo>
                    <a:pt x="87054" y="35853"/>
                  </a:lnTo>
                  <a:lnTo>
                    <a:pt x="86406" y="34439"/>
                  </a:lnTo>
                  <a:lnTo>
                    <a:pt x="85758" y="33113"/>
                  </a:lnTo>
                  <a:lnTo>
                    <a:pt x="85110" y="31935"/>
                  </a:lnTo>
                  <a:lnTo>
                    <a:pt x="84491" y="30904"/>
                  </a:lnTo>
                  <a:lnTo>
                    <a:pt x="82134" y="27192"/>
                  </a:lnTo>
                  <a:lnTo>
                    <a:pt x="80985" y="25424"/>
                  </a:lnTo>
                  <a:lnTo>
                    <a:pt x="79866" y="23715"/>
                  </a:lnTo>
                  <a:lnTo>
                    <a:pt x="78776" y="22183"/>
                  </a:lnTo>
                  <a:lnTo>
                    <a:pt x="78246" y="21447"/>
                  </a:lnTo>
                  <a:lnTo>
                    <a:pt x="77745" y="20769"/>
                  </a:lnTo>
                  <a:lnTo>
                    <a:pt x="77215" y="20151"/>
                  </a:lnTo>
                  <a:lnTo>
                    <a:pt x="76714" y="19562"/>
                  </a:lnTo>
                  <a:lnTo>
                    <a:pt x="76242" y="19031"/>
                  </a:lnTo>
                  <a:lnTo>
                    <a:pt x="75742" y="18560"/>
                  </a:lnTo>
                  <a:lnTo>
                    <a:pt x="74652" y="17588"/>
                  </a:lnTo>
                  <a:lnTo>
                    <a:pt x="73355" y="16439"/>
                  </a:lnTo>
                  <a:lnTo>
                    <a:pt x="70527" y="14052"/>
                  </a:lnTo>
                  <a:lnTo>
                    <a:pt x="67198" y="11283"/>
                  </a:lnTo>
                  <a:lnTo>
                    <a:pt x="67581" y="12550"/>
                  </a:lnTo>
                  <a:lnTo>
                    <a:pt x="68023" y="13905"/>
                  </a:lnTo>
                  <a:lnTo>
                    <a:pt x="68583" y="15584"/>
                  </a:lnTo>
                  <a:lnTo>
                    <a:pt x="69231" y="17440"/>
                  </a:lnTo>
                  <a:lnTo>
                    <a:pt x="69938" y="19326"/>
                  </a:lnTo>
                  <a:lnTo>
                    <a:pt x="70291" y="20239"/>
                  </a:lnTo>
                  <a:lnTo>
                    <a:pt x="70674" y="21123"/>
                  </a:lnTo>
                  <a:lnTo>
                    <a:pt x="71057" y="21918"/>
                  </a:lnTo>
                  <a:lnTo>
                    <a:pt x="71440" y="22655"/>
                  </a:lnTo>
                  <a:lnTo>
                    <a:pt x="71882" y="23421"/>
                  </a:lnTo>
                  <a:lnTo>
                    <a:pt x="72442" y="24334"/>
                  </a:lnTo>
                  <a:lnTo>
                    <a:pt x="73149" y="25365"/>
                  </a:lnTo>
                  <a:lnTo>
                    <a:pt x="73945" y="26485"/>
                  </a:lnTo>
                  <a:lnTo>
                    <a:pt x="75771" y="28959"/>
                  </a:lnTo>
                  <a:lnTo>
                    <a:pt x="77745" y="31552"/>
                  </a:lnTo>
                  <a:lnTo>
                    <a:pt x="79719" y="34056"/>
                  </a:lnTo>
                  <a:lnTo>
                    <a:pt x="81545" y="36354"/>
                  </a:lnTo>
                  <a:lnTo>
                    <a:pt x="84049" y="39506"/>
                  </a:lnTo>
                  <a:lnTo>
                    <a:pt x="84874" y="40537"/>
                  </a:lnTo>
                  <a:lnTo>
                    <a:pt x="85964" y="41863"/>
                  </a:lnTo>
                  <a:lnTo>
                    <a:pt x="88498" y="44809"/>
                  </a:lnTo>
                  <a:lnTo>
                    <a:pt x="92092" y="48874"/>
                  </a:lnTo>
                  <a:lnTo>
                    <a:pt x="92328" y="49640"/>
                  </a:lnTo>
                  <a:lnTo>
                    <a:pt x="92563" y="50377"/>
                  </a:lnTo>
                  <a:lnTo>
                    <a:pt x="92534" y="50377"/>
                  </a:lnTo>
                  <a:lnTo>
                    <a:pt x="92534" y="50406"/>
                  </a:lnTo>
                  <a:lnTo>
                    <a:pt x="92534" y="50436"/>
                  </a:lnTo>
                  <a:lnTo>
                    <a:pt x="92563" y="50465"/>
                  </a:lnTo>
                  <a:lnTo>
                    <a:pt x="92593" y="50436"/>
                  </a:lnTo>
                  <a:lnTo>
                    <a:pt x="93035" y="51673"/>
                  </a:lnTo>
                  <a:lnTo>
                    <a:pt x="93506" y="52910"/>
                  </a:lnTo>
                  <a:lnTo>
                    <a:pt x="92622" y="51761"/>
                  </a:lnTo>
                  <a:lnTo>
                    <a:pt x="91503" y="50318"/>
                  </a:lnTo>
                  <a:lnTo>
                    <a:pt x="90206" y="48727"/>
                  </a:lnTo>
                  <a:lnTo>
                    <a:pt x="88733" y="46989"/>
                  </a:lnTo>
                  <a:lnTo>
                    <a:pt x="87967" y="46135"/>
                  </a:lnTo>
                  <a:lnTo>
                    <a:pt x="87172" y="45280"/>
                  </a:lnTo>
                  <a:lnTo>
                    <a:pt x="86347" y="44426"/>
                  </a:lnTo>
                  <a:lnTo>
                    <a:pt x="85522" y="43630"/>
                  </a:lnTo>
                  <a:lnTo>
                    <a:pt x="84697" y="42865"/>
                  </a:lnTo>
                  <a:lnTo>
                    <a:pt x="83873" y="42128"/>
                  </a:lnTo>
                  <a:lnTo>
                    <a:pt x="83077" y="41480"/>
                  </a:lnTo>
                  <a:lnTo>
                    <a:pt x="82252" y="40891"/>
                  </a:lnTo>
                  <a:lnTo>
                    <a:pt x="77303" y="37503"/>
                  </a:lnTo>
                  <a:lnTo>
                    <a:pt x="71323" y="33496"/>
                  </a:lnTo>
                  <a:lnTo>
                    <a:pt x="68377" y="31552"/>
                  </a:lnTo>
                  <a:lnTo>
                    <a:pt x="65666" y="29784"/>
                  </a:lnTo>
                  <a:lnTo>
                    <a:pt x="63339" y="28311"/>
                  </a:lnTo>
                  <a:lnTo>
                    <a:pt x="62396" y="27751"/>
                  </a:lnTo>
                  <a:lnTo>
                    <a:pt x="61601" y="27280"/>
                  </a:lnTo>
                  <a:lnTo>
                    <a:pt x="58861" y="25778"/>
                  </a:lnTo>
                  <a:lnTo>
                    <a:pt x="56504" y="24452"/>
                  </a:lnTo>
                  <a:lnTo>
                    <a:pt x="54265" y="23185"/>
                  </a:lnTo>
                  <a:lnTo>
                    <a:pt x="55473" y="24599"/>
                  </a:lnTo>
                  <a:lnTo>
                    <a:pt x="56799" y="26190"/>
                  </a:lnTo>
                  <a:lnTo>
                    <a:pt x="58478" y="28134"/>
                  </a:lnTo>
                  <a:lnTo>
                    <a:pt x="60393" y="30314"/>
                  </a:lnTo>
                  <a:lnTo>
                    <a:pt x="62455" y="32583"/>
                  </a:lnTo>
                  <a:lnTo>
                    <a:pt x="63486" y="33702"/>
                  </a:lnTo>
                  <a:lnTo>
                    <a:pt x="64517" y="34763"/>
                  </a:lnTo>
                  <a:lnTo>
                    <a:pt x="65519" y="35794"/>
                  </a:lnTo>
                  <a:lnTo>
                    <a:pt x="66462" y="36737"/>
                  </a:lnTo>
                  <a:lnTo>
                    <a:pt x="66963" y="37208"/>
                  </a:lnTo>
                  <a:lnTo>
                    <a:pt x="67463" y="37650"/>
                  </a:lnTo>
                  <a:lnTo>
                    <a:pt x="68553" y="38534"/>
                  </a:lnTo>
                  <a:lnTo>
                    <a:pt x="69702" y="39418"/>
                  </a:lnTo>
                  <a:lnTo>
                    <a:pt x="70910" y="40243"/>
                  </a:lnTo>
                  <a:lnTo>
                    <a:pt x="72147" y="41097"/>
                  </a:lnTo>
                  <a:lnTo>
                    <a:pt x="73414" y="41892"/>
                  </a:lnTo>
                  <a:lnTo>
                    <a:pt x="74681" y="42658"/>
                  </a:lnTo>
                  <a:lnTo>
                    <a:pt x="75948" y="43395"/>
                  </a:lnTo>
                  <a:lnTo>
                    <a:pt x="78393" y="44750"/>
                  </a:lnTo>
                  <a:lnTo>
                    <a:pt x="80661" y="45958"/>
                  </a:lnTo>
                  <a:lnTo>
                    <a:pt x="82576" y="46959"/>
                  </a:lnTo>
                  <a:lnTo>
                    <a:pt x="84049" y="47755"/>
                  </a:lnTo>
                  <a:lnTo>
                    <a:pt x="85139" y="48403"/>
                  </a:lnTo>
                  <a:lnTo>
                    <a:pt x="86436" y="49169"/>
                  </a:lnTo>
                  <a:lnTo>
                    <a:pt x="89264" y="50878"/>
                  </a:lnTo>
                  <a:lnTo>
                    <a:pt x="93801" y="53706"/>
                  </a:lnTo>
                  <a:lnTo>
                    <a:pt x="95038" y="57241"/>
                  </a:lnTo>
                  <a:lnTo>
                    <a:pt x="96275" y="60776"/>
                  </a:lnTo>
                  <a:lnTo>
                    <a:pt x="95067" y="59392"/>
                  </a:lnTo>
                  <a:lnTo>
                    <a:pt x="93683" y="57860"/>
                  </a:lnTo>
                  <a:lnTo>
                    <a:pt x="92946" y="57094"/>
                  </a:lnTo>
                  <a:lnTo>
                    <a:pt x="92180" y="56298"/>
                  </a:lnTo>
                  <a:lnTo>
                    <a:pt x="91414" y="55532"/>
                  </a:lnTo>
                  <a:lnTo>
                    <a:pt x="90619" y="54796"/>
                  </a:lnTo>
                  <a:lnTo>
                    <a:pt x="89735" y="54030"/>
                  </a:lnTo>
                  <a:lnTo>
                    <a:pt x="88498" y="53058"/>
                  </a:lnTo>
                  <a:lnTo>
                    <a:pt x="86995" y="51938"/>
                  </a:lnTo>
                  <a:lnTo>
                    <a:pt x="85257" y="50671"/>
                  </a:lnTo>
                  <a:lnTo>
                    <a:pt x="83342" y="49287"/>
                  </a:lnTo>
                  <a:lnTo>
                    <a:pt x="81280" y="47843"/>
                  </a:lnTo>
                  <a:lnTo>
                    <a:pt x="79100" y="46370"/>
                  </a:lnTo>
                  <a:lnTo>
                    <a:pt x="76891" y="44868"/>
                  </a:lnTo>
                  <a:lnTo>
                    <a:pt x="74681" y="43395"/>
                  </a:lnTo>
                  <a:lnTo>
                    <a:pt x="72530" y="42010"/>
                  </a:lnTo>
                  <a:lnTo>
                    <a:pt x="70468" y="40714"/>
                  </a:lnTo>
                  <a:lnTo>
                    <a:pt x="68553" y="39536"/>
                  </a:lnTo>
                  <a:lnTo>
                    <a:pt x="66815" y="38504"/>
                  </a:lnTo>
                  <a:lnTo>
                    <a:pt x="65342" y="37680"/>
                  </a:lnTo>
                  <a:lnTo>
                    <a:pt x="64694" y="37355"/>
                  </a:lnTo>
                  <a:lnTo>
                    <a:pt x="64134" y="37090"/>
                  </a:lnTo>
                  <a:lnTo>
                    <a:pt x="63634" y="36884"/>
                  </a:lnTo>
                  <a:lnTo>
                    <a:pt x="63251" y="36766"/>
                  </a:lnTo>
                  <a:lnTo>
                    <a:pt x="61836" y="36354"/>
                  </a:lnTo>
                  <a:lnTo>
                    <a:pt x="60393" y="36000"/>
                  </a:lnTo>
                  <a:lnTo>
                    <a:pt x="57683" y="35323"/>
                  </a:lnTo>
                  <a:lnTo>
                    <a:pt x="55650" y="34881"/>
                  </a:lnTo>
                  <a:lnTo>
                    <a:pt x="54854" y="34704"/>
                  </a:lnTo>
                  <a:lnTo>
                    <a:pt x="59568" y="38563"/>
                  </a:lnTo>
                  <a:lnTo>
                    <a:pt x="67287" y="44897"/>
                  </a:lnTo>
                  <a:lnTo>
                    <a:pt x="68111" y="45545"/>
                  </a:lnTo>
                  <a:lnTo>
                    <a:pt x="69084" y="46252"/>
                  </a:lnTo>
                  <a:lnTo>
                    <a:pt x="70174" y="47048"/>
                  </a:lnTo>
                  <a:lnTo>
                    <a:pt x="71382" y="47843"/>
                  </a:lnTo>
                  <a:lnTo>
                    <a:pt x="72678" y="48668"/>
                  </a:lnTo>
                  <a:lnTo>
                    <a:pt x="74033" y="49552"/>
                  </a:lnTo>
                  <a:lnTo>
                    <a:pt x="76832" y="51290"/>
                  </a:lnTo>
                  <a:lnTo>
                    <a:pt x="79689" y="52969"/>
                  </a:lnTo>
                  <a:lnTo>
                    <a:pt x="82429" y="54531"/>
                  </a:lnTo>
                  <a:lnTo>
                    <a:pt x="84904" y="55886"/>
                  </a:lnTo>
                  <a:lnTo>
                    <a:pt x="86936" y="56976"/>
                  </a:lnTo>
                  <a:lnTo>
                    <a:pt x="89617" y="58361"/>
                  </a:lnTo>
                  <a:lnTo>
                    <a:pt x="92328" y="59834"/>
                  </a:lnTo>
                  <a:lnTo>
                    <a:pt x="94832" y="61189"/>
                  </a:lnTo>
                  <a:lnTo>
                    <a:pt x="96805" y="62308"/>
                  </a:lnTo>
                  <a:lnTo>
                    <a:pt x="97807" y="65048"/>
                  </a:lnTo>
                  <a:lnTo>
                    <a:pt x="98426" y="66580"/>
                  </a:lnTo>
                  <a:lnTo>
                    <a:pt x="99044" y="68112"/>
                  </a:lnTo>
                  <a:lnTo>
                    <a:pt x="100370" y="71117"/>
                  </a:lnTo>
                  <a:lnTo>
                    <a:pt x="98573" y="69320"/>
                  </a:lnTo>
                  <a:lnTo>
                    <a:pt x="97542" y="68318"/>
                  </a:lnTo>
                  <a:lnTo>
                    <a:pt x="96452" y="67258"/>
                  </a:lnTo>
                  <a:lnTo>
                    <a:pt x="95303" y="66226"/>
                  </a:lnTo>
                  <a:lnTo>
                    <a:pt x="94125" y="65225"/>
                  </a:lnTo>
                  <a:lnTo>
                    <a:pt x="92946" y="64282"/>
                  </a:lnTo>
                  <a:lnTo>
                    <a:pt x="91768" y="63398"/>
                  </a:lnTo>
                  <a:lnTo>
                    <a:pt x="91296" y="63074"/>
                  </a:lnTo>
                  <a:lnTo>
                    <a:pt x="90766" y="62721"/>
                  </a:lnTo>
                  <a:lnTo>
                    <a:pt x="89529" y="62014"/>
                  </a:lnTo>
                  <a:lnTo>
                    <a:pt x="88115" y="61218"/>
                  </a:lnTo>
                  <a:lnTo>
                    <a:pt x="86553" y="60423"/>
                  </a:lnTo>
                  <a:lnTo>
                    <a:pt x="84845" y="59598"/>
                  </a:lnTo>
                  <a:lnTo>
                    <a:pt x="83077" y="58773"/>
                  </a:lnTo>
                  <a:lnTo>
                    <a:pt x="81221" y="57948"/>
                  </a:lnTo>
                  <a:lnTo>
                    <a:pt x="79306" y="57153"/>
                  </a:lnTo>
                  <a:lnTo>
                    <a:pt x="77421" y="56357"/>
                  </a:lnTo>
                  <a:lnTo>
                    <a:pt x="75535" y="55621"/>
                  </a:lnTo>
                  <a:lnTo>
                    <a:pt x="73709" y="54914"/>
                  </a:lnTo>
                  <a:lnTo>
                    <a:pt x="71941" y="54295"/>
                  </a:lnTo>
                  <a:lnTo>
                    <a:pt x="70321" y="53735"/>
                  </a:lnTo>
                  <a:lnTo>
                    <a:pt x="68818" y="53264"/>
                  </a:lnTo>
                  <a:lnTo>
                    <a:pt x="67463" y="52881"/>
                  </a:lnTo>
                  <a:lnTo>
                    <a:pt x="66344" y="52616"/>
                  </a:lnTo>
                  <a:lnTo>
                    <a:pt x="65195" y="52439"/>
                  </a:lnTo>
                  <a:lnTo>
                    <a:pt x="63810" y="52262"/>
                  </a:lnTo>
                  <a:lnTo>
                    <a:pt x="62278" y="52115"/>
                  </a:lnTo>
                  <a:lnTo>
                    <a:pt x="60599" y="51968"/>
                  </a:lnTo>
                  <a:lnTo>
                    <a:pt x="58861" y="51850"/>
                  </a:lnTo>
                  <a:lnTo>
                    <a:pt x="57035" y="51761"/>
                  </a:lnTo>
                  <a:lnTo>
                    <a:pt x="53381" y="51585"/>
                  </a:lnTo>
                  <a:lnTo>
                    <a:pt x="49994" y="51467"/>
                  </a:lnTo>
                  <a:lnTo>
                    <a:pt x="47195" y="51408"/>
                  </a:lnTo>
                  <a:lnTo>
                    <a:pt x="44543" y="51349"/>
                  </a:lnTo>
                  <a:lnTo>
                    <a:pt x="50141" y="52469"/>
                  </a:lnTo>
                  <a:lnTo>
                    <a:pt x="54737" y="53382"/>
                  </a:lnTo>
                  <a:lnTo>
                    <a:pt x="58508" y="54089"/>
                  </a:lnTo>
                  <a:lnTo>
                    <a:pt x="59215" y="54236"/>
                  </a:lnTo>
                  <a:lnTo>
                    <a:pt x="59981" y="54413"/>
                  </a:lnTo>
                  <a:lnTo>
                    <a:pt x="60746" y="54649"/>
                  </a:lnTo>
                  <a:lnTo>
                    <a:pt x="61601" y="54914"/>
                  </a:lnTo>
                  <a:lnTo>
                    <a:pt x="62455" y="55208"/>
                  </a:lnTo>
                  <a:lnTo>
                    <a:pt x="63368" y="55562"/>
                  </a:lnTo>
                  <a:lnTo>
                    <a:pt x="65401" y="56416"/>
                  </a:lnTo>
                  <a:lnTo>
                    <a:pt x="67670" y="57418"/>
                  </a:lnTo>
                  <a:lnTo>
                    <a:pt x="70203" y="58596"/>
                  </a:lnTo>
                  <a:lnTo>
                    <a:pt x="76301" y="61513"/>
                  </a:lnTo>
                  <a:lnTo>
                    <a:pt x="83666" y="65019"/>
                  </a:lnTo>
                  <a:lnTo>
                    <a:pt x="91532" y="68789"/>
                  </a:lnTo>
                  <a:lnTo>
                    <a:pt x="101431" y="73591"/>
                  </a:lnTo>
                  <a:lnTo>
                    <a:pt x="102432" y="75919"/>
                  </a:lnTo>
                  <a:lnTo>
                    <a:pt x="102904" y="77068"/>
                  </a:lnTo>
                  <a:lnTo>
                    <a:pt x="103346" y="78246"/>
                  </a:lnTo>
                  <a:lnTo>
                    <a:pt x="104200" y="80573"/>
                  </a:lnTo>
                  <a:lnTo>
                    <a:pt x="103463" y="79778"/>
                  </a:lnTo>
                  <a:lnTo>
                    <a:pt x="102992" y="79307"/>
                  </a:lnTo>
                  <a:lnTo>
                    <a:pt x="102491" y="78835"/>
                  </a:lnTo>
                  <a:lnTo>
                    <a:pt x="101902" y="78335"/>
                  </a:lnTo>
                  <a:lnTo>
                    <a:pt x="101283" y="77804"/>
                  </a:lnTo>
                  <a:lnTo>
                    <a:pt x="100576" y="77244"/>
                  </a:lnTo>
                  <a:lnTo>
                    <a:pt x="99810" y="76655"/>
                  </a:lnTo>
                  <a:lnTo>
                    <a:pt x="99280" y="76272"/>
                  </a:lnTo>
                  <a:lnTo>
                    <a:pt x="98661" y="75889"/>
                  </a:lnTo>
                  <a:lnTo>
                    <a:pt x="97306" y="75064"/>
                  </a:lnTo>
                  <a:lnTo>
                    <a:pt x="95774" y="74181"/>
                  </a:lnTo>
                  <a:lnTo>
                    <a:pt x="94095" y="73297"/>
                  </a:lnTo>
                  <a:lnTo>
                    <a:pt x="92269" y="72413"/>
                  </a:lnTo>
                  <a:lnTo>
                    <a:pt x="90354" y="71529"/>
                  </a:lnTo>
                  <a:lnTo>
                    <a:pt x="88380" y="70675"/>
                  </a:lnTo>
                  <a:lnTo>
                    <a:pt x="86377" y="69879"/>
                  </a:lnTo>
                  <a:lnTo>
                    <a:pt x="86494" y="69879"/>
                  </a:lnTo>
                  <a:lnTo>
                    <a:pt x="86347" y="69850"/>
                  </a:lnTo>
                  <a:lnTo>
                    <a:pt x="84933" y="69320"/>
                  </a:lnTo>
                  <a:lnTo>
                    <a:pt x="83519" y="68819"/>
                  </a:lnTo>
                  <a:lnTo>
                    <a:pt x="82164" y="68377"/>
                  </a:lnTo>
                  <a:lnTo>
                    <a:pt x="80838" y="67965"/>
                  </a:lnTo>
                  <a:lnTo>
                    <a:pt x="79542" y="67611"/>
                  </a:lnTo>
                  <a:lnTo>
                    <a:pt x="78305" y="67287"/>
                  </a:lnTo>
                  <a:lnTo>
                    <a:pt x="77126" y="67051"/>
                  </a:lnTo>
                  <a:lnTo>
                    <a:pt x="76066" y="66904"/>
                  </a:lnTo>
                  <a:lnTo>
                    <a:pt x="73208" y="66550"/>
                  </a:lnTo>
                  <a:lnTo>
                    <a:pt x="70291" y="66197"/>
                  </a:lnTo>
                  <a:lnTo>
                    <a:pt x="68818" y="66020"/>
                  </a:lnTo>
                  <a:lnTo>
                    <a:pt x="67375" y="65902"/>
                  </a:lnTo>
                  <a:lnTo>
                    <a:pt x="65931" y="65755"/>
                  </a:lnTo>
                  <a:lnTo>
                    <a:pt x="64488" y="65667"/>
                  </a:lnTo>
                  <a:lnTo>
                    <a:pt x="66344" y="60099"/>
                  </a:lnTo>
                  <a:lnTo>
                    <a:pt x="67198" y="57506"/>
                  </a:lnTo>
                  <a:lnTo>
                    <a:pt x="65902" y="59922"/>
                  </a:lnTo>
                  <a:lnTo>
                    <a:pt x="64517" y="62485"/>
                  </a:lnTo>
                  <a:lnTo>
                    <a:pt x="62868" y="65608"/>
                  </a:lnTo>
                  <a:lnTo>
                    <a:pt x="61954" y="65578"/>
                  </a:lnTo>
                  <a:lnTo>
                    <a:pt x="61041" y="65578"/>
                  </a:lnTo>
                  <a:lnTo>
                    <a:pt x="60157" y="65608"/>
                  </a:lnTo>
                  <a:lnTo>
                    <a:pt x="59303" y="65637"/>
                  </a:lnTo>
                  <a:lnTo>
                    <a:pt x="58449" y="65696"/>
                  </a:lnTo>
                  <a:lnTo>
                    <a:pt x="57624" y="65785"/>
                  </a:lnTo>
                  <a:lnTo>
                    <a:pt x="56799" y="65902"/>
                  </a:lnTo>
                  <a:lnTo>
                    <a:pt x="56033" y="66050"/>
                  </a:lnTo>
                  <a:lnTo>
                    <a:pt x="55031" y="66285"/>
                  </a:lnTo>
                  <a:lnTo>
                    <a:pt x="54089" y="66550"/>
                  </a:lnTo>
                  <a:lnTo>
                    <a:pt x="53205" y="66875"/>
                  </a:lnTo>
                  <a:lnTo>
                    <a:pt x="52380" y="67228"/>
                  </a:lnTo>
                  <a:lnTo>
                    <a:pt x="51584" y="67640"/>
                  </a:lnTo>
                  <a:lnTo>
                    <a:pt x="50818" y="68053"/>
                  </a:lnTo>
                  <a:lnTo>
                    <a:pt x="50141" y="68524"/>
                  </a:lnTo>
                  <a:lnTo>
                    <a:pt x="49493" y="69025"/>
                  </a:lnTo>
                  <a:lnTo>
                    <a:pt x="47637" y="58213"/>
                  </a:lnTo>
                  <a:lnTo>
                    <a:pt x="47401" y="58979"/>
                  </a:lnTo>
                  <a:lnTo>
                    <a:pt x="46812" y="60953"/>
                  </a:lnTo>
                  <a:lnTo>
                    <a:pt x="46016" y="63634"/>
                  </a:lnTo>
                  <a:lnTo>
                    <a:pt x="45633" y="65077"/>
                  </a:lnTo>
                  <a:lnTo>
                    <a:pt x="45280" y="66521"/>
                  </a:lnTo>
                  <a:lnTo>
                    <a:pt x="45192" y="66845"/>
                  </a:lnTo>
                  <a:lnTo>
                    <a:pt x="45162" y="67228"/>
                  </a:lnTo>
                  <a:lnTo>
                    <a:pt x="45074" y="68259"/>
                  </a:lnTo>
                  <a:lnTo>
                    <a:pt x="45044" y="69496"/>
                  </a:lnTo>
                  <a:lnTo>
                    <a:pt x="45044" y="70999"/>
                  </a:lnTo>
                  <a:lnTo>
                    <a:pt x="45074" y="72649"/>
                  </a:lnTo>
                  <a:lnTo>
                    <a:pt x="45133" y="74475"/>
                  </a:lnTo>
                  <a:lnTo>
                    <a:pt x="45221" y="76449"/>
                  </a:lnTo>
                  <a:lnTo>
                    <a:pt x="45309" y="78511"/>
                  </a:lnTo>
                  <a:lnTo>
                    <a:pt x="45604" y="82783"/>
                  </a:lnTo>
                  <a:lnTo>
                    <a:pt x="45928" y="87084"/>
                  </a:lnTo>
                  <a:lnTo>
                    <a:pt x="46311" y="91150"/>
                  </a:lnTo>
                  <a:lnTo>
                    <a:pt x="46517" y="93006"/>
                  </a:lnTo>
                  <a:lnTo>
                    <a:pt x="46724" y="94744"/>
                  </a:lnTo>
                  <a:lnTo>
                    <a:pt x="46370" y="95657"/>
                  </a:lnTo>
                  <a:lnTo>
                    <a:pt x="46458" y="95451"/>
                  </a:lnTo>
                  <a:lnTo>
                    <a:pt x="46753" y="94921"/>
                  </a:lnTo>
                  <a:lnTo>
                    <a:pt x="46930" y="96276"/>
                  </a:lnTo>
                  <a:lnTo>
                    <a:pt x="47106" y="97454"/>
                  </a:lnTo>
                  <a:lnTo>
                    <a:pt x="47254" y="98456"/>
                  </a:lnTo>
                  <a:lnTo>
                    <a:pt x="47431" y="99222"/>
                  </a:lnTo>
                  <a:lnTo>
                    <a:pt x="47666" y="100282"/>
                  </a:lnTo>
                  <a:lnTo>
                    <a:pt x="47961" y="101343"/>
                  </a:lnTo>
                  <a:lnTo>
                    <a:pt x="48255" y="102374"/>
                  </a:lnTo>
                  <a:lnTo>
                    <a:pt x="48550" y="103405"/>
                  </a:lnTo>
                  <a:lnTo>
                    <a:pt x="49198" y="105349"/>
                  </a:lnTo>
                  <a:lnTo>
                    <a:pt x="49787" y="107088"/>
                  </a:lnTo>
                  <a:lnTo>
                    <a:pt x="47342" y="104259"/>
                  </a:lnTo>
                  <a:lnTo>
                    <a:pt x="44897" y="101431"/>
                  </a:lnTo>
                  <a:lnTo>
                    <a:pt x="44691" y="96128"/>
                  </a:lnTo>
                  <a:lnTo>
                    <a:pt x="44573" y="92829"/>
                  </a:lnTo>
                  <a:lnTo>
                    <a:pt x="44543" y="91297"/>
                  </a:lnTo>
                  <a:lnTo>
                    <a:pt x="44543" y="90030"/>
                  </a:lnTo>
                  <a:lnTo>
                    <a:pt x="44573" y="88351"/>
                  </a:lnTo>
                  <a:lnTo>
                    <a:pt x="44661" y="86200"/>
                  </a:lnTo>
                  <a:lnTo>
                    <a:pt x="44720" y="83637"/>
                  </a:lnTo>
                  <a:lnTo>
                    <a:pt x="44750" y="80839"/>
                  </a:lnTo>
                  <a:lnTo>
                    <a:pt x="44750" y="79366"/>
                  </a:lnTo>
                  <a:lnTo>
                    <a:pt x="44691" y="77863"/>
                  </a:lnTo>
                  <a:lnTo>
                    <a:pt x="44632" y="76390"/>
                  </a:lnTo>
                  <a:lnTo>
                    <a:pt x="44543" y="74888"/>
                  </a:lnTo>
                  <a:lnTo>
                    <a:pt x="44396" y="73415"/>
                  </a:lnTo>
                  <a:lnTo>
                    <a:pt x="44190" y="72001"/>
                  </a:lnTo>
                  <a:lnTo>
                    <a:pt x="43954" y="70616"/>
                  </a:lnTo>
                  <a:lnTo>
                    <a:pt x="43807" y="69968"/>
                  </a:lnTo>
                  <a:lnTo>
                    <a:pt x="43660" y="69320"/>
                  </a:lnTo>
                  <a:lnTo>
                    <a:pt x="43306" y="67994"/>
                  </a:lnTo>
                  <a:lnTo>
                    <a:pt x="42923" y="66609"/>
                  </a:lnTo>
                  <a:lnTo>
                    <a:pt x="42511" y="65195"/>
                  </a:lnTo>
                  <a:lnTo>
                    <a:pt x="42039" y="63752"/>
                  </a:lnTo>
                  <a:lnTo>
                    <a:pt x="41097" y="60865"/>
                  </a:lnTo>
                  <a:lnTo>
                    <a:pt x="40154" y="58095"/>
                  </a:lnTo>
                  <a:lnTo>
                    <a:pt x="39270" y="55680"/>
                  </a:lnTo>
                  <a:lnTo>
                    <a:pt x="38563" y="53735"/>
                  </a:lnTo>
                  <a:lnTo>
                    <a:pt x="37915" y="51968"/>
                  </a:lnTo>
                  <a:lnTo>
                    <a:pt x="37915" y="54590"/>
                  </a:lnTo>
                  <a:lnTo>
                    <a:pt x="37886" y="57271"/>
                  </a:lnTo>
                  <a:lnTo>
                    <a:pt x="37856" y="60393"/>
                  </a:lnTo>
                  <a:lnTo>
                    <a:pt x="37856" y="61307"/>
                  </a:lnTo>
                  <a:lnTo>
                    <a:pt x="37886" y="62426"/>
                  </a:lnTo>
                  <a:lnTo>
                    <a:pt x="38003" y="65166"/>
                  </a:lnTo>
                  <a:lnTo>
                    <a:pt x="38210" y="68377"/>
                  </a:lnTo>
                  <a:lnTo>
                    <a:pt x="38445" y="71912"/>
                  </a:lnTo>
                  <a:lnTo>
                    <a:pt x="38976" y="79100"/>
                  </a:lnTo>
                  <a:lnTo>
                    <a:pt x="39476" y="85081"/>
                  </a:lnTo>
                  <a:lnTo>
                    <a:pt x="39565" y="86083"/>
                  </a:lnTo>
                  <a:lnTo>
                    <a:pt x="39742" y="87114"/>
                  </a:lnTo>
                  <a:lnTo>
                    <a:pt x="39948" y="88174"/>
                  </a:lnTo>
                  <a:lnTo>
                    <a:pt x="40213" y="89264"/>
                  </a:lnTo>
                  <a:lnTo>
                    <a:pt x="40507" y="90384"/>
                  </a:lnTo>
                  <a:lnTo>
                    <a:pt x="40832" y="91503"/>
                  </a:lnTo>
                  <a:lnTo>
                    <a:pt x="41185" y="92623"/>
                  </a:lnTo>
                  <a:lnTo>
                    <a:pt x="41568" y="93742"/>
                  </a:lnTo>
                  <a:lnTo>
                    <a:pt x="42334" y="95863"/>
                  </a:lnTo>
                  <a:lnTo>
                    <a:pt x="43070" y="97778"/>
                  </a:lnTo>
                  <a:lnTo>
                    <a:pt x="43778" y="99457"/>
                  </a:lnTo>
                  <a:lnTo>
                    <a:pt x="44337" y="100783"/>
                  </a:lnTo>
                  <a:lnTo>
                    <a:pt x="44337" y="100783"/>
                  </a:lnTo>
                  <a:lnTo>
                    <a:pt x="43512" y="99782"/>
                  </a:lnTo>
                  <a:lnTo>
                    <a:pt x="42658" y="98780"/>
                  </a:lnTo>
                  <a:lnTo>
                    <a:pt x="42688" y="98780"/>
                  </a:lnTo>
                  <a:lnTo>
                    <a:pt x="42688" y="98750"/>
                  </a:lnTo>
                  <a:lnTo>
                    <a:pt x="42658" y="98721"/>
                  </a:lnTo>
                  <a:lnTo>
                    <a:pt x="42599" y="98721"/>
                  </a:lnTo>
                  <a:lnTo>
                    <a:pt x="42098" y="98132"/>
                  </a:lnTo>
                  <a:lnTo>
                    <a:pt x="41539" y="97572"/>
                  </a:lnTo>
                  <a:lnTo>
                    <a:pt x="39771" y="92446"/>
                  </a:lnTo>
                  <a:lnTo>
                    <a:pt x="38445" y="88793"/>
                  </a:lnTo>
                  <a:lnTo>
                    <a:pt x="37856" y="87202"/>
                  </a:lnTo>
                  <a:lnTo>
                    <a:pt x="37385" y="85965"/>
                  </a:lnTo>
                  <a:lnTo>
                    <a:pt x="35882" y="82223"/>
                  </a:lnTo>
                  <a:lnTo>
                    <a:pt x="34792" y="79513"/>
                  </a:lnTo>
                  <a:lnTo>
                    <a:pt x="33555" y="76537"/>
                  </a:lnTo>
                  <a:lnTo>
                    <a:pt x="32288" y="73533"/>
                  </a:lnTo>
                  <a:lnTo>
                    <a:pt x="31051" y="70734"/>
                  </a:lnTo>
                  <a:lnTo>
                    <a:pt x="30462" y="69496"/>
                  </a:lnTo>
                  <a:lnTo>
                    <a:pt x="29931" y="68377"/>
                  </a:lnTo>
                  <a:lnTo>
                    <a:pt x="29431" y="67405"/>
                  </a:lnTo>
                  <a:lnTo>
                    <a:pt x="28989" y="66639"/>
                  </a:lnTo>
                  <a:lnTo>
                    <a:pt x="28517" y="65961"/>
                  </a:lnTo>
                  <a:lnTo>
                    <a:pt x="28016" y="65225"/>
                  </a:lnTo>
                  <a:lnTo>
                    <a:pt x="27427" y="64488"/>
                  </a:lnTo>
                  <a:lnTo>
                    <a:pt x="26838" y="63722"/>
                  </a:lnTo>
                  <a:lnTo>
                    <a:pt x="25542" y="62161"/>
                  </a:lnTo>
                  <a:lnTo>
                    <a:pt x="24246" y="60658"/>
                  </a:lnTo>
                  <a:lnTo>
                    <a:pt x="23067" y="59362"/>
                  </a:lnTo>
                  <a:lnTo>
                    <a:pt x="22095" y="58302"/>
                  </a:lnTo>
                  <a:lnTo>
                    <a:pt x="21182" y="57329"/>
                  </a:lnTo>
                  <a:lnTo>
                    <a:pt x="21948" y="61601"/>
                  </a:lnTo>
                  <a:lnTo>
                    <a:pt x="22625" y="65254"/>
                  </a:lnTo>
                  <a:lnTo>
                    <a:pt x="22979" y="66933"/>
                  </a:lnTo>
                  <a:lnTo>
                    <a:pt x="23273" y="68377"/>
                  </a:lnTo>
                  <a:lnTo>
                    <a:pt x="23450" y="69025"/>
                  </a:lnTo>
                  <a:lnTo>
                    <a:pt x="23656" y="69703"/>
                  </a:lnTo>
                  <a:lnTo>
                    <a:pt x="23921" y="70439"/>
                  </a:lnTo>
                  <a:lnTo>
                    <a:pt x="24216" y="71205"/>
                  </a:lnTo>
                  <a:lnTo>
                    <a:pt x="24540" y="71971"/>
                  </a:lnTo>
                  <a:lnTo>
                    <a:pt x="24923" y="72796"/>
                  </a:lnTo>
                  <a:lnTo>
                    <a:pt x="25719" y="74505"/>
                  </a:lnTo>
                  <a:lnTo>
                    <a:pt x="26632" y="76331"/>
                  </a:lnTo>
                  <a:lnTo>
                    <a:pt x="27604" y="78187"/>
                  </a:lnTo>
                  <a:lnTo>
                    <a:pt x="29666" y="82076"/>
                  </a:lnTo>
                  <a:lnTo>
                    <a:pt x="30285" y="83137"/>
                  </a:lnTo>
                  <a:lnTo>
                    <a:pt x="30992" y="84285"/>
                  </a:lnTo>
                  <a:lnTo>
                    <a:pt x="31817" y="85493"/>
                  </a:lnTo>
                  <a:lnTo>
                    <a:pt x="32701" y="86731"/>
                  </a:lnTo>
                  <a:lnTo>
                    <a:pt x="32701" y="86731"/>
                  </a:lnTo>
                  <a:lnTo>
                    <a:pt x="31051" y="85552"/>
                  </a:lnTo>
                  <a:lnTo>
                    <a:pt x="29018" y="84138"/>
                  </a:lnTo>
                  <a:lnTo>
                    <a:pt x="26720" y="82606"/>
                  </a:lnTo>
                  <a:lnTo>
                    <a:pt x="24334" y="81015"/>
                  </a:lnTo>
                  <a:lnTo>
                    <a:pt x="21948" y="79483"/>
                  </a:lnTo>
                  <a:lnTo>
                    <a:pt x="19679" y="78069"/>
                  </a:lnTo>
                  <a:lnTo>
                    <a:pt x="17647" y="76862"/>
                  </a:lnTo>
                  <a:lnTo>
                    <a:pt x="16792" y="76361"/>
                  </a:lnTo>
                  <a:lnTo>
                    <a:pt x="15997" y="75948"/>
                  </a:lnTo>
                  <a:lnTo>
                    <a:pt x="7188" y="71470"/>
                  </a:lnTo>
                  <a:lnTo>
                    <a:pt x="1709" y="68701"/>
                  </a:lnTo>
                  <a:lnTo>
                    <a:pt x="1709" y="68701"/>
                  </a:lnTo>
                  <a:lnTo>
                    <a:pt x="2121" y="69172"/>
                  </a:lnTo>
                  <a:lnTo>
                    <a:pt x="3211" y="70439"/>
                  </a:lnTo>
                  <a:lnTo>
                    <a:pt x="4949" y="72354"/>
                  </a:lnTo>
                  <a:lnTo>
                    <a:pt x="6010" y="73503"/>
                  </a:lnTo>
                  <a:lnTo>
                    <a:pt x="7188" y="74770"/>
                  </a:lnTo>
                  <a:lnTo>
                    <a:pt x="8484" y="76096"/>
                  </a:lnTo>
                  <a:lnTo>
                    <a:pt x="9899" y="77480"/>
                  </a:lnTo>
                  <a:lnTo>
                    <a:pt x="11372" y="78894"/>
                  </a:lnTo>
                  <a:lnTo>
                    <a:pt x="12933" y="80308"/>
                  </a:lnTo>
                  <a:lnTo>
                    <a:pt x="14583" y="81722"/>
                  </a:lnTo>
                  <a:lnTo>
                    <a:pt x="16262" y="83137"/>
                  </a:lnTo>
                  <a:lnTo>
                    <a:pt x="17116" y="83814"/>
                  </a:lnTo>
                  <a:lnTo>
                    <a:pt x="17971" y="84462"/>
                  </a:lnTo>
                  <a:lnTo>
                    <a:pt x="18854" y="85110"/>
                  </a:lnTo>
                  <a:lnTo>
                    <a:pt x="19709" y="85729"/>
                  </a:lnTo>
                  <a:lnTo>
                    <a:pt x="21211" y="86731"/>
                  </a:lnTo>
                  <a:lnTo>
                    <a:pt x="22743" y="87732"/>
                  </a:lnTo>
                  <a:lnTo>
                    <a:pt x="24304" y="88675"/>
                  </a:lnTo>
                  <a:lnTo>
                    <a:pt x="25866" y="89618"/>
                  </a:lnTo>
                  <a:lnTo>
                    <a:pt x="27427" y="90531"/>
                  </a:lnTo>
                  <a:lnTo>
                    <a:pt x="28959" y="91385"/>
                  </a:lnTo>
                  <a:lnTo>
                    <a:pt x="30491" y="92210"/>
                  </a:lnTo>
                  <a:lnTo>
                    <a:pt x="31964" y="93006"/>
                  </a:lnTo>
                  <a:lnTo>
                    <a:pt x="34733" y="94420"/>
                  </a:lnTo>
                  <a:lnTo>
                    <a:pt x="37149" y="95598"/>
                  </a:lnTo>
                  <a:lnTo>
                    <a:pt x="39152" y="96570"/>
                  </a:lnTo>
                  <a:lnTo>
                    <a:pt x="40625" y="97218"/>
                  </a:lnTo>
                  <a:lnTo>
                    <a:pt x="41391" y="98073"/>
                  </a:lnTo>
                  <a:lnTo>
                    <a:pt x="42157" y="98957"/>
                  </a:lnTo>
                  <a:lnTo>
                    <a:pt x="42864" y="99870"/>
                  </a:lnTo>
                  <a:lnTo>
                    <a:pt x="43571" y="100754"/>
                  </a:lnTo>
                  <a:lnTo>
                    <a:pt x="41833" y="100106"/>
                  </a:lnTo>
                  <a:lnTo>
                    <a:pt x="39565" y="99251"/>
                  </a:lnTo>
                  <a:lnTo>
                    <a:pt x="36913" y="98309"/>
                  </a:lnTo>
                  <a:lnTo>
                    <a:pt x="34115" y="97366"/>
                  </a:lnTo>
                  <a:lnTo>
                    <a:pt x="32347" y="96777"/>
                  </a:lnTo>
                  <a:lnTo>
                    <a:pt x="30815" y="96276"/>
                  </a:lnTo>
                  <a:lnTo>
                    <a:pt x="29372" y="95863"/>
                  </a:lnTo>
                  <a:lnTo>
                    <a:pt x="28635" y="95687"/>
                  </a:lnTo>
                  <a:lnTo>
                    <a:pt x="27899" y="95510"/>
                  </a:lnTo>
                  <a:lnTo>
                    <a:pt x="27103" y="95362"/>
                  </a:lnTo>
                  <a:lnTo>
                    <a:pt x="26278" y="95245"/>
                  </a:lnTo>
                  <a:lnTo>
                    <a:pt x="25394" y="95127"/>
                  </a:lnTo>
                  <a:lnTo>
                    <a:pt x="24422" y="95009"/>
                  </a:lnTo>
                  <a:lnTo>
                    <a:pt x="23362" y="94921"/>
                  </a:lnTo>
                  <a:lnTo>
                    <a:pt x="22183" y="94832"/>
                  </a:lnTo>
                  <a:lnTo>
                    <a:pt x="19444" y="94685"/>
                  </a:lnTo>
                  <a:lnTo>
                    <a:pt x="17882" y="94685"/>
                  </a:lnTo>
                  <a:lnTo>
                    <a:pt x="17087" y="94714"/>
                  </a:lnTo>
                  <a:lnTo>
                    <a:pt x="16291" y="94744"/>
                  </a:lnTo>
                  <a:lnTo>
                    <a:pt x="14642" y="94891"/>
                  </a:lnTo>
                  <a:lnTo>
                    <a:pt x="12992" y="95127"/>
                  </a:lnTo>
                  <a:lnTo>
                    <a:pt x="11342" y="95362"/>
                  </a:lnTo>
                  <a:lnTo>
                    <a:pt x="9722" y="95687"/>
                  </a:lnTo>
                  <a:lnTo>
                    <a:pt x="8160" y="96011"/>
                  </a:lnTo>
                  <a:lnTo>
                    <a:pt x="6687" y="96364"/>
                  </a:lnTo>
                  <a:lnTo>
                    <a:pt x="5303" y="96718"/>
                  </a:lnTo>
                  <a:lnTo>
                    <a:pt x="4007" y="97042"/>
                  </a:lnTo>
                  <a:lnTo>
                    <a:pt x="1885" y="97660"/>
                  </a:lnTo>
                  <a:lnTo>
                    <a:pt x="501" y="98102"/>
                  </a:lnTo>
                  <a:lnTo>
                    <a:pt x="0" y="98279"/>
                  </a:lnTo>
                  <a:lnTo>
                    <a:pt x="1473" y="98102"/>
                  </a:lnTo>
                  <a:lnTo>
                    <a:pt x="3093" y="97926"/>
                  </a:lnTo>
                  <a:lnTo>
                    <a:pt x="5067" y="97749"/>
                  </a:lnTo>
                  <a:lnTo>
                    <a:pt x="7247" y="97572"/>
                  </a:lnTo>
                  <a:lnTo>
                    <a:pt x="9457" y="97484"/>
                  </a:lnTo>
                  <a:lnTo>
                    <a:pt x="10517" y="97454"/>
                  </a:lnTo>
                  <a:lnTo>
                    <a:pt x="11519" y="97454"/>
                  </a:lnTo>
                  <a:lnTo>
                    <a:pt x="12432" y="97484"/>
                  </a:lnTo>
                  <a:lnTo>
                    <a:pt x="13286" y="97543"/>
                  </a:lnTo>
                  <a:lnTo>
                    <a:pt x="14141" y="97660"/>
                  </a:lnTo>
                  <a:lnTo>
                    <a:pt x="15142" y="97808"/>
                  </a:lnTo>
                  <a:lnTo>
                    <a:pt x="16291" y="98014"/>
                  </a:lnTo>
                  <a:lnTo>
                    <a:pt x="17529" y="98250"/>
                  </a:lnTo>
                  <a:lnTo>
                    <a:pt x="20268" y="98809"/>
                  </a:lnTo>
                  <a:lnTo>
                    <a:pt x="23126" y="99457"/>
                  </a:lnTo>
                  <a:lnTo>
                    <a:pt x="25984" y="100106"/>
                  </a:lnTo>
                  <a:lnTo>
                    <a:pt x="28606" y="100754"/>
                  </a:lnTo>
                  <a:lnTo>
                    <a:pt x="32553" y="101667"/>
                  </a:lnTo>
                  <a:lnTo>
                    <a:pt x="33172" y="101814"/>
                  </a:lnTo>
                  <a:lnTo>
                    <a:pt x="33938" y="101962"/>
                  </a:lnTo>
                  <a:lnTo>
                    <a:pt x="35647" y="102227"/>
                  </a:lnTo>
                  <a:lnTo>
                    <a:pt x="37561" y="102492"/>
                  </a:lnTo>
                  <a:lnTo>
                    <a:pt x="39565" y="102757"/>
                  </a:lnTo>
                  <a:lnTo>
                    <a:pt x="43247" y="103169"/>
                  </a:lnTo>
                  <a:lnTo>
                    <a:pt x="45663" y="103405"/>
                  </a:lnTo>
                  <a:lnTo>
                    <a:pt x="47902" y="106145"/>
                  </a:lnTo>
                  <a:lnTo>
                    <a:pt x="49021" y="107530"/>
                  </a:lnTo>
                  <a:lnTo>
                    <a:pt x="50111" y="108914"/>
                  </a:lnTo>
                  <a:lnTo>
                    <a:pt x="47961" y="108354"/>
                  </a:lnTo>
                  <a:lnTo>
                    <a:pt x="45162" y="107618"/>
                  </a:lnTo>
                  <a:lnTo>
                    <a:pt x="43719" y="107294"/>
                  </a:lnTo>
                  <a:lnTo>
                    <a:pt x="42334" y="106970"/>
                  </a:lnTo>
                  <a:lnTo>
                    <a:pt x="41067" y="106705"/>
                  </a:lnTo>
                  <a:lnTo>
                    <a:pt x="40036" y="106528"/>
                  </a:lnTo>
                  <a:lnTo>
                    <a:pt x="39329" y="106469"/>
                  </a:lnTo>
                  <a:lnTo>
                    <a:pt x="38386" y="106440"/>
                  </a:lnTo>
                  <a:lnTo>
                    <a:pt x="35941" y="106440"/>
                  </a:lnTo>
                  <a:lnTo>
                    <a:pt x="32907" y="106528"/>
                  </a:lnTo>
                  <a:lnTo>
                    <a:pt x="29519" y="106646"/>
                  </a:lnTo>
                  <a:lnTo>
                    <a:pt x="22802" y="106940"/>
                  </a:lnTo>
                  <a:lnTo>
                    <a:pt x="19915" y="107088"/>
                  </a:lnTo>
                  <a:lnTo>
                    <a:pt x="17705" y="107176"/>
                  </a:lnTo>
                  <a:lnTo>
                    <a:pt x="17234" y="107205"/>
                  </a:lnTo>
                  <a:lnTo>
                    <a:pt x="16733" y="107235"/>
                  </a:lnTo>
                  <a:lnTo>
                    <a:pt x="15614" y="107412"/>
                  </a:lnTo>
                  <a:lnTo>
                    <a:pt x="14376" y="107618"/>
                  </a:lnTo>
                  <a:lnTo>
                    <a:pt x="13080" y="107913"/>
                  </a:lnTo>
                  <a:lnTo>
                    <a:pt x="11725" y="108266"/>
                  </a:lnTo>
                  <a:lnTo>
                    <a:pt x="10340" y="108620"/>
                  </a:lnTo>
                  <a:lnTo>
                    <a:pt x="8985" y="109003"/>
                  </a:lnTo>
                  <a:lnTo>
                    <a:pt x="7630" y="109415"/>
                  </a:lnTo>
                  <a:lnTo>
                    <a:pt x="5126" y="110181"/>
                  </a:lnTo>
                  <a:lnTo>
                    <a:pt x="3064" y="110859"/>
                  </a:lnTo>
                  <a:lnTo>
                    <a:pt x="1178" y="111536"/>
                  </a:lnTo>
                  <a:lnTo>
                    <a:pt x="5892" y="111359"/>
                  </a:lnTo>
                  <a:lnTo>
                    <a:pt x="16615" y="110976"/>
                  </a:lnTo>
                  <a:lnTo>
                    <a:pt x="22596" y="110770"/>
                  </a:lnTo>
                  <a:lnTo>
                    <a:pt x="28105" y="110623"/>
                  </a:lnTo>
                  <a:lnTo>
                    <a:pt x="32494" y="110534"/>
                  </a:lnTo>
                  <a:lnTo>
                    <a:pt x="35116" y="110534"/>
                  </a:lnTo>
                  <a:lnTo>
                    <a:pt x="35971" y="110564"/>
                  </a:lnTo>
                  <a:lnTo>
                    <a:pt x="36972" y="110564"/>
                  </a:lnTo>
                  <a:lnTo>
                    <a:pt x="39300" y="110505"/>
                  </a:lnTo>
                  <a:lnTo>
                    <a:pt x="41892" y="110417"/>
                  </a:lnTo>
                  <a:lnTo>
                    <a:pt x="44514" y="110299"/>
                  </a:lnTo>
                  <a:lnTo>
                    <a:pt x="48992" y="110034"/>
                  </a:lnTo>
                  <a:lnTo>
                    <a:pt x="50877" y="109916"/>
                  </a:lnTo>
                  <a:lnTo>
                    <a:pt x="52262" y="111831"/>
                  </a:lnTo>
                  <a:lnTo>
                    <a:pt x="53647" y="113746"/>
                  </a:lnTo>
                  <a:lnTo>
                    <a:pt x="56416" y="117605"/>
                  </a:lnTo>
                  <a:lnTo>
                    <a:pt x="53499" y="116927"/>
                  </a:lnTo>
                  <a:lnTo>
                    <a:pt x="51761" y="116544"/>
                  </a:lnTo>
                  <a:lnTo>
                    <a:pt x="49905" y="116161"/>
                  </a:lnTo>
                  <a:lnTo>
                    <a:pt x="48079" y="115778"/>
                  </a:lnTo>
                  <a:lnTo>
                    <a:pt x="46311" y="115454"/>
                  </a:lnTo>
                  <a:lnTo>
                    <a:pt x="44661" y="115189"/>
                  </a:lnTo>
                  <a:lnTo>
                    <a:pt x="43218" y="115012"/>
                  </a:lnTo>
                  <a:lnTo>
                    <a:pt x="41185" y="114836"/>
                  </a:lnTo>
                  <a:lnTo>
                    <a:pt x="38769" y="114718"/>
                  </a:lnTo>
                  <a:lnTo>
                    <a:pt x="36030" y="114629"/>
                  </a:lnTo>
                  <a:lnTo>
                    <a:pt x="33025" y="114571"/>
                  </a:lnTo>
                  <a:lnTo>
                    <a:pt x="29872" y="114600"/>
                  </a:lnTo>
                  <a:lnTo>
                    <a:pt x="28223" y="114629"/>
                  </a:lnTo>
                  <a:lnTo>
                    <a:pt x="26573" y="114659"/>
                  </a:lnTo>
                  <a:lnTo>
                    <a:pt x="24923" y="114747"/>
                  </a:lnTo>
                  <a:lnTo>
                    <a:pt x="23273" y="114836"/>
                  </a:lnTo>
                  <a:lnTo>
                    <a:pt x="21653" y="114953"/>
                  </a:lnTo>
                  <a:lnTo>
                    <a:pt x="20033" y="115071"/>
                  </a:lnTo>
                  <a:lnTo>
                    <a:pt x="19237" y="115160"/>
                  </a:lnTo>
                  <a:lnTo>
                    <a:pt x="18412" y="115248"/>
                  </a:lnTo>
                  <a:lnTo>
                    <a:pt x="17617" y="115395"/>
                  </a:lnTo>
                  <a:lnTo>
                    <a:pt x="16822" y="115513"/>
                  </a:lnTo>
                  <a:lnTo>
                    <a:pt x="15231" y="115867"/>
                  </a:lnTo>
                  <a:lnTo>
                    <a:pt x="13669" y="116250"/>
                  </a:lnTo>
                  <a:lnTo>
                    <a:pt x="12167" y="116662"/>
                  </a:lnTo>
                  <a:lnTo>
                    <a:pt x="10694" y="117134"/>
                  </a:lnTo>
                  <a:lnTo>
                    <a:pt x="9309" y="117605"/>
                  </a:lnTo>
                  <a:lnTo>
                    <a:pt x="8013" y="118076"/>
                  </a:lnTo>
                  <a:lnTo>
                    <a:pt x="6805" y="118518"/>
                  </a:lnTo>
                  <a:lnTo>
                    <a:pt x="5745" y="118990"/>
                  </a:lnTo>
                  <a:lnTo>
                    <a:pt x="3948" y="119755"/>
                  </a:lnTo>
                  <a:lnTo>
                    <a:pt x="2799" y="120286"/>
                  </a:lnTo>
                  <a:lnTo>
                    <a:pt x="2416" y="120492"/>
                  </a:lnTo>
                  <a:lnTo>
                    <a:pt x="2416" y="120492"/>
                  </a:lnTo>
                  <a:lnTo>
                    <a:pt x="3152" y="120374"/>
                  </a:lnTo>
                  <a:lnTo>
                    <a:pt x="5067" y="120080"/>
                  </a:lnTo>
                  <a:lnTo>
                    <a:pt x="6304" y="119903"/>
                  </a:lnTo>
                  <a:lnTo>
                    <a:pt x="7630" y="119755"/>
                  </a:lnTo>
                  <a:lnTo>
                    <a:pt x="9015" y="119608"/>
                  </a:lnTo>
                  <a:lnTo>
                    <a:pt x="10399" y="119490"/>
                  </a:lnTo>
                  <a:lnTo>
                    <a:pt x="12108" y="119402"/>
                  </a:lnTo>
                  <a:lnTo>
                    <a:pt x="14494" y="119343"/>
                  </a:lnTo>
                  <a:lnTo>
                    <a:pt x="17411" y="119314"/>
                  </a:lnTo>
                  <a:lnTo>
                    <a:pt x="20710" y="119314"/>
                  </a:lnTo>
                  <a:lnTo>
                    <a:pt x="24275" y="119373"/>
                  </a:lnTo>
                  <a:lnTo>
                    <a:pt x="27958" y="119461"/>
                  </a:lnTo>
                  <a:lnTo>
                    <a:pt x="29813" y="119520"/>
                  </a:lnTo>
                  <a:lnTo>
                    <a:pt x="31640" y="119638"/>
                  </a:lnTo>
                  <a:lnTo>
                    <a:pt x="33408" y="119726"/>
                  </a:lnTo>
                  <a:lnTo>
                    <a:pt x="35146" y="119844"/>
                  </a:lnTo>
                  <a:lnTo>
                    <a:pt x="36589" y="119962"/>
                  </a:lnTo>
                  <a:lnTo>
                    <a:pt x="38151" y="120021"/>
                  </a:lnTo>
                  <a:lnTo>
                    <a:pt x="39742" y="120080"/>
                  </a:lnTo>
                  <a:lnTo>
                    <a:pt x="43041" y="120080"/>
                  </a:lnTo>
                  <a:lnTo>
                    <a:pt x="44691" y="120050"/>
                  </a:lnTo>
                  <a:lnTo>
                    <a:pt x="47990" y="119962"/>
                  </a:lnTo>
                  <a:lnTo>
                    <a:pt x="51054" y="119814"/>
                  </a:lnTo>
                  <a:lnTo>
                    <a:pt x="53794" y="119667"/>
                  </a:lnTo>
                  <a:lnTo>
                    <a:pt x="56062" y="119520"/>
                  </a:lnTo>
                  <a:lnTo>
                    <a:pt x="57712" y="119402"/>
                  </a:lnTo>
                  <a:lnTo>
                    <a:pt x="58920" y="121022"/>
                  </a:lnTo>
                  <a:lnTo>
                    <a:pt x="60157" y="122643"/>
                  </a:lnTo>
                  <a:lnTo>
                    <a:pt x="61424" y="124263"/>
                  </a:lnTo>
                  <a:lnTo>
                    <a:pt x="62691" y="125824"/>
                  </a:lnTo>
                  <a:lnTo>
                    <a:pt x="61218" y="125795"/>
                  </a:lnTo>
                  <a:lnTo>
                    <a:pt x="59539" y="125677"/>
                  </a:lnTo>
                  <a:lnTo>
                    <a:pt x="58684" y="125618"/>
                  </a:lnTo>
                  <a:lnTo>
                    <a:pt x="57859" y="125530"/>
                  </a:lnTo>
                  <a:lnTo>
                    <a:pt x="57123" y="125412"/>
                  </a:lnTo>
                  <a:lnTo>
                    <a:pt x="56445" y="125294"/>
                  </a:lnTo>
                  <a:lnTo>
                    <a:pt x="56151" y="125235"/>
                  </a:lnTo>
                  <a:lnTo>
                    <a:pt x="55738" y="125206"/>
                  </a:lnTo>
                  <a:lnTo>
                    <a:pt x="54648" y="125176"/>
                  </a:lnTo>
                  <a:lnTo>
                    <a:pt x="53234" y="125176"/>
                  </a:lnTo>
                  <a:lnTo>
                    <a:pt x="51525" y="125265"/>
                  </a:lnTo>
                  <a:lnTo>
                    <a:pt x="49640" y="125382"/>
                  </a:lnTo>
                  <a:lnTo>
                    <a:pt x="47548" y="125530"/>
                  </a:lnTo>
                  <a:lnTo>
                    <a:pt x="45309" y="125706"/>
                  </a:lnTo>
                  <a:lnTo>
                    <a:pt x="43012" y="125913"/>
                  </a:lnTo>
                  <a:lnTo>
                    <a:pt x="42894" y="125824"/>
                  </a:lnTo>
                  <a:lnTo>
                    <a:pt x="42953" y="125942"/>
                  </a:lnTo>
                  <a:lnTo>
                    <a:pt x="39742" y="126266"/>
                  </a:lnTo>
                  <a:lnTo>
                    <a:pt x="36589" y="126620"/>
                  </a:lnTo>
                  <a:lnTo>
                    <a:pt x="33614" y="127003"/>
                  </a:lnTo>
                  <a:lnTo>
                    <a:pt x="30904" y="127386"/>
                  </a:lnTo>
                  <a:lnTo>
                    <a:pt x="30108" y="127533"/>
                  </a:lnTo>
                  <a:lnTo>
                    <a:pt x="29342" y="127710"/>
                  </a:lnTo>
                  <a:lnTo>
                    <a:pt x="28547" y="127886"/>
                  </a:lnTo>
                  <a:lnTo>
                    <a:pt x="27722" y="128093"/>
                  </a:lnTo>
                  <a:lnTo>
                    <a:pt x="26926" y="128328"/>
                  </a:lnTo>
                  <a:lnTo>
                    <a:pt x="26131" y="128564"/>
                  </a:lnTo>
                  <a:lnTo>
                    <a:pt x="24570" y="129124"/>
                  </a:lnTo>
                  <a:lnTo>
                    <a:pt x="23008" y="129742"/>
                  </a:lnTo>
                  <a:lnTo>
                    <a:pt x="21506" y="130361"/>
                  </a:lnTo>
                  <a:lnTo>
                    <a:pt x="20092" y="131039"/>
                  </a:lnTo>
                  <a:lnTo>
                    <a:pt x="18737" y="131687"/>
                  </a:lnTo>
                  <a:lnTo>
                    <a:pt x="17470" y="132335"/>
                  </a:lnTo>
                  <a:lnTo>
                    <a:pt x="16321" y="132924"/>
                  </a:lnTo>
                  <a:lnTo>
                    <a:pt x="15319" y="133484"/>
                  </a:lnTo>
                  <a:lnTo>
                    <a:pt x="14465" y="133985"/>
                  </a:lnTo>
                  <a:lnTo>
                    <a:pt x="13228" y="134721"/>
                  </a:lnTo>
                  <a:lnTo>
                    <a:pt x="12815" y="134986"/>
                  </a:lnTo>
                  <a:lnTo>
                    <a:pt x="12815" y="134986"/>
                  </a:lnTo>
                  <a:lnTo>
                    <a:pt x="15054" y="134544"/>
                  </a:lnTo>
                  <a:lnTo>
                    <a:pt x="17588" y="134044"/>
                  </a:lnTo>
                  <a:lnTo>
                    <a:pt x="20769" y="133454"/>
                  </a:lnTo>
                  <a:lnTo>
                    <a:pt x="24422" y="132806"/>
                  </a:lnTo>
                  <a:lnTo>
                    <a:pt x="28311" y="132158"/>
                  </a:lnTo>
                  <a:lnTo>
                    <a:pt x="30314" y="131864"/>
                  </a:lnTo>
                  <a:lnTo>
                    <a:pt x="32259" y="131569"/>
                  </a:lnTo>
                  <a:lnTo>
                    <a:pt x="34203" y="131304"/>
                  </a:lnTo>
                  <a:lnTo>
                    <a:pt x="36088" y="131068"/>
                  </a:lnTo>
                  <a:lnTo>
                    <a:pt x="40066" y="130597"/>
                  </a:lnTo>
                  <a:lnTo>
                    <a:pt x="44602" y="130037"/>
                  </a:lnTo>
                  <a:lnTo>
                    <a:pt x="45192" y="131540"/>
                  </a:lnTo>
                  <a:lnTo>
                    <a:pt x="45545" y="132394"/>
                  </a:lnTo>
                  <a:lnTo>
                    <a:pt x="46046" y="133454"/>
                  </a:lnTo>
                  <a:lnTo>
                    <a:pt x="44779" y="133631"/>
                  </a:lnTo>
                  <a:lnTo>
                    <a:pt x="43512" y="133837"/>
                  </a:lnTo>
                  <a:lnTo>
                    <a:pt x="42246" y="134073"/>
                  </a:lnTo>
                  <a:lnTo>
                    <a:pt x="40949" y="134338"/>
                  </a:lnTo>
                  <a:lnTo>
                    <a:pt x="38445" y="134869"/>
                  </a:lnTo>
                  <a:lnTo>
                    <a:pt x="35971" y="135458"/>
                  </a:lnTo>
                  <a:lnTo>
                    <a:pt x="33908" y="134486"/>
                  </a:lnTo>
                  <a:lnTo>
                    <a:pt x="33054" y="134073"/>
                  </a:lnTo>
                  <a:lnTo>
                    <a:pt x="34203" y="135929"/>
                  </a:lnTo>
                  <a:lnTo>
                    <a:pt x="32347" y="136430"/>
                  </a:lnTo>
                  <a:lnTo>
                    <a:pt x="30579" y="136931"/>
                  </a:lnTo>
                  <a:lnTo>
                    <a:pt x="27398" y="137844"/>
                  </a:lnTo>
                  <a:lnTo>
                    <a:pt x="26278" y="138168"/>
                  </a:lnTo>
                  <a:lnTo>
                    <a:pt x="24923" y="138551"/>
                  </a:lnTo>
                  <a:lnTo>
                    <a:pt x="21800" y="139346"/>
                  </a:lnTo>
                  <a:lnTo>
                    <a:pt x="18295" y="140201"/>
                  </a:lnTo>
                  <a:lnTo>
                    <a:pt x="14759" y="141055"/>
                  </a:lnTo>
                  <a:lnTo>
                    <a:pt x="8750" y="142469"/>
                  </a:lnTo>
                  <a:lnTo>
                    <a:pt x="6187" y="143058"/>
                  </a:lnTo>
                  <a:lnTo>
                    <a:pt x="7836" y="143235"/>
                  </a:lnTo>
                  <a:lnTo>
                    <a:pt x="11813" y="143677"/>
                  </a:lnTo>
                  <a:lnTo>
                    <a:pt x="14200" y="143913"/>
                  </a:lnTo>
                  <a:lnTo>
                    <a:pt x="16615" y="144119"/>
                  </a:lnTo>
                  <a:lnTo>
                    <a:pt x="18884" y="144296"/>
                  </a:lnTo>
                  <a:lnTo>
                    <a:pt x="20799" y="144384"/>
                  </a:lnTo>
                  <a:lnTo>
                    <a:pt x="21417" y="144384"/>
                  </a:lnTo>
                  <a:lnTo>
                    <a:pt x="22154" y="144355"/>
                  </a:lnTo>
                  <a:lnTo>
                    <a:pt x="22949" y="144325"/>
                  </a:lnTo>
                  <a:lnTo>
                    <a:pt x="23863" y="144237"/>
                  </a:lnTo>
                  <a:lnTo>
                    <a:pt x="25895" y="144001"/>
                  </a:lnTo>
                  <a:lnTo>
                    <a:pt x="28164" y="143707"/>
                  </a:lnTo>
                  <a:lnTo>
                    <a:pt x="30609" y="143353"/>
                  </a:lnTo>
                  <a:lnTo>
                    <a:pt x="33172" y="142970"/>
                  </a:lnTo>
                  <a:lnTo>
                    <a:pt x="38416" y="142086"/>
                  </a:lnTo>
                  <a:lnTo>
                    <a:pt x="38858" y="142558"/>
                  </a:lnTo>
                  <a:lnTo>
                    <a:pt x="39300" y="143000"/>
                  </a:lnTo>
                  <a:lnTo>
                    <a:pt x="40331" y="144001"/>
                  </a:lnTo>
                  <a:lnTo>
                    <a:pt x="41480" y="145003"/>
                  </a:lnTo>
                  <a:lnTo>
                    <a:pt x="42717" y="146063"/>
                  </a:lnTo>
                  <a:lnTo>
                    <a:pt x="42570" y="146122"/>
                  </a:lnTo>
                  <a:lnTo>
                    <a:pt x="41509" y="146623"/>
                  </a:lnTo>
                  <a:lnTo>
                    <a:pt x="40390" y="147212"/>
                  </a:lnTo>
                  <a:lnTo>
                    <a:pt x="39211" y="147860"/>
                  </a:lnTo>
                  <a:lnTo>
                    <a:pt x="38003" y="148597"/>
                  </a:lnTo>
                  <a:lnTo>
                    <a:pt x="36177" y="148302"/>
                  </a:lnTo>
                  <a:lnTo>
                    <a:pt x="35381" y="148214"/>
                  </a:lnTo>
                  <a:lnTo>
                    <a:pt x="34704" y="148126"/>
                  </a:lnTo>
                  <a:lnTo>
                    <a:pt x="27486" y="147536"/>
                  </a:lnTo>
                  <a:lnTo>
                    <a:pt x="23008" y="147183"/>
                  </a:lnTo>
                  <a:lnTo>
                    <a:pt x="23804" y="147595"/>
                  </a:lnTo>
                  <a:lnTo>
                    <a:pt x="24746" y="148067"/>
                  </a:lnTo>
                  <a:lnTo>
                    <a:pt x="25984" y="148685"/>
                  </a:lnTo>
                  <a:lnTo>
                    <a:pt x="27516" y="149392"/>
                  </a:lnTo>
                  <a:lnTo>
                    <a:pt x="29254" y="150158"/>
                  </a:lnTo>
                  <a:lnTo>
                    <a:pt x="31169" y="150924"/>
                  </a:lnTo>
                  <a:lnTo>
                    <a:pt x="33231" y="151720"/>
                  </a:lnTo>
                  <a:lnTo>
                    <a:pt x="30845" y="153399"/>
                  </a:lnTo>
                  <a:lnTo>
                    <a:pt x="28930" y="154813"/>
                  </a:lnTo>
                  <a:lnTo>
                    <a:pt x="27133" y="156139"/>
                  </a:lnTo>
                  <a:lnTo>
                    <a:pt x="30373" y="154990"/>
                  </a:lnTo>
                  <a:lnTo>
                    <a:pt x="33467" y="153929"/>
                  </a:lnTo>
                  <a:lnTo>
                    <a:pt x="35116" y="153399"/>
                  </a:lnTo>
                  <a:lnTo>
                    <a:pt x="36737" y="152898"/>
                  </a:lnTo>
                  <a:lnTo>
                    <a:pt x="38327" y="153340"/>
                  </a:lnTo>
                  <a:lnTo>
                    <a:pt x="39918" y="153723"/>
                  </a:lnTo>
                  <a:lnTo>
                    <a:pt x="41686" y="154106"/>
                  </a:lnTo>
                  <a:lnTo>
                    <a:pt x="43453" y="154401"/>
                  </a:lnTo>
                  <a:lnTo>
                    <a:pt x="45251" y="154695"/>
                  </a:lnTo>
                  <a:lnTo>
                    <a:pt x="47018" y="154931"/>
                  </a:lnTo>
                  <a:lnTo>
                    <a:pt x="48727" y="155137"/>
                  </a:lnTo>
                  <a:lnTo>
                    <a:pt x="50377" y="155284"/>
                  </a:lnTo>
                  <a:lnTo>
                    <a:pt x="51938" y="155432"/>
                  </a:lnTo>
                  <a:lnTo>
                    <a:pt x="53381" y="155550"/>
                  </a:lnTo>
                  <a:lnTo>
                    <a:pt x="52527" y="156610"/>
                  </a:lnTo>
                  <a:lnTo>
                    <a:pt x="51732" y="157700"/>
                  </a:lnTo>
                  <a:lnTo>
                    <a:pt x="50642" y="157789"/>
                  </a:lnTo>
                  <a:lnTo>
                    <a:pt x="49640" y="157877"/>
                  </a:lnTo>
                  <a:lnTo>
                    <a:pt x="48697" y="158024"/>
                  </a:lnTo>
                  <a:lnTo>
                    <a:pt x="47696" y="158201"/>
                  </a:lnTo>
                  <a:lnTo>
                    <a:pt x="46606" y="158466"/>
                  </a:lnTo>
                  <a:lnTo>
                    <a:pt x="45368" y="158820"/>
                  </a:lnTo>
                  <a:lnTo>
                    <a:pt x="43925" y="159291"/>
                  </a:lnTo>
                  <a:lnTo>
                    <a:pt x="42216" y="159910"/>
                  </a:lnTo>
                  <a:lnTo>
                    <a:pt x="41156" y="160322"/>
                  </a:lnTo>
                  <a:lnTo>
                    <a:pt x="40095" y="160793"/>
                  </a:lnTo>
                  <a:lnTo>
                    <a:pt x="39005" y="161353"/>
                  </a:lnTo>
                  <a:lnTo>
                    <a:pt x="37944" y="161972"/>
                  </a:lnTo>
                  <a:lnTo>
                    <a:pt x="36913" y="162591"/>
                  </a:lnTo>
                  <a:lnTo>
                    <a:pt x="35912" y="163239"/>
                  </a:lnTo>
                  <a:lnTo>
                    <a:pt x="34940" y="163916"/>
                  </a:lnTo>
                  <a:lnTo>
                    <a:pt x="34026" y="164564"/>
                  </a:lnTo>
                  <a:lnTo>
                    <a:pt x="32406" y="165772"/>
                  </a:lnTo>
                  <a:lnTo>
                    <a:pt x="31139" y="166774"/>
                  </a:lnTo>
                  <a:lnTo>
                    <a:pt x="30314" y="167451"/>
                  </a:lnTo>
                  <a:lnTo>
                    <a:pt x="30020" y="167687"/>
                  </a:lnTo>
                  <a:lnTo>
                    <a:pt x="30962" y="167157"/>
                  </a:lnTo>
                  <a:lnTo>
                    <a:pt x="32023" y="166597"/>
                  </a:lnTo>
                  <a:lnTo>
                    <a:pt x="33319" y="165949"/>
                  </a:lnTo>
                  <a:lnTo>
                    <a:pt x="34733" y="165212"/>
                  </a:lnTo>
                  <a:lnTo>
                    <a:pt x="36206" y="164535"/>
                  </a:lnTo>
                  <a:lnTo>
                    <a:pt x="36913" y="164240"/>
                  </a:lnTo>
                  <a:lnTo>
                    <a:pt x="37591" y="163946"/>
                  </a:lnTo>
                  <a:lnTo>
                    <a:pt x="38239" y="163710"/>
                  </a:lnTo>
                  <a:lnTo>
                    <a:pt x="38828" y="163533"/>
                  </a:lnTo>
                  <a:lnTo>
                    <a:pt x="39712" y="163298"/>
                  </a:lnTo>
                  <a:lnTo>
                    <a:pt x="40832" y="163032"/>
                  </a:lnTo>
                  <a:lnTo>
                    <a:pt x="42128" y="162797"/>
                  </a:lnTo>
                  <a:lnTo>
                    <a:pt x="43542" y="162532"/>
                  </a:lnTo>
                  <a:lnTo>
                    <a:pt x="46517" y="162031"/>
                  </a:lnTo>
                  <a:lnTo>
                    <a:pt x="49434" y="161559"/>
                  </a:lnTo>
                  <a:lnTo>
                    <a:pt x="48815" y="162679"/>
                  </a:lnTo>
                  <a:lnTo>
                    <a:pt x="48285" y="163769"/>
                  </a:lnTo>
                  <a:lnTo>
                    <a:pt x="47814" y="164771"/>
                  </a:lnTo>
                  <a:lnTo>
                    <a:pt x="47401" y="165654"/>
                  </a:lnTo>
                  <a:lnTo>
                    <a:pt x="46782" y="167127"/>
                  </a:lnTo>
                  <a:lnTo>
                    <a:pt x="46458" y="167923"/>
                  </a:lnTo>
                  <a:lnTo>
                    <a:pt x="44485" y="168836"/>
                  </a:lnTo>
                  <a:lnTo>
                    <a:pt x="43836" y="169160"/>
                  </a:lnTo>
                  <a:lnTo>
                    <a:pt x="43129" y="169573"/>
                  </a:lnTo>
                  <a:lnTo>
                    <a:pt x="42363" y="170073"/>
                  </a:lnTo>
                  <a:lnTo>
                    <a:pt x="41568" y="170604"/>
                  </a:lnTo>
                  <a:lnTo>
                    <a:pt x="40743" y="171222"/>
                  </a:lnTo>
                  <a:lnTo>
                    <a:pt x="39889" y="171841"/>
                  </a:lnTo>
                  <a:lnTo>
                    <a:pt x="38269" y="173137"/>
                  </a:lnTo>
                  <a:lnTo>
                    <a:pt x="36796" y="174375"/>
                  </a:lnTo>
                  <a:lnTo>
                    <a:pt x="35588" y="175376"/>
                  </a:lnTo>
                  <a:lnTo>
                    <a:pt x="34468" y="176378"/>
                  </a:lnTo>
                  <a:lnTo>
                    <a:pt x="34468" y="176378"/>
                  </a:lnTo>
                  <a:lnTo>
                    <a:pt x="40036" y="173844"/>
                  </a:lnTo>
                  <a:lnTo>
                    <a:pt x="45280" y="171488"/>
                  </a:lnTo>
                  <a:lnTo>
                    <a:pt x="50701" y="169101"/>
                  </a:lnTo>
                  <a:lnTo>
                    <a:pt x="50701" y="169101"/>
                  </a:lnTo>
                  <a:lnTo>
                    <a:pt x="50111" y="170044"/>
                  </a:lnTo>
                  <a:lnTo>
                    <a:pt x="49670" y="170780"/>
                  </a:lnTo>
                  <a:lnTo>
                    <a:pt x="49316" y="171429"/>
                  </a:lnTo>
                  <a:lnTo>
                    <a:pt x="50612" y="170368"/>
                  </a:lnTo>
                  <a:lnTo>
                    <a:pt x="52085" y="169160"/>
                  </a:lnTo>
                  <a:lnTo>
                    <a:pt x="53941" y="167658"/>
                  </a:lnTo>
                  <a:lnTo>
                    <a:pt x="55974" y="166803"/>
                  </a:lnTo>
                  <a:lnTo>
                    <a:pt x="57211" y="166303"/>
                  </a:lnTo>
                  <a:lnTo>
                    <a:pt x="58478" y="165802"/>
                  </a:lnTo>
                  <a:lnTo>
                    <a:pt x="60039" y="165124"/>
                  </a:lnTo>
                  <a:lnTo>
                    <a:pt x="61778" y="164329"/>
                  </a:lnTo>
                  <a:lnTo>
                    <a:pt x="63516" y="163533"/>
                  </a:lnTo>
                  <a:lnTo>
                    <a:pt x="66462" y="162119"/>
                  </a:lnTo>
                  <a:lnTo>
                    <a:pt x="67728" y="161501"/>
                  </a:lnTo>
                  <a:lnTo>
                    <a:pt x="70527" y="163239"/>
                  </a:lnTo>
                  <a:lnTo>
                    <a:pt x="69614" y="163946"/>
                  </a:lnTo>
                  <a:lnTo>
                    <a:pt x="68701" y="164682"/>
                  </a:lnTo>
                  <a:lnTo>
                    <a:pt x="67817" y="165507"/>
                  </a:lnTo>
                  <a:lnTo>
                    <a:pt x="66933" y="166361"/>
                  </a:lnTo>
                  <a:lnTo>
                    <a:pt x="65313" y="166715"/>
                  </a:lnTo>
                  <a:lnTo>
                    <a:pt x="64576" y="166892"/>
                  </a:lnTo>
                  <a:lnTo>
                    <a:pt x="63958" y="167068"/>
                  </a:lnTo>
                  <a:lnTo>
                    <a:pt x="62544" y="167540"/>
                  </a:lnTo>
                  <a:lnTo>
                    <a:pt x="60864" y="168100"/>
                  </a:lnTo>
                  <a:lnTo>
                    <a:pt x="58979" y="168807"/>
                  </a:lnTo>
                  <a:lnTo>
                    <a:pt x="56917" y="169602"/>
                  </a:lnTo>
                  <a:lnTo>
                    <a:pt x="54766" y="170486"/>
                  </a:lnTo>
                  <a:lnTo>
                    <a:pt x="52586" y="171458"/>
                  </a:lnTo>
                  <a:lnTo>
                    <a:pt x="50377" y="172489"/>
                  </a:lnTo>
                  <a:lnTo>
                    <a:pt x="48255" y="173550"/>
                  </a:lnTo>
                  <a:lnTo>
                    <a:pt x="47224" y="174109"/>
                  </a:lnTo>
                  <a:lnTo>
                    <a:pt x="46193" y="174728"/>
                  </a:lnTo>
                  <a:lnTo>
                    <a:pt x="45221" y="175406"/>
                  </a:lnTo>
                  <a:lnTo>
                    <a:pt x="44249" y="176083"/>
                  </a:lnTo>
                  <a:lnTo>
                    <a:pt x="43365" y="176790"/>
                  </a:lnTo>
                  <a:lnTo>
                    <a:pt x="42481" y="177527"/>
                  </a:lnTo>
                  <a:lnTo>
                    <a:pt x="41686" y="178204"/>
                  </a:lnTo>
                  <a:lnTo>
                    <a:pt x="40920" y="178911"/>
                  </a:lnTo>
                  <a:lnTo>
                    <a:pt x="40242" y="179560"/>
                  </a:lnTo>
                  <a:lnTo>
                    <a:pt x="39624" y="180149"/>
                  </a:lnTo>
                  <a:lnTo>
                    <a:pt x="38651" y="181150"/>
                  </a:lnTo>
                  <a:lnTo>
                    <a:pt x="38033" y="181857"/>
                  </a:lnTo>
                  <a:lnTo>
                    <a:pt x="37797" y="182093"/>
                  </a:lnTo>
                  <a:lnTo>
                    <a:pt x="37797" y="182093"/>
                  </a:lnTo>
                  <a:lnTo>
                    <a:pt x="38269" y="181799"/>
                  </a:lnTo>
                  <a:lnTo>
                    <a:pt x="39476" y="181092"/>
                  </a:lnTo>
                  <a:lnTo>
                    <a:pt x="41156" y="180149"/>
                  </a:lnTo>
                  <a:lnTo>
                    <a:pt x="42039" y="179677"/>
                  </a:lnTo>
                  <a:lnTo>
                    <a:pt x="42953" y="179206"/>
                  </a:lnTo>
                  <a:lnTo>
                    <a:pt x="44072" y="178676"/>
                  </a:lnTo>
                  <a:lnTo>
                    <a:pt x="45692" y="177969"/>
                  </a:lnTo>
                  <a:lnTo>
                    <a:pt x="47637" y="177144"/>
                  </a:lnTo>
                  <a:lnTo>
                    <a:pt x="49905" y="176231"/>
                  </a:lnTo>
                  <a:lnTo>
                    <a:pt x="52321" y="175258"/>
                  </a:lnTo>
                  <a:lnTo>
                    <a:pt x="54854" y="174316"/>
                  </a:lnTo>
                  <a:lnTo>
                    <a:pt x="57359" y="173432"/>
                  </a:lnTo>
                  <a:lnTo>
                    <a:pt x="59804" y="172607"/>
                  </a:lnTo>
                  <a:lnTo>
                    <a:pt x="60658" y="172342"/>
                  </a:lnTo>
                  <a:lnTo>
                    <a:pt x="61542" y="172018"/>
                  </a:lnTo>
                  <a:lnTo>
                    <a:pt x="63368" y="171311"/>
                  </a:lnTo>
                  <a:lnTo>
                    <a:pt x="63368" y="171311"/>
                  </a:lnTo>
                  <a:lnTo>
                    <a:pt x="62249" y="173226"/>
                  </a:lnTo>
                  <a:lnTo>
                    <a:pt x="61100" y="175170"/>
                  </a:lnTo>
                  <a:lnTo>
                    <a:pt x="60039" y="177085"/>
                  </a:lnTo>
                  <a:lnTo>
                    <a:pt x="59038" y="178882"/>
                  </a:lnTo>
                  <a:lnTo>
                    <a:pt x="58537" y="179206"/>
                  </a:lnTo>
                  <a:lnTo>
                    <a:pt x="58036" y="179530"/>
                  </a:lnTo>
                  <a:lnTo>
                    <a:pt x="57064" y="180237"/>
                  </a:lnTo>
                  <a:lnTo>
                    <a:pt x="56121" y="181003"/>
                  </a:lnTo>
                  <a:lnTo>
                    <a:pt x="55208" y="181828"/>
                  </a:lnTo>
                  <a:lnTo>
                    <a:pt x="54324" y="182653"/>
                  </a:lnTo>
                  <a:lnTo>
                    <a:pt x="53499" y="183507"/>
                  </a:lnTo>
                  <a:lnTo>
                    <a:pt x="52704" y="184332"/>
                  </a:lnTo>
                  <a:lnTo>
                    <a:pt x="51967" y="185157"/>
                  </a:lnTo>
                  <a:lnTo>
                    <a:pt x="51290" y="185952"/>
                  </a:lnTo>
                  <a:lnTo>
                    <a:pt x="50671" y="186689"/>
                  </a:lnTo>
                  <a:lnTo>
                    <a:pt x="49699" y="187926"/>
                  </a:lnTo>
                  <a:lnTo>
                    <a:pt x="49080" y="188751"/>
                  </a:lnTo>
                  <a:lnTo>
                    <a:pt x="48874" y="189046"/>
                  </a:lnTo>
                  <a:lnTo>
                    <a:pt x="50259" y="188103"/>
                  </a:lnTo>
                  <a:lnTo>
                    <a:pt x="51850" y="187072"/>
                  </a:lnTo>
                  <a:lnTo>
                    <a:pt x="53853" y="185805"/>
                  </a:lnTo>
                  <a:lnTo>
                    <a:pt x="56121" y="184362"/>
                  </a:lnTo>
                  <a:lnTo>
                    <a:pt x="58596" y="182830"/>
                  </a:lnTo>
                  <a:lnTo>
                    <a:pt x="61100" y="181327"/>
                  </a:lnTo>
                  <a:lnTo>
                    <a:pt x="62337" y="180620"/>
                  </a:lnTo>
                  <a:lnTo>
                    <a:pt x="63545" y="179943"/>
                  </a:lnTo>
                  <a:lnTo>
                    <a:pt x="65814" y="178705"/>
                  </a:lnTo>
                  <a:lnTo>
                    <a:pt x="68347" y="177291"/>
                  </a:lnTo>
                  <a:lnTo>
                    <a:pt x="73679" y="174227"/>
                  </a:lnTo>
                  <a:lnTo>
                    <a:pt x="81516" y="169720"/>
                  </a:lnTo>
                  <a:lnTo>
                    <a:pt x="82547" y="170250"/>
                  </a:lnTo>
                  <a:lnTo>
                    <a:pt x="83519" y="170722"/>
                  </a:lnTo>
                  <a:lnTo>
                    <a:pt x="84491" y="171252"/>
                  </a:lnTo>
                  <a:lnTo>
                    <a:pt x="85434" y="171753"/>
                  </a:lnTo>
                  <a:lnTo>
                    <a:pt x="86377" y="172312"/>
                  </a:lnTo>
                  <a:lnTo>
                    <a:pt x="83902" y="173226"/>
                  </a:lnTo>
                  <a:lnTo>
                    <a:pt x="82193" y="173844"/>
                  </a:lnTo>
                  <a:lnTo>
                    <a:pt x="80278" y="174581"/>
                  </a:lnTo>
                  <a:lnTo>
                    <a:pt x="78305" y="175376"/>
                  </a:lnTo>
                  <a:lnTo>
                    <a:pt x="76331" y="176201"/>
                  </a:lnTo>
                  <a:lnTo>
                    <a:pt x="74445" y="177026"/>
                  </a:lnTo>
                  <a:lnTo>
                    <a:pt x="73591" y="177438"/>
                  </a:lnTo>
                  <a:lnTo>
                    <a:pt x="72796" y="177821"/>
                  </a:lnTo>
                  <a:lnTo>
                    <a:pt x="71882" y="178293"/>
                  </a:lnTo>
                  <a:lnTo>
                    <a:pt x="70969" y="178823"/>
                  </a:lnTo>
                  <a:lnTo>
                    <a:pt x="70056" y="179353"/>
                  </a:lnTo>
                  <a:lnTo>
                    <a:pt x="69143" y="179913"/>
                  </a:lnTo>
                  <a:lnTo>
                    <a:pt x="68229" y="180502"/>
                  </a:lnTo>
                  <a:lnTo>
                    <a:pt x="67316" y="181092"/>
                  </a:lnTo>
                  <a:lnTo>
                    <a:pt x="65578" y="182329"/>
                  </a:lnTo>
                  <a:lnTo>
                    <a:pt x="63899" y="183566"/>
                  </a:lnTo>
                  <a:lnTo>
                    <a:pt x="62308" y="184774"/>
                  </a:lnTo>
                  <a:lnTo>
                    <a:pt x="60864" y="185894"/>
                  </a:lnTo>
                  <a:lnTo>
                    <a:pt x="59568" y="186954"/>
                  </a:lnTo>
                  <a:lnTo>
                    <a:pt x="58066" y="188103"/>
                  </a:lnTo>
                  <a:lnTo>
                    <a:pt x="56180" y="189517"/>
                  </a:lnTo>
                  <a:lnTo>
                    <a:pt x="54030" y="191049"/>
                  </a:lnTo>
                  <a:lnTo>
                    <a:pt x="51879" y="192610"/>
                  </a:lnTo>
                  <a:lnTo>
                    <a:pt x="48167" y="195232"/>
                  </a:lnTo>
                  <a:lnTo>
                    <a:pt x="46606" y="196352"/>
                  </a:lnTo>
                  <a:lnTo>
                    <a:pt x="47784" y="196028"/>
                  </a:lnTo>
                  <a:lnTo>
                    <a:pt x="50583" y="195203"/>
                  </a:lnTo>
                  <a:lnTo>
                    <a:pt x="52262" y="194702"/>
                  </a:lnTo>
                  <a:lnTo>
                    <a:pt x="53971" y="194172"/>
                  </a:lnTo>
                  <a:lnTo>
                    <a:pt x="55562" y="193671"/>
                  </a:lnTo>
                  <a:lnTo>
                    <a:pt x="56887" y="193200"/>
                  </a:lnTo>
                  <a:lnTo>
                    <a:pt x="57506" y="192934"/>
                  </a:lnTo>
                  <a:lnTo>
                    <a:pt x="58272" y="192581"/>
                  </a:lnTo>
                  <a:lnTo>
                    <a:pt x="59156" y="192139"/>
                  </a:lnTo>
                  <a:lnTo>
                    <a:pt x="60128" y="191609"/>
                  </a:lnTo>
                  <a:lnTo>
                    <a:pt x="62278" y="190371"/>
                  </a:lnTo>
                  <a:lnTo>
                    <a:pt x="64635" y="188957"/>
                  </a:lnTo>
                  <a:lnTo>
                    <a:pt x="67080" y="187455"/>
                  </a:lnTo>
                  <a:lnTo>
                    <a:pt x="69467" y="185982"/>
                  </a:lnTo>
                  <a:lnTo>
                    <a:pt x="73620" y="183389"/>
                  </a:lnTo>
                  <a:lnTo>
                    <a:pt x="74445" y="182859"/>
                  </a:lnTo>
                  <a:lnTo>
                    <a:pt x="75359" y="182270"/>
                  </a:lnTo>
                  <a:lnTo>
                    <a:pt x="76301" y="181592"/>
                  </a:lnTo>
                  <a:lnTo>
                    <a:pt x="77303" y="180856"/>
                  </a:lnTo>
                  <a:lnTo>
                    <a:pt x="79395" y="179324"/>
                  </a:lnTo>
                  <a:lnTo>
                    <a:pt x="81457" y="177733"/>
                  </a:lnTo>
                  <a:lnTo>
                    <a:pt x="83401" y="176172"/>
                  </a:lnTo>
                  <a:lnTo>
                    <a:pt x="85139" y="174787"/>
                  </a:lnTo>
                  <a:lnTo>
                    <a:pt x="87408" y="172931"/>
                  </a:lnTo>
                  <a:lnTo>
                    <a:pt x="88704" y="173726"/>
                  </a:lnTo>
                  <a:lnTo>
                    <a:pt x="89971" y="174551"/>
                  </a:lnTo>
                  <a:lnTo>
                    <a:pt x="92062" y="175877"/>
                  </a:lnTo>
                  <a:lnTo>
                    <a:pt x="89617" y="176672"/>
                  </a:lnTo>
                  <a:lnTo>
                    <a:pt x="88026" y="177232"/>
                  </a:lnTo>
                  <a:lnTo>
                    <a:pt x="86524" y="177792"/>
                  </a:lnTo>
                  <a:lnTo>
                    <a:pt x="86053" y="177998"/>
                  </a:lnTo>
                  <a:lnTo>
                    <a:pt x="85404" y="178352"/>
                  </a:lnTo>
                  <a:lnTo>
                    <a:pt x="84668" y="178794"/>
                  </a:lnTo>
                  <a:lnTo>
                    <a:pt x="83784" y="179353"/>
                  </a:lnTo>
                  <a:lnTo>
                    <a:pt x="82841" y="179972"/>
                  </a:lnTo>
                  <a:lnTo>
                    <a:pt x="81810" y="180650"/>
                  </a:lnTo>
                  <a:lnTo>
                    <a:pt x="79660" y="182182"/>
                  </a:lnTo>
                  <a:lnTo>
                    <a:pt x="77450" y="183831"/>
                  </a:lnTo>
                  <a:lnTo>
                    <a:pt x="76390" y="184656"/>
                  </a:lnTo>
                  <a:lnTo>
                    <a:pt x="75359" y="185481"/>
                  </a:lnTo>
                  <a:lnTo>
                    <a:pt x="74416" y="186276"/>
                  </a:lnTo>
                  <a:lnTo>
                    <a:pt x="73532" y="187013"/>
                  </a:lnTo>
                  <a:lnTo>
                    <a:pt x="72766" y="187720"/>
                  </a:lnTo>
                  <a:lnTo>
                    <a:pt x="72118" y="188339"/>
                  </a:lnTo>
                  <a:lnTo>
                    <a:pt x="71529" y="189016"/>
                  </a:lnTo>
                  <a:lnTo>
                    <a:pt x="70910" y="189753"/>
                  </a:lnTo>
                  <a:lnTo>
                    <a:pt x="70262" y="190548"/>
                  </a:lnTo>
                  <a:lnTo>
                    <a:pt x="69614" y="191432"/>
                  </a:lnTo>
                  <a:lnTo>
                    <a:pt x="68966" y="192345"/>
                  </a:lnTo>
                  <a:lnTo>
                    <a:pt x="68318" y="193259"/>
                  </a:lnTo>
                  <a:lnTo>
                    <a:pt x="67110" y="195085"/>
                  </a:lnTo>
                  <a:lnTo>
                    <a:pt x="66049" y="196764"/>
                  </a:lnTo>
                  <a:lnTo>
                    <a:pt x="65195" y="198119"/>
                  </a:lnTo>
                  <a:lnTo>
                    <a:pt x="64429" y="199416"/>
                  </a:lnTo>
                  <a:lnTo>
                    <a:pt x="66432" y="197619"/>
                  </a:lnTo>
                  <a:lnTo>
                    <a:pt x="68347" y="195969"/>
                  </a:lnTo>
                  <a:lnTo>
                    <a:pt x="70321" y="194349"/>
                  </a:lnTo>
                  <a:lnTo>
                    <a:pt x="71323" y="193553"/>
                  </a:lnTo>
                  <a:lnTo>
                    <a:pt x="72442" y="192699"/>
                  </a:lnTo>
                  <a:lnTo>
                    <a:pt x="73679" y="191786"/>
                  </a:lnTo>
                  <a:lnTo>
                    <a:pt x="75035" y="190813"/>
                  </a:lnTo>
                  <a:lnTo>
                    <a:pt x="77922" y="188810"/>
                  </a:lnTo>
                  <a:lnTo>
                    <a:pt x="81044" y="186659"/>
                  </a:lnTo>
                  <a:lnTo>
                    <a:pt x="81899" y="186070"/>
                  </a:lnTo>
                  <a:lnTo>
                    <a:pt x="82783" y="185393"/>
                  </a:lnTo>
                  <a:lnTo>
                    <a:pt x="83725" y="184656"/>
                  </a:lnTo>
                  <a:lnTo>
                    <a:pt x="84697" y="183861"/>
                  </a:lnTo>
                  <a:lnTo>
                    <a:pt x="86671" y="182182"/>
                  </a:lnTo>
                  <a:lnTo>
                    <a:pt x="88557" y="180502"/>
                  </a:lnTo>
                  <a:lnTo>
                    <a:pt x="90236" y="178970"/>
                  </a:lnTo>
                  <a:lnTo>
                    <a:pt x="91591" y="177704"/>
                  </a:lnTo>
                  <a:lnTo>
                    <a:pt x="92828" y="176525"/>
                  </a:lnTo>
                  <a:lnTo>
                    <a:pt x="92711" y="176319"/>
                  </a:lnTo>
                  <a:lnTo>
                    <a:pt x="93535" y="176820"/>
                  </a:lnTo>
                  <a:lnTo>
                    <a:pt x="95332" y="177969"/>
                  </a:lnTo>
                  <a:lnTo>
                    <a:pt x="97159" y="179118"/>
                  </a:lnTo>
                  <a:lnTo>
                    <a:pt x="97954" y="179589"/>
                  </a:lnTo>
                  <a:lnTo>
                    <a:pt x="96688" y="179854"/>
                  </a:lnTo>
                  <a:lnTo>
                    <a:pt x="95892" y="180031"/>
                  </a:lnTo>
                  <a:lnTo>
                    <a:pt x="95067" y="180237"/>
                  </a:lnTo>
                  <a:lnTo>
                    <a:pt x="94213" y="180473"/>
                  </a:lnTo>
                  <a:lnTo>
                    <a:pt x="93388" y="180738"/>
                  </a:lnTo>
                  <a:lnTo>
                    <a:pt x="92593" y="181033"/>
                  </a:lnTo>
                  <a:lnTo>
                    <a:pt x="92239" y="181180"/>
                  </a:lnTo>
                  <a:lnTo>
                    <a:pt x="91915" y="181327"/>
                  </a:lnTo>
                  <a:lnTo>
                    <a:pt x="91002" y="181828"/>
                  </a:lnTo>
                  <a:lnTo>
                    <a:pt x="89971" y="182447"/>
                  </a:lnTo>
                  <a:lnTo>
                    <a:pt x="89411" y="182830"/>
                  </a:lnTo>
                  <a:lnTo>
                    <a:pt x="88822" y="183213"/>
                  </a:lnTo>
                  <a:lnTo>
                    <a:pt x="88233" y="183655"/>
                  </a:lnTo>
                  <a:lnTo>
                    <a:pt x="87614" y="184126"/>
                  </a:lnTo>
                  <a:lnTo>
                    <a:pt x="87025" y="184627"/>
                  </a:lnTo>
                  <a:lnTo>
                    <a:pt x="86406" y="185186"/>
                  </a:lnTo>
                  <a:lnTo>
                    <a:pt x="85817" y="185746"/>
                  </a:lnTo>
                  <a:lnTo>
                    <a:pt x="85228" y="186394"/>
                  </a:lnTo>
                  <a:lnTo>
                    <a:pt x="84639" y="187042"/>
                  </a:lnTo>
                  <a:lnTo>
                    <a:pt x="84108" y="187750"/>
                  </a:lnTo>
                  <a:lnTo>
                    <a:pt x="83578" y="188515"/>
                  </a:lnTo>
                  <a:lnTo>
                    <a:pt x="83077" y="189311"/>
                  </a:lnTo>
                  <a:lnTo>
                    <a:pt x="82841" y="189723"/>
                  </a:lnTo>
                  <a:lnTo>
                    <a:pt x="82635" y="190165"/>
                  </a:lnTo>
                  <a:lnTo>
                    <a:pt x="82458" y="190637"/>
                  </a:lnTo>
                  <a:lnTo>
                    <a:pt x="82252" y="191108"/>
                  </a:lnTo>
                  <a:lnTo>
                    <a:pt x="81928" y="192110"/>
                  </a:lnTo>
                  <a:lnTo>
                    <a:pt x="81663" y="193170"/>
                  </a:lnTo>
                  <a:lnTo>
                    <a:pt x="81427" y="194231"/>
                  </a:lnTo>
                  <a:lnTo>
                    <a:pt x="81251" y="195291"/>
                  </a:lnTo>
                  <a:lnTo>
                    <a:pt x="81103" y="196352"/>
                  </a:lnTo>
                  <a:lnTo>
                    <a:pt x="80985" y="197383"/>
                  </a:lnTo>
                  <a:lnTo>
                    <a:pt x="80897" y="198355"/>
                  </a:lnTo>
                  <a:lnTo>
                    <a:pt x="80868" y="199239"/>
                  </a:lnTo>
                  <a:lnTo>
                    <a:pt x="80809" y="200771"/>
                  </a:lnTo>
                  <a:lnTo>
                    <a:pt x="80779" y="201802"/>
                  </a:lnTo>
                  <a:lnTo>
                    <a:pt x="80779" y="202156"/>
                  </a:lnTo>
                  <a:lnTo>
                    <a:pt x="81074" y="200977"/>
                  </a:lnTo>
                  <a:lnTo>
                    <a:pt x="81427" y="199710"/>
                  </a:lnTo>
                  <a:lnTo>
                    <a:pt x="81869" y="198178"/>
                  </a:lnTo>
                  <a:lnTo>
                    <a:pt x="82400" y="196499"/>
                  </a:lnTo>
                  <a:lnTo>
                    <a:pt x="82694" y="195674"/>
                  </a:lnTo>
                  <a:lnTo>
                    <a:pt x="83018" y="194849"/>
                  </a:lnTo>
                  <a:lnTo>
                    <a:pt x="83342" y="194054"/>
                  </a:lnTo>
                  <a:lnTo>
                    <a:pt x="83666" y="193317"/>
                  </a:lnTo>
                  <a:lnTo>
                    <a:pt x="84020" y="192669"/>
                  </a:lnTo>
                  <a:lnTo>
                    <a:pt x="84373" y="192110"/>
                  </a:lnTo>
                  <a:lnTo>
                    <a:pt x="84756" y="191579"/>
                  </a:lnTo>
                  <a:lnTo>
                    <a:pt x="85198" y="191108"/>
                  </a:lnTo>
                  <a:lnTo>
                    <a:pt x="85640" y="190637"/>
                  </a:lnTo>
                  <a:lnTo>
                    <a:pt x="86141" y="190165"/>
                  </a:lnTo>
                  <a:lnTo>
                    <a:pt x="86671" y="189694"/>
                  </a:lnTo>
                  <a:lnTo>
                    <a:pt x="87202" y="189252"/>
                  </a:lnTo>
                  <a:lnTo>
                    <a:pt x="88350" y="188339"/>
                  </a:lnTo>
                  <a:lnTo>
                    <a:pt x="89558" y="187396"/>
                  </a:lnTo>
                  <a:lnTo>
                    <a:pt x="90796" y="186394"/>
                  </a:lnTo>
                  <a:lnTo>
                    <a:pt x="91414" y="185864"/>
                  </a:lnTo>
                  <a:lnTo>
                    <a:pt x="92033" y="185304"/>
                  </a:lnTo>
                  <a:lnTo>
                    <a:pt x="92622" y="184745"/>
                  </a:lnTo>
                  <a:lnTo>
                    <a:pt x="93211" y="184126"/>
                  </a:lnTo>
                  <a:lnTo>
                    <a:pt x="93653" y="183684"/>
                  </a:lnTo>
                  <a:lnTo>
                    <a:pt x="94066" y="183242"/>
                  </a:lnTo>
                  <a:lnTo>
                    <a:pt x="94891" y="182506"/>
                  </a:lnTo>
                  <a:lnTo>
                    <a:pt x="95686" y="181857"/>
                  </a:lnTo>
                  <a:lnTo>
                    <a:pt x="96452" y="181298"/>
                  </a:lnTo>
                  <a:lnTo>
                    <a:pt x="97130" y="180856"/>
                  </a:lnTo>
                  <a:lnTo>
                    <a:pt x="97748" y="180502"/>
                  </a:lnTo>
                  <a:lnTo>
                    <a:pt x="98278" y="180208"/>
                  </a:lnTo>
                  <a:lnTo>
                    <a:pt x="98691" y="180001"/>
                  </a:lnTo>
                  <a:lnTo>
                    <a:pt x="99545" y="180473"/>
                  </a:lnTo>
                  <a:lnTo>
                    <a:pt x="100429" y="180915"/>
                  </a:lnTo>
                  <a:lnTo>
                    <a:pt x="102197" y="181769"/>
                  </a:lnTo>
                  <a:lnTo>
                    <a:pt x="99427" y="182977"/>
                  </a:lnTo>
                  <a:lnTo>
                    <a:pt x="95981" y="184450"/>
                  </a:lnTo>
                  <a:lnTo>
                    <a:pt x="95421" y="184686"/>
                  </a:lnTo>
                  <a:lnTo>
                    <a:pt x="94861" y="184951"/>
                  </a:lnTo>
                  <a:lnTo>
                    <a:pt x="94331" y="185245"/>
                  </a:lnTo>
                  <a:lnTo>
                    <a:pt x="93801" y="185569"/>
                  </a:lnTo>
                  <a:lnTo>
                    <a:pt x="93270" y="185894"/>
                  </a:lnTo>
                  <a:lnTo>
                    <a:pt x="92769" y="186247"/>
                  </a:lnTo>
                  <a:lnTo>
                    <a:pt x="92269" y="186630"/>
                  </a:lnTo>
                  <a:lnTo>
                    <a:pt x="91738" y="187013"/>
                  </a:lnTo>
                  <a:lnTo>
                    <a:pt x="91238" y="187455"/>
                  </a:lnTo>
                  <a:lnTo>
                    <a:pt x="90737" y="187897"/>
                  </a:lnTo>
                  <a:lnTo>
                    <a:pt x="90236" y="188398"/>
                  </a:lnTo>
                  <a:lnTo>
                    <a:pt x="89735" y="188898"/>
                  </a:lnTo>
                  <a:lnTo>
                    <a:pt x="88675" y="190018"/>
                  </a:lnTo>
                  <a:lnTo>
                    <a:pt x="87614" y="191255"/>
                  </a:lnTo>
                  <a:lnTo>
                    <a:pt x="87319" y="191579"/>
                  </a:lnTo>
                  <a:lnTo>
                    <a:pt x="87084" y="191962"/>
                  </a:lnTo>
                  <a:lnTo>
                    <a:pt x="86819" y="192375"/>
                  </a:lnTo>
                  <a:lnTo>
                    <a:pt x="86583" y="192787"/>
                  </a:lnTo>
                  <a:lnTo>
                    <a:pt x="86377" y="193229"/>
                  </a:lnTo>
                  <a:lnTo>
                    <a:pt x="86141" y="193700"/>
                  </a:lnTo>
                  <a:lnTo>
                    <a:pt x="85758" y="194643"/>
                  </a:lnTo>
                  <a:lnTo>
                    <a:pt x="85404" y="195674"/>
                  </a:lnTo>
                  <a:lnTo>
                    <a:pt x="85080" y="196705"/>
                  </a:lnTo>
                  <a:lnTo>
                    <a:pt x="84786" y="197736"/>
                  </a:lnTo>
                  <a:lnTo>
                    <a:pt x="84550" y="198768"/>
                  </a:lnTo>
                  <a:lnTo>
                    <a:pt x="84344" y="199740"/>
                  </a:lnTo>
                  <a:lnTo>
                    <a:pt x="84167" y="200653"/>
                  </a:lnTo>
                  <a:lnTo>
                    <a:pt x="83902" y="202214"/>
                  </a:lnTo>
                  <a:lnTo>
                    <a:pt x="83755" y="203275"/>
                  </a:lnTo>
                  <a:lnTo>
                    <a:pt x="83696" y="203658"/>
                  </a:lnTo>
                  <a:lnTo>
                    <a:pt x="83696" y="203658"/>
                  </a:lnTo>
                  <a:lnTo>
                    <a:pt x="84138" y="202833"/>
                  </a:lnTo>
                  <a:lnTo>
                    <a:pt x="85316" y="200712"/>
                  </a:lnTo>
                  <a:lnTo>
                    <a:pt x="86966" y="197766"/>
                  </a:lnTo>
                  <a:lnTo>
                    <a:pt x="87909" y="196116"/>
                  </a:lnTo>
                  <a:lnTo>
                    <a:pt x="88910" y="194466"/>
                  </a:lnTo>
                  <a:lnTo>
                    <a:pt x="89146" y="194083"/>
                  </a:lnTo>
                  <a:lnTo>
                    <a:pt x="89411" y="193700"/>
                  </a:lnTo>
                  <a:lnTo>
                    <a:pt x="89676" y="193347"/>
                  </a:lnTo>
                  <a:lnTo>
                    <a:pt x="89971" y="192993"/>
                  </a:lnTo>
                  <a:lnTo>
                    <a:pt x="90530" y="192375"/>
                  </a:lnTo>
                  <a:lnTo>
                    <a:pt x="91120" y="191815"/>
                  </a:lnTo>
                  <a:lnTo>
                    <a:pt x="91738" y="191314"/>
                  </a:lnTo>
                  <a:lnTo>
                    <a:pt x="92357" y="190872"/>
                  </a:lnTo>
                  <a:lnTo>
                    <a:pt x="93005" y="190460"/>
                  </a:lnTo>
                  <a:lnTo>
                    <a:pt x="93653" y="190077"/>
                  </a:lnTo>
                  <a:lnTo>
                    <a:pt x="94979" y="189399"/>
                  </a:lnTo>
                  <a:lnTo>
                    <a:pt x="96275" y="188722"/>
                  </a:lnTo>
                  <a:lnTo>
                    <a:pt x="96923" y="188398"/>
                  </a:lnTo>
                  <a:lnTo>
                    <a:pt x="97542" y="188044"/>
                  </a:lnTo>
                  <a:lnTo>
                    <a:pt x="98161" y="187661"/>
                  </a:lnTo>
                  <a:lnTo>
                    <a:pt x="98750" y="187249"/>
                  </a:lnTo>
                  <a:lnTo>
                    <a:pt x="99192" y="186895"/>
                  </a:lnTo>
                  <a:lnTo>
                    <a:pt x="99604" y="186542"/>
                  </a:lnTo>
                  <a:lnTo>
                    <a:pt x="99987" y="186188"/>
                  </a:lnTo>
                  <a:lnTo>
                    <a:pt x="100341" y="185835"/>
                  </a:lnTo>
                  <a:lnTo>
                    <a:pt x="100665" y="185452"/>
                  </a:lnTo>
                  <a:lnTo>
                    <a:pt x="100959" y="185098"/>
                  </a:lnTo>
                  <a:lnTo>
                    <a:pt x="101490" y="184391"/>
                  </a:lnTo>
                  <a:lnTo>
                    <a:pt x="101932" y="183713"/>
                  </a:lnTo>
                  <a:lnTo>
                    <a:pt x="102285" y="183095"/>
                  </a:lnTo>
                  <a:lnTo>
                    <a:pt x="102580" y="182535"/>
                  </a:lnTo>
                  <a:lnTo>
                    <a:pt x="102786" y="182064"/>
                  </a:lnTo>
                  <a:lnTo>
                    <a:pt x="104436" y="182889"/>
                  </a:lnTo>
                  <a:lnTo>
                    <a:pt x="105791" y="183537"/>
                  </a:lnTo>
                  <a:lnTo>
                    <a:pt x="107146" y="184185"/>
                  </a:lnTo>
                  <a:lnTo>
                    <a:pt x="105349" y="184892"/>
                  </a:lnTo>
                  <a:lnTo>
                    <a:pt x="104200" y="185393"/>
                  </a:lnTo>
                  <a:lnTo>
                    <a:pt x="102992" y="185923"/>
                  </a:lnTo>
                  <a:lnTo>
                    <a:pt x="101814" y="186483"/>
                  </a:lnTo>
                  <a:lnTo>
                    <a:pt x="101224" y="186777"/>
                  </a:lnTo>
                  <a:lnTo>
                    <a:pt x="100694" y="187072"/>
                  </a:lnTo>
                  <a:lnTo>
                    <a:pt x="100193" y="187396"/>
                  </a:lnTo>
                  <a:lnTo>
                    <a:pt x="99751" y="187691"/>
                  </a:lnTo>
                  <a:lnTo>
                    <a:pt x="99368" y="187985"/>
                  </a:lnTo>
                  <a:lnTo>
                    <a:pt x="99044" y="188250"/>
                  </a:lnTo>
                  <a:lnTo>
                    <a:pt x="98337" y="188987"/>
                  </a:lnTo>
                  <a:lnTo>
                    <a:pt x="97630" y="189753"/>
                  </a:lnTo>
                  <a:lnTo>
                    <a:pt x="96953" y="190578"/>
                  </a:lnTo>
                  <a:lnTo>
                    <a:pt x="96334" y="191461"/>
                  </a:lnTo>
                  <a:lnTo>
                    <a:pt x="95715" y="192375"/>
                  </a:lnTo>
                  <a:lnTo>
                    <a:pt x="95156" y="193376"/>
                  </a:lnTo>
                  <a:lnTo>
                    <a:pt x="94891" y="193907"/>
                  </a:lnTo>
                  <a:lnTo>
                    <a:pt x="94625" y="194437"/>
                  </a:lnTo>
                  <a:lnTo>
                    <a:pt x="94390" y="194967"/>
                  </a:lnTo>
                  <a:lnTo>
                    <a:pt x="94154" y="195527"/>
                  </a:lnTo>
                  <a:lnTo>
                    <a:pt x="93918" y="196205"/>
                  </a:lnTo>
                  <a:lnTo>
                    <a:pt x="93712" y="197029"/>
                  </a:lnTo>
                  <a:lnTo>
                    <a:pt x="93506" y="197972"/>
                  </a:lnTo>
                  <a:lnTo>
                    <a:pt x="93300" y="199033"/>
                  </a:lnTo>
                  <a:lnTo>
                    <a:pt x="93123" y="200152"/>
                  </a:lnTo>
                  <a:lnTo>
                    <a:pt x="92946" y="201331"/>
                  </a:lnTo>
                  <a:lnTo>
                    <a:pt x="92622" y="203687"/>
                  </a:lnTo>
                  <a:lnTo>
                    <a:pt x="92357" y="205926"/>
                  </a:lnTo>
                  <a:lnTo>
                    <a:pt x="92180" y="207812"/>
                  </a:lnTo>
                  <a:lnTo>
                    <a:pt x="92003" y="209550"/>
                  </a:lnTo>
                  <a:lnTo>
                    <a:pt x="92976" y="207517"/>
                  </a:lnTo>
                  <a:lnTo>
                    <a:pt x="93830" y="205750"/>
                  </a:lnTo>
                  <a:lnTo>
                    <a:pt x="94537" y="204159"/>
                  </a:lnTo>
                  <a:lnTo>
                    <a:pt x="94861" y="203334"/>
                  </a:lnTo>
                  <a:lnTo>
                    <a:pt x="95274" y="202156"/>
                  </a:lnTo>
                  <a:lnTo>
                    <a:pt x="95833" y="200712"/>
                  </a:lnTo>
                  <a:lnTo>
                    <a:pt x="96452" y="199062"/>
                  </a:lnTo>
                  <a:lnTo>
                    <a:pt x="97218" y="197295"/>
                  </a:lnTo>
                  <a:lnTo>
                    <a:pt x="97630" y="196381"/>
                  </a:lnTo>
                  <a:lnTo>
                    <a:pt x="98102" y="195439"/>
                  </a:lnTo>
                  <a:lnTo>
                    <a:pt x="98573" y="194496"/>
                  </a:lnTo>
                  <a:lnTo>
                    <a:pt x="99074" y="193583"/>
                  </a:lnTo>
                  <a:lnTo>
                    <a:pt x="99604" y="192669"/>
                  </a:lnTo>
                  <a:lnTo>
                    <a:pt x="100164" y="191786"/>
                  </a:lnTo>
                  <a:lnTo>
                    <a:pt x="100783" y="190931"/>
                  </a:lnTo>
                  <a:lnTo>
                    <a:pt x="101401" y="190136"/>
                  </a:lnTo>
                  <a:lnTo>
                    <a:pt x="102049" y="189399"/>
                  </a:lnTo>
                  <a:lnTo>
                    <a:pt x="102727" y="188692"/>
                  </a:lnTo>
                  <a:lnTo>
                    <a:pt x="103375" y="188074"/>
                  </a:lnTo>
                  <a:lnTo>
                    <a:pt x="104053" y="187484"/>
                  </a:lnTo>
                  <a:lnTo>
                    <a:pt x="104671" y="186954"/>
                  </a:lnTo>
                  <a:lnTo>
                    <a:pt x="105290" y="186483"/>
                  </a:lnTo>
                  <a:lnTo>
                    <a:pt x="105879" y="186041"/>
                  </a:lnTo>
                  <a:lnTo>
                    <a:pt x="106409" y="185687"/>
                  </a:lnTo>
                  <a:lnTo>
                    <a:pt x="107293" y="185128"/>
                  </a:lnTo>
                  <a:lnTo>
                    <a:pt x="107882" y="184774"/>
                  </a:lnTo>
                  <a:lnTo>
                    <a:pt x="108089" y="184656"/>
                  </a:lnTo>
                  <a:lnTo>
                    <a:pt x="109827" y="185511"/>
                  </a:lnTo>
                  <a:lnTo>
                    <a:pt x="110711" y="185923"/>
                  </a:lnTo>
                  <a:lnTo>
                    <a:pt x="111624" y="186306"/>
                  </a:lnTo>
                  <a:lnTo>
                    <a:pt x="112684" y="186777"/>
                  </a:lnTo>
                  <a:lnTo>
                    <a:pt x="113774" y="187190"/>
                  </a:lnTo>
                  <a:lnTo>
                    <a:pt x="114864" y="187602"/>
                  </a:lnTo>
                  <a:lnTo>
                    <a:pt x="115954" y="188015"/>
                  </a:lnTo>
                  <a:lnTo>
                    <a:pt x="118134" y="188751"/>
                  </a:lnTo>
                  <a:lnTo>
                    <a:pt x="120373" y="189458"/>
                  </a:lnTo>
                  <a:lnTo>
                    <a:pt x="124792" y="190784"/>
                  </a:lnTo>
                  <a:lnTo>
                    <a:pt x="125882" y="191108"/>
                  </a:lnTo>
                  <a:lnTo>
                    <a:pt x="126972" y="191403"/>
                  </a:lnTo>
                  <a:lnTo>
                    <a:pt x="127532" y="191520"/>
                  </a:lnTo>
                  <a:lnTo>
                    <a:pt x="128092" y="191638"/>
                  </a:lnTo>
                  <a:lnTo>
                    <a:pt x="128652" y="191727"/>
                  </a:lnTo>
                  <a:lnTo>
                    <a:pt x="129211" y="191786"/>
                  </a:lnTo>
                  <a:lnTo>
                    <a:pt x="129329" y="191756"/>
                  </a:lnTo>
                  <a:lnTo>
                    <a:pt x="129447" y="191697"/>
                  </a:lnTo>
                  <a:lnTo>
                    <a:pt x="129506" y="191638"/>
                  </a:lnTo>
                  <a:lnTo>
                    <a:pt x="129565" y="191520"/>
                  </a:lnTo>
                  <a:lnTo>
                    <a:pt x="129565" y="191403"/>
                  </a:lnTo>
                  <a:lnTo>
                    <a:pt x="129565" y="191285"/>
                  </a:lnTo>
                  <a:lnTo>
                    <a:pt x="129506" y="191196"/>
                  </a:lnTo>
                  <a:lnTo>
                    <a:pt x="129388" y="191108"/>
                  </a:lnTo>
                  <a:lnTo>
                    <a:pt x="128946" y="190872"/>
                  </a:lnTo>
                  <a:lnTo>
                    <a:pt x="128504" y="190666"/>
                  </a:lnTo>
                  <a:lnTo>
                    <a:pt x="127562" y="190283"/>
                  </a:lnTo>
                  <a:lnTo>
                    <a:pt x="126590" y="189959"/>
                  </a:lnTo>
                  <a:lnTo>
                    <a:pt x="125617" y="189664"/>
                  </a:lnTo>
                  <a:lnTo>
                    <a:pt x="123644" y="189134"/>
                  </a:lnTo>
                  <a:lnTo>
                    <a:pt x="122642" y="188869"/>
                  </a:lnTo>
                  <a:lnTo>
                    <a:pt x="121670" y="188574"/>
                  </a:lnTo>
                  <a:lnTo>
                    <a:pt x="119696" y="187985"/>
                  </a:lnTo>
                  <a:lnTo>
                    <a:pt x="117722" y="187337"/>
                  </a:lnTo>
                  <a:lnTo>
                    <a:pt x="115748" y="186630"/>
                  </a:lnTo>
                  <a:lnTo>
                    <a:pt x="113804" y="185923"/>
                  </a:lnTo>
                  <a:lnTo>
                    <a:pt x="112360" y="185304"/>
                  </a:lnTo>
                  <a:lnTo>
                    <a:pt x="110946" y="184686"/>
                  </a:lnTo>
                  <a:lnTo>
                    <a:pt x="112773" y="183890"/>
                  </a:lnTo>
                  <a:lnTo>
                    <a:pt x="113951" y="183389"/>
                  </a:lnTo>
                  <a:lnTo>
                    <a:pt x="115218" y="182800"/>
                  </a:lnTo>
                  <a:lnTo>
                    <a:pt x="116544" y="182152"/>
                  </a:lnTo>
                  <a:lnTo>
                    <a:pt x="117840" y="181474"/>
                  </a:lnTo>
                  <a:lnTo>
                    <a:pt x="119077" y="180767"/>
                  </a:lnTo>
                  <a:lnTo>
                    <a:pt x="119637" y="180443"/>
                  </a:lnTo>
                  <a:lnTo>
                    <a:pt x="120167" y="180090"/>
                  </a:lnTo>
                  <a:lnTo>
                    <a:pt x="120786" y="179648"/>
                  </a:lnTo>
                  <a:lnTo>
                    <a:pt x="121405" y="179147"/>
                  </a:lnTo>
                  <a:lnTo>
                    <a:pt x="121994" y="178646"/>
                  </a:lnTo>
                  <a:lnTo>
                    <a:pt x="122553" y="178116"/>
                  </a:lnTo>
                  <a:lnTo>
                    <a:pt x="123113" y="177556"/>
                  </a:lnTo>
                  <a:lnTo>
                    <a:pt x="123644" y="176967"/>
                  </a:lnTo>
                  <a:lnTo>
                    <a:pt x="124144" y="176378"/>
                  </a:lnTo>
                  <a:lnTo>
                    <a:pt x="124645" y="175759"/>
                  </a:lnTo>
                  <a:lnTo>
                    <a:pt x="125117" y="175111"/>
                  </a:lnTo>
                  <a:lnTo>
                    <a:pt x="125588" y="174492"/>
                  </a:lnTo>
                  <a:lnTo>
                    <a:pt x="126000" y="173844"/>
                  </a:lnTo>
                  <a:lnTo>
                    <a:pt x="126413" y="173196"/>
                  </a:lnTo>
                  <a:lnTo>
                    <a:pt x="126796" y="172548"/>
                  </a:lnTo>
                  <a:lnTo>
                    <a:pt x="127179" y="171900"/>
                  </a:lnTo>
                  <a:lnTo>
                    <a:pt x="127503" y="171281"/>
                  </a:lnTo>
                  <a:lnTo>
                    <a:pt x="127827" y="170633"/>
                  </a:lnTo>
                  <a:lnTo>
                    <a:pt x="128151" y="169985"/>
                  </a:lnTo>
                  <a:lnTo>
                    <a:pt x="128445" y="169278"/>
                  </a:lnTo>
                  <a:lnTo>
                    <a:pt x="129035" y="167746"/>
                  </a:lnTo>
                  <a:lnTo>
                    <a:pt x="129594" y="166155"/>
                  </a:lnTo>
                  <a:lnTo>
                    <a:pt x="130095" y="164653"/>
                  </a:lnTo>
                  <a:lnTo>
                    <a:pt x="130508" y="163268"/>
                  </a:lnTo>
                  <a:lnTo>
                    <a:pt x="130832" y="162178"/>
                  </a:lnTo>
                  <a:lnTo>
                    <a:pt x="131126" y="161147"/>
                  </a:lnTo>
                  <a:lnTo>
                    <a:pt x="130213" y="162473"/>
                  </a:lnTo>
                  <a:lnTo>
                    <a:pt x="128092" y="165566"/>
                  </a:lnTo>
                  <a:lnTo>
                    <a:pt x="126855" y="167334"/>
                  </a:lnTo>
                  <a:lnTo>
                    <a:pt x="125647" y="169013"/>
                  </a:lnTo>
                  <a:lnTo>
                    <a:pt x="124557" y="170456"/>
                  </a:lnTo>
                  <a:lnTo>
                    <a:pt x="124115" y="171046"/>
                  </a:lnTo>
                  <a:lnTo>
                    <a:pt x="123732" y="171488"/>
                  </a:lnTo>
                  <a:lnTo>
                    <a:pt x="122229" y="173167"/>
                  </a:lnTo>
                  <a:lnTo>
                    <a:pt x="121375" y="174109"/>
                  </a:lnTo>
                  <a:lnTo>
                    <a:pt x="120462" y="175082"/>
                  </a:lnTo>
                  <a:lnTo>
                    <a:pt x="119490" y="176054"/>
                  </a:lnTo>
                  <a:lnTo>
                    <a:pt x="118517" y="177026"/>
                  </a:lnTo>
                  <a:lnTo>
                    <a:pt x="117516" y="177998"/>
                  </a:lnTo>
                  <a:lnTo>
                    <a:pt x="116514" y="178882"/>
                  </a:lnTo>
                  <a:lnTo>
                    <a:pt x="114393" y="180709"/>
                  </a:lnTo>
                  <a:lnTo>
                    <a:pt x="112272" y="182447"/>
                  </a:lnTo>
                  <a:lnTo>
                    <a:pt x="110033" y="184273"/>
                  </a:lnTo>
                  <a:lnTo>
                    <a:pt x="107823" y="183183"/>
                  </a:lnTo>
                  <a:lnTo>
                    <a:pt x="107853" y="182771"/>
                  </a:lnTo>
                  <a:lnTo>
                    <a:pt x="107971" y="182329"/>
                  </a:lnTo>
                  <a:lnTo>
                    <a:pt x="108177" y="181857"/>
                  </a:lnTo>
                  <a:lnTo>
                    <a:pt x="108295" y="181592"/>
                  </a:lnTo>
                  <a:lnTo>
                    <a:pt x="108442" y="181327"/>
                  </a:lnTo>
                  <a:lnTo>
                    <a:pt x="109179" y="180208"/>
                  </a:lnTo>
                  <a:lnTo>
                    <a:pt x="110387" y="178322"/>
                  </a:lnTo>
                  <a:lnTo>
                    <a:pt x="111005" y="178764"/>
                  </a:lnTo>
                  <a:lnTo>
                    <a:pt x="111653" y="179177"/>
                  </a:lnTo>
                  <a:lnTo>
                    <a:pt x="112301" y="179560"/>
                  </a:lnTo>
                  <a:lnTo>
                    <a:pt x="112979" y="179913"/>
                  </a:lnTo>
                  <a:lnTo>
                    <a:pt x="113156" y="179972"/>
                  </a:lnTo>
                  <a:lnTo>
                    <a:pt x="113303" y="179943"/>
                  </a:lnTo>
                  <a:lnTo>
                    <a:pt x="113450" y="179884"/>
                  </a:lnTo>
                  <a:lnTo>
                    <a:pt x="113539" y="179766"/>
                  </a:lnTo>
                  <a:lnTo>
                    <a:pt x="113627" y="179619"/>
                  </a:lnTo>
                  <a:lnTo>
                    <a:pt x="113657" y="179471"/>
                  </a:lnTo>
                  <a:lnTo>
                    <a:pt x="113657" y="179324"/>
                  </a:lnTo>
                  <a:lnTo>
                    <a:pt x="113568" y="179177"/>
                  </a:lnTo>
                  <a:lnTo>
                    <a:pt x="113038" y="178558"/>
                  </a:lnTo>
                  <a:lnTo>
                    <a:pt x="112478" y="177998"/>
                  </a:lnTo>
                  <a:lnTo>
                    <a:pt x="111918" y="177438"/>
                  </a:lnTo>
                  <a:lnTo>
                    <a:pt x="111329" y="176879"/>
                  </a:lnTo>
                  <a:lnTo>
                    <a:pt x="112950" y="174316"/>
                  </a:lnTo>
                  <a:lnTo>
                    <a:pt x="114658" y="171635"/>
                  </a:lnTo>
                  <a:lnTo>
                    <a:pt x="115454" y="170309"/>
                  </a:lnTo>
                  <a:lnTo>
                    <a:pt x="116220" y="169042"/>
                  </a:lnTo>
                  <a:lnTo>
                    <a:pt x="116897" y="167834"/>
                  </a:lnTo>
                  <a:lnTo>
                    <a:pt x="117486" y="166744"/>
                  </a:lnTo>
                  <a:lnTo>
                    <a:pt x="118341" y="165036"/>
                  </a:lnTo>
                  <a:lnTo>
                    <a:pt x="119342" y="162885"/>
                  </a:lnTo>
                  <a:lnTo>
                    <a:pt x="120462" y="160410"/>
                  </a:lnTo>
                  <a:lnTo>
                    <a:pt x="121611" y="157818"/>
                  </a:lnTo>
                  <a:lnTo>
                    <a:pt x="123761" y="152898"/>
                  </a:lnTo>
                  <a:lnTo>
                    <a:pt x="125264" y="149333"/>
                  </a:lnTo>
                  <a:lnTo>
                    <a:pt x="126354" y="148126"/>
                  </a:lnTo>
                  <a:lnTo>
                    <a:pt x="126560" y="149068"/>
                  </a:lnTo>
                  <a:lnTo>
                    <a:pt x="126796" y="150011"/>
                  </a:lnTo>
                  <a:lnTo>
                    <a:pt x="127061" y="150924"/>
                  </a:lnTo>
                  <a:lnTo>
                    <a:pt x="127355" y="151838"/>
                  </a:lnTo>
                  <a:lnTo>
                    <a:pt x="127444" y="151985"/>
                  </a:lnTo>
                  <a:lnTo>
                    <a:pt x="127591" y="152073"/>
                  </a:lnTo>
                  <a:lnTo>
                    <a:pt x="127738" y="152132"/>
                  </a:lnTo>
                  <a:lnTo>
                    <a:pt x="127886" y="152132"/>
                  </a:lnTo>
                  <a:lnTo>
                    <a:pt x="128062" y="152073"/>
                  </a:lnTo>
                  <a:lnTo>
                    <a:pt x="128180" y="151985"/>
                  </a:lnTo>
                  <a:lnTo>
                    <a:pt x="128269" y="151867"/>
                  </a:lnTo>
                  <a:lnTo>
                    <a:pt x="128328" y="151690"/>
                  </a:lnTo>
                  <a:lnTo>
                    <a:pt x="128328" y="151042"/>
                  </a:lnTo>
                  <a:lnTo>
                    <a:pt x="128328" y="150365"/>
                  </a:lnTo>
                  <a:lnTo>
                    <a:pt x="128298" y="149687"/>
                  </a:lnTo>
                  <a:lnTo>
                    <a:pt x="128239" y="149009"/>
                  </a:lnTo>
                  <a:lnTo>
                    <a:pt x="128092" y="147684"/>
                  </a:lnTo>
                  <a:lnTo>
                    <a:pt x="127886" y="146329"/>
                  </a:lnTo>
                  <a:lnTo>
                    <a:pt x="129211" y="144738"/>
                  </a:lnTo>
                  <a:lnTo>
                    <a:pt x="130272" y="143412"/>
                  </a:lnTo>
                  <a:lnTo>
                    <a:pt x="131215" y="142204"/>
                  </a:lnTo>
                  <a:lnTo>
                    <a:pt x="127591" y="144590"/>
                  </a:lnTo>
                  <a:lnTo>
                    <a:pt x="126737" y="139317"/>
                  </a:lnTo>
                  <a:lnTo>
                    <a:pt x="126295" y="136813"/>
                  </a:lnTo>
                  <a:lnTo>
                    <a:pt x="125824" y="134338"/>
                  </a:lnTo>
                  <a:lnTo>
                    <a:pt x="125264" y="131864"/>
                  </a:lnTo>
                  <a:lnTo>
                    <a:pt x="124675" y="129389"/>
                  </a:lnTo>
                  <a:lnTo>
                    <a:pt x="129094" y="125029"/>
                  </a:lnTo>
                  <a:lnTo>
                    <a:pt x="130891" y="123232"/>
                  </a:lnTo>
                  <a:lnTo>
                    <a:pt x="123820" y="126178"/>
                  </a:lnTo>
                  <a:lnTo>
                    <a:pt x="123113" y="123998"/>
                  </a:lnTo>
                  <a:lnTo>
                    <a:pt x="122406" y="121818"/>
                  </a:lnTo>
                  <a:lnTo>
                    <a:pt x="122612" y="121553"/>
                  </a:lnTo>
                  <a:lnTo>
                    <a:pt x="123172" y="120846"/>
                  </a:lnTo>
                  <a:lnTo>
                    <a:pt x="123585" y="120315"/>
                  </a:lnTo>
                  <a:lnTo>
                    <a:pt x="124085" y="119726"/>
                  </a:lnTo>
                  <a:lnTo>
                    <a:pt x="124675" y="119078"/>
                  </a:lnTo>
                  <a:lnTo>
                    <a:pt x="125352" y="118371"/>
                  </a:lnTo>
                  <a:lnTo>
                    <a:pt x="126118" y="117634"/>
                  </a:lnTo>
                  <a:lnTo>
                    <a:pt x="126943" y="116868"/>
                  </a:lnTo>
                  <a:lnTo>
                    <a:pt x="127856" y="116073"/>
                  </a:lnTo>
                  <a:lnTo>
                    <a:pt x="128828" y="115278"/>
                  </a:lnTo>
                  <a:lnTo>
                    <a:pt x="129889" y="114512"/>
                  </a:lnTo>
                  <a:lnTo>
                    <a:pt x="131008" y="113775"/>
                  </a:lnTo>
                  <a:lnTo>
                    <a:pt x="131598" y="113392"/>
                  </a:lnTo>
                  <a:lnTo>
                    <a:pt x="132187" y="113039"/>
                  </a:lnTo>
                  <a:lnTo>
                    <a:pt x="132806" y="112715"/>
                  </a:lnTo>
                  <a:lnTo>
                    <a:pt x="133454" y="112390"/>
                  </a:lnTo>
                  <a:lnTo>
                    <a:pt x="134750" y="111772"/>
                  </a:lnTo>
                  <a:lnTo>
                    <a:pt x="136076" y="111212"/>
                  </a:lnTo>
                  <a:lnTo>
                    <a:pt x="137431" y="110682"/>
                  </a:lnTo>
                  <a:lnTo>
                    <a:pt x="138756" y="110210"/>
                  </a:lnTo>
                  <a:lnTo>
                    <a:pt x="140112" y="109768"/>
                  </a:lnTo>
                  <a:lnTo>
                    <a:pt x="141437" y="109356"/>
                  </a:lnTo>
                  <a:lnTo>
                    <a:pt x="142734" y="108973"/>
                  </a:lnTo>
                  <a:lnTo>
                    <a:pt x="143971" y="108649"/>
                  </a:lnTo>
                  <a:lnTo>
                    <a:pt x="146298" y="108060"/>
                  </a:lnTo>
                  <a:lnTo>
                    <a:pt x="148360" y="107588"/>
                  </a:lnTo>
                  <a:lnTo>
                    <a:pt x="150040" y="107235"/>
                  </a:lnTo>
                  <a:lnTo>
                    <a:pt x="151218" y="106940"/>
                  </a:lnTo>
                  <a:lnTo>
                    <a:pt x="152279" y="106616"/>
                  </a:lnTo>
                  <a:lnTo>
                    <a:pt x="153486" y="106233"/>
                  </a:lnTo>
                  <a:lnTo>
                    <a:pt x="156049" y="105438"/>
                  </a:lnTo>
                  <a:lnTo>
                    <a:pt x="158966" y="104466"/>
                  </a:lnTo>
                  <a:lnTo>
                    <a:pt x="156550" y="104377"/>
                  </a:lnTo>
                  <a:lnTo>
                    <a:pt x="153987" y="104318"/>
                  </a:lnTo>
                  <a:lnTo>
                    <a:pt x="150923" y="104259"/>
                  </a:lnTo>
                  <a:lnTo>
                    <a:pt x="147653" y="104289"/>
                  </a:lnTo>
                  <a:lnTo>
                    <a:pt x="146033" y="104318"/>
                  </a:lnTo>
                  <a:lnTo>
                    <a:pt x="144472" y="104377"/>
                  </a:lnTo>
                  <a:lnTo>
                    <a:pt x="142999" y="104466"/>
                  </a:lnTo>
                  <a:lnTo>
                    <a:pt x="141673" y="104554"/>
                  </a:lnTo>
                  <a:lnTo>
                    <a:pt x="140554" y="104701"/>
                  </a:lnTo>
                  <a:lnTo>
                    <a:pt x="140053" y="104790"/>
                  </a:lnTo>
                  <a:lnTo>
                    <a:pt x="139611" y="104908"/>
                  </a:lnTo>
                  <a:lnTo>
                    <a:pt x="138786" y="105114"/>
                  </a:lnTo>
                  <a:lnTo>
                    <a:pt x="138020" y="105349"/>
                  </a:lnTo>
                  <a:lnTo>
                    <a:pt x="137254" y="105585"/>
                  </a:lnTo>
                  <a:lnTo>
                    <a:pt x="136488" y="105850"/>
                  </a:lnTo>
                  <a:lnTo>
                    <a:pt x="135781" y="106145"/>
                  </a:lnTo>
                  <a:lnTo>
                    <a:pt x="135074" y="106469"/>
                  </a:lnTo>
                  <a:lnTo>
                    <a:pt x="134367" y="106764"/>
                  </a:lnTo>
                  <a:lnTo>
                    <a:pt x="133689" y="107117"/>
                  </a:lnTo>
                  <a:lnTo>
                    <a:pt x="133041" y="107471"/>
                  </a:lnTo>
                  <a:lnTo>
                    <a:pt x="132393" y="107824"/>
                  </a:lnTo>
                  <a:lnTo>
                    <a:pt x="131774" y="108207"/>
                  </a:lnTo>
                  <a:lnTo>
                    <a:pt x="131156" y="108590"/>
                  </a:lnTo>
                  <a:lnTo>
                    <a:pt x="130007" y="109386"/>
                  </a:lnTo>
                  <a:lnTo>
                    <a:pt x="128887" y="110210"/>
                  </a:lnTo>
                  <a:lnTo>
                    <a:pt x="128622" y="110446"/>
                  </a:lnTo>
                  <a:lnTo>
                    <a:pt x="128328" y="110711"/>
                  </a:lnTo>
                  <a:lnTo>
                    <a:pt x="127738" y="111359"/>
                  </a:lnTo>
                  <a:lnTo>
                    <a:pt x="127120" y="112096"/>
                  </a:lnTo>
                  <a:lnTo>
                    <a:pt x="126501" y="112921"/>
                  </a:lnTo>
                  <a:lnTo>
                    <a:pt x="125882" y="113805"/>
                  </a:lnTo>
                  <a:lnTo>
                    <a:pt x="125264" y="114747"/>
                  </a:lnTo>
                  <a:lnTo>
                    <a:pt x="124675" y="115690"/>
                  </a:lnTo>
                  <a:lnTo>
                    <a:pt x="124085" y="116662"/>
                  </a:lnTo>
                  <a:lnTo>
                    <a:pt x="121051" y="117752"/>
                  </a:lnTo>
                  <a:lnTo>
                    <a:pt x="120639" y="116574"/>
                  </a:lnTo>
                  <a:lnTo>
                    <a:pt x="119843" y="114217"/>
                  </a:lnTo>
                  <a:lnTo>
                    <a:pt x="120491" y="114011"/>
                  </a:lnTo>
                  <a:lnTo>
                    <a:pt x="121316" y="113716"/>
                  </a:lnTo>
                  <a:lnTo>
                    <a:pt x="122229" y="113333"/>
                  </a:lnTo>
                  <a:lnTo>
                    <a:pt x="122701" y="113127"/>
                  </a:lnTo>
                  <a:lnTo>
                    <a:pt x="123202" y="112862"/>
                  </a:lnTo>
                  <a:lnTo>
                    <a:pt x="123732" y="112597"/>
                  </a:lnTo>
                  <a:lnTo>
                    <a:pt x="124262" y="112273"/>
                  </a:lnTo>
                  <a:lnTo>
                    <a:pt x="124822" y="111919"/>
                  </a:lnTo>
                  <a:lnTo>
                    <a:pt x="125352" y="111536"/>
                  </a:lnTo>
                  <a:lnTo>
                    <a:pt x="125912" y="111124"/>
                  </a:lnTo>
                  <a:lnTo>
                    <a:pt x="126472" y="110682"/>
                  </a:lnTo>
                  <a:lnTo>
                    <a:pt x="127002" y="110181"/>
                  </a:lnTo>
                  <a:lnTo>
                    <a:pt x="127562" y="109651"/>
                  </a:lnTo>
                  <a:lnTo>
                    <a:pt x="128210" y="108914"/>
                  </a:lnTo>
                  <a:lnTo>
                    <a:pt x="128828" y="108178"/>
                  </a:lnTo>
                  <a:lnTo>
                    <a:pt x="129447" y="107382"/>
                  </a:lnTo>
                  <a:lnTo>
                    <a:pt x="130007" y="106587"/>
                  </a:lnTo>
                  <a:lnTo>
                    <a:pt x="131126" y="104937"/>
                  </a:lnTo>
                  <a:lnTo>
                    <a:pt x="131716" y="104083"/>
                  </a:lnTo>
                  <a:lnTo>
                    <a:pt x="132305" y="103258"/>
                  </a:lnTo>
                  <a:lnTo>
                    <a:pt x="132923" y="102462"/>
                  </a:lnTo>
                  <a:lnTo>
                    <a:pt x="133601" y="101667"/>
                  </a:lnTo>
                  <a:lnTo>
                    <a:pt x="134337" y="100872"/>
                  </a:lnTo>
                  <a:lnTo>
                    <a:pt x="134720" y="100518"/>
                  </a:lnTo>
                  <a:lnTo>
                    <a:pt x="135103" y="100135"/>
                  </a:lnTo>
                  <a:lnTo>
                    <a:pt x="135545" y="99782"/>
                  </a:lnTo>
                  <a:lnTo>
                    <a:pt x="135958" y="99428"/>
                  </a:lnTo>
                  <a:lnTo>
                    <a:pt x="136429" y="99104"/>
                  </a:lnTo>
                  <a:lnTo>
                    <a:pt x="136900" y="98780"/>
                  </a:lnTo>
                  <a:lnTo>
                    <a:pt x="137431" y="98456"/>
                  </a:lnTo>
                  <a:lnTo>
                    <a:pt x="137961" y="98161"/>
                  </a:lnTo>
                  <a:lnTo>
                    <a:pt x="138521" y="97867"/>
                  </a:lnTo>
                  <a:lnTo>
                    <a:pt x="139081" y="97601"/>
                  </a:lnTo>
                  <a:lnTo>
                    <a:pt x="141496" y="96541"/>
                  </a:lnTo>
                  <a:lnTo>
                    <a:pt x="143883" y="95539"/>
                  </a:lnTo>
                  <a:lnTo>
                    <a:pt x="146121" y="94626"/>
                  </a:lnTo>
                  <a:lnTo>
                    <a:pt x="148154" y="93831"/>
                  </a:lnTo>
                  <a:lnTo>
                    <a:pt x="151247" y="92623"/>
                  </a:lnTo>
                  <a:lnTo>
                    <a:pt x="152426" y="92181"/>
                  </a:lnTo>
                  <a:lnTo>
                    <a:pt x="150452" y="92181"/>
                  </a:lnTo>
                  <a:lnTo>
                    <a:pt x="149421" y="92210"/>
                  </a:lnTo>
                  <a:lnTo>
                    <a:pt x="148272" y="92269"/>
                  </a:lnTo>
                  <a:lnTo>
                    <a:pt x="147005" y="92358"/>
                  </a:lnTo>
                  <a:lnTo>
                    <a:pt x="145650" y="92446"/>
                  </a:lnTo>
                  <a:lnTo>
                    <a:pt x="144236" y="92623"/>
                  </a:lnTo>
                  <a:lnTo>
                    <a:pt x="142792" y="92799"/>
                  </a:lnTo>
                  <a:lnTo>
                    <a:pt x="141319" y="93065"/>
                  </a:lnTo>
                  <a:lnTo>
                    <a:pt x="139905" y="93359"/>
                  </a:lnTo>
                  <a:lnTo>
                    <a:pt x="139198" y="93536"/>
                  </a:lnTo>
                  <a:lnTo>
                    <a:pt x="138521" y="93713"/>
                  </a:lnTo>
                  <a:lnTo>
                    <a:pt x="137843" y="93948"/>
                  </a:lnTo>
                  <a:lnTo>
                    <a:pt x="137195" y="94155"/>
                  </a:lnTo>
                  <a:lnTo>
                    <a:pt x="136606" y="94420"/>
                  </a:lnTo>
                  <a:lnTo>
                    <a:pt x="136017" y="94685"/>
                  </a:lnTo>
                  <a:lnTo>
                    <a:pt x="135457" y="94950"/>
                  </a:lnTo>
                  <a:lnTo>
                    <a:pt x="134956" y="95274"/>
                  </a:lnTo>
                  <a:lnTo>
                    <a:pt x="133071" y="96511"/>
                  </a:lnTo>
                  <a:lnTo>
                    <a:pt x="132216" y="97130"/>
                  </a:lnTo>
                  <a:lnTo>
                    <a:pt x="131391" y="97719"/>
                  </a:lnTo>
                  <a:lnTo>
                    <a:pt x="130596" y="98338"/>
                  </a:lnTo>
                  <a:lnTo>
                    <a:pt x="129860" y="98927"/>
                  </a:lnTo>
                  <a:lnTo>
                    <a:pt x="129153" y="99516"/>
                  </a:lnTo>
                  <a:lnTo>
                    <a:pt x="128504" y="100135"/>
                  </a:lnTo>
                  <a:lnTo>
                    <a:pt x="127856" y="100754"/>
                  </a:lnTo>
                  <a:lnTo>
                    <a:pt x="127267" y="101372"/>
                  </a:lnTo>
                  <a:lnTo>
                    <a:pt x="126678" y="101991"/>
                  </a:lnTo>
                  <a:lnTo>
                    <a:pt x="126148" y="102639"/>
                  </a:lnTo>
                  <a:lnTo>
                    <a:pt x="125647" y="103317"/>
                  </a:lnTo>
                  <a:lnTo>
                    <a:pt x="125146" y="103994"/>
                  </a:lnTo>
                  <a:lnTo>
                    <a:pt x="124675" y="104701"/>
                  </a:lnTo>
                  <a:lnTo>
                    <a:pt x="124233" y="105408"/>
                  </a:lnTo>
                  <a:lnTo>
                    <a:pt x="121670" y="109827"/>
                  </a:lnTo>
                  <a:lnTo>
                    <a:pt x="119549" y="113363"/>
                  </a:lnTo>
                  <a:lnTo>
                    <a:pt x="118694" y="110829"/>
                  </a:lnTo>
                  <a:lnTo>
                    <a:pt x="118252" y="109562"/>
                  </a:lnTo>
                  <a:lnTo>
                    <a:pt x="117781" y="108295"/>
                  </a:lnTo>
                  <a:lnTo>
                    <a:pt x="118134" y="107765"/>
                  </a:lnTo>
                  <a:lnTo>
                    <a:pt x="118606" y="107088"/>
                  </a:lnTo>
                  <a:lnTo>
                    <a:pt x="119195" y="106322"/>
                  </a:lnTo>
                  <a:lnTo>
                    <a:pt x="119932" y="105467"/>
                  </a:lnTo>
                  <a:lnTo>
                    <a:pt x="120815" y="104554"/>
                  </a:lnTo>
                  <a:lnTo>
                    <a:pt x="121287" y="104083"/>
                  </a:lnTo>
                  <a:lnTo>
                    <a:pt x="121817" y="103611"/>
                  </a:lnTo>
                  <a:lnTo>
                    <a:pt x="122377" y="103111"/>
                  </a:lnTo>
                  <a:lnTo>
                    <a:pt x="122995" y="102610"/>
                  </a:lnTo>
                  <a:lnTo>
                    <a:pt x="123614" y="102109"/>
                  </a:lnTo>
                  <a:lnTo>
                    <a:pt x="124321" y="101608"/>
                  </a:lnTo>
                  <a:lnTo>
                    <a:pt x="125234" y="100930"/>
                  </a:lnTo>
                  <a:lnTo>
                    <a:pt x="126118" y="100194"/>
                  </a:lnTo>
                  <a:lnTo>
                    <a:pt x="126972" y="99487"/>
                  </a:lnTo>
                  <a:lnTo>
                    <a:pt x="127797" y="98721"/>
                  </a:lnTo>
                  <a:lnTo>
                    <a:pt x="128593" y="97984"/>
                  </a:lnTo>
                  <a:lnTo>
                    <a:pt x="129388" y="97248"/>
                  </a:lnTo>
                  <a:lnTo>
                    <a:pt x="130861" y="95775"/>
                  </a:lnTo>
                  <a:lnTo>
                    <a:pt x="132305" y="94361"/>
                  </a:lnTo>
                  <a:lnTo>
                    <a:pt x="133012" y="93713"/>
                  </a:lnTo>
                  <a:lnTo>
                    <a:pt x="133748" y="93094"/>
                  </a:lnTo>
                  <a:lnTo>
                    <a:pt x="134455" y="92505"/>
                  </a:lnTo>
                  <a:lnTo>
                    <a:pt x="135192" y="91975"/>
                  </a:lnTo>
                  <a:lnTo>
                    <a:pt x="135928" y="91474"/>
                  </a:lnTo>
                  <a:lnTo>
                    <a:pt x="136665" y="91061"/>
                  </a:lnTo>
                  <a:lnTo>
                    <a:pt x="137077" y="90855"/>
                  </a:lnTo>
                  <a:lnTo>
                    <a:pt x="137519" y="90678"/>
                  </a:lnTo>
                  <a:lnTo>
                    <a:pt x="138462" y="90325"/>
                  </a:lnTo>
                  <a:lnTo>
                    <a:pt x="139522" y="89971"/>
                  </a:lnTo>
                  <a:lnTo>
                    <a:pt x="140612" y="89677"/>
                  </a:lnTo>
                  <a:lnTo>
                    <a:pt x="141791" y="89412"/>
                  </a:lnTo>
                  <a:lnTo>
                    <a:pt x="142969" y="89146"/>
                  </a:lnTo>
                  <a:lnTo>
                    <a:pt x="144177" y="88911"/>
                  </a:lnTo>
                  <a:lnTo>
                    <a:pt x="145326" y="88734"/>
                  </a:lnTo>
                  <a:lnTo>
                    <a:pt x="147506" y="88380"/>
                  </a:lnTo>
                  <a:lnTo>
                    <a:pt x="149274" y="88145"/>
                  </a:lnTo>
                  <a:lnTo>
                    <a:pt x="150953" y="87968"/>
                  </a:lnTo>
                  <a:lnTo>
                    <a:pt x="150423" y="87909"/>
                  </a:lnTo>
                  <a:lnTo>
                    <a:pt x="149038" y="87732"/>
                  </a:lnTo>
                  <a:lnTo>
                    <a:pt x="148095" y="87644"/>
                  </a:lnTo>
                  <a:lnTo>
                    <a:pt x="146976" y="87556"/>
                  </a:lnTo>
                  <a:lnTo>
                    <a:pt x="145738" y="87467"/>
                  </a:lnTo>
                  <a:lnTo>
                    <a:pt x="144413" y="87408"/>
                  </a:lnTo>
                  <a:lnTo>
                    <a:pt x="143028" y="87379"/>
                  </a:lnTo>
                  <a:lnTo>
                    <a:pt x="141555" y="87379"/>
                  </a:lnTo>
                  <a:lnTo>
                    <a:pt x="140082" y="87438"/>
                  </a:lnTo>
                  <a:lnTo>
                    <a:pt x="138609" y="87556"/>
                  </a:lnTo>
                  <a:lnTo>
                    <a:pt x="137873" y="87644"/>
                  </a:lnTo>
                  <a:lnTo>
                    <a:pt x="137136" y="87762"/>
                  </a:lnTo>
                  <a:lnTo>
                    <a:pt x="136429" y="87880"/>
                  </a:lnTo>
                  <a:lnTo>
                    <a:pt x="135722" y="87997"/>
                  </a:lnTo>
                  <a:lnTo>
                    <a:pt x="135045" y="88174"/>
                  </a:lnTo>
                  <a:lnTo>
                    <a:pt x="134367" y="88351"/>
                  </a:lnTo>
                  <a:lnTo>
                    <a:pt x="133748" y="88557"/>
                  </a:lnTo>
                  <a:lnTo>
                    <a:pt x="133130" y="88793"/>
                  </a:lnTo>
                  <a:lnTo>
                    <a:pt x="132540" y="89058"/>
                  </a:lnTo>
                  <a:lnTo>
                    <a:pt x="131951" y="89323"/>
                  </a:lnTo>
                  <a:lnTo>
                    <a:pt x="130861" y="89912"/>
                  </a:lnTo>
                  <a:lnTo>
                    <a:pt x="129801" y="90531"/>
                  </a:lnTo>
                  <a:lnTo>
                    <a:pt x="128799" y="91179"/>
                  </a:lnTo>
                  <a:lnTo>
                    <a:pt x="127827" y="91857"/>
                  </a:lnTo>
                  <a:lnTo>
                    <a:pt x="126943" y="92564"/>
                  </a:lnTo>
                  <a:lnTo>
                    <a:pt x="126089" y="93300"/>
                  </a:lnTo>
                  <a:lnTo>
                    <a:pt x="125293" y="94037"/>
                  </a:lnTo>
                  <a:lnTo>
                    <a:pt x="124557" y="94773"/>
                  </a:lnTo>
                  <a:lnTo>
                    <a:pt x="123850" y="95480"/>
                  </a:lnTo>
                  <a:lnTo>
                    <a:pt x="123202" y="96217"/>
                  </a:lnTo>
                  <a:lnTo>
                    <a:pt x="122612" y="96924"/>
                  </a:lnTo>
                  <a:lnTo>
                    <a:pt x="122082" y="97572"/>
                  </a:lnTo>
                  <a:lnTo>
                    <a:pt x="121581" y="98220"/>
                  </a:lnTo>
                  <a:lnTo>
                    <a:pt x="120756" y="99369"/>
                  </a:lnTo>
                  <a:lnTo>
                    <a:pt x="120491" y="99782"/>
                  </a:lnTo>
                  <a:lnTo>
                    <a:pt x="120226" y="100223"/>
                  </a:lnTo>
                  <a:lnTo>
                    <a:pt x="119961" y="100724"/>
                  </a:lnTo>
                  <a:lnTo>
                    <a:pt x="119696" y="101225"/>
                  </a:lnTo>
                  <a:lnTo>
                    <a:pt x="119195" y="102315"/>
                  </a:lnTo>
                  <a:lnTo>
                    <a:pt x="118724" y="103405"/>
                  </a:lnTo>
                  <a:lnTo>
                    <a:pt x="118282" y="104525"/>
                  </a:lnTo>
                  <a:lnTo>
                    <a:pt x="117928" y="105556"/>
                  </a:lnTo>
                  <a:lnTo>
                    <a:pt x="117339" y="107235"/>
                  </a:lnTo>
                  <a:lnTo>
                    <a:pt x="116838" y="106057"/>
                  </a:lnTo>
                  <a:lnTo>
                    <a:pt x="116131" y="104495"/>
                  </a:lnTo>
                  <a:lnTo>
                    <a:pt x="118223" y="101726"/>
                  </a:lnTo>
                  <a:lnTo>
                    <a:pt x="115454" y="103052"/>
                  </a:lnTo>
                  <a:lnTo>
                    <a:pt x="114364" y="100724"/>
                  </a:lnTo>
                  <a:lnTo>
                    <a:pt x="113804" y="99546"/>
                  </a:lnTo>
                  <a:lnTo>
                    <a:pt x="114069" y="99752"/>
                  </a:lnTo>
                  <a:lnTo>
                    <a:pt x="115896" y="98279"/>
                  </a:lnTo>
                  <a:lnTo>
                    <a:pt x="117840" y="96659"/>
                  </a:lnTo>
                  <a:lnTo>
                    <a:pt x="120226" y="94655"/>
                  </a:lnTo>
                  <a:lnTo>
                    <a:pt x="122848" y="92387"/>
                  </a:lnTo>
                  <a:lnTo>
                    <a:pt x="124174" y="91209"/>
                  </a:lnTo>
                  <a:lnTo>
                    <a:pt x="125470" y="90030"/>
                  </a:lnTo>
                  <a:lnTo>
                    <a:pt x="126707" y="88852"/>
                  </a:lnTo>
                  <a:lnTo>
                    <a:pt x="127886" y="87703"/>
                  </a:lnTo>
                  <a:lnTo>
                    <a:pt x="128946" y="86613"/>
                  </a:lnTo>
                  <a:lnTo>
                    <a:pt x="129889" y="85582"/>
                  </a:lnTo>
                  <a:lnTo>
                    <a:pt x="133336" y="81752"/>
                  </a:lnTo>
                  <a:lnTo>
                    <a:pt x="136606" y="78158"/>
                  </a:lnTo>
                  <a:lnTo>
                    <a:pt x="138138" y="76537"/>
                  </a:lnTo>
                  <a:lnTo>
                    <a:pt x="139581" y="75006"/>
                  </a:lnTo>
                  <a:lnTo>
                    <a:pt x="140937" y="73621"/>
                  </a:lnTo>
                  <a:lnTo>
                    <a:pt x="142174" y="72413"/>
                  </a:lnTo>
                  <a:lnTo>
                    <a:pt x="143441" y="71235"/>
                  </a:lnTo>
                  <a:lnTo>
                    <a:pt x="144766" y="70027"/>
                  </a:lnTo>
                  <a:lnTo>
                    <a:pt x="147329" y="67729"/>
                  </a:lnTo>
                  <a:lnTo>
                    <a:pt x="149303" y="66020"/>
                  </a:lnTo>
                  <a:lnTo>
                    <a:pt x="150099" y="65343"/>
                  </a:lnTo>
                  <a:lnTo>
                    <a:pt x="148243" y="66138"/>
                  </a:lnTo>
                  <a:lnTo>
                    <a:pt x="146210" y="67051"/>
                  </a:lnTo>
                  <a:lnTo>
                    <a:pt x="143765" y="68200"/>
                  </a:lnTo>
                  <a:lnTo>
                    <a:pt x="142439" y="68848"/>
                  </a:lnTo>
                  <a:lnTo>
                    <a:pt x="141084" y="69526"/>
                  </a:lnTo>
                  <a:lnTo>
                    <a:pt x="139699" y="70233"/>
                  </a:lnTo>
                  <a:lnTo>
                    <a:pt x="138373" y="70940"/>
                  </a:lnTo>
                  <a:lnTo>
                    <a:pt x="137077" y="71677"/>
                  </a:lnTo>
                  <a:lnTo>
                    <a:pt x="135869" y="72384"/>
                  </a:lnTo>
                  <a:lnTo>
                    <a:pt x="134750" y="73091"/>
                  </a:lnTo>
                  <a:lnTo>
                    <a:pt x="133778" y="73798"/>
                  </a:lnTo>
                  <a:lnTo>
                    <a:pt x="132776" y="74564"/>
                  </a:lnTo>
                  <a:lnTo>
                    <a:pt x="131716" y="75477"/>
                  </a:lnTo>
                  <a:lnTo>
                    <a:pt x="130537" y="76537"/>
                  </a:lnTo>
                  <a:lnTo>
                    <a:pt x="129300" y="77686"/>
                  </a:lnTo>
                  <a:lnTo>
                    <a:pt x="128004" y="78924"/>
                  </a:lnTo>
                  <a:lnTo>
                    <a:pt x="126707" y="80220"/>
                  </a:lnTo>
                  <a:lnTo>
                    <a:pt x="125382" y="81575"/>
                  </a:lnTo>
                  <a:lnTo>
                    <a:pt x="124085" y="82901"/>
                  </a:lnTo>
                  <a:lnTo>
                    <a:pt x="122848" y="84256"/>
                  </a:lnTo>
                  <a:lnTo>
                    <a:pt x="121640" y="85582"/>
                  </a:lnTo>
                  <a:lnTo>
                    <a:pt x="120521" y="86819"/>
                  </a:lnTo>
                  <a:lnTo>
                    <a:pt x="119519" y="87997"/>
                  </a:lnTo>
                  <a:lnTo>
                    <a:pt x="118635" y="89058"/>
                  </a:lnTo>
                  <a:lnTo>
                    <a:pt x="117869" y="90030"/>
                  </a:lnTo>
                  <a:lnTo>
                    <a:pt x="117310" y="90826"/>
                  </a:lnTo>
                  <a:lnTo>
                    <a:pt x="116897" y="91444"/>
                  </a:lnTo>
                  <a:lnTo>
                    <a:pt x="116426" y="92358"/>
                  </a:lnTo>
                  <a:lnTo>
                    <a:pt x="115896" y="93359"/>
                  </a:lnTo>
                  <a:lnTo>
                    <a:pt x="114864" y="95421"/>
                  </a:lnTo>
                  <a:lnTo>
                    <a:pt x="113981" y="97277"/>
                  </a:lnTo>
                  <a:lnTo>
                    <a:pt x="113362" y="98574"/>
                  </a:lnTo>
                  <a:lnTo>
                    <a:pt x="111918" y="95510"/>
                  </a:lnTo>
                  <a:lnTo>
                    <a:pt x="111035" y="93654"/>
                  </a:lnTo>
                  <a:lnTo>
                    <a:pt x="110210" y="91768"/>
                  </a:lnTo>
                  <a:lnTo>
                    <a:pt x="113126" y="89029"/>
                  </a:lnTo>
                  <a:lnTo>
                    <a:pt x="115277" y="86937"/>
                  </a:lnTo>
                  <a:lnTo>
                    <a:pt x="117722" y="84551"/>
                  </a:lnTo>
                  <a:lnTo>
                    <a:pt x="120256" y="82017"/>
                  </a:lnTo>
                  <a:lnTo>
                    <a:pt x="122701" y="79483"/>
                  </a:lnTo>
                  <a:lnTo>
                    <a:pt x="123879" y="78246"/>
                  </a:lnTo>
                  <a:lnTo>
                    <a:pt x="124940" y="77068"/>
                  </a:lnTo>
                  <a:lnTo>
                    <a:pt x="125912" y="75978"/>
                  </a:lnTo>
                  <a:lnTo>
                    <a:pt x="126796" y="74947"/>
                  </a:lnTo>
                  <a:lnTo>
                    <a:pt x="131038" y="69762"/>
                  </a:lnTo>
                  <a:lnTo>
                    <a:pt x="133454" y="66786"/>
                  </a:lnTo>
                  <a:lnTo>
                    <a:pt x="135899" y="63752"/>
                  </a:lnTo>
                  <a:lnTo>
                    <a:pt x="138226" y="60835"/>
                  </a:lnTo>
                  <a:lnTo>
                    <a:pt x="139287" y="59451"/>
                  </a:lnTo>
                  <a:lnTo>
                    <a:pt x="140288" y="58125"/>
                  </a:lnTo>
                  <a:lnTo>
                    <a:pt x="141172" y="56917"/>
                  </a:lnTo>
                  <a:lnTo>
                    <a:pt x="141938" y="55798"/>
                  </a:lnTo>
                  <a:lnTo>
                    <a:pt x="142557" y="54825"/>
                  </a:lnTo>
                  <a:lnTo>
                    <a:pt x="143028" y="54000"/>
                  </a:lnTo>
                  <a:lnTo>
                    <a:pt x="143912" y="52292"/>
                  </a:lnTo>
                  <a:lnTo>
                    <a:pt x="144884" y="50230"/>
                  </a:lnTo>
                  <a:lnTo>
                    <a:pt x="145886" y="48049"/>
                  </a:lnTo>
                  <a:lnTo>
                    <a:pt x="146858" y="45840"/>
                  </a:lnTo>
                  <a:lnTo>
                    <a:pt x="148449" y="42187"/>
                  </a:lnTo>
                  <a:lnTo>
                    <a:pt x="149097" y="40655"/>
                  </a:lnTo>
                  <a:lnTo>
                    <a:pt x="147329" y="42599"/>
                  </a:lnTo>
                  <a:lnTo>
                    <a:pt x="143117" y="47107"/>
                  </a:lnTo>
                  <a:lnTo>
                    <a:pt x="140642" y="49788"/>
                  </a:lnTo>
                  <a:lnTo>
                    <a:pt x="138167" y="52380"/>
                  </a:lnTo>
                  <a:lnTo>
                    <a:pt x="135899" y="54707"/>
                  </a:lnTo>
                  <a:lnTo>
                    <a:pt x="134927" y="55709"/>
                  </a:lnTo>
                  <a:lnTo>
                    <a:pt x="134072" y="56534"/>
                  </a:lnTo>
                  <a:lnTo>
                    <a:pt x="132452" y="58095"/>
                  </a:lnTo>
                  <a:lnTo>
                    <a:pt x="130626" y="59863"/>
                  </a:lnTo>
                  <a:lnTo>
                    <a:pt x="128740" y="61778"/>
                  </a:lnTo>
                  <a:lnTo>
                    <a:pt x="126766" y="63840"/>
                  </a:lnTo>
                  <a:lnTo>
                    <a:pt x="125765" y="64930"/>
                  </a:lnTo>
                  <a:lnTo>
                    <a:pt x="124792" y="66020"/>
                  </a:lnTo>
                  <a:lnTo>
                    <a:pt x="123820" y="67110"/>
                  </a:lnTo>
                  <a:lnTo>
                    <a:pt x="122878" y="68259"/>
                  </a:lnTo>
                  <a:lnTo>
                    <a:pt x="121935" y="69379"/>
                  </a:lnTo>
                  <a:lnTo>
                    <a:pt x="121051" y="70528"/>
                  </a:lnTo>
                  <a:lnTo>
                    <a:pt x="120197" y="71677"/>
                  </a:lnTo>
                  <a:lnTo>
                    <a:pt x="119401" y="72825"/>
                  </a:lnTo>
                  <a:lnTo>
                    <a:pt x="118724" y="73857"/>
                  </a:lnTo>
                  <a:lnTo>
                    <a:pt x="118017" y="74947"/>
                  </a:lnTo>
                  <a:lnTo>
                    <a:pt x="117310" y="76125"/>
                  </a:lnTo>
                  <a:lnTo>
                    <a:pt x="116573" y="77333"/>
                  </a:lnTo>
                  <a:lnTo>
                    <a:pt x="115100" y="79866"/>
                  </a:lnTo>
                  <a:lnTo>
                    <a:pt x="113686" y="82429"/>
                  </a:lnTo>
                  <a:lnTo>
                    <a:pt x="112360" y="84875"/>
                  </a:lnTo>
                  <a:lnTo>
                    <a:pt x="111182" y="87055"/>
                  </a:lnTo>
                  <a:lnTo>
                    <a:pt x="109532" y="90266"/>
                  </a:lnTo>
                  <a:lnTo>
                    <a:pt x="108943" y="88911"/>
                  </a:lnTo>
                  <a:lnTo>
                    <a:pt x="108413" y="87526"/>
                  </a:lnTo>
                  <a:lnTo>
                    <a:pt x="109238" y="86937"/>
                  </a:lnTo>
                  <a:lnTo>
                    <a:pt x="108295" y="87202"/>
                  </a:lnTo>
                  <a:lnTo>
                    <a:pt x="107853" y="85965"/>
                  </a:lnTo>
                  <a:lnTo>
                    <a:pt x="107411" y="84698"/>
                  </a:lnTo>
                  <a:lnTo>
                    <a:pt x="106881" y="83225"/>
                  </a:lnTo>
                  <a:lnTo>
                    <a:pt x="109827" y="79366"/>
                  </a:lnTo>
                  <a:lnTo>
                    <a:pt x="114393" y="73415"/>
                  </a:lnTo>
                  <a:lnTo>
                    <a:pt x="119431" y="66727"/>
                  </a:lnTo>
                  <a:lnTo>
                    <a:pt x="121817" y="63546"/>
                  </a:lnTo>
                  <a:lnTo>
                    <a:pt x="123909" y="60717"/>
                  </a:lnTo>
                  <a:lnTo>
                    <a:pt x="125028" y="59185"/>
                  </a:lnTo>
                  <a:lnTo>
                    <a:pt x="126207" y="57654"/>
                  </a:lnTo>
                  <a:lnTo>
                    <a:pt x="127444" y="56063"/>
                  </a:lnTo>
                  <a:lnTo>
                    <a:pt x="128681" y="54501"/>
                  </a:lnTo>
                  <a:lnTo>
                    <a:pt x="131185" y="51437"/>
                  </a:lnTo>
                  <a:lnTo>
                    <a:pt x="133542" y="48580"/>
                  </a:lnTo>
                  <a:lnTo>
                    <a:pt x="135634" y="46105"/>
                  </a:lnTo>
                  <a:lnTo>
                    <a:pt x="137313" y="44161"/>
                  </a:lnTo>
                  <a:lnTo>
                    <a:pt x="138815" y="42423"/>
                  </a:lnTo>
                  <a:lnTo>
                    <a:pt x="138373" y="42658"/>
                  </a:lnTo>
                  <a:lnTo>
                    <a:pt x="137136" y="43365"/>
                  </a:lnTo>
                  <a:lnTo>
                    <a:pt x="136282" y="43866"/>
                  </a:lnTo>
                  <a:lnTo>
                    <a:pt x="135280" y="44455"/>
                  </a:lnTo>
                  <a:lnTo>
                    <a:pt x="134190" y="45162"/>
                  </a:lnTo>
                  <a:lnTo>
                    <a:pt x="133012" y="45928"/>
                  </a:lnTo>
                  <a:lnTo>
                    <a:pt x="131774" y="46783"/>
                  </a:lnTo>
                  <a:lnTo>
                    <a:pt x="130508" y="47696"/>
                  </a:lnTo>
                  <a:lnTo>
                    <a:pt x="129211" y="48698"/>
                  </a:lnTo>
                  <a:lnTo>
                    <a:pt x="127915" y="49729"/>
                  </a:lnTo>
                  <a:lnTo>
                    <a:pt x="126648" y="50819"/>
                  </a:lnTo>
                  <a:lnTo>
                    <a:pt x="126030" y="51408"/>
                  </a:lnTo>
                  <a:lnTo>
                    <a:pt x="125441" y="51968"/>
                  </a:lnTo>
                  <a:lnTo>
                    <a:pt x="124851" y="52557"/>
                  </a:lnTo>
                  <a:lnTo>
                    <a:pt x="124321" y="53176"/>
                  </a:lnTo>
                  <a:lnTo>
                    <a:pt x="123761" y="53765"/>
                  </a:lnTo>
                  <a:lnTo>
                    <a:pt x="123261" y="54383"/>
                  </a:lnTo>
                  <a:lnTo>
                    <a:pt x="122259" y="55680"/>
                  </a:lnTo>
                  <a:lnTo>
                    <a:pt x="121169" y="57094"/>
                  </a:lnTo>
                  <a:lnTo>
                    <a:pt x="118900" y="60158"/>
                  </a:lnTo>
                  <a:lnTo>
                    <a:pt x="116573" y="63369"/>
                  </a:lnTo>
                  <a:lnTo>
                    <a:pt x="114334" y="66580"/>
                  </a:lnTo>
                  <a:lnTo>
                    <a:pt x="112301" y="69585"/>
                  </a:lnTo>
                  <a:lnTo>
                    <a:pt x="111418" y="70940"/>
                  </a:lnTo>
                  <a:lnTo>
                    <a:pt x="110622" y="72177"/>
                  </a:lnTo>
                  <a:lnTo>
                    <a:pt x="109945" y="73297"/>
                  </a:lnTo>
                  <a:lnTo>
                    <a:pt x="109414" y="74240"/>
                  </a:lnTo>
                  <a:lnTo>
                    <a:pt x="109002" y="75006"/>
                  </a:lnTo>
                  <a:lnTo>
                    <a:pt x="108884" y="75300"/>
                  </a:lnTo>
                  <a:lnTo>
                    <a:pt x="108796" y="75565"/>
                  </a:lnTo>
                  <a:lnTo>
                    <a:pt x="108589" y="76184"/>
                  </a:lnTo>
                  <a:lnTo>
                    <a:pt x="108295" y="76891"/>
                  </a:lnTo>
                  <a:lnTo>
                    <a:pt x="107971" y="77657"/>
                  </a:lnTo>
                  <a:lnTo>
                    <a:pt x="107617" y="78423"/>
                  </a:lnTo>
                  <a:lnTo>
                    <a:pt x="106851" y="79955"/>
                  </a:lnTo>
                  <a:lnTo>
                    <a:pt x="106174" y="81251"/>
                  </a:lnTo>
                  <a:lnTo>
                    <a:pt x="105437" y="79336"/>
                  </a:lnTo>
                  <a:lnTo>
                    <a:pt x="104671" y="77480"/>
                  </a:lnTo>
                  <a:lnTo>
                    <a:pt x="103876" y="75595"/>
                  </a:lnTo>
                  <a:lnTo>
                    <a:pt x="103051" y="73739"/>
                  </a:lnTo>
                  <a:lnTo>
                    <a:pt x="103964" y="72354"/>
                  </a:lnTo>
                  <a:lnTo>
                    <a:pt x="105231" y="70469"/>
                  </a:lnTo>
                  <a:lnTo>
                    <a:pt x="106704" y="68141"/>
                  </a:lnTo>
                  <a:lnTo>
                    <a:pt x="108354" y="65549"/>
                  </a:lnTo>
                  <a:lnTo>
                    <a:pt x="110062" y="62750"/>
                  </a:lnTo>
                  <a:lnTo>
                    <a:pt x="110917" y="61307"/>
                  </a:lnTo>
                  <a:lnTo>
                    <a:pt x="111742" y="59863"/>
                  </a:lnTo>
                  <a:lnTo>
                    <a:pt x="112537" y="58449"/>
                  </a:lnTo>
                  <a:lnTo>
                    <a:pt x="113274" y="57035"/>
                  </a:lnTo>
                  <a:lnTo>
                    <a:pt x="113981" y="55650"/>
                  </a:lnTo>
                  <a:lnTo>
                    <a:pt x="114629" y="54325"/>
                  </a:lnTo>
                  <a:lnTo>
                    <a:pt x="115365" y="52763"/>
                  </a:lnTo>
                  <a:lnTo>
                    <a:pt x="116161" y="51172"/>
                  </a:lnTo>
                  <a:lnTo>
                    <a:pt x="116986" y="49552"/>
                  </a:lnTo>
                  <a:lnTo>
                    <a:pt x="117810" y="47902"/>
                  </a:lnTo>
                  <a:lnTo>
                    <a:pt x="119549" y="44662"/>
                  </a:lnTo>
                  <a:lnTo>
                    <a:pt x="121287" y="41539"/>
                  </a:lnTo>
                  <a:lnTo>
                    <a:pt x="122907" y="38652"/>
                  </a:lnTo>
                  <a:lnTo>
                    <a:pt x="124380" y="36148"/>
                  </a:lnTo>
                  <a:lnTo>
                    <a:pt x="125617" y="34115"/>
                  </a:lnTo>
                  <a:lnTo>
                    <a:pt x="126531" y="32642"/>
                  </a:lnTo>
                  <a:lnTo>
                    <a:pt x="127326" y="31522"/>
                  </a:lnTo>
                  <a:lnTo>
                    <a:pt x="128121" y="30403"/>
                  </a:lnTo>
                  <a:lnTo>
                    <a:pt x="128946" y="29313"/>
                  </a:lnTo>
                  <a:lnTo>
                    <a:pt x="129683" y="28311"/>
                  </a:lnTo>
                  <a:lnTo>
                    <a:pt x="130891" y="26779"/>
                  </a:lnTo>
                  <a:lnTo>
                    <a:pt x="131362" y="26190"/>
                  </a:lnTo>
                  <a:lnTo>
                    <a:pt x="130979" y="26455"/>
                  </a:lnTo>
                  <a:lnTo>
                    <a:pt x="129948" y="27192"/>
                  </a:lnTo>
                  <a:lnTo>
                    <a:pt x="128416" y="28341"/>
                  </a:lnTo>
                  <a:lnTo>
                    <a:pt x="127473" y="29077"/>
                  </a:lnTo>
                  <a:lnTo>
                    <a:pt x="126472" y="29873"/>
                  </a:lnTo>
                  <a:lnTo>
                    <a:pt x="125441" y="30786"/>
                  </a:lnTo>
                  <a:lnTo>
                    <a:pt x="124321" y="31758"/>
                  </a:lnTo>
                  <a:lnTo>
                    <a:pt x="123231" y="32789"/>
                  </a:lnTo>
                  <a:lnTo>
                    <a:pt x="122082" y="33909"/>
                  </a:lnTo>
                  <a:lnTo>
                    <a:pt x="120992" y="35058"/>
                  </a:lnTo>
                  <a:lnTo>
                    <a:pt x="119932" y="36265"/>
                  </a:lnTo>
                  <a:lnTo>
                    <a:pt x="119401" y="36914"/>
                  </a:lnTo>
                  <a:lnTo>
                    <a:pt x="118900" y="37532"/>
                  </a:lnTo>
                  <a:lnTo>
                    <a:pt x="118400" y="38180"/>
                  </a:lnTo>
                  <a:lnTo>
                    <a:pt x="117928" y="38828"/>
                  </a:lnTo>
                  <a:lnTo>
                    <a:pt x="117015" y="40184"/>
                  </a:lnTo>
                  <a:lnTo>
                    <a:pt x="116102" y="41539"/>
                  </a:lnTo>
                  <a:lnTo>
                    <a:pt x="115218" y="42953"/>
                  </a:lnTo>
                  <a:lnTo>
                    <a:pt x="114334" y="44338"/>
                  </a:lnTo>
                  <a:lnTo>
                    <a:pt x="113480" y="45752"/>
                  </a:lnTo>
                  <a:lnTo>
                    <a:pt x="112655" y="47136"/>
                  </a:lnTo>
                  <a:lnTo>
                    <a:pt x="111064" y="49905"/>
                  </a:lnTo>
                  <a:lnTo>
                    <a:pt x="109621" y="52527"/>
                  </a:lnTo>
                  <a:lnTo>
                    <a:pt x="108354" y="54943"/>
                  </a:lnTo>
                  <a:lnTo>
                    <a:pt x="107264" y="57123"/>
                  </a:lnTo>
                  <a:lnTo>
                    <a:pt x="106409" y="58950"/>
                  </a:lnTo>
                  <a:lnTo>
                    <a:pt x="105850" y="60305"/>
                  </a:lnTo>
                  <a:lnTo>
                    <a:pt x="105260" y="61866"/>
                  </a:lnTo>
                  <a:lnTo>
                    <a:pt x="104671" y="63575"/>
                  </a:lnTo>
                  <a:lnTo>
                    <a:pt x="104082" y="65343"/>
                  </a:lnTo>
                  <a:lnTo>
                    <a:pt x="103522" y="67140"/>
                  </a:lnTo>
                  <a:lnTo>
                    <a:pt x="102992" y="68848"/>
                  </a:lnTo>
                  <a:lnTo>
                    <a:pt x="102138" y="71735"/>
                  </a:lnTo>
                  <a:lnTo>
                    <a:pt x="100134" y="67405"/>
                  </a:lnTo>
                  <a:lnTo>
                    <a:pt x="99162" y="65254"/>
                  </a:lnTo>
                  <a:lnTo>
                    <a:pt x="98190" y="63104"/>
                  </a:lnTo>
                  <a:lnTo>
                    <a:pt x="99251" y="61513"/>
                  </a:lnTo>
                  <a:lnTo>
                    <a:pt x="101666" y="57742"/>
                  </a:lnTo>
                  <a:lnTo>
                    <a:pt x="103080" y="55532"/>
                  </a:lnTo>
                  <a:lnTo>
                    <a:pt x="104465" y="53323"/>
                  </a:lnTo>
                  <a:lnTo>
                    <a:pt x="105643" y="51320"/>
                  </a:lnTo>
                  <a:lnTo>
                    <a:pt x="106144" y="50465"/>
                  </a:lnTo>
                  <a:lnTo>
                    <a:pt x="106527" y="49729"/>
                  </a:lnTo>
                  <a:lnTo>
                    <a:pt x="107028" y="48786"/>
                  </a:lnTo>
                  <a:lnTo>
                    <a:pt x="107823" y="47431"/>
                  </a:lnTo>
                  <a:lnTo>
                    <a:pt x="110062" y="43660"/>
                  </a:lnTo>
                  <a:lnTo>
                    <a:pt x="112950" y="38946"/>
                  </a:lnTo>
                  <a:lnTo>
                    <a:pt x="116072" y="33850"/>
                  </a:lnTo>
                  <a:lnTo>
                    <a:pt x="121699" y="24717"/>
                  </a:lnTo>
                  <a:lnTo>
                    <a:pt x="124203" y="20681"/>
                  </a:lnTo>
                  <a:lnTo>
                    <a:pt x="122671" y="22036"/>
                  </a:lnTo>
                  <a:lnTo>
                    <a:pt x="121080" y="23480"/>
                  </a:lnTo>
                  <a:lnTo>
                    <a:pt x="119166" y="25247"/>
                  </a:lnTo>
                  <a:lnTo>
                    <a:pt x="118134" y="26220"/>
                  </a:lnTo>
                  <a:lnTo>
                    <a:pt x="117103" y="27221"/>
                  </a:lnTo>
                  <a:lnTo>
                    <a:pt x="116102" y="28252"/>
                  </a:lnTo>
                  <a:lnTo>
                    <a:pt x="115159" y="29254"/>
                  </a:lnTo>
                  <a:lnTo>
                    <a:pt x="114275" y="30256"/>
                  </a:lnTo>
                  <a:lnTo>
                    <a:pt x="113450" y="31198"/>
                  </a:lnTo>
                  <a:lnTo>
                    <a:pt x="112773" y="32082"/>
                  </a:lnTo>
                  <a:lnTo>
                    <a:pt x="112478" y="32524"/>
                  </a:lnTo>
                  <a:lnTo>
                    <a:pt x="112213" y="32907"/>
                  </a:lnTo>
                  <a:lnTo>
                    <a:pt x="111064" y="34792"/>
                  </a:lnTo>
                  <a:lnTo>
                    <a:pt x="109503" y="37238"/>
                  </a:lnTo>
                  <a:lnTo>
                    <a:pt x="105909" y="42923"/>
                  </a:lnTo>
                  <a:lnTo>
                    <a:pt x="104141" y="45781"/>
                  </a:lnTo>
                  <a:lnTo>
                    <a:pt x="102580" y="48403"/>
                  </a:lnTo>
                  <a:lnTo>
                    <a:pt x="101902" y="49523"/>
                  </a:lnTo>
                  <a:lnTo>
                    <a:pt x="101342" y="50524"/>
                  </a:lnTo>
                  <a:lnTo>
                    <a:pt x="100930" y="51378"/>
                  </a:lnTo>
                  <a:lnTo>
                    <a:pt x="100635" y="51997"/>
                  </a:lnTo>
                  <a:lnTo>
                    <a:pt x="100252" y="52999"/>
                  </a:lnTo>
                  <a:lnTo>
                    <a:pt x="99869" y="54207"/>
                  </a:lnTo>
                  <a:lnTo>
                    <a:pt x="99457" y="55562"/>
                  </a:lnTo>
                  <a:lnTo>
                    <a:pt x="99044" y="57005"/>
                  </a:lnTo>
                  <a:lnTo>
                    <a:pt x="98278" y="59775"/>
                  </a:lnTo>
                  <a:lnTo>
                    <a:pt x="97719" y="61955"/>
                  </a:lnTo>
                  <a:lnTo>
                    <a:pt x="97041" y="60305"/>
                  </a:lnTo>
                  <a:lnTo>
                    <a:pt x="96393" y="58655"/>
                  </a:lnTo>
                  <a:lnTo>
                    <a:pt x="95097" y="55356"/>
                  </a:lnTo>
                  <a:lnTo>
                    <a:pt x="96098" y="53117"/>
                  </a:lnTo>
                  <a:lnTo>
                    <a:pt x="97571" y="49699"/>
                  </a:lnTo>
                  <a:lnTo>
                    <a:pt x="98337" y="47843"/>
                  </a:lnTo>
                  <a:lnTo>
                    <a:pt x="99044" y="46046"/>
                  </a:lnTo>
                  <a:lnTo>
                    <a:pt x="99663" y="44426"/>
                  </a:lnTo>
                  <a:lnTo>
                    <a:pt x="99899" y="43719"/>
                  </a:lnTo>
                  <a:lnTo>
                    <a:pt x="100105" y="43100"/>
                  </a:lnTo>
                  <a:lnTo>
                    <a:pt x="101224" y="39211"/>
                  </a:lnTo>
                  <a:lnTo>
                    <a:pt x="101990" y="36619"/>
                  </a:lnTo>
                  <a:lnTo>
                    <a:pt x="102845" y="33820"/>
                  </a:lnTo>
                  <a:lnTo>
                    <a:pt x="103699" y="30992"/>
                  </a:lnTo>
                  <a:lnTo>
                    <a:pt x="104553" y="28370"/>
                  </a:lnTo>
                  <a:lnTo>
                    <a:pt x="104966" y="27162"/>
                  </a:lnTo>
                  <a:lnTo>
                    <a:pt x="105349" y="26072"/>
                  </a:lnTo>
                  <a:lnTo>
                    <a:pt x="105702" y="25100"/>
                  </a:lnTo>
                  <a:lnTo>
                    <a:pt x="106026" y="24305"/>
                  </a:lnTo>
                  <a:lnTo>
                    <a:pt x="106409" y="23539"/>
                  </a:lnTo>
                  <a:lnTo>
                    <a:pt x="106822" y="22714"/>
                  </a:lnTo>
                  <a:lnTo>
                    <a:pt x="107323" y="21859"/>
                  </a:lnTo>
                  <a:lnTo>
                    <a:pt x="107882" y="20946"/>
                  </a:lnTo>
                  <a:lnTo>
                    <a:pt x="109061" y="19090"/>
                  </a:lnTo>
                  <a:lnTo>
                    <a:pt x="110269" y="17264"/>
                  </a:lnTo>
                  <a:lnTo>
                    <a:pt x="111418" y="15643"/>
                  </a:lnTo>
                  <a:lnTo>
                    <a:pt x="112360" y="14318"/>
                  </a:lnTo>
                  <a:lnTo>
                    <a:pt x="113244" y="13110"/>
                  </a:lnTo>
                  <a:lnTo>
                    <a:pt x="112861" y="13463"/>
                  </a:lnTo>
                  <a:lnTo>
                    <a:pt x="111771" y="14465"/>
                  </a:lnTo>
                  <a:lnTo>
                    <a:pt x="110210" y="15997"/>
                  </a:lnTo>
                  <a:lnTo>
                    <a:pt x="109267" y="16940"/>
                  </a:lnTo>
                  <a:lnTo>
                    <a:pt x="108265" y="17971"/>
                  </a:lnTo>
                  <a:lnTo>
                    <a:pt x="107234" y="19120"/>
                  </a:lnTo>
                  <a:lnTo>
                    <a:pt x="106174" y="20298"/>
                  </a:lnTo>
                  <a:lnTo>
                    <a:pt x="105113" y="21565"/>
                  </a:lnTo>
                  <a:lnTo>
                    <a:pt x="104082" y="22861"/>
                  </a:lnTo>
                  <a:lnTo>
                    <a:pt x="103080" y="24187"/>
                  </a:lnTo>
                  <a:lnTo>
                    <a:pt x="102138" y="25542"/>
                  </a:lnTo>
                  <a:lnTo>
                    <a:pt x="101696" y="26220"/>
                  </a:lnTo>
                  <a:lnTo>
                    <a:pt x="101283" y="26897"/>
                  </a:lnTo>
                  <a:lnTo>
                    <a:pt x="100871" y="27575"/>
                  </a:lnTo>
                  <a:lnTo>
                    <a:pt x="100517" y="28252"/>
                  </a:lnTo>
                  <a:lnTo>
                    <a:pt x="99280" y="30697"/>
                  </a:lnTo>
                  <a:lnTo>
                    <a:pt x="98779" y="31758"/>
                  </a:lnTo>
                  <a:lnTo>
                    <a:pt x="98337" y="32730"/>
                  </a:lnTo>
                  <a:lnTo>
                    <a:pt x="97954" y="33643"/>
                  </a:lnTo>
                  <a:lnTo>
                    <a:pt x="97601" y="34468"/>
                  </a:lnTo>
                  <a:lnTo>
                    <a:pt x="97306" y="35264"/>
                  </a:lnTo>
                  <a:lnTo>
                    <a:pt x="97041" y="36000"/>
                  </a:lnTo>
                  <a:lnTo>
                    <a:pt x="96835" y="36737"/>
                  </a:lnTo>
                  <a:lnTo>
                    <a:pt x="96629" y="37444"/>
                  </a:lnTo>
                  <a:lnTo>
                    <a:pt x="96275" y="38917"/>
                  </a:lnTo>
                  <a:lnTo>
                    <a:pt x="95922" y="40508"/>
                  </a:lnTo>
                  <a:lnTo>
                    <a:pt x="95568" y="42334"/>
                  </a:lnTo>
                  <a:lnTo>
                    <a:pt x="95008" y="45221"/>
                  </a:lnTo>
                  <a:lnTo>
                    <a:pt x="94537" y="47991"/>
                  </a:lnTo>
                  <a:lnTo>
                    <a:pt x="94154" y="50377"/>
                  </a:lnTo>
                  <a:lnTo>
                    <a:pt x="93859" y="52203"/>
                  </a:lnTo>
                  <a:lnTo>
                    <a:pt x="93418" y="51172"/>
                  </a:lnTo>
                  <a:lnTo>
                    <a:pt x="93005" y="50112"/>
                  </a:lnTo>
                  <a:lnTo>
                    <a:pt x="92593" y="49022"/>
                  </a:lnTo>
                  <a:lnTo>
                    <a:pt x="92239" y="47902"/>
                  </a:lnTo>
                  <a:lnTo>
                    <a:pt x="92386" y="46311"/>
                  </a:lnTo>
                  <a:lnTo>
                    <a:pt x="92563" y="44102"/>
                  </a:lnTo>
                  <a:lnTo>
                    <a:pt x="92711" y="41392"/>
                  </a:lnTo>
                  <a:lnTo>
                    <a:pt x="92858" y="38298"/>
                  </a:lnTo>
                  <a:lnTo>
                    <a:pt x="92887" y="36619"/>
                  </a:lnTo>
                  <a:lnTo>
                    <a:pt x="92946" y="34881"/>
                  </a:lnTo>
                  <a:lnTo>
                    <a:pt x="92946" y="33113"/>
                  </a:lnTo>
                  <a:lnTo>
                    <a:pt x="92946" y="31316"/>
                  </a:lnTo>
                  <a:lnTo>
                    <a:pt x="92887" y="29490"/>
                  </a:lnTo>
                  <a:lnTo>
                    <a:pt x="92828" y="27663"/>
                  </a:lnTo>
                  <a:lnTo>
                    <a:pt x="92711" y="25866"/>
                  </a:lnTo>
                  <a:lnTo>
                    <a:pt x="92593" y="24069"/>
                  </a:lnTo>
                  <a:lnTo>
                    <a:pt x="92475" y="22979"/>
                  </a:lnTo>
                  <a:lnTo>
                    <a:pt x="92357" y="21918"/>
                  </a:lnTo>
                  <a:lnTo>
                    <a:pt x="92210" y="20828"/>
                  </a:lnTo>
                  <a:lnTo>
                    <a:pt x="92033" y="19738"/>
                  </a:lnTo>
                  <a:lnTo>
                    <a:pt x="91679" y="17617"/>
                  </a:lnTo>
                  <a:lnTo>
                    <a:pt x="91238" y="15496"/>
                  </a:lnTo>
                  <a:lnTo>
                    <a:pt x="90766" y="13434"/>
                  </a:lnTo>
                  <a:lnTo>
                    <a:pt x="90265" y="11431"/>
                  </a:lnTo>
                  <a:lnTo>
                    <a:pt x="89765" y="9545"/>
                  </a:lnTo>
                  <a:lnTo>
                    <a:pt x="89264" y="7748"/>
                  </a:lnTo>
                  <a:lnTo>
                    <a:pt x="88763" y="6098"/>
                  </a:lnTo>
                  <a:lnTo>
                    <a:pt x="88292" y="4596"/>
                  </a:lnTo>
                  <a:lnTo>
                    <a:pt x="87467" y="2151"/>
                  </a:lnTo>
                  <a:lnTo>
                    <a:pt x="86907" y="560"/>
                  </a:lnTo>
                  <a:lnTo>
                    <a:pt x="86701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33"/>
          <p:cNvSpPr/>
          <p:nvPr/>
        </p:nvSpPr>
        <p:spPr>
          <a:xfrm>
            <a:off x="3154950" y="169562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33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529" name="Google Shape;529;p33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" name="Google Shape;532;p33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533" name="Google Shape;533;p33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39" name="Google Shape;539;p33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0" name="Google Shape;540;p33"/>
          <p:cNvSpPr txBox="1"/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1" name="Google Shape;541;p33"/>
          <p:cNvSpPr txBox="1"/>
          <p:nvPr>
            <p:ph idx="1" type="body"/>
          </p:nvPr>
        </p:nvSpPr>
        <p:spPr>
          <a:xfrm>
            <a:off x="713225" y="1153150"/>
            <a:ext cx="77175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sp>
        <p:nvSpPr>
          <p:cNvPr id="542" name="Google Shape;542;p33"/>
          <p:cNvSpPr/>
          <p:nvPr/>
        </p:nvSpPr>
        <p:spPr>
          <a:xfrm>
            <a:off x="-791498" y="-81966"/>
            <a:ext cx="1242959" cy="1242920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8430725" y="4561150"/>
            <a:ext cx="621600" cy="621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3"/>
          <p:cNvSpPr/>
          <p:nvPr/>
        </p:nvSpPr>
        <p:spPr>
          <a:xfrm flipH="1">
            <a:off x="8925875" y="3659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3"/>
          <p:cNvSpPr/>
          <p:nvPr/>
        </p:nvSpPr>
        <p:spPr>
          <a:xfrm flipH="1">
            <a:off x="2326775" y="2897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3"/>
          <p:cNvSpPr/>
          <p:nvPr/>
        </p:nvSpPr>
        <p:spPr>
          <a:xfrm flipH="1">
            <a:off x="1013075" y="1733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3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3"/>
          <p:cNvSpPr/>
          <p:nvPr/>
        </p:nvSpPr>
        <p:spPr>
          <a:xfrm>
            <a:off x="8155850" y="4735648"/>
            <a:ext cx="202500" cy="202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8925875" y="4418049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3"/>
          <p:cNvSpPr/>
          <p:nvPr/>
        </p:nvSpPr>
        <p:spPr>
          <a:xfrm>
            <a:off x="302725" y="4793548"/>
            <a:ext cx="202500" cy="202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3"/>
          <p:cNvSpPr/>
          <p:nvPr/>
        </p:nvSpPr>
        <p:spPr>
          <a:xfrm flipH="1">
            <a:off x="100225" y="421555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/>
          <p:nvPr/>
        </p:nvSpPr>
        <p:spPr>
          <a:xfrm flipH="1">
            <a:off x="6426364" y="93248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4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7790625" y="-1581887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34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557" name="Google Shape;557;p34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" name="Google Shape;560;p34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4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4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7" name="Google Shape;567;p34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8" name="Google Shape;568;p34"/>
          <p:cNvSpPr txBox="1"/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9" name="Google Shape;569;p34"/>
          <p:cNvSpPr txBox="1"/>
          <p:nvPr>
            <p:ph idx="1" type="subTitle"/>
          </p:nvPr>
        </p:nvSpPr>
        <p:spPr>
          <a:xfrm>
            <a:off x="1353375" y="2627376"/>
            <a:ext cx="257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570" name="Google Shape;570;p34"/>
          <p:cNvSpPr txBox="1"/>
          <p:nvPr>
            <p:ph idx="2" type="subTitle"/>
          </p:nvPr>
        </p:nvSpPr>
        <p:spPr>
          <a:xfrm>
            <a:off x="5213625" y="2627376"/>
            <a:ext cx="257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571" name="Google Shape;571;p34"/>
          <p:cNvSpPr txBox="1"/>
          <p:nvPr>
            <p:ph idx="3" type="subTitle"/>
          </p:nvPr>
        </p:nvSpPr>
        <p:spPr>
          <a:xfrm>
            <a:off x="1354875" y="3094561"/>
            <a:ext cx="257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2" name="Google Shape;572;p34"/>
          <p:cNvSpPr txBox="1"/>
          <p:nvPr>
            <p:ph idx="4" type="subTitle"/>
          </p:nvPr>
        </p:nvSpPr>
        <p:spPr>
          <a:xfrm>
            <a:off x="5212125" y="3096936"/>
            <a:ext cx="2578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3" name="Google Shape;573;p34"/>
          <p:cNvSpPr/>
          <p:nvPr/>
        </p:nvSpPr>
        <p:spPr>
          <a:xfrm>
            <a:off x="140125" y="4081150"/>
            <a:ext cx="934200" cy="93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4"/>
          <p:cNvSpPr/>
          <p:nvPr/>
        </p:nvSpPr>
        <p:spPr>
          <a:xfrm flipH="1">
            <a:off x="8879975" y="3947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-844643" y="-840300"/>
            <a:ext cx="1655787" cy="1655735"/>
          </a:xfrm>
          <a:custGeom>
            <a:rect b="b" l="l" r="r" t="t"/>
            <a:pathLst>
              <a:path extrusionOk="0" h="31964" w="31965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4"/>
          <p:cNvSpPr/>
          <p:nvPr/>
        </p:nvSpPr>
        <p:spPr>
          <a:xfrm flipH="1">
            <a:off x="251075" y="11639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4"/>
          <p:cNvSpPr/>
          <p:nvPr/>
        </p:nvSpPr>
        <p:spPr>
          <a:xfrm flipH="1">
            <a:off x="5192075" y="1373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4"/>
          <p:cNvSpPr/>
          <p:nvPr/>
        </p:nvSpPr>
        <p:spPr>
          <a:xfrm flipH="1">
            <a:off x="3058475" y="1373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"/>
          <p:cNvSpPr/>
          <p:nvPr/>
        </p:nvSpPr>
        <p:spPr>
          <a:xfrm>
            <a:off x="3154950" y="227640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-40476" y="-2695110"/>
            <a:ext cx="9224952" cy="9652775"/>
          </a:xfrm>
          <a:custGeom>
            <a:rect b="b" l="l" r="r" t="t"/>
            <a:pathLst>
              <a:path extrusionOk="0" h="115450" w="115449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5"/>
          <p:cNvSpPr/>
          <p:nvPr/>
        </p:nvSpPr>
        <p:spPr>
          <a:xfrm flipH="1">
            <a:off x="6261564" y="-92292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5"/>
          <p:cNvSpPr/>
          <p:nvPr/>
        </p:nvSpPr>
        <p:spPr>
          <a:xfrm>
            <a:off x="1514" y="-146420"/>
            <a:ext cx="2793827" cy="3682841"/>
          </a:xfrm>
          <a:custGeom>
            <a:rect b="b" l="l" r="r" t="t"/>
            <a:pathLst>
              <a:path extrusionOk="0" h="209550" w="158966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35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585" name="Google Shape;585;p35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8" name="Google Shape;588;p35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589" name="Google Shape;589;p35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rect b="b" l="l" r="r" t="t"/>
                <a:pathLst>
                  <a:path extrusionOk="0" h="2090" w="2091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rect b="b" l="l" r="r" t="t"/>
                <a:pathLst>
                  <a:path extrusionOk="0" h="1375" w="1375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rect b="b" l="l" r="r" t="t"/>
                <a:pathLst>
                  <a:path extrusionOk="0" h="1412" w="1432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rect b="b" l="l" r="r" t="t"/>
                <a:pathLst>
                  <a:path extrusionOk="0" h="2090" w="2109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rect b="b" l="l" r="r" t="t"/>
                <a:pathLst>
                  <a:path extrusionOk="0" h="132" w="1431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95" name="Google Shape;595;p35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6" name="Google Shape;596;p35"/>
          <p:cNvSpPr txBox="1"/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7" name="Google Shape;597;p35"/>
          <p:cNvSpPr/>
          <p:nvPr/>
        </p:nvSpPr>
        <p:spPr>
          <a:xfrm>
            <a:off x="67900" y="2954750"/>
            <a:ext cx="315300" cy="315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175875" y="3536425"/>
            <a:ext cx="136200" cy="136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8893575" y="2818575"/>
            <a:ext cx="136200" cy="136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5349850" y="109225"/>
            <a:ext cx="136200" cy="13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5"/>
          <p:cNvSpPr/>
          <p:nvPr/>
        </p:nvSpPr>
        <p:spPr>
          <a:xfrm>
            <a:off x="3673450" y="109225"/>
            <a:ext cx="60000" cy="6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4664050" y="185425"/>
            <a:ext cx="60000" cy="6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pace Mono"/>
              <a:buNone/>
              <a:defRPr b="1" i="0" sz="2800" u="none" cap="none" strike="noStrik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tmlcolorcodes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.org/Style/Examples/007/units.pt_B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pt-BR/docs/Web/CSS/Specificit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aujor.com/tutorial/propriedade-css-display.ph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pt-BR/docs/Web/CSS/floa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rigamid.com/projetos/flexbox-guia-complet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YagoAzevedo/serratec-frontend/tree/master/exemplos/12-flexbox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YagoAzevedo/serratec-frontend/tree/master/exemplos/12-flexbox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hyperlink" Target="https://www.gimp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Ww2Cx1MOOkEpbDGxcbhGFctRz_k6md1S/view?usp=sharing" TargetMode="External"/><Relationship Id="rId4" Type="http://schemas.openxmlformats.org/officeDocument/2006/relationships/hyperlink" Target="https://github.com/YagoAzevedo/serratec-frontend/tree/master/exemplos/13-fatiar-layou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yago.dev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senvolvimentoparaweb.com/css/combinacao-seletores-cs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1"/>
          <p:cNvGrpSpPr/>
          <p:nvPr/>
        </p:nvGrpSpPr>
        <p:grpSpPr>
          <a:xfrm>
            <a:off x="878900" y="1181150"/>
            <a:ext cx="7386201" cy="2837332"/>
            <a:chOff x="878900" y="1181150"/>
            <a:chExt cx="7386201" cy="2837332"/>
          </a:xfrm>
        </p:grpSpPr>
        <p:sp>
          <p:nvSpPr>
            <p:cNvPr id="1691" name="Google Shape;1691;p1"/>
            <p:cNvSpPr/>
            <p:nvPr/>
          </p:nvSpPr>
          <p:spPr>
            <a:xfrm>
              <a:off x="998801" y="1288482"/>
              <a:ext cx="7266300" cy="2730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A0A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"/>
            <p:cNvSpPr/>
            <p:nvPr/>
          </p:nvSpPr>
          <p:spPr>
            <a:xfrm>
              <a:off x="938839" y="1237274"/>
              <a:ext cx="7266300" cy="27300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cap="flat" cmpd="sng" w="19050">
              <a:solidFill>
                <a:srgbClr val="6A0A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"/>
            <p:cNvSpPr/>
            <p:nvPr/>
          </p:nvSpPr>
          <p:spPr>
            <a:xfrm>
              <a:off x="878900" y="1181150"/>
              <a:ext cx="7266300" cy="2730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A0A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94" name="Google Shape;1694;p1"/>
          <p:cNvCxnSpPr/>
          <p:nvPr/>
        </p:nvCxnSpPr>
        <p:spPr>
          <a:xfrm>
            <a:off x="879800" y="3346450"/>
            <a:ext cx="7264500" cy="0"/>
          </a:xfrm>
          <a:prstGeom prst="straightConnector1">
            <a:avLst/>
          </a:prstGeom>
          <a:noFill/>
          <a:ln cap="flat" cmpd="sng" w="19050">
            <a:solidFill>
              <a:srgbClr val="6A0A9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5" name="Google Shape;1695;p1"/>
          <p:cNvGrpSpPr/>
          <p:nvPr/>
        </p:nvGrpSpPr>
        <p:grpSpPr>
          <a:xfrm>
            <a:off x="7280562" y="1295671"/>
            <a:ext cx="751827" cy="231823"/>
            <a:chOff x="7626954" y="599598"/>
            <a:chExt cx="751827" cy="231823"/>
          </a:xfrm>
        </p:grpSpPr>
        <p:sp>
          <p:nvSpPr>
            <p:cNvPr id="1696" name="Google Shape;1696;p1"/>
            <p:cNvSpPr/>
            <p:nvPr/>
          </p:nvSpPr>
          <p:spPr>
            <a:xfrm>
              <a:off x="8146842" y="599598"/>
              <a:ext cx="231939" cy="231823"/>
            </a:xfrm>
            <a:custGeom>
              <a:rect b="b" l="l" r="r" t="t"/>
              <a:pathLst>
                <a:path extrusionOk="0" h="2090" w="2091">
                  <a:moveTo>
                    <a:pt x="1" y="0"/>
                  </a:moveTo>
                  <a:lnTo>
                    <a:pt x="1" y="2090"/>
                  </a:lnTo>
                  <a:lnTo>
                    <a:pt x="2090" y="2090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"/>
            <p:cNvSpPr/>
            <p:nvPr/>
          </p:nvSpPr>
          <p:spPr>
            <a:xfrm>
              <a:off x="8186551" y="639308"/>
              <a:ext cx="152518" cy="152515"/>
            </a:xfrm>
            <a:custGeom>
              <a:rect b="b" l="l" r="r" t="t"/>
              <a:pathLst>
                <a:path extrusionOk="0" h="1375" w="1375">
                  <a:moveTo>
                    <a:pt x="226" y="0"/>
                  </a:moveTo>
                  <a:lnTo>
                    <a:pt x="0" y="226"/>
                  </a:lnTo>
                  <a:lnTo>
                    <a:pt x="452" y="678"/>
                  </a:lnTo>
                  <a:lnTo>
                    <a:pt x="0" y="1129"/>
                  </a:lnTo>
                  <a:lnTo>
                    <a:pt x="226" y="1374"/>
                  </a:lnTo>
                  <a:lnTo>
                    <a:pt x="678" y="922"/>
                  </a:lnTo>
                  <a:lnTo>
                    <a:pt x="1130" y="1374"/>
                  </a:lnTo>
                  <a:lnTo>
                    <a:pt x="1374" y="1129"/>
                  </a:lnTo>
                  <a:lnTo>
                    <a:pt x="923" y="678"/>
                  </a:lnTo>
                  <a:lnTo>
                    <a:pt x="1374" y="226"/>
                  </a:lnTo>
                  <a:lnTo>
                    <a:pt x="1130" y="0"/>
                  </a:lnTo>
                  <a:lnTo>
                    <a:pt x="678" y="45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"/>
            <p:cNvSpPr/>
            <p:nvPr/>
          </p:nvSpPr>
          <p:spPr>
            <a:xfrm>
              <a:off x="7885844" y="599598"/>
              <a:ext cx="233936" cy="231823"/>
            </a:xfrm>
            <a:custGeom>
              <a:rect b="b" l="l" r="r" t="t"/>
              <a:pathLst>
                <a:path extrusionOk="0" h="2090" w="2109">
                  <a:moveTo>
                    <a:pt x="1" y="0"/>
                  </a:moveTo>
                  <a:lnTo>
                    <a:pt x="1" y="2090"/>
                  </a:lnTo>
                  <a:lnTo>
                    <a:pt x="2109" y="2090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"/>
            <p:cNvSpPr/>
            <p:nvPr/>
          </p:nvSpPr>
          <p:spPr>
            <a:xfrm>
              <a:off x="7923446" y="637200"/>
              <a:ext cx="158841" cy="156619"/>
            </a:xfrm>
            <a:custGeom>
              <a:rect b="b" l="l" r="r" t="t"/>
              <a:pathLst>
                <a:path extrusionOk="0" h="1412" w="1432">
                  <a:moveTo>
                    <a:pt x="1356" y="132"/>
                  </a:moveTo>
                  <a:lnTo>
                    <a:pt x="1356" y="1356"/>
                  </a:lnTo>
                  <a:lnTo>
                    <a:pt x="76" y="1356"/>
                  </a:lnTo>
                  <a:lnTo>
                    <a:pt x="76" y="132"/>
                  </a:lnTo>
                  <a:close/>
                  <a:moveTo>
                    <a:pt x="0" y="0"/>
                  </a:moveTo>
                  <a:lnTo>
                    <a:pt x="0" y="1412"/>
                  </a:lnTo>
                  <a:lnTo>
                    <a:pt x="1431" y="141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"/>
            <p:cNvSpPr/>
            <p:nvPr/>
          </p:nvSpPr>
          <p:spPr>
            <a:xfrm>
              <a:off x="7626954" y="599598"/>
              <a:ext cx="233936" cy="231823"/>
            </a:xfrm>
            <a:custGeom>
              <a:rect b="b" l="l" r="r" t="t"/>
              <a:pathLst>
                <a:path extrusionOk="0" h="2090" w="2109">
                  <a:moveTo>
                    <a:pt x="0" y="0"/>
                  </a:moveTo>
                  <a:lnTo>
                    <a:pt x="0" y="2090"/>
                  </a:lnTo>
                  <a:lnTo>
                    <a:pt x="2109" y="2090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"/>
            <p:cNvSpPr/>
            <p:nvPr/>
          </p:nvSpPr>
          <p:spPr>
            <a:xfrm>
              <a:off x="7664556" y="779178"/>
              <a:ext cx="158730" cy="14641"/>
            </a:xfrm>
            <a:custGeom>
              <a:rect b="b" l="l" r="r" t="t"/>
              <a:pathLst>
                <a:path extrusionOk="0" h="132" w="1431">
                  <a:moveTo>
                    <a:pt x="0" y="0"/>
                  </a:moveTo>
                  <a:lnTo>
                    <a:pt x="0" y="132"/>
                  </a:lnTo>
                  <a:lnTo>
                    <a:pt x="1431" y="13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2" name="Google Shape;1702;p1"/>
          <p:cNvSpPr txBox="1"/>
          <p:nvPr>
            <p:ph type="ctrTitle"/>
          </p:nvPr>
        </p:nvSpPr>
        <p:spPr>
          <a:xfrm>
            <a:off x="1641750" y="1277831"/>
            <a:ext cx="58605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FRONTEND ESSENCIAL</a:t>
            </a:r>
            <a:endParaRPr/>
          </a:p>
        </p:txBody>
      </p:sp>
      <p:sp>
        <p:nvSpPr>
          <p:cNvPr id="1703" name="Google Shape;1703;p1"/>
          <p:cNvSpPr txBox="1"/>
          <p:nvPr>
            <p:ph idx="1" type="subTitle"/>
          </p:nvPr>
        </p:nvSpPr>
        <p:spPr>
          <a:xfrm>
            <a:off x="1641750" y="3382844"/>
            <a:ext cx="5860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HTML | CSS | Javascript</a:t>
            </a:r>
            <a:endParaRPr/>
          </a:p>
        </p:txBody>
      </p:sp>
      <p:sp>
        <p:nvSpPr>
          <p:cNvPr id="1704" name="Google Shape;1704;p1"/>
          <p:cNvSpPr txBox="1"/>
          <p:nvPr>
            <p:ph idx="1" type="subTitle"/>
          </p:nvPr>
        </p:nvSpPr>
        <p:spPr>
          <a:xfrm>
            <a:off x="3069525" y="4551319"/>
            <a:ext cx="5860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1"/>
                </a:solidFill>
              </a:rPr>
              <a:t>Yago Azevedo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11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Tamanhos e espaçamento</a:t>
            </a:r>
            <a:endParaRPr/>
          </a:p>
        </p:txBody>
      </p:sp>
      <p:sp>
        <p:nvSpPr>
          <p:cNvPr id="1760" name="Google Shape;1760;p11"/>
          <p:cNvSpPr txBox="1"/>
          <p:nvPr>
            <p:ph idx="1" type="body"/>
          </p:nvPr>
        </p:nvSpPr>
        <p:spPr>
          <a:xfrm>
            <a:off x="849275" y="1448450"/>
            <a:ext cx="75873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Principais propriedades para definir tamanhos e espaçamento entre elementos são: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width: largura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height: altura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margin: o tamanho de margem em torno do elemento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padding: define uma a distância entre o conteúdo de um elemento e suas bordas - </a:t>
            </a:r>
            <a:r>
              <a:rPr i="1" lang="en"/>
              <a:t>margin pra dentro do elemento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2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Borda</a:t>
            </a:r>
            <a:endParaRPr/>
          </a:p>
        </p:txBody>
      </p:sp>
      <p:sp>
        <p:nvSpPr>
          <p:cNvPr id="1766" name="Google Shape;1766;p12"/>
          <p:cNvSpPr txBox="1"/>
          <p:nvPr>
            <p:ph idx="1" type="body"/>
          </p:nvPr>
        </p:nvSpPr>
        <p:spPr>
          <a:xfrm>
            <a:off x="849275" y="1448450"/>
            <a:ext cx="75873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Principais propriedades para definir bordas são: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Border: inclusão de bordas - é a junção de border-width, border-style e border-color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Border-radius: curvatura das extremidades das bordas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3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Fundo - background</a:t>
            </a:r>
            <a:endParaRPr/>
          </a:p>
        </p:txBody>
      </p:sp>
      <p:sp>
        <p:nvSpPr>
          <p:cNvPr id="1772" name="Google Shape;1772;p13"/>
          <p:cNvSpPr txBox="1"/>
          <p:nvPr>
            <p:ph idx="1" type="body"/>
          </p:nvPr>
        </p:nvSpPr>
        <p:spPr>
          <a:xfrm>
            <a:off x="849275" y="1448450"/>
            <a:ext cx="75873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Background-image: definir uma imagem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Background-color: definir a cor de fund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Background-repeat: informar a repetição da imagem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4"/>
          <p:cNvSpPr txBox="1"/>
          <p:nvPr>
            <p:ph idx="1" type="body"/>
          </p:nvPr>
        </p:nvSpPr>
        <p:spPr>
          <a:xfrm>
            <a:off x="3274550" y="4132675"/>
            <a:ext cx="3034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https://htmlcolorcodes.com/</a:t>
            </a:r>
            <a:endParaRPr/>
          </a:p>
        </p:txBody>
      </p:sp>
      <p:sp>
        <p:nvSpPr>
          <p:cNvPr id="1778" name="Google Shape;1778;p14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Cor Nomeada,HEXA ou RGB</a:t>
            </a:r>
            <a:endParaRPr/>
          </a:p>
        </p:txBody>
      </p:sp>
      <p:sp>
        <p:nvSpPr>
          <p:cNvPr id="1779" name="Google Shape;1779;p14"/>
          <p:cNvSpPr txBox="1"/>
          <p:nvPr>
            <p:ph idx="1" type="body"/>
          </p:nvPr>
        </p:nvSpPr>
        <p:spPr>
          <a:xfrm>
            <a:off x="975225" y="1216625"/>
            <a:ext cx="75123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HTML, as cores podem ser nomeadas pelo nome (em Inglês), como White para branco, green, para verde, blue, para azul e assim por diante.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codificadas, por números hexadecimais, como, FFAA00 – 1,2,3,4,5,6,7,8,9,a,b,c,d,e,f.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códigos são como uma misturas de cores RGB (Red – Vermelho, Green – Verde, Blue – Azul), o código hexadecimal for 006600, deduz-se que a cor é verde, pois os dois primeiros números (que correspondem ao vermelho – RRGGBB), são 0, os dois números do meio, são 6 e os dois números finais são 0.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escrever uma cor codificada, usa-se # antes do código, e dentro das aspas, por exemplo, “#550000”.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Portanto, vocé pode usar as cores pelo nome, código hexadecimal ou código RGB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5"/>
          <p:cNvSpPr txBox="1"/>
          <p:nvPr>
            <p:ph idx="1" type="body"/>
          </p:nvPr>
        </p:nvSpPr>
        <p:spPr>
          <a:xfrm>
            <a:off x="3293875" y="3891275"/>
            <a:ext cx="3034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W3C - Unidades de medida</a:t>
            </a:r>
            <a:endParaRPr/>
          </a:p>
        </p:txBody>
      </p:sp>
      <p:sp>
        <p:nvSpPr>
          <p:cNvPr id="1785" name="Google Shape;1785;p15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Unidades de medida</a:t>
            </a:r>
            <a:endParaRPr/>
          </a:p>
        </p:txBody>
      </p:sp>
      <p:sp>
        <p:nvSpPr>
          <p:cNvPr id="1786" name="Google Shape;1786;p15"/>
          <p:cNvSpPr txBox="1"/>
          <p:nvPr>
            <p:ph idx="1" type="body"/>
          </p:nvPr>
        </p:nvSpPr>
        <p:spPr>
          <a:xfrm>
            <a:off x="975225" y="1216625"/>
            <a:ext cx="75123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utilizar a documentação da W3C, maior e mais importante organização padronizadora da WWW (world wide web).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importante conhecer as unidades de medida, porém inicialmente vamos utilizar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6"/>
          <p:cNvSpPr txBox="1"/>
          <p:nvPr>
            <p:ph idx="1" type="body"/>
          </p:nvPr>
        </p:nvSpPr>
        <p:spPr>
          <a:xfrm>
            <a:off x="3515450" y="3814025"/>
            <a:ext cx="2412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Especificidades - CSS</a:t>
            </a:r>
            <a:endParaRPr/>
          </a:p>
        </p:txBody>
      </p:sp>
      <p:sp>
        <p:nvSpPr>
          <p:cNvPr id="1792" name="Google Shape;1792;p16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Métodos de especificação</a:t>
            </a:r>
            <a:endParaRPr/>
          </a:p>
        </p:txBody>
      </p:sp>
      <p:sp>
        <p:nvSpPr>
          <p:cNvPr id="1793" name="Google Shape;1793;p16"/>
          <p:cNvSpPr txBox="1"/>
          <p:nvPr>
            <p:ph idx="1" type="body"/>
          </p:nvPr>
        </p:nvSpPr>
        <p:spPr>
          <a:xfrm>
            <a:off x="864125" y="1116425"/>
            <a:ext cx="75123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especificação é a maneira de como os navegadores definem quais valores de propriedades são os mais relevantes para o elemento a ser utilizado. A especificação é baseada apenas nas regras impostas na composição de diferentes tipos de seletores.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7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POSICIONAMENTO</a:t>
            </a:r>
            <a:endParaRPr/>
          </a:p>
        </p:txBody>
      </p:sp>
      <p:sp>
        <p:nvSpPr>
          <p:cNvPr id="1799" name="Google Shape;1799;p17"/>
          <p:cNvSpPr txBox="1"/>
          <p:nvPr>
            <p:ph idx="1" type="body"/>
          </p:nvPr>
        </p:nvSpPr>
        <p:spPr>
          <a:xfrm>
            <a:off x="849275" y="1448450"/>
            <a:ext cx="75873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Propriedade </a:t>
            </a:r>
            <a:r>
              <a:rPr b="1" lang="en"/>
              <a:t>display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Mais comum é block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Para deixar oculto utilizamos display: none;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800" name="Google Shape;1800;p17"/>
          <p:cNvSpPr txBox="1"/>
          <p:nvPr>
            <p:ph idx="1" type="body"/>
          </p:nvPr>
        </p:nvSpPr>
        <p:spPr>
          <a:xfrm>
            <a:off x="3515450" y="3814025"/>
            <a:ext cx="2412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Display - Maujor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8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POSICIONAMENTO</a:t>
            </a:r>
            <a:endParaRPr/>
          </a:p>
        </p:txBody>
      </p:sp>
      <p:sp>
        <p:nvSpPr>
          <p:cNvPr id="1806" name="Google Shape;1806;p18"/>
          <p:cNvSpPr txBox="1"/>
          <p:nvPr>
            <p:ph idx="1" type="body"/>
          </p:nvPr>
        </p:nvSpPr>
        <p:spPr>
          <a:xfrm>
            <a:off x="849275" y="1448450"/>
            <a:ext cx="75873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Propriedade </a:t>
            </a:r>
            <a:r>
              <a:rPr b="1" lang="en"/>
              <a:t>float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Utilizada para posicionar na esquerda ou na direita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Precisa de display block aplicado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807" name="Google Shape;1807;p18"/>
          <p:cNvSpPr txBox="1"/>
          <p:nvPr>
            <p:ph idx="1" type="body"/>
          </p:nvPr>
        </p:nvSpPr>
        <p:spPr>
          <a:xfrm>
            <a:off x="3291050" y="3814025"/>
            <a:ext cx="2637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Float - Documentação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19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POSICIONAMENTO</a:t>
            </a:r>
            <a:endParaRPr/>
          </a:p>
        </p:txBody>
      </p:sp>
      <p:sp>
        <p:nvSpPr>
          <p:cNvPr id="1813" name="Google Shape;1813;p19"/>
          <p:cNvSpPr txBox="1"/>
          <p:nvPr>
            <p:ph idx="1" type="body"/>
          </p:nvPr>
        </p:nvSpPr>
        <p:spPr>
          <a:xfrm>
            <a:off x="849275" y="1448450"/>
            <a:ext cx="75873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Propriedade </a:t>
            </a:r>
            <a:r>
              <a:rPr b="1" lang="en"/>
              <a:t>position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Absolute: você vai conseguir posicionar seu elemento precisamente onde você quer utilizando top, bottom, left ou right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Relative: posiciona o elemento em relação a si mesmo. Ele vai contar o top e o left, a partir da própria posição do elemento.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Fixed: Você posicionar e o elemento vai ficar fixo, mesmo se tiver barra de rolagem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Static: quando não informa a position, é o padrão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ATENÇÃO: Esse tema de position é complexo, é praticamente todos os problemas só vão surgir na prática do dia a dia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20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1819" name="Google Shape;1819;p20"/>
          <p:cNvSpPr txBox="1"/>
          <p:nvPr>
            <p:ph idx="1" type="body"/>
          </p:nvPr>
        </p:nvSpPr>
        <p:spPr>
          <a:xfrm>
            <a:off x="2744200" y="1438600"/>
            <a:ext cx="36555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 u="sng">
                <a:solidFill>
                  <a:schemeClr val="hlink"/>
                </a:solidFill>
                <a:hlinkClick r:id="rId3"/>
              </a:rPr>
              <a:t>Guia completo de flex!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TECNOLOGIAS ENVOLVIDAS</a:t>
            </a:r>
            <a:endParaRPr/>
          </a:p>
        </p:txBody>
      </p:sp>
      <p:pic>
        <p:nvPicPr>
          <p:cNvPr id="1710" name="Google Shape;17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300" y="1411450"/>
            <a:ext cx="68389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1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1825" name="Google Shape;1825;p21"/>
          <p:cNvSpPr txBox="1"/>
          <p:nvPr>
            <p:ph idx="1" type="body"/>
          </p:nvPr>
        </p:nvSpPr>
        <p:spPr>
          <a:xfrm>
            <a:off x="849275" y="1448450"/>
            <a:ext cx="75873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Utilizando flexbox para posicionamento: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Sempre um elemento pai com display: flex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Flex-direction: direção dos filhos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Flex-wrap: “respeitar” o tamanho dos filhos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Justify-content e align-items: Alinhamento horizontal e vertical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Order: ordem dos filhos </a:t>
            </a:r>
            <a:endParaRPr/>
          </a:p>
        </p:txBody>
      </p:sp>
      <p:sp>
        <p:nvSpPr>
          <p:cNvPr id="1826" name="Google Shape;1826;p21"/>
          <p:cNvSpPr txBox="1"/>
          <p:nvPr>
            <p:ph idx="1" type="body"/>
          </p:nvPr>
        </p:nvSpPr>
        <p:spPr>
          <a:xfrm>
            <a:off x="3515450" y="4086400"/>
            <a:ext cx="2412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22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Como chega um projeto?</a:t>
            </a:r>
            <a:endParaRPr/>
          </a:p>
        </p:txBody>
      </p:sp>
      <p:sp>
        <p:nvSpPr>
          <p:cNvPr id="1832" name="Google Shape;1832;p22"/>
          <p:cNvSpPr txBox="1"/>
          <p:nvPr>
            <p:ph idx="1" type="body"/>
          </p:nvPr>
        </p:nvSpPr>
        <p:spPr>
          <a:xfrm>
            <a:off x="849275" y="1448450"/>
            <a:ext cx="75873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Sempre um elemento pai com display: flex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Flex-direction: direção dos filhos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Flex-wrap: “respeitar” o tamanho dos filhos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Justify-content e align-items: Alinhamento horizontal e vertical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Order: ordem dos filhos </a:t>
            </a:r>
            <a:endParaRPr/>
          </a:p>
        </p:txBody>
      </p:sp>
      <p:sp>
        <p:nvSpPr>
          <p:cNvPr id="1833" name="Google Shape;1833;p22"/>
          <p:cNvSpPr txBox="1"/>
          <p:nvPr>
            <p:ph idx="1" type="body"/>
          </p:nvPr>
        </p:nvSpPr>
        <p:spPr>
          <a:xfrm>
            <a:off x="3515450" y="4086400"/>
            <a:ext cx="2412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3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GIMP</a:t>
            </a:r>
            <a:endParaRPr/>
          </a:p>
        </p:txBody>
      </p:sp>
      <p:pic>
        <p:nvPicPr>
          <p:cNvPr id="1839" name="Google Shape;18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00" y="1729140"/>
            <a:ext cx="28575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p23"/>
          <p:cNvSpPr txBox="1"/>
          <p:nvPr>
            <p:ph idx="1" type="body"/>
          </p:nvPr>
        </p:nvSpPr>
        <p:spPr>
          <a:xfrm>
            <a:off x="3365700" y="3862750"/>
            <a:ext cx="2412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Download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4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Fateando layout</a:t>
            </a:r>
            <a:endParaRPr/>
          </a:p>
        </p:txBody>
      </p:sp>
      <p:sp>
        <p:nvSpPr>
          <p:cNvPr id="1846" name="Google Shape;1846;p24"/>
          <p:cNvSpPr txBox="1"/>
          <p:nvPr>
            <p:ph idx="1" type="body"/>
          </p:nvPr>
        </p:nvSpPr>
        <p:spPr>
          <a:xfrm>
            <a:off x="849275" y="1448450"/>
            <a:ext cx="75873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Baixar psd </a:t>
            </a:r>
            <a:r>
              <a:rPr lang="en" u="sng">
                <a:solidFill>
                  <a:schemeClr val="hlink"/>
                </a:solidFill>
                <a:hlinkClick r:id="rId3"/>
              </a:rPr>
              <a:t>aqui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Layer: camadas do layout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Layer bounday size: pegar tamanho da camada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Alpha to selection: copiar para imagem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Ferramenta de seleção para verificar tamanhos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Color picker: ferramenta para pegar as cores</a:t>
            </a:r>
            <a:endParaRPr/>
          </a:p>
        </p:txBody>
      </p:sp>
      <p:sp>
        <p:nvSpPr>
          <p:cNvPr id="1847" name="Google Shape;1847;p24"/>
          <p:cNvSpPr txBox="1"/>
          <p:nvPr>
            <p:ph idx="1" type="body"/>
          </p:nvPr>
        </p:nvSpPr>
        <p:spPr>
          <a:xfrm>
            <a:off x="3515450" y="4086400"/>
            <a:ext cx="2412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5"/>
          <p:cNvSpPr txBox="1"/>
          <p:nvPr>
            <p:ph idx="1" type="subTitle"/>
          </p:nvPr>
        </p:nvSpPr>
        <p:spPr>
          <a:xfrm>
            <a:off x="2642550" y="2648794"/>
            <a:ext cx="3858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Dúvidas?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yago.dev@gmail.com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+21 971346957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3" name="Google Shape;1853;p25"/>
          <p:cNvSpPr txBox="1"/>
          <p:nvPr>
            <p:ph type="title"/>
          </p:nvPr>
        </p:nvSpPr>
        <p:spPr>
          <a:xfrm>
            <a:off x="2226900" y="1397950"/>
            <a:ext cx="489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1854" name="Google Shape;1854;p25"/>
          <p:cNvSpPr/>
          <p:nvPr/>
        </p:nvSpPr>
        <p:spPr>
          <a:xfrm flipH="1">
            <a:off x="189281" y="2338570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25"/>
          <p:cNvSpPr/>
          <p:nvPr/>
        </p:nvSpPr>
        <p:spPr>
          <a:xfrm flipH="1">
            <a:off x="189275" y="2648790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25"/>
          <p:cNvSpPr/>
          <p:nvPr/>
        </p:nvSpPr>
        <p:spPr>
          <a:xfrm flipH="1">
            <a:off x="162823" y="1683999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4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que é o CSS</a:t>
            </a:r>
            <a:endParaRPr/>
          </a:p>
        </p:txBody>
      </p:sp>
      <p:sp>
        <p:nvSpPr>
          <p:cNvPr id="1716" name="Google Shape;1716;p4"/>
          <p:cNvSpPr txBox="1"/>
          <p:nvPr>
            <p:ph idx="1" type="body"/>
          </p:nvPr>
        </p:nvSpPr>
        <p:spPr>
          <a:xfrm>
            <a:off x="1964825" y="1661675"/>
            <a:ext cx="5662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Cascading Style Sheets </a:t>
            </a:r>
            <a:r>
              <a:rPr lang="en"/>
              <a:t>ou folha de estilo em cascata é um mecanismo para adicionar estilo a um documento web. O código CSS pode ser aplicado diretamente nas tags ou ficar contido dentro das tags &lt;style&gt;. Também é possível, em vez de colocar a formatação dentro do documento, criar um link para um arquivo CSS que contém os estilos.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5"/>
          <p:cNvSpPr txBox="1"/>
          <p:nvPr>
            <p:ph type="title"/>
          </p:nvPr>
        </p:nvSpPr>
        <p:spPr>
          <a:xfrm>
            <a:off x="1757300" y="1924075"/>
            <a:ext cx="5718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INSPECIONAR (dev tools)</a:t>
            </a:r>
            <a:endParaRPr/>
          </a:p>
        </p:txBody>
      </p:sp>
      <p:sp>
        <p:nvSpPr>
          <p:cNvPr id="1722" name="Google Shape;1722;p5"/>
          <p:cNvSpPr txBox="1"/>
          <p:nvPr>
            <p:ph idx="1" type="subTitle"/>
          </p:nvPr>
        </p:nvSpPr>
        <p:spPr>
          <a:xfrm>
            <a:off x="2101700" y="3230920"/>
            <a:ext cx="50292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Acesse algum site, clique com o botão direito do mouse, e clique na opção inspecionar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PS: Mas agora vamos ver outra parte do site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6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Formato do CSS</a:t>
            </a:r>
            <a:endParaRPr/>
          </a:p>
        </p:txBody>
      </p:sp>
      <p:sp>
        <p:nvSpPr>
          <p:cNvPr id="1728" name="Google Shape;1728;p6"/>
          <p:cNvSpPr txBox="1"/>
          <p:nvPr>
            <p:ph idx="1" type="body"/>
          </p:nvPr>
        </p:nvSpPr>
        <p:spPr>
          <a:xfrm>
            <a:off x="1964825" y="1645950"/>
            <a:ext cx="5662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729" name="Google Shape;17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125" y="1440575"/>
            <a:ext cx="5388201" cy="30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7"/>
          <p:cNvSpPr txBox="1"/>
          <p:nvPr>
            <p:ph idx="1" type="body"/>
          </p:nvPr>
        </p:nvSpPr>
        <p:spPr>
          <a:xfrm>
            <a:off x="1954975" y="1464600"/>
            <a:ext cx="5662800" cy="28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Inline: no atributo style da própria tag HTML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Interno: separado na tag style dentro do código HTML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Externo: em outro arquivo de extensão .css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Nesse caso o seguinte código deve ser utilizado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>
                <a:solidFill>
                  <a:srgbClr val="CAEC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4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C5E478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4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50">
                <a:solidFill>
                  <a:srgbClr val="ECC48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14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C5E478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4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50">
                <a:solidFill>
                  <a:srgbClr val="ECC48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style.css</a:t>
            </a:r>
            <a:r>
              <a:rPr lang="en" sz="14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7FDBCA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35" name="Google Shape;1735;p7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CSS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8"/>
          <p:cNvSpPr txBox="1"/>
          <p:nvPr>
            <p:ph idx="1" type="body"/>
          </p:nvPr>
        </p:nvSpPr>
        <p:spPr>
          <a:xfrm>
            <a:off x="3364050" y="1941775"/>
            <a:ext cx="24159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.class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#id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Elemento: p {  }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* todos </a:t>
            </a:r>
            <a:endParaRPr b="1"/>
          </a:p>
        </p:txBody>
      </p:sp>
      <p:sp>
        <p:nvSpPr>
          <p:cNvPr id="1741" name="Google Shape;1741;p8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seletores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9"/>
          <p:cNvSpPr txBox="1"/>
          <p:nvPr>
            <p:ph idx="1" type="body"/>
          </p:nvPr>
        </p:nvSpPr>
        <p:spPr>
          <a:xfrm>
            <a:off x="1255250" y="1274550"/>
            <a:ext cx="70584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Múltiplos: A aplicação de uma mesma regra a várias classes. Nesse caso deve ser separado por vírgula</a:t>
            </a:r>
            <a:endParaRPr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/>
              <a:t>.TopoAzul, .RodapeAzul {</a:t>
            </a:r>
            <a:endParaRPr i="1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/>
              <a:t>  color:blue;</a:t>
            </a:r>
            <a:endParaRPr i="1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/>
              <a:t>}</a:t>
            </a:r>
            <a:endParaRPr i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Contextuais: Um seletor combinado (algumas vezes chamado de seletor contextual) consiste de dois ou mais seletores simples separados por um elemento de combinação. A seguir um exemplo de seletor combinado.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                         </a:t>
            </a:r>
            <a:r>
              <a:rPr i="1" lang="en"/>
              <a:t>div p { font-weight:bold; }</a:t>
            </a:r>
            <a:endParaRPr i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47" name="Google Shape;1747;p9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seletores</a:t>
            </a:r>
            <a:endParaRPr/>
          </a:p>
        </p:txBody>
      </p:sp>
      <p:sp>
        <p:nvSpPr>
          <p:cNvPr id="1748" name="Google Shape;1748;p9"/>
          <p:cNvSpPr txBox="1"/>
          <p:nvPr>
            <p:ph idx="1" type="body"/>
          </p:nvPr>
        </p:nvSpPr>
        <p:spPr>
          <a:xfrm>
            <a:off x="3274550" y="4132675"/>
            <a:ext cx="3034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Combinação de seletores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0"/>
          <p:cNvSpPr txBox="1"/>
          <p:nvPr>
            <p:ph idx="1" type="body"/>
          </p:nvPr>
        </p:nvSpPr>
        <p:spPr>
          <a:xfrm>
            <a:off x="1954975" y="1464600"/>
            <a:ext cx="5662800" cy="28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Principais propriedades para estilização de texto são: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Font-family: permite que se faça uma lista de prioridades de familias de fontes. Os valores são separados por vírgula para indicar quais são as alternativas. O Browser irá utilizar a primeira fonte da lista que for encontrada no computador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Font-size: tamanho da fonte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Color: a cor do texto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Line-height: espaço entre as linhas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Font-weight: Peso da fonte, usado para colocar </a:t>
            </a:r>
            <a:r>
              <a:rPr b="1" lang="en"/>
              <a:t>negrito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Text-align: alinhamento do texto</a:t>
            </a:r>
            <a:endParaRPr b="1"/>
          </a:p>
        </p:txBody>
      </p:sp>
      <p:sp>
        <p:nvSpPr>
          <p:cNvPr id="1754" name="Google Shape;1754;p10"/>
          <p:cNvSpPr txBox="1"/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Estilizando um texto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otstrap Agency by Slidesgo">
  <a:themeElements>
    <a:clrScheme name="Simple Light">
      <a:dk1>
        <a:srgbClr val="363636"/>
      </a:dk1>
      <a:lt1>
        <a:srgbClr val="FFFFFF"/>
      </a:lt1>
      <a:dk2>
        <a:srgbClr val="7925F7"/>
      </a:dk2>
      <a:lt2>
        <a:srgbClr val="EBB9FF"/>
      </a:lt2>
      <a:accent1>
        <a:srgbClr val="6A0A90"/>
      </a:accent1>
      <a:accent2>
        <a:srgbClr val="F1E3B6"/>
      </a:accent2>
      <a:accent3>
        <a:srgbClr val="FF7976"/>
      </a:accent3>
      <a:accent4>
        <a:srgbClr val="8EC7FA"/>
      </a:accent4>
      <a:accent5>
        <a:srgbClr val="670C8E"/>
      </a:accent5>
      <a:accent6>
        <a:srgbClr val="FFFFF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