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80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25/04/2022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54758-9FD6-46D3-BA08-042BE364EA46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ECD64-5AF2-4F32-AD18-136C465DC047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F6B3D0-4304-407F-B819-80FF4D568789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363FB-ECEA-4A76-B765-85460030C156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19CEA-9EF4-4A65-A004-44DCCF154232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1AA47-C612-4DA8-B151-4B748B7DAC4D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27F2B2-02FF-4D65-8FE7-F6AE0D863843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070AB-0B0E-4B2D-804F-566417906A61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BC9E8-30A4-4EE6-BB83-B04327D9020A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2B272B-E9E3-4682-90D8-4B44853FAF6D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55272F-B51B-4957-97B0-074D18FB99AD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056502-BDB4-46EE-9217-C5A23E5BE0CE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E6A84A-F340-402E-97D3-C59F51FBE66F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C5BF86-AA12-49E0-AC44-8E2B1E4B1B72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5EFD07-A8B9-401F-868B-7649A9F826C1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25/04/2022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4979" y="1930066"/>
            <a:ext cx="3485073" cy="1851554"/>
          </a:xfrm>
        </p:spPr>
        <p:txBody>
          <a:bodyPr rtlCol="0">
            <a:normAutofit fontScale="90000"/>
          </a:bodyPr>
          <a:lstStyle/>
          <a:p>
            <a:r>
              <a:rPr lang="pt-BR" sz="4400" dirty="0"/>
              <a:t>Modelagem de Sistemas UML – </a:t>
            </a:r>
            <a:r>
              <a:rPr lang="pt-BR" sz="4400" i="1" dirty="0"/>
              <a:t>Diagrama de Atividades.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002157"/>
            <a:ext cx="3485072" cy="943395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pt-BR" sz="2300" dirty="0"/>
              <a:t>Grupo 03</a:t>
            </a:r>
          </a:p>
          <a:p>
            <a:pPr algn="l" rtl="0"/>
            <a:r>
              <a:rPr lang="pt-BR" sz="2300" dirty="0"/>
              <a:t>25/04/2022</a:t>
            </a:r>
          </a:p>
          <a:p>
            <a:pPr algn="l" rtl="0"/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69B13-6CCD-4225-8555-C6695F99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600"/>
            <a:ext cx="3706889" cy="1303606"/>
          </a:xfrm>
        </p:spPr>
        <p:txBody>
          <a:bodyPr anchor="b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pt-BR" sz="3600" dirty="0"/>
              <a:t>O que é UML?</a:t>
            </a:r>
            <a:br>
              <a:rPr lang="pt-BR" sz="3600" dirty="0"/>
            </a:br>
            <a:endParaRPr lang="pt-BR" sz="36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0165BA6-D919-43C8-9F4F-B0AA28AB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0948" y="609600"/>
            <a:ext cx="5129083" cy="5080001"/>
          </a:xfrm>
          <a:prstGeom prst="rect">
            <a:avLst/>
          </a:prstGeom>
          <a:noFill/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CBC7BE-BB78-4098-9203-F2F23A592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477107"/>
            <a:ext cx="4188292" cy="4574346"/>
          </a:xfrm>
        </p:spPr>
        <p:txBody>
          <a:bodyPr anchor="t">
            <a:noAutofit/>
          </a:bodyPr>
          <a:lstStyle/>
          <a:p>
            <a:pPr algn="l"/>
            <a:r>
              <a:rPr lang="pt-BR" sz="2800" dirty="0"/>
              <a:t>	A </a:t>
            </a:r>
            <a:r>
              <a:rPr lang="pt-BR" sz="2800" b="1" dirty="0"/>
              <a:t>Unified Modeling Language </a:t>
            </a:r>
            <a:r>
              <a:rPr lang="pt-BR" sz="2800" dirty="0"/>
              <a:t>ou Linguagem Unificada de Modelagem, é como o nome indica, uma linguagem de notação utilizada para modelar e documentar as diversas fases do desenvolvimento de sistemas orientados a objetos. </a:t>
            </a:r>
          </a:p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22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39224-8B39-4570-AA94-35D6BE29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pt-BR" sz="4400" dirty="0"/>
              <a:t>Diagrama de Atividades: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FE6ABB-A5A8-4CCE-88AA-44CC99315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926952"/>
          </a:xfrm>
        </p:spPr>
        <p:txBody>
          <a:bodyPr anchor="t">
            <a:normAutofit/>
          </a:bodyPr>
          <a:lstStyle/>
          <a:p>
            <a:pPr marL="450000" lvl="1" indent="0" algn="ctr">
              <a:buNone/>
            </a:pPr>
            <a:r>
              <a:rPr lang="pt-BR" sz="2600" dirty="0"/>
              <a:t>		No contexto da </a:t>
            </a:r>
            <a:r>
              <a:rPr lang="pt-BR" sz="2600" b="1" dirty="0"/>
              <a:t>UML</a:t>
            </a:r>
            <a:r>
              <a:rPr lang="pt-BR" sz="2600" dirty="0"/>
              <a:t>, o </a:t>
            </a:r>
            <a:r>
              <a:rPr lang="pt-BR" sz="2800" b="1" dirty="0"/>
              <a:t>Diagrama de Atividades </a:t>
            </a:r>
            <a:r>
              <a:rPr lang="pt-BR" sz="2800" dirty="0"/>
              <a:t>é um diagrama comportamental que especifica o comportamento </a:t>
            </a:r>
            <a:r>
              <a:rPr lang="pt-BR" sz="2600" dirty="0"/>
              <a:t>do software, e através dele podemos modelar partes do comportamento de um software.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1A2ED7-4781-4A08-9A80-9B0EEE06AE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0455" y="1863332"/>
            <a:ext cx="3629465" cy="41400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517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A5BC2E-75C6-4DF8-91EF-03BE76EE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pt-BR" dirty="0"/>
              <a:t>Objetivo: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804E331-2990-4253-9FE0-6CF5DDEE0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pt-BR" sz="2800" dirty="0"/>
              <a:t>	O objetivo do diagrama de atividades é mostrar o fluxo de atividades em um único processo. O diagrama mostra como uma atividade depende uma da outra.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119D798-AFCE-4B44-9E92-1FD96236B8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7819" y="1871471"/>
            <a:ext cx="4965486" cy="41917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084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6770-E333-42A2-9079-74B61A9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pt-BR" sz="4000" dirty="0"/>
              <a:t>Componentes básicos de um diagrama de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34E2B9-33F9-4229-AABD-3E2E290ED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133600"/>
            <a:ext cx="4856841" cy="411480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pt-BR" sz="2400" dirty="0"/>
              <a:t>	Antes de criar um diagrama de atividade, é necessário primeiro entender sua composição. Alguns dos componentes mais comuns de um diagrama de atividade </a:t>
            </a:r>
            <a:r>
              <a:rPr lang="pt-BR" sz="2400" b="1" dirty="0"/>
              <a:t>incluem: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	</a:t>
            </a:r>
            <a:r>
              <a:rPr lang="pt-BR" b="1" dirty="0"/>
              <a:t>Ações</a:t>
            </a:r>
            <a:r>
              <a:rPr lang="pt-BR" dirty="0"/>
              <a:t>: uma etapa da atividade em que o usuário ou software realiza uma determinada tarefa.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8D6CA7-05EA-4F48-879C-F0889C74E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967948"/>
            <a:ext cx="4856841" cy="42804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	</a:t>
            </a:r>
            <a:r>
              <a:rPr lang="pt-BR" b="1" dirty="0"/>
              <a:t>Nó de decisão</a:t>
            </a:r>
            <a:r>
              <a:rPr lang="pt-BR" dirty="0"/>
              <a:t>: um ramo condicional no fluxo representado por um diamante.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	</a:t>
            </a:r>
            <a:r>
              <a:rPr lang="pt-BR" b="1" dirty="0"/>
              <a:t>Fluxos de controle</a:t>
            </a:r>
            <a:r>
              <a:rPr lang="pt-BR" dirty="0"/>
              <a:t>: outro nome dado aos conectores que mostram o fluxo entre as etapas no diagrama.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	</a:t>
            </a:r>
            <a:r>
              <a:rPr lang="pt-BR" b="1" dirty="0"/>
              <a:t>Nó inicial</a:t>
            </a:r>
            <a:r>
              <a:rPr lang="pt-BR" dirty="0"/>
              <a:t>: simboliza o início da atividade.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/>
              <a:t>	</a:t>
            </a:r>
            <a:r>
              <a:rPr lang="pt-BR" b="1" dirty="0"/>
              <a:t>Nó final</a:t>
            </a:r>
            <a:r>
              <a:rPr lang="pt-BR" dirty="0"/>
              <a:t>: representa a etapa final da atividade. </a:t>
            </a:r>
          </a:p>
        </p:txBody>
      </p:sp>
    </p:spTree>
    <p:extLst>
      <p:ext uri="{BB962C8B-B14F-4D97-AF65-F5344CB8AC3E}">
        <p14:creationId xmlns:p14="http://schemas.microsoft.com/office/powerpoint/2010/main" val="277941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95B2F8-3C81-49A7-A57F-4D2557F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9132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 do uso do Diagrama de Atividades: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70132C-D0A7-4D32-A106-36A0CE07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4" y="1500920"/>
            <a:ext cx="9129932" cy="5124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9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{E1412E92-E856-4F6F-9384-06F2359D7285}tf55705232_win32</Template>
  <TotalTime>78</TotalTime>
  <Words>242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Calibri</vt:lpstr>
      <vt:lpstr>Goudy Old Style</vt:lpstr>
      <vt:lpstr>Wingdings</vt:lpstr>
      <vt:lpstr>Wingdings 2</vt:lpstr>
      <vt:lpstr>SlateVTI</vt:lpstr>
      <vt:lpstr>Modelagem de Sistemas UML – Diagrama de Atividades.</vt:lpstr>
      <vt:lpstr>O que é UML? </vt:lpstr>
      <vt:lpstr>Diagrama de Atividades:</vt:lpstr>
      <vt:lpstr>Objetivo:</vt:lpstr>
      <vt:lpstr>Componentes básicos de um diagrama de atividade</vt:lpstr>
      <vt:lpstr>Exemplo do uso do Diagrama de Atividades: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Sistemas UML – Diagrama de Atividades.</dc:title>
  <dc:creator>Jhennifer</dc:creator>
  <cp:lastModifiedBy>Jhennifer</cp:lastModifiedBy>
  <cp:revision>1</cp:revision>
  <dcterms:created xsi:type="dcterms:W3CDTF">2022-04-25T06:58:40Z</dcterms:created>
  <dcterms:modified xsi:type="dcterms:W3CDTF">2022-04-25T08:17:33Z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