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13/04/2022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0DF503-732B-4721-AC20-D30104D5F450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80597-7E4C-49B1-8DFA-506BCE34072C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DF03D-7AFC-47DF-9591-1326FF7AD073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37908-64F6-4BF1-AEF9-1375A5CF069B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B9173-D618-48E2-BAA6-9B20DA9854D6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56C95-E4AE-4A94-B561-99A0CE0FFCF1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37451-1E5D-4C34-A14E-8751AAE8ED71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6FF3C-CA41-4B49-8218-6AF2FC913B34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96C44-523A-4872-94D5-24CBDA5A9CC6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CB403-0313-4A5E-8E36-77BFB7215ED9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F1835-ADE7-4D9D-BC53-5437D497D352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27969-B261-4FC0-A695-A95DDDE99FA1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1FA99-845B-4C70-A7F6-30DFC6887F18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1B2C5-876A-49CE-ABA3-C1DCCF367A6A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6572E-AB9B-40B1-9767-99FBEEEC4B22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8ECB5-1E4B-48B5-BE59-C94C33D986AE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366F3-1C7E-4E4B-910E-50900CEA2133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9D740CA-AC13-4698-BFA2-D15C37DF415A}" type="datetime1">
              <a:rPr lang="pt-BR" smtClean="0"/>
              <a:t>13/04/2022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xícara, café, comida e bebida&#10;&#10;Descrição gerada automaticamente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pt-BR" sz="7200" dirty="0"/>
              <a:t>Tipos de polimorfismo em Java...</a:t>
            </a:r>
            <a:endParaRPr lang="pt-br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/>
              <a:t>G</a:t>
            </a:r>
            <a:r>
              <a:rPr lang="pt-br" sz="2800" dirty="0"/>
              <a:t>rupo 3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0473413-F5D1-A672-D44D-7EF2E2D8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/>
              <a:t>O que é polimorfismo?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02F507-7FBA-8494-F635-41309C8C6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polimorfismo quer dizer </a:t>
            </a:r>
            <a:r>
              <a:rPr lang="pt-BR" b="1" dirty="0"/>
              <a:t>‘várias formas</a:t>
            </a:r>
            <a:r>
              <a:rPr lang="pt-BR" dirty="0"/>
              <a:t>’, pode-se dizer que é o ato do mesmo código suportar diversas coisas.</a:t>
            </a:r>
          </a:p>
          <a:p>
            <a:r>
              <a:rPr lang="pt-BR" dirty="0"/>
              <a:t>Com o Polimorfismo, os mesmos atributos e objetos podem ser utilizados em objetos distintos, porém, com implementações lógicas diferentes.</a:t>
            </a:r>
            <a:endParaRPr lang="en-US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E298B20-6C67-4974-8F77-6E651A69C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005" r="7583" b="1"/>
          <a:stretch/>
        </p:blipFill>
        <p:spPr>
          <a:xfrm>
            <a:off x="6410716" y="2076451"/>
            <a:ext cx="4856841" cy="3622672"/>
          </a:xfrm>
          <a:prstGeom prst="rect">
            <a:avLst/>
          </a:prstGeom>
          <a:noFill/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5898E6-86C4-491F-9434-D4A12AC8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38366F3-1C7E-4E4B-910E-50900CEA2133}" type="datetime1">
              <a:rPr lang="pt-BR" smtClean="0"/>
              <a:pPr rtl="0">
                <a:spcAft>
                  <a:spcPts val="600"/>
                </a:spcAft>
              </a:pPr>
              <a:t>13/04/2022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E787-49C4-4513-B92A-F950D824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71" y="311425"/>
            <a:ext cx="10353762" cy="696639"/>
          </a:xfrm>
        </p:spPr>
        <p:txBody>
          <a:bodyPr>
            <a:noAutofit/>
          </a:bodyPr>
          <a:lstStyle/>
          <a:p>
            <a:r>
              <a:rPr lang="pt-BR" sz="4800" dirty="0"/>
              <a:t>Tipos: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EF817-2794-47A3-AA39-9DC0B1C7D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583" y="1008065"/>
            <a:ext cx="5581769" cy="5538510"/>
          </a:xfrm>
        </p:spPr>
        <p:txBody>
          <a:bodyPr>
            <a:normAutofit fontScale="47500" lnSpcReduction="20000"/>
          </a:bodyPr>
          <a:lstStyle/>
          <a:p>
            <a:pPr marL="36900" indent="0">
              <a:buNone/>
            </a:pPr>
            <a:r>
              <a:rPr lang="pt-BR" sz="7600" dirty="0"/>
              <a:t> </a:t>
            </a:r>
            <a:r>
              <a:rPr lang="pt-BR" sz="6700" b="1" i="1" dirty="0"/>
              <a:t>1. Overloading:</a:t>
            </a:r>
          </a:p>
          <a:p>
            <a:r>
              <a:rPr lang="pt-BR" sz="5100" dirty="0"/>
              <a:t>A </a:t>
            </a:r>
            <a:r>
              <a:rPr lang="pt-BR" sz="5100" b="1" dirty="0"/>
              <a:t>sobrecarga</a:t>
            </a:r>
            <a:r>
              <a:rPr lang="pt-BR" sz="5100" dirty="0"/>
              <a:t> em Java é a capacidade de definir mais de um método com o mesmo nome em uma classe. O compilador é capaz de distinguir entre os métodos por causa de suas assinaturas de métodos.</a:t>
            </a:r>
          </a:p>
          <a:p>
            <a:r>
              <a:rPr lang="pt-BR" sz="5100" dirty="0"/>
              <a:t>Em poucas palavras, eu posso ter vários métodos com o mesmo nome porém com assinaturas diferentes.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5100" dirty="0"/>
              <a:t>compreendo assinatura como: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100" dirty="0"/>
              <a:t>Quantidade de parâmetros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100" dirty="0"/>
              <a:t>Tipos de parâmetros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100" dirty="0"/>
              <a:t>Tipo de retorno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CC31DA-E41B-4864-8188-8ACCB45B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76451"/>
            <a:ext cx="5171557" cy="3622672"/>
          </a:xfrm>
        </p:spPr>
        <p:txBody>
          <a:bodyPr>
            <a:normAutofit fontScale="475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F2DF2E34-3A0F-42EB-A56B-8EEF6F0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656C95-E4AE-4A94-B561-99A0CE0FFCF1}" type="datetime1">
              <a:rPr lang="pt-BR" smtClean="0"/>
              <a:t>13/04/2022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CDCC8A0-1304-4DFA-A09C-F3D15BD7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86" y="2186367"/>
            <a:ext cx="5524500" cy="2928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565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6CFFA8A-C627-4BBD-BEEF-53D8FE27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16" y="861392"/>
            <a:ext cx="5707899" cy="994773"/>
          </a:xfrm>
        </p:spPr>
        <p:txBody>
          <a:bodyPr/>
          <a:lstStyle/>
          <a:p>
            <a:r>
              <a:rPr lang="pt-BR" b="1" i="1" dirty="0"/>
              <a:t>2. Template Method</a:t>
            </a:r>
            <a:br>
              <a:rPr lang="pt-BR" dirty="0"/>
            </a:br>
            <a:r>
              <a:rPr lang="pt-BR" sz="2400" dirty="0"/>
              <a:t>Também conhecido como</a:t>
            </a:r>
            <a:r>
              <a:rPr lang="pt-BR" sz="2400" b="1" dirty="0"/>
              <a:t>: Método padrão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56018CAA-0301-4F08-B03F-9DC657CDFD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67" r="1567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65E115D-84AE-4D57-8D95-025209F9A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5949" y="2199861"/>
            <a:ext cx="5088834" cy="3894438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É um padrão de projeto comportamental que define o esqueleto de um algoritmo na superclasse mas deixa as subclasses sobrescreverem etapas específicas do algoritmo sem modificar sua estrutura.</a:t>
            </a:r>
          </a:p>
          <a:p>
            <a:r>
              <a:rPr lang="pt-BR" sz="2400" dirty="0"/>
              <a:t>O Template Method é baseado em herança: ele permite que você altere partes de um algoritmo ao estender essas partes em subclasses.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36544-5F8C-4AF2-AC97-2CCEA2AE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C27969-B261-4FC0-A695-A95DDDE99FA1}" type="datetime1">
              <a:rPr lang="pt-BR" smtClean="0"/>
              <a:t>13/04/2022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4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C8E7-8B07-4879-8E0C-CD3E13D7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6187"/>
            <a:ext cx="10353762" cy="1261872"/>
          </a:xfrm>
        </p:spPr>
        <p:txBody>
          <a:bodyPr anchor="ctr">
            <a:normAutofit/>
          </a:bodyPr>
          <a:lstStyle/>
          <a:p>
            <a:r>
              <a:rPr lang="pt-BR" sz="3900" b="1" i="1" dirty="0"/>
              <a:t>3. Overriding</a:t>
            </a:r>
            <a:r>
              <a:rPr lang="pt-BR" sz="3900" dirty="0"/>
              <a:t>: </a:t>
            </a:r>
            <a:br>
              <a:rPr lang="pt-BR" sz="3900" dirty="0"/>
            </a:br>
            <a:r>
              <a:rPr lang="pt-BR" sz="3900" dirty="0"/>
              <a:t>@override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6D944DC-B71D-4C77-9F39-29A4445442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913795" y="2327525"/>
            <a:ext cx="4856841" cy="3120520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F80F2D-DEED-43E5-9BB1-A083758BB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68059"/>
            <a:ext cx="5446643" cy="453269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O </a:t>
            </a:r>
            <a:r>
              <a:rPr lang="pt-BR" sz="2400" b="1" dirty="0"/>
              <a:t>método que prevalece </a:t>
            </a:r>
            <a:r>
              <a:rPr lang="pt-BR" sz="2400" dirty="0"/>
              <a:t>em Java é o mecanismo no qual tanto a superclasse como a subclasse têm o mesmo método e o método da classe subclasse prevalece sobre o método da superclasse. É um processo de Sobreposição do método de classe base por método de classe derivado com definição mais específica.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Ele é uma forma de garantir que você está sobrescrevendo um método e não criando um novo.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AE766D-A46C-4211-BF1D-9938ADE8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38366F3-1C7E-4E4B-910E-50900CEA2133}" type="datetime1">
              <a:rPr lang="pt-BR" smtClean="0"/>
              <a:pPr rtl="0">
                <a:spcAft>
                  <a:spcPts val="600"/>
                </a:spcAft>
              </a:pPr>
              <a:t>13/04/2022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6_TF12214701" id="{5D565F68-5A4C-4385-9096-18BECD4C5627}" vid="{B4809734-240F-4448-8EC4-45DBE2F02D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{FEC238AC-FB33-4DB9-8B92-64ADB2E159E3}tf12214701_win32</Template>
  <TotalTime>109</TotalTime>
  <Words>279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Goudy Old Style</vt:lpstr>
      <vt:lpstr>Wingdings</vt:lpstr>
      <vt:lpstr>Wingdings 2</vt:lpstr>
      <vt:lpstr>SlateVTI</vt:lpstr>
      <vt:lpstr>Tipos de polimorfismo em Java...</vt:lpstr>
      <vt:lpstr>O que é polimorfismo?</vt:lpstr>
      <vt:lpstr>Tipos:</vt:lpstr>
      <vt:lpstr>2. Template Method Também conhecido como: Método padrão</vt:lpstr>
      <vt:lpstr>3. Overriding:  @override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polimorfismo em Java...</dc:title>
  <dc:creator>Jhennifer</dc:creator>
  <cp:lastModifiedBy>Jhennifer</cp:lastModifiedBy>
  <cp:revision>2</cp:revision>
  <dcterms:created xsi:type="dcterms:W3CDTF">2022-04-13T15:36:03Z</dcterms:created>
  <dcterms:modified xsi:type="dcterms:W3CDTF">2022-04-13T18:11:43Z</dcterms:modified>
</cp:coreProperties>
</file>