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2d6995c0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2d6995c0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f990205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1f99020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2d6995c0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2d6995c0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1f99020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1f99020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1f99020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1f99020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1f99020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1f99020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1f99020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1f99020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1f99020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1f99020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9a8e86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a9a8e8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f9902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f9902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hash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8"/>
            <a:ext cx="81231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Docente: Sérgio Mendonça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Discentes: Allysson Guimarães e Thiago Cavalcanti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668" y="163550"/>
            <a:ext cx="735875" cy="1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 sz="200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função de hash aceita uma mensagem de tamanho variável M como entrada e produz um</a:t>
            </a:r>
            <a:r>
              <a:rPr lang="pt-BR"/>
              <a:t> valor de hash </a:t>
            </a:r>
            <a:r>
              <a:rPr lang="pt-BR"/>
              <a:t>de tamanho fixo h = H(M).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Diversos usos: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Criptografia;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Integridade de dados;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Assinatura digital;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Função pseudoaleatória;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 outros.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Transformação determinística;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Representação compacta;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Dispersão (similar ao efeito avalanche);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Aparentemente aleatória.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Diversas aplicações, como: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Autenticação de usuário - integridade de dados/confidencialidade;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Autenticação de mensagem - integridade da mensagem;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Detecção de modificação - intrusão ou vírus, por exemplo;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Deduplicação de dados - eliminar duplicatas;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Entre outras.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Motivos para usar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Integridade de dados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Autenticação;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Segurança;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Eficiência na busca e comparação de dados.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Eficiência computacional;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Velocidade de cálculo (mesmo para conjuntos grandes);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Representação compacta (tamanho fixo) - transmissão, armazenamento e comparação;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Propriedade de dispersão.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</a:t>
            </a:r>
            <a:r>
              <a:rPr lang="pt-BR"/>
              <a:t>antagens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seja difícil, a colisão de hash é possível.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prática</a:t>
            </a:r>
            <a:endParaRPr sz="2000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Eficaz na geração de representações fixas;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Amplamente utilizada;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apenas uma função, a de cálculo do hash, foi possível utilizar em diversos contextos e aplicações;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Embora as funções hash sejam poderosas, elas não são imunes a ataques e abusos, como colisões de hash e ataques de força bruta.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 sz="2000"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510450" y="3410941"/>
            <a:ext cx="81231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Criptografia e Segurança de Redes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Princípios e práticas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William Stallings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Capítulo 11</a:t>
            </a:r>
            <a:endParaRPr sz="15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