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2" r:id="rId1"/>
  </p:sldMasterIdLst>
  <p:sldIdLst>
    <p:sldId id="256" r:id="rId2"/>
    <p:sldId id="263" r:id="rId3"/>
    <p:sldId id="264" r:id="rId4"/>
    <p:sldId id="259" r:id="rId5"/>
    <p:sldId id="260" r:id="rId6"/>
    <p:sldId id="265" r:id="rId7"/>
    <p:sldId id="266" r:id="rId8"/>
    <p:sldId id="267" r:id="rId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3E75FE-7A08-2F47-B1E6-815EF1A19564}" v="53" dt="2022-08-17T03:48:22.1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88"/>
    <p:restoredTop sz="94700"/>
  </p:normalViewPr>
  <p:slideViewPr>
    <p:cSldViewPr snapToGrid="0" snapToObjects="1">
      <p:cViewPr varScale="1">
        <p:scale>
          <a:sx n="91" d="100"/>
          <a:sy n="91" d="100"/>
        </p:scale>
        <p:origin x="99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8CACF00-22CC-460B-ACEB-947494C3CF99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74265C9-EB1F-42BA-94A7-81365DA3D58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Hardware</a:t>
          </a:r>
        </a:p>
      </dgm:t>
    </dgm:pt>
    <dgm:pt modelId="{3467CDE9-03D4-4520-ADD6-4403DE6E3D15}" type="parTrans" cxnId="{2883D1D3-717C-4CAD-889A-30D7A8989895}">
      <dgm:prSet/>
      <dgm:spPr/>
      <dgm:t>
        <a:bodyPr/>
        <a:lstStyle/>
        <a:p>
          <a:endParaRPr lang="en-US"/>
        </a:p>
      </dgm:t>
    </dgm:pt>
    <dgm:pt modelId="{69B47781-C993-4F88-8A28-F8A4375B722C}" type="sibTrans" cxnId="{2883D1D3-717C-4CAD-889A-30D7A8989895}">
      <dgm:prSet/>
      <dgm:spPr/>
      <dgm:t>
        <a:bodyPr/>
        <a:lstStyle/>
        <a:p>
          <a:endParaRPr lang="en-US"/>
        </a:p>
      </dgm:t>
    </dgm:pt>
    <dgm:pt modelId="{AF9E887E-3FAC-4DD6-86F4-2D54A098055F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dirty="0"/>
            <a:t>Identificação Facial</a:t>
          </a:r>
          <a:endParaRPr lang="en-US" dirty="0"/>
        </a:p>
      </dgm:t>
    </dgm:pt>
    <dgm:pt modelId="{758A8CF4-0B9B-4D5A-A3FA-45EC7B2E09CC}" type="parTrans" cxnId="{DCD9AF49-361E-4927-B612-DC2DB91424E5}">
      <dgm:prSet/>
      <dgm:spPr/>
      <dgm:t>
        <a:bodyPr/>
        <a:lstStyle/>
        <a:p>
          <a:endParaRPr lang="en-US"/>
        </a:p>
      </dgm:t>
    </dgm:pt>
    <dgm:pt modelId="{9F6DED27-51C5-424A-ABC2-4520BE6FB73E}" type="sibTrans" cxnId="{DCD9AF49-361E-4927-B612-DC2DB91424E5}">
      <dgm:prSet/>
      <dgm:spPr/>
      <dgm:t>
        <a:bodyPr/>
        <a:lstStyle/>
        <a:p>
          <a:endParaRPr lang="en-US"/>
        </a:p>
      </dgm:t>
    </dgm:pt>
    <dgm:pt modelId="{ACB04A07-FA6A-4CE9-98CF-47C6E795BFBF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dirty="0"/>
            <a:t>Software + I.A</a:t>
          </a:r>
          <a:endParaRPr lang="en-US" dirty="0"/>
        </a:p>
      </dgm:t>
    </dgm:pt>
    <dgm:pt modelId="{8D2C52C3-5649-428C-A9D8-8B997646F26A}" type="parTrans" cxnId="{1CF4CB62-D61F-4040-BD3C-381F07EE94D0}">
      <dgm:prSet/>
      <dgm:spPr/>
      <dgm:t>
        <a:bodyPr/>
        <a:lstStyle/>
        <a:p>
          <a:endParaRPr lang="en-US"/>
        </a:p>
      </dgm:t>
    </dgm:pt>
    <dgm:pt modelId="{F3AE971E-9CB3-4AE3-9BCE-C3861B24E9D3}" type="sibTrans" cxnId="{1CF4CB62-D61F-4040-BD3C-381F07EE94D0}">
      <dgm:prSet/>
      <dgm:spPr/>
      <dgm:t>
        <a:bodyPr/>
        <a:lstStyle/>
        <a:p>
          <a:endParaRPr lang="en-US"/>
        </a:p>
      </dgm:t>
    </dgm:pt>
    <dgm:pt modelId="{814531E2-7E6D-4756-B55D-E81C6C3605AB}" type="pres">
      <dgm:prSet presAssocID="{18CACF00-22CC-460B-ACEB-947494C3CF99}" presName="root" presStyleCnt="0">
        <dgm:presLayoutVars>
          <dgm:dir/>
          <dgm:resizeHandles val="exact"/>
        </dgm:presLayoutVars>
      </dgm:prSet>
      <dgm:spPr/>
    </dgm:pt>
    <dgm:pt modelId="{1E0FB318-FAF4-4379-B0C8-E245E80C6936}" type="pres">
      <dgm:prSet presAssocID="{174265C9-EB1F-42BA-94A7-81365DA3D585}" presName="compNode" presStyleCnt="0"/>
      <dgm:spPr/>
    </dgm:pt>
    <dgm:pt modelId="{64541FEF-1BBD-42F2-AFCD-1E34892CE4A6}" type="pres">
      <dgm:prSet presAssocID="{174265C9-EB1F-42BA-94A7-81365DA3D585}" presName="iconRect" presStyleLbl="node1" presStyleIdx="0" presStyleCnt="3" custLinFactX="200000" custLinFactNeighborX="290578" custLinFactNeighborY="13050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obô"/>
        </a:ext>
      </dgm:extLst>
    </dgm:pt>
    <dgm:pt modelId="{267BDB4E-DDEA-4D0F-A0B9-E132919D8D66}" type="pres">
      <dgm:prSet presAssocID="{174265C9-EB1F-42BA-94A7-81365DA3D585}" presName="spaceRect" presStyleCnt="0"/>
      <dgm:spPr/>
    </dgm:pt>
    <dgm:pt modelId="{5C135878-74A7-4520-9E93-06BA83169AAE}" type="pres">
      <dgm:prSet presAssocID="{174265C9-EB1F-42BA-94A7-81365DA3D585}" presName="textRect" presStyleLbl="revTx" presStyleIdx="0" presStyleCnt="3" custLinFactX="100000" custLinFactNeighborX="119552" custLinFactNeighborY="0">
        <dgm:presLayoutVars>
          <dgm:chMax val="1"/>
          <dgm:chPref val="1"/>
        </dgm:presLayoutVars>
      </dgm:prSet>
      <dgm:spPr/>
    </dgm:pt>
    <dgm:pt modelId="{A81D5472-D661-46CE-9031-5AD1FD43C8D0}" type="pres">
      <dgm:prSet presAssocID="{69B47781-C993-4F88-8A28-F8A4375B722C}" presName="sibTrans" presStyleCnt="0"/>
      <dgm:spPr/>
    </dgm:pt>
    <dgm:pt modelId="{F13E3DD2-2B77-4843-9A03-E8D7F6BAAA89}" type="pres">
      <dgm:prSet presAssocID="{ACB04A07-FA6A-4CE9-98CF-47C6E795BFBF}" presName="compNode" presStyleCnt="0"/>
      <dgm:spPr/>
    </dgm:pt>
    <dgm:pt modelId="{7CF59CF2-7821-4232-A37C-DF943B2C5AD5}" type="pres">
      <dgm:prSet presAssocID="{ACB04A07-FA6A-4CE9-98CF-47C6E795BFBF}" presName="iconRect" presStyleLbl="node1" presStyleIdx="1" presStyleCnt="3" custLinFactNeighborX="0" custLinFactNeighborY="-133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strela"/>
        </a:ext>
      </dgm:extLst>
    </dgm:pt>
    <dgm:pt modelId="{4EAE69F8-0F8B-43B9-A73D-F6CC8E67BC46}" type="pres">
      <dgm:prSet presAssocID="{ACB04A07-FA6A-4CE9-98CF-47C6E795BFBF}" presName="spaceRect" presStyleCnt="0"/>
      <dgm:spPr/>
    </dgm:pt>
    <dgm:pt modelId="{4179C6C1-6FDF-40E5-AF5A-E064151ECB61}" type="pres">
      <dgm:prSet presAssocID="{ACB04A07-FA6A-4CE9-98CF-47C6E795BFBF}" presName="textRect" presStyleLbl="revTx" presStyleIdx="1" presStyleCnt="3">
        <dgm:presLayoutVars>
          <dgm:chMax val="1"/>
          <dgm:chPref val="1"/>
        </dgm:presLayoutVars>
      </dgm:prSet>
      <dgm:spPr/>
    </dgm:pt>
    <dgm:pt modelId="{BBC18D7C-41AE-E146-8166-349335DFB346}" type="pres">
      <dgm:prSet presAssocID="{F3AE971E-9CB3-4AE3-9BCE-C3861B24E9D3}" presName="sibTrans" presStyleCnt="0"/>
      <dgm:spPr/>
    </dgm:pt>
    <dgm:pt modelId="{553DB820-2939-452C-9B7C-26B6370B1304}" type="pres">
      <dgm:prSet presAssocID="{AF9E887E-3FAC-4DD6-86F4-2D54A098055F}" presName="compNode" presStyleCnt="0"/>
      <dgm:spPr/>
    </dgm:pt>
    <dgm:pt modelId="{B000F89A-6CD6-4785-8793-FF48865571BE}" type="pres">
      <dgm:prSet presAssocID="{AF9E887E-3FAC-4DD6-86F4-2D54A098055F}" presName="iconRect" presStyleLbl="node1" presStyleIdx="2" presStyleCnt="3" custLinFactX="-200000" custLinFactNeighborX="-286915" custLinFactNeighborY="6262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mployee Badge"/>
        </a:ext>
      </dgm:extLst>
    </dgm:pt>
    <dgm:pt modelId="{61D5F0E5-800C-4884-A4B4-87C97C6C3365}" type="pres">
      <dgm:prSet presAssocID="{AF9E887E-3FAC-4DD6-86F4-2D54A098055F}" presName="spaceRect" presStyleCnt="0"/>
      <dgm:spPr/>
    </dgm:pt>
    <dgm:pt modelId="{94D37070-3AB3-4BB8-8450-04B04EC822E0}" type="pres">
      <dgm:prSet presAssocID="{AF9E887E-3FAC-4DD6-86F4-2D54A098055F}" presName="textRect" presStyleLbl="revTx" presStyleIdx="2" presStyleCnt="3" custLinFactX="-100000" custLinFactNeighborX="-121827" custLinFactNeighborY="-680">
        <dgm:presLayoutVars>
          <dgm:chMax val="1"/>
          <dgm:chPref val="1"/>
        </dgm:presLayoutVars>
      </dgm:prSet>
      <dgm:spPr/>
    </dgm:pt>
  </dgm:ptLst>
  <dgm:cxnLst>
    <dgm:cxn modelId="{B2F5851D-EEEA-4040-B57E-F09D08CE1FC9}" type="presOf" srcId="{174265C9-EB1F-42BA-94A7-81365DA3D585}" destId="{5C135878-74A7-4520-9E93-06BA83169AAE}" srcOrd="0" destOrd="0" presId="urn:microsoft.com/office/officeart/2018/2/layout/IconLabelList"/>
    <dgm:cxn modelId="{DCD9AF49-361E-4927-B612-DC2DB91424E5}" srcId="{18CACF00-22CC-460B-ACEB-947494C3CF99}" destId="{AF9E887E-3FAC-4DD6-86F4-2D54A098055F}" srcOrd="2" destOrd="0" parTransId="{758A8CF4-0B9B-4D5A-A3FA-45EC7B2E09CC}" sibTransId="{9F6DED27-51C5-424A-ABC2-4520BE6FB73E}"/>
    <dgm:cxn modelId="{1CF4CB62-D61F-4040-BD3C-381F07EE94D0}" srcId="{18CACF00-22CC-460B-ACEB-947494C3CF99}" destId="{ACB04A07-FA6A-4CE9-98CF-47C6E795BFBF}" srcOrd="1" destOrd="0" parTransId="{8D2C52C3-5649-428C-A9D8-8B997646F26A}" sibTransId="{F3AE971E-9CB3-4AE3-9BCE-C3861B24E9D3}"/>
    <dgm:cxn modelId="{1CBA329C-9775-4F8D-A8CE-0B1603866288}" type="presOf" srcId="{18CACF00-22CC-460B-ACEB-947494C3CF99}" destId="{814531E2-7E6D-4756-B55D-E81C6C3605AB}" srcOrd="0" destOrd="0" presId="urn:microsoft.com/office/officeart/2018/2/layout/IconLabelList"/>
    <dgm:cxn modelId="{10D734C7-7674-CE4F-9C3C-D4AEE6354DCF}" type="presOf" srcId="{AF9E887E-3FAC-4DD6-86F4-2D54A098055F}" destId="{94D37070-3AB3-4BB8-8450-04B04EC822E0}" srcOrd="0" destOrd="0" presId="urn:microsoft.com/office/officeart/2018/2/layout/IconLabelList"/>
    <dgm:cxn modelId="{2883D1D3-717C-4CAD-889A-30D7A8989895}" srcId="{18CACF00-22CC-460B-ACEB-947494C3CF99}" destId="{174265C9-EB1F-42BA-94A7-81365DA3D585}" srcOrd="0" destOrd="0" parTransId="{3467CDE9-03D4-4520-ADD6-4403DE6E3D15}" sibTransId="{69B47781-C993-4F88-8A28-F8A4375B722C}"/>
    <dgm:cxn modelId="{F4DA6DF3-8330-D544-9783-2174F7E6A1B4}" type="presOf" srcId="{ACB04A07-FA6A-4CE9-98CF-47C6E795BFBF}" destId="{4179C6C1-6FDF-40E5-AF5A-E064151ECB61}" srcOrd="0" destOrd="0" presId="urn:microsoft.com/office/officeart/2018/2/layout/IconLabelList"/>
    <dgm:cxn modelId="{8029875F-CBD6-9F4C-A411-F8BC0131B517}" type="presParOf" srcId="{814531E2-7E6D-4756-B55D-E81C6C3605AB}" destId="{1E0FB318-FAF4-4379-B0C8-E245E80C6936}" srcOrd="0" destOrd="0" presId="urn:microsoft.com/office/officeart/2018/2/layout/IconLabelList"/>
    <dgm:cxn modelId="{BC69DB3B-A83B-134E-A66D-07BB84B14915}" type="presParOf" srcId="{1E0FB318-FAF4-4379-B0C8-E245E80C6936}" destId="{64541FEF-1BBD-42F2-AFCD-1E34892CE4A6}" srcOrd="0" destOrd="0" presId="urn:microsoft.com/office/officeart/2018/2/layout/IconLabelList"/>
    <dgm:cxn modelId="{4501CE4E-6551-E840-B7AA-5638C3BBE78B}" type="presParOf" srcId="{1E0FB318-FAF4-4379-B0C8-E245E80C6936}" destId="{267BDB4E-DDEA-4D0F-A0B9-E132919D8D66}" srcOrd="1" destOrd="0" presId="urn:microsoft.com/office/officeart/2018/2/layout/IconLabelList"/>
    <dgm:cxn modelId="{313DFE97-2D81-7540-B754-5FA52DAAF546}" type="presParOf" srcId="{1E0FB318-FAF4-4379-B0C8-E245E80C6936}" destId="{5C135878-74A7-4520-9E93-06BA83169AAE}" srcOrd="2" destOrd="0" presId="urn:microsoft.com/office/officeart/2018/2/layout/IconLabelList"/>
    <dgm:cxn modelId="{62A4C078-08E7-504D-99E8-AD32C1EF929A}" type="presParOf" srcId="{814531E2-7E6D-4756-B55D-E81C6C3605AB}" destId="{A81D5472-D661-46CE-9031-5AD1FD43C8D0}" srcOrd="1" destOrd="0" presId="urn:microsoft.com/office/officeart/2018/2/layout/IconLabelList"/>
    <dgm:cxn modelId="{E8880785-0841-914D-A885-3BDFF931F3F8}" type="presParOf" srcId="{814531E2-7E6D-4756-B55D-E81C6C3605AB}" destId="{F13E3DD2-2B77-4843-9A03-E8D7F6BAAA89}" srcOrd="2" destOrd="0" presId="urn:microsoft.com/office/officeart/2018/2/layout/IconLabelList"/>
    <dgm:cxn modelId="{7189DAD2-BB8E-ED43-B397-42BB38F4BB36}" type="presParOf" srcId="{F13E3DD2-2B77-4843-9A03-E8D7F6BAAA89}" destId="{7CF59CF2-7821-4232-A37C-DF943B2C5AD5}" srcOrd="0" destOrd="0" presId="urn:microsoft.com/office/officeart/2018/2/layout/IconLabelList"/>
    <dgm:cxn modelId="{6DFD7992-FD42-C243-B8E4-3B2AC0366A8A}" type="presParOf" srcId="{F13E3DD2-2B77-4843-9A03-E8D7F6BAAA89}" destId="{4EAE69F8-0F8B-43B9-A73D-F6CC8E67BC46}" srcOrd="1" destOrd="0" presId="urn:microsoft.com/office/officeart/2018/2/layout/IconLabelList"/>
    <dgm:cxn modelId="{73B4AE1D-AB83-7E4F-AD2B-79C6BE5E6D20}" type="presParOf" srcId="{F13E3DD2-2B77-4843-9A03-E8D7F6BAAA89}" destId="{4179C6C1-6FDF-40E5-AF5A-E064151ECB61}" srcOrd="2" destOrd="0" presId="urn:microsoft.com/office/officeart/2018/2/layout/IconLabelList"/>
    <dgm:cxn modelId="{1AB54241-DDAB-0346-B27D-E74EBA165D9E}" type="presParOf" srcId="{814531E2-7E6D-4756-B55D-E81C6C3605AB}" destId="{BBC18D7C-41AE-E146-8166-349335DFB346}" srcOrd="3" destOrd="0" presId="urn:microsoft.com/office/officeart/2018/2/layout/IconLabelList"/>
    <dgm:cxn modelId="{65B5CFAF-3408-E246-AE5C-6F1D2A86425B}" type="presParOf" srcId="{814531E2-7E6D-4756-B55D-E81C6C3605AB}" destId="{553DB820-2939-452C-9B7C-26B6370B1304}" srcOrd="4" destOrd="0" presId="urn:microsoft.com/office/officeart/2018/2/layout/IconLabelList"/>
    <dgm:cxn modelId="{9C148649-AFCA-6441-ABCD-BBBA21E36CF8}" type="presParOf" srcId="{553DB820-2939-452C-9B7C-26B6370B1304}" destId="{B000F89A-6CD6-4785-8793-FF48865571BE}" srcOrd="0" destOrd="0" presId="urn:microsoft.com/office/officeart/2018/2/layout/IconLabelList"/>
    <dgm:cxn modelId="{FA186C0C-ACD2-2C47-AA00-C8F5E829B4E3}" type="presParOf" srcId="{553DB820-2939-452C-9B7C-26B6370B1304}" destId="{61D5F0E5-800C-4884-A4B4-87C97C6C3365}" srcOrd="1" destOrd="0" presId="urn:microsoft.com/office/officeart/2018/2/layout/IconLabelList"/>
    <dgm:cxn modelId="{3D0CB899-470F-C64B-A2BD-A5132FE48C02}" type="presParOf" srcId="{553DB820-2939-452C-9B7C-26B6370B1304}" destId="{94D37070-3AB3-4BB8-8450-04B04EC822E0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541FEF-1BBD-42F2-AFCD-1E34892CE4A6}">
      <dsp:nvSpPr>
        <dsp:cNvPr id="0" name=""/>
        <dsp:cNvSpPr/>
      </dsp:nvSpPr>
      <dsp:spPr>
        <a:xfrm>
          <a:off x="7260199" y="801994"/>
          <a:ext cx="1269258" cy="126925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135878-74A7-4520-9E93-06BA83169AAE}">
      <dsp:nvSpPr>
        <dsp:cNvPr id="0" name=""/>
        <dsp:cNvSpPr/>
      </dsp:nvSpPr>
      <dsp:spPr>
        <a:xfrm>
          <a:off x="6450466" y="2256843"/>
          <a:ext cx="28205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Hardware</a:t>
          </a:r>
        </a:p>
      </dsp:txBody>
      <dsp:txXfrm>
        <a:off x="6450466" y="2256843"/>
        <a:ext cx="2820575" cy="720000"/>
      </dsp:txXfrm>
    </dsp:sp>
    <dsp:sp modelId="{7CF59CF2-7821-4232-A37C-DF943B2C5AD5}">
      <dsp:nvSpPr>
        <dsp:cNvPr id="0" name=""/>
        <dsp:cNvSpPr/>
      </dsp:nvSpPr>
      <dsp:spPr>
        <a:xfrm>
          <a:off x="4347671" y="619424"/>
          <a:ext cx="1269258" cy="126925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79C6C1-6FDF-40E5-AF5A-E064151ECB61}">
      <dsp:nvSpPr>
        <dsp:cNvPr id="0" name=""/>
        <dsp:cNvSpPr/>
      </dsp:nvSpPr>
      <dsp:spPr>
        <a:xfrm>
          <a:off x="3572012" y="2256843"/>
          <a:ext cx="28205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kern="1200" dirty="0"/>
            <a:t>Software + I.A</a:t>
          </a:r>
          <a:endParaRPr lang="en-US" sz="2500" kern="1200" dirty="0"/>
        </a:p>
      </dsp:txBody>
      <dsp:txXfrm>
        <a:off x="3572012" y="2256843"/>
        <a:ext cx="2820575" cy="720000"/>
      </dsp:txXfrm>
    </dsp:sp>
    <dsp:sp modelId="{B000F89A-6CD6-4785-8793-FF48865571BE}">
      <dsp:nvSpPr>
        <dsp:cNvPr id="0" name=""/>
        <dsp:cNvSpPr/>
      </dsp:nvSpPr>
      <dsp:spPr>
        <a:xfrm>
          <a:off x="1481635" y="715837"/>
          <a:ext cx="1269258" cy="126925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D37070-3AB3-4BB8-8450-04B04EC822E0}">
      <dsp:nvSpPr>
        <dsp:cNvPr id="0" name=""/>
        <dsp:cNvSpPr/>
      </dsp:nvSpPr>
      <dsp:spPr>
        <a:xfrm>
          <a:off x="629391" y="2251947"/>
          <a:ext cx="28205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kern="1200" dirty="0"/>
            <a:t>Identificação Facial</a:t>
          </a:r>
          <a:endParaRPr lang="en-US" sz="2500" kern="1200" dirty="0"/>
        </a:p>
      </dsp:txBody>
      <dsp:txXfrm>
        <a:off x="629391" y="2251947"/>
        <a:ext cx="2820575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2T07:17:20.86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24575,'0'0'0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2T07:08:15.54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115 0 24575,'-40'0'0,"-5"0"0,32 0 0,-4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2T07:08:15.73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24575,'0'0'0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2T07:08:15.97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77 24575,'0'-38'0,"0"16"0,0 5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2T07:08:16.21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24575,'0'0'0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2T07:08:16.50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116 0 24575,'-41'0'0,"5"0"0,17 0 0,8 0 0,3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2T07:08:16.72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20 0 24575,'-11'21'0,"2"-4"0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2T07:08:17.00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24575,'0'0'0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2T07:08:17.23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24575,'0'30'0,"0"-2"0,0-18 0,0-1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2T07:08:17.49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24575,'0'0'0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2T07:08:17.75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2T07:08:12.46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24575,'0'0'0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2T07:08:17.98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24575,'0'0'0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2T07:08:18.22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24575,'0'0'0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2T07:08:18.72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24575,'0'0'0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2T07:08:19.43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24575,'0'0'0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2T07:08:19.69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24575,'0'0'0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2T07:08:19.93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24575,'0'0'0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2T07:08:57.29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24575,'0'0'0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2T07:08:57.59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39 1 24575,'-21'0'0,"3"0"0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2T07:08:57.81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24575,'0'0'0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2T07:08:58.01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24575,'0'0'0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2T07:08:13.05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24575,'0'0'0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2T07:08:58.22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24575,'0'0'0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2T07:08:58.42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24575,'0'0'0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2T07:08:58.63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58 0 24575,'-30'0'0,"11"0"0,11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2T07:08:58.84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77 19 24575,'-30'0'0,"2"-8"0,18 6 0,1-7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2T07:08:59.04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77 0 24575,'-41'0'0,"14"0"0,18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2T07:08:59.27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24575,'0'0'0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2T07:08:59.57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24575,'0'0'0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2T07:08:59.77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24575,'0'0'0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2T07:08:59.99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24575,'0'0'0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2T07:09:00.78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24575,'0'0'0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2T07:08:13.49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24575,'0'0'0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2T07:09:01.09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24575,'40'0'0,"-12"0"0,-20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2T07:09:01.31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24575,'0'0'0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2T07:09:01.58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24575,'22'0'0,"-5"0"0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7T03:34:46.61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24575,'0'0'0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7T03:34:46.61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39 1 24575,'-21'0'0,"3"0"0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7T03:34:46.61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24575,'0'0'0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7T03:34:46.62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24575,'0'0'0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7T03:34:46.63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24575,'0'0'0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7T03:34:46.63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24575,'22'0'0,"-5"0"0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2T07:08:13.94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24575,'0'0'0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2T07:08:14.37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24575,'0'0'0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2T07:08:14.76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39 0 24575,'-21'0'0,"4"0"0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2T07:08:15.01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24575,'0'0'0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2T07:08:15.29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24575,'0'0'0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0059311" y="877033"/>
            <a:ext cx="1732400" cy="577200"/>
          </a:xfrm>
          <a:prstGeom prst="triangle">
            <a:avLst>
              <a:gd name="adj" fmla="val 32425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9451"/>
            <a:ext cx="11548531" cy="6867451"/>
            <a:chOff x="0" y="-7088"/>
            <a:chExt cx="8661398" cy="5150588"/>
          </a:xfrm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rot="10800000" flipH="1">
            <a:off x="2" y="1454351"/>
            <a:ext cx="11796669" cy="3949300"/>
            <a:chOff x="-8178042" y="-4493254"/>
            <a:chExt cx="19483598" cy="6522736"/>
          </a:xfrm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4902982" y="5704465"/>
            <a:ext cx="7307772" cy="577328"/>
            <a:chOff x="5582265" y="4646738"/>
            <a:chExt cx="5480829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914400" y="1454333"/>
            <a:ext cx="7157200" cy="394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15184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5"/>
          <p:cNvGrpSpPr/>
          <p:nvPr/>
        </p:nvGrpSpPr>
        <p:grpSpPr>
          <a:xfrm>
            <a:off x="9262456" y="5963632"/>
            <a:ext cx="2937107" cy="894393"/>
            <a:chOff x="5575242" y="4472723"/>
            <a:chExt cx="2202830" cy="670795"/>
          </a:xfrm>
        </p:grpSpPr>
        <p:sp>
          <p:nvSpPr>
            <p:cNvPr id="63" name="Google Shape;63;p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grpSp>
          <p:nvGrpSpPr>
            <p:cNvPr id="64" name="Google Shape;64;p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65" name="Google Shape;65;p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67" name="Google Shape;67;p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68" name="Google Shape;68;p5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</p:grpSp>
      <p:grpSp>
        <p:nvGrpSpPr>
          <p:cNvPr id="70" name="Google Shape;70;p5"/>
          <p:cNvGrpSpPr/>
          <p:nvPr/>
        </p:nvGrpSpPr>
        <p:grpSpPr>
          <a:xfrm>
            <a:off x="-6" y="54"/>
            <a:ext cx="9429907" cy="1769753"/>
            <a:chOff x="-4" y="40"/>
            <a:chExt cx="7072430" cy="1327315"/>
          </a:xfrm>
        </p:grpSpPr>
        <p:sp>
          <p:nvSpPr>
            <p:cNvPr id="71" name="Google Shape;71;p5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72" name="Google Shape;72;p5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73" name="Google Shape;73;p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75" name="Google Shape;75;p5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76" name="Google Shape;76;p5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sp>
        <p:nvSpPr>
          <p:cNvPr id="78" name="Google Shape;78;p5"/>
          <p:cNvSpPr txBox="1">
            <a:spLocks noGrp="1"/>
          </p:cNvSpPr>
          <p:nvPr>
            <p:ph type="title"/>
          </p:nvPr>
        </p:nvSpPr>
        <p:spPr>
          <a:xfrm>
            <a:off x="1085700" y="523433"/>
            <a:ext cx="7323200" cy="102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body" idx="1"/>
          </p:nvPr>
        </p:nvSpPr>
        <p:spPr>
          <a:xfrm>
            <a:off x="1085700" y="1769800"/>
            <a:ext cx="8176800" cy="419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507987">
              <a:spcBef>
                <a:spcPts val="800"/>
              </a:spcBef>
              <a:spcAft>
                <a:spcPts val="0"/>
              </a:spcAft>
              <a:buSzPts val="2400"/>
              <a:buChar char="▰"/>
              <a:defRPr/>
            </a:lvl1pPr>
            <a:lvl2pPr marL="1219170" lvl="1" indent="-507987">
              <a:spcBef>
                <a:spcPts val="1333"/>
              </a:spcBef>
              <a:spcAft>
                <a:spcPts val="0"/>
              </a:spcAft>
              <a:buSzPts val="2400"/>
              <a:buChar char="▻"/>
              <a:defRPr/>
            </a:lvl2pPr>
            <a:lvl3pPr marL="1828754" lvl="2" indent="-507987">
              <a:spcBef>
                <a:spcPts val="1333"/>
              </a:spcBef>
              <a:spcAft>
                <a:spcPts val="0"/>
              </a:spcAft>
              <a:buSzPts val="2400"/>
              <a:buChar char="▻"/>
              <a:defRPr/>
            </a:lvl3pPr>
            <a:lvl4pPr marL="2438339" lvl="3" indent="-507987">
              <a:spcBef>
                <a:spcPts val="1333"/>
              </a:spcBef>
              <a:spcAft>
                <a:spcPts val="0"/>
              </a:spcAft>
              <a:buSzPts val="2400"/>
              <a:buChar char="▻"/>
              <a:defRPr/>
            </a:lvl4pPr>
            <a:lvl5pPr marL="3047924" lvl="4" indent="-507987">
              <a:spcBef>
                <a:spcPts val="1333"/>
              </a:spcBef>
              <a:spcAft>
                <a:spcPts val="0"/>
              </a:spcAft>
              <a:buSzPts val="2400"/>
              <a:buChar char="▻"/>
              <a:defRPr/>
            </a:lvl5pPr>
            <a:lvl6pPr marL="3657509" lvl="5" indent="-507987">
              <a:spcBef>
                <a:spcPts val="1333"/>
              </a:spcBef>
              <a:spcAft>
                <a:spcPts val="0"/>
              </a:spcAft>
              <a:buSzPts val="2400"/>
              <a:buChar char="▻"/>
              <a:defRPr/>
            </a:lvl6pPr>
            <a:lvl7pPr marL="4267093" lvl="6" indent="-507987">
              <a:spcBef>
                <a:spcPts val="1333"/>
              </a:spcBef>
              <a:spcAft>
                <a:spcPts val="0"/>
              </a:spcAft>
              <a:buSzPts val="2400"/>
              <a:buChar char="▻"/>
              <a:defRPr/>
            </a:lvl7pPr>
            <a:lvl8pPr marL="4876678" lvl="7" indent="-507987">
              <a:spcBef>
                <a:spcPts val="1333"/>
              </a:spcBef>
              <a:spcAft>
                <a:spcPts val="0"/>
              </a:spcAft>
              <a:buSzPts val="2400"/>
              <a:buChar char="▻"/>
              <a:defRPr/>
            </a:lvl8pPr>
            <a:lvl9pPr marL="5486263" lvl="8" indent="-507987">
              <a:spcBef>
                <a:spcPts val="1333"/>
              </a:spcBef>
              <a:spcAft>
                <a:spcPts val="1333"/>
              </a:spcAft>
              <a:buSzPts val="2400"/>
              <a:buChar char="▻"/>
              <a:defRPr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0" name="Google Shape;80;p5"/>
          <p:cNvSpPr txBox="1">
            <a:spLocks noGrp="1"/>
          </p:cNvSpPr>
          <p:nvPr>
            <p:ph type="sldNum" idx="12"/>
          </p:nvPr>
        </p:nvSpPr>
        <p:spPr>
          <a:xfrm>
            <a:off x="10157333" y="6182000"/>
            <a:ext cx="1983200" cy="4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40DA95CC-2772-F24A-95E8-0C3B4635DD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5610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6"/>
          <p:cNvGrpSpPr/>
          <p:nvPr/>
        </p:nvGrpSpPr>
        <p:grpSpPr>
          <a:xfrm>
            <a:off x="-6" y="54"/>
            <a:ext cx="9429907" cy="1769753"/>
            <a:chOff x="-4" y="40"/>
            <a:chExt cx="7072430" cy="1327315"/>
          </a:xfrm>
        </p:grpSpPr>
        <p:sp>
          <p:nvSpPr>
            <p:cNvPr id="83" name="Google Shape;83;p6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84" name="Google Shape;84;p6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85" name="Google Shape;85;p6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6" name="Google Shape;86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87" name="Google Shape;87;p6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88" name="Google Shape;88;p6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9" name="Google Shape;89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90" name="Google Shape;90;p6"/>
          <p:cNvGrpSpPr/>
          <p:nvPr/>
        </p:nvGrpSpPr>
        <p:grpSpPr>
          <a:xfrm>
            <a:off x="9262456" y="5963632"/>
            <a:ext cx="2937107" cy="894393"/>
            <a:chOff x="5575242" y="4472723"/>
            <a:chExt cx="2202830" cy="670795"/>
          </a:xfrm>
        </p:grpSpPr>
        <p:sp>
          <p:nvSpPr>
            <p:cNvPr id="91" name="Google Shape;91;p6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grpSp>
          <p:nvGrpSpPr>
            <p:cNvPr id="92" name="Google Shape;92;p6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93" name="Google Shape;93;p6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94" name="Google Shape;94;p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95" name="Google Shape;95;p6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96" name="Google Shape;96;p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97" name="Google Shape;97;p6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</p:grpSp>
      <p:sp>
        <p:nvSpPr>
          <p:cNvPr id="98" name="Google Shape;98;p6"/>
          <p:cNvSpPr txBox="1">
            <a:spLocks noGrp="1"/>
          </p:cNvSpPr>
          <p:nvPr>
            <p:ph type="title"/>
          </p:nvPr>
        </p:nvSpPr>
        <p:spPr>
          <a:xfrm>
            <a:off x="1085700" y="523433"/>
            <a:ext cx="7011200" cy="102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99" name="Google Shape;99;p6"/>
          <p:cNvSpPr txBox="1">
            <a:spLocks noGrp="1"/>
          </p:cNvSpPr>
          <p:nvPr>
            <p:ph type="body" idx="1"/>
          </p:nvPr>
        </p:nvSpPr>
        <p:spPr>
          <a:xfrm>
            <a:off x="1085700" y="2050651"/>
            <a:ext cx="4504400" cy="36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74121">
              <a:spcBef>
                <a:spcPts val="800"/>
              </a:spcBef>
              <a:spcAft>
                <a:spcPts val="0"/>
              </a:spcAft>
              <a:buSzPts val="2000"/>
              <a:buChar char="▰"/>
              <a:defRPr sz="2667"/>
            </a:lvl1pPr>
            <a:lvl2pPr marL="1219170" lvl="1" indent="-474121">
              <a:spcBef>
                <a:spcPts val="1333"/>
              </a:spcBef>
              <a:spcAft>
                <a:spcPts val="0"/>
              </a:spcAft>
              <a:buSzPts val="2000"/>
              <a:buChar char="▻"/>
              <a:defRPr sz="2667"/>
            </a:lvl2pPr>
            <a:lvl3pPr marL="1828754" lvl="2" indent="-474121">
              <a:spcBef>
                <a:spcPts val="1333"/>
              </a:spcBef>
              <a:spcAft>
                <a:spcPts val="0"/>
              </a:spcAft>
              <a:buSzPts val="2000"/>
              <a:buChar char="▻"/>
              <a:defRPr sz="2667"/>
            </a:lvl3pPr>
            <a:lvl4pPr marL="2438339" lvl="3" indent="-474121">
              <a:spcBef>
                <a:spcPts val="1333"/>
              </a:spcBef>
              <a:spcAft>
                <a:spcPts val="0"/>
              </a:spcAft>
              <a:buSzPts val="2000"/>
              <a:buChar char="▻"/>
              <a:defRPr sz="2667"/>
            </a:lvl4pPr>
            <a:lvl5pPr marL="3047924" lvl="4" indent="-474121">
              <a:spcBef>
                <a:spcPts val="1333"/>
              </a:spcBef>
              <a:spcAft>
                <a:spcPts val="0"/>
              </a:spcAft>
              <a:buSzPts val="2000"/>
              <a:buChar char="▻"/>
              <a:defRPr sz="2667"/>
            </a:lvl5pPr>
            <a:lvl6pPr marL="3657509" lvl="5" indent="-474121">
              <a:spcBef>
                <a:spcPts val="1333"/>
              </a:spcBef>
              <a:spcAft>
                <a:spcPts val="0"/>
              </a:spcAft>
              <a:buSzPts val="2000"/>
              <a:buChar char="▻"/>
              <a:defRPr sz="2667"/>
            </a:lvl6pPr>
            <a:lvl7pPr marL="4267093" lvl="6" indent="-474121">
              <a:spcBef>
                <a:spcPts val="1333"/>
              </a:spcBef>
              <a:spcAft>
                <a:spcPts val="0"/>
              </a:spcAft>
              <a:buSzPts val="2000"/>
              <a:buChar char="▻"/>
              <a:defRPr sz="2667"/>
            </a:lvl7pPr>
            <a:lvl8pPr marL="4876678" lvl="7" indent="-474121">
              <a:spcBef>
                <a:spcPts val="1333"/>
              </a:spcBef>
              <a:spcAft>
                <a:spcPts val="0"/>
              </a:spcAft>
              <a:buSzPts val="2000"/>
              <a:buChar char="▻"/>
              <a:defRPr sz="2667"/>
            </a:lvl8pPr>
            <a:lvl9pPr marL="5486263" lvl="8" indent="-474121">
              <a:spcBef>
                <a:spcPts val="1333"/>
              </a:spcBef>
              <a:spcAft>
                <a:spcPts val="1333"/>
              </a:spcAft>
              <a:buSzPts val="2000"/>
              <a:buChar char="▻"/>
              <a:defRPr sz="2667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0" name="Google Shape;100;p6"/>
          <p:cNvSpPr txBox="1">
            <a:spLocks noGrp="1"/>
          </p:cNvSpPr>
          <p:nvPr>
            <p:ph type="body" idx="2"/>
          </p:nvPr>
        </p:nvSpPr>
        <p:spPr>
          <a:xfrm>
            <a:off x="5861497" y="2050651"/>
            <a:ext cx="4504400" cy="36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74121">
              <a:spcBef>
                <a:spcPts val="800"/>
              </a:spcBef>
              <a:spcAft>
                <a:spcPts val="0"/>
              </a:spcAft>
              <a:buSzPts val="2000"/>
              <a:buChar char="▰"/>
              <a:defRPr sz="2667"/>
            </a:lvl1pPr>
            <a:lvl2pPr marL="1219170" lvl="1" indent="-474121">
              <a:spcBef>
                <a:spcPts val="1333"/>
              </a:spcBef>
              <a:spcAft>
                <a:spcPts val="0"/>
              </a:spcAft>
              <a:buSzPts val="2000"/>
              <a:buChar char="▻"/>
              <a:defRPr sz="2667"/>
            </a:lvl2pPr>
            <a:lvl3pPr marL="1828754" lvl="2" indent="-474121">
              <a:spcBef>
                <a:spcPts val="1333"/>
              </a:spcBef>
              <a:spcAft>
                <a:spcPts val="0"/>
              </a:spcAft>
              <a:buSzPts val="2000"/>
              <a:buChar char="▻"/>
              <a:defRPr sz="2667"/>
            </a:lvl3pPr>
            <a:lvl4pPr marL="2438339" lvl="3" indent="-474121">
              <a:spcBef>
                <a:spcPts val="1333"/>
              </a:spcBef>
              <a:spcAft>
                <a:spcPts val="0"/>
              </a:spcAft>
              <a:buSzPts val="2000"/>
              <a:buChar char="▻"/>
              <a:defRPr sz="2667"/>
            </a:lvl4pPr>
            <a:lvl5pPr marL="3047924" lvl="4" indent="-474121">
              <a:spcBef>
                <a:spcPts val="1333"/>
              </a:spcBef>
              <a:spcAft>
                <a:spcPts val="0"/>
              </a:spcAft>
              <a:buSzPts val="2000"/>
              <a:buChar char="▻"/>
              <a:defRPr sz="2667"/>
            </a:lvl5pPr>
            <a:lvl6pPr marL="3657509" lvl="5" indent="-474121">
              <a:spcBef>
                <a:spcPts val="1333"/>
              </a:spcBef>
              <a:spcAft>
                <a:spcPts val="0"/>
              </a:spcAft>
              <a:buSzPts val="2000"/>
              <a:buChar char="▻"/>
              <a:defRPr sz="2667"/>
            </a:lvl6pPr>
            <a:lvl7pPr marL="4267093" lvl="6" indent="-474121">
              <a:spcBef>
                <a:spcPts val="1333"/>
              </a:spcBef>
              <a:spcAft>
                <a:spcPts val="0"/>
              </a:spcAft>
              <a:buSzPts val="2000"/>
              <a:buChar char="▻"/>
              <a:defRPr sz="2667"/>
            </a:lvl7pPr>
            <a:lvl8pPr marL="4876678" lvl="7" indent="-474121">
              <a:spcBef>
                <a:spcPts val="1333"/>
              </a:spcBef>
              <a:spcAft>
                <a:spcPts val="0"/>
              </a:spcAft>
              <a:buSzPts val="2000"/>
              <a:buChar char="▻"/>
              <a:defRPr sz="2667"/>
            </a:lvl8pPr>
            <a:lvl9pPr marL="5486263" lvl="8" indent="-474121">
              <a:spcBef>
                <a:spcPts val="1333"/>
              </a:spcBef>
              <a:spcAft>
                <a:spcPts val="1333"/>
              </a:spcAft>
              <a:buSzPts val="2000"/>
              <a:buChar char="▻"/>
              <a:defRPr sz="2667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1" name="Google Shape;101;p6"/>
          <p:cNvSpPr txBox="1">
            <a:spLocks noGrp="1"/>
          </p:cNvSpPr>
          <p:nvPr>
            <p:ph type="sldNum" idx="12"/>
          </p:nvPr>
        </p:nvSpPr>
        <p:spPr>
          <a:xfrm>
            <a:off x="10157333" y="6182000"/>
            <a:ext cx="1983200" cy="4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40DA95CC-2772-F24A-95E8-0C3B4635DD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9123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oogle Shape;103;p7"/>
          <p:cNvGrpSpPr/>
          <p:nvPr/>
        </p:nvGrpSpPr>
        <p:grpSpPr>
          <a:xfrm>
            <a:off x="-6" y="54"/>
            <a:ext cx="9429907" cy="1769753"/>
            <a:chOff x="-4" y="40"/>
            <a:chExt cx="7072430" cy="1327315"/>
          </a:xfrm>
        </p:grpSpPr>
        <p:sp>
          <p:nvSpPr>
            <p:cNvPr id="104" name="Google Shape;104;p7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05" name="Google Shape;105;p7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06" name="Google Shape;106;p7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07" name="Google Shape;107;p7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08" name="Google Shape;108;p7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09" name="Google Shape;109;p7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10" name="Google Shape;110;p7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11" name="Google Shape;111;p7"/>
          <p:cNvGrpSpPr/>
          <p:nvPr/>
        </p:nvGrpSpPr>
        <p:grpSpPr>
          <a:xfrm>
            <a:off x="9262456" y="5963632"/>
            <a:ext cx="2937107" cy="894393"/>
            <a:chOff x="5575242" y="4472723"/>
            <a:chExt cx="2202830" cy="670795"/>
          </a:xfrm>
        </p:grpSpPr>
        <p:sp>
          <p:nvSpPr>
            <p:cNvPr id="112" name="Google Shape;112;p7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grpSp>
          <p:nvGrpSpPr>
            <p:cNvPr id="113" name="Google Shape;113;p7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14" name="Google Shape;114;p7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15" name="Google Shape;115;p7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116" name="Google Shape;116;p7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17" name="Google Shape;117;p7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18" name="Google Shape;118;p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</p:grpSp>
      <p:sp>
        <p:nvSpPr>
          <p:cNvPr id="119" name="Google Shape;119;p7"/>
          <p:cNvSpPr txBox="1">
            <a:spLocks noGrp="1"/>
          </p:cNvSpPr>
          <p:nvPr>
            <p:ph type="title"/>
          </p:nvPr>
        </p:nvSpPr>
        <p:spPr>
          <a:xfrm>
            <a:off x="1085700" y="523433"/>
            <a:ext cx="7011200" cy="102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120" name="Google Shape;120;p7"/>
          <p:cNvSpPr txBox="1">
            <a:spLocks noGrp="1"/>
          </p:cNvSpPr>
          <p:nvPr>
            <p:ph type="body" idx="1"/>
          </p:nvPr>
        </p:nvSpPr>
        <p:spPr>
          <a:xfrm>
            <a:off x="1160600" y="2060101"/>
            <a:ext cx="2997200" cy="3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▰"/>
              <a:defRPr sz="2400"/>
            </a:lvl1pPr>
            <a:lvl2pPr marL="1219170" lvl="1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2pPr>
            <a:lvl3pPr marL="1828754" lvl="2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3pPr>
            <a:lvl4pPr marL="2438339" lvl="3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4pPr>
            <a:lvl5pPr marL="3047924" lvl="4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5pPr>
            <a:lvl6pPr marL="3657509" lvl="5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6pPr>
            <a:lvl7pPr marL="4267093" lvl="6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7pPr>
            <a:lvl8pPr marL="4876678" lvl="7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8pPr>
            <a:lvl9pPr marL="5486263" lvl="8" indent="-457189" rtl="0">
              <a:spcBef>
                <a:spcPts val="1333"/>
              </a:spcBef>
              <a:spcAft>
                <a:spcPts val="1333"/>
              </a:spcAft>
              <a:buSzPts val="1800"/>
              <a:buChar char="▻"/>
              <a:defRPr sz="24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1" name="Google Shape;121;p7"/>
          <p:cNvSpPr txBox="1">
            <a:spLocks noGrp="1"/>
          </p:cNvSpPr>
          <p:nvPr>
            <p:ph type="body" idx="2"/>
          </p:nvPr>
        </p:nvSpPr>
        <p:spPr>
          <a:xfrm>
            <a:off x="4311516" y="2060101"/>
            <a:ext cx="2997200" cy="3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▰"/>
              <a:defRPr sz="2400"/>
            </a:lvl1pPr>
            <a:lvl2pPr marL="1219170" lvl="1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2pPr>
            <a:lvl3pPr marL="1828754" lvl="2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3pPr>
            <a:lvl4pPr marL="2438339" lvl="3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4pPr>
            <a:lvl5pPr marL="3047924" lvl="4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5pPr>
            <a:lvl6pPr marL="3657509" lvl="5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6pPr>
            <a:lvl7pPr marL="4267093" lvl="6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7pPr>
            <a:lvl8pPr marL="4876678" lvl="7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8pPr>
            <a:lvl9pPr marL="5486263" lvl="8" indent="-457189" rtl="0">
              <a:spcBef>
                <a:spcPts val="1333"/>
              </a:spcBef>
              <a:spcAft>
                <a:spcPts val="1333"/>
              </a:spcAft>
              <a:buSzPts val="1800"/>
              <a:buChar char="▻"/>
              <a:defRPr sz="24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2" name="Google Shape;122;p7"/>
          <p:cNvSpPr txBox="1">
            <a:spLocks noGrp="1"/>
          </p:cNvSpPr>
          <p:nvPr>
            <p:ph type="body" idx="3"/>
          </p:nvPr>
        </p:nvSpPr>
        <p:spPr>
          <a:xfrm>
            <a:off x="7387533" y="2060101"/>
            <a:ext cx="2997200" cy="3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▰"/>
              <a:defRPr sz="2400"/>
            </a:lvl1pPr>
            <a:lvl2pPr marL="1219170" lvl="1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2pPr>
            <a:lvl3pPr marL="1828754" lvl="2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3pPr>
            <a:lvl4pPr marL="2438339" lvl="3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4pPr>
            <a:lvl5pPr marL="3047924" lvl="4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5pPr>
            <a:lvl6pPr marL="3657509" lvl="5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6pPr>
            <a:lvl7pPr marL="4267093" lvl="6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7pPr>
            <a:lvl8pPr marL="4876678" lvl="7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8pPr>
            <a:lvl9pPr marL="5486263" lvl="8" indent="-457189" rtl="0">
              <a:spcBef>
                <a:spcPts val="1333"/>
              </a:spcBef>
              <a:spcAft>
                <a:spcPts val="1333"/>
              </a:spcAft>
              <a:buSzPts val="1800"/>
              <a:buChar char="▻"/>
              <a:defRPr sz="24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3" name="Google Shape;123;p7"/>
          <p:cNvSpPr txBox="1">
            <a:spLocks noGrp="1"/>
          </p:cNvSpPr>
          <p:nvPr>
            <p:ph type="sldNum" idx="12"/>
          </p:nvPr>
        </p:nvSpPr>
        <p:spPr>
          <a:xfrm>
            <a:off x="10157333" y="6182000"/>
            <a:ext cx="1983200" cy="4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40DA95CC-2772-F24A-95E8-0C3B4635DD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8014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oogle Shape;125;p8"/>
          <p:cNvGrpSpPr/>
          <p:nvPr/>
        </p:nvGrpSpPr>
        <p:grpSpPr>
          <a:xfrm>
            <a:off x="-6" y="54"/>
            <a:ext cx="9429907" cy="1769753"/>
            <a:chOff x="-4" y="40"/>
            <a:chExt cx="7072430" cy="1327315"/>
          </a:xfrm>
        </p:grpSpPr>
        <p:sp>
          <p:nvSpPr>
            <p:cNvPr id="126" name="Google Shape;126;p8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27" name="Google Shape;127;p8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28" name="Google Shape;128;p8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29" name="Google Shape;129;p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30" name="Google Shape;130;p8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31" name="Google Shape;131;p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32" name="Google Shape;132;p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33" name="Google Shape;133;p8"/>
          <p:cNvGrpSpPr/>
          <p:nvPr/>
        </p:nvGrpSpPr>
        <p:grpSpPr>
          <a:xfrm>
            <a:off x="9262456" y="5963632"/>
            <a:ext cx="2937107" cy="894393"/>
            <a:chOff x="5575242" y="4472723"/>
            <a:chExt cx="2202830" cy="670795"/>
          </a:xfrm>
        </p:grpSpPr>
        <p:sp>
          <p:nvSpPr>
            <p:cNvPr id="134" name="Google Shape;134;p8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grpSp>
          <p:nvGrpSpPr>
            <p:cNvPr id="135" name="Google Shape;135;p8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36" name="Google Shape;136;p8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37" name="Google Shape;137;p8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138" name="Google Shape;138;p8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39" name="Google Shape;139;p8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40" name="Google Shape;140;p8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</p:grpSp>
      <p:sp>
        <p:nvSpPr>
          <p:cNvPr id="141" name="Google Shape;141;p8"/>
          <p:cNvSpPr txBox="1">
            <a:spLocks noGrp="1"/>
          </p:cNvSpPr>
          <p:nvPr>
            <p:ph type="title"/>
          </p:nvPr>
        </p:nvSpPr>
        <p:spPr>
          <a:xfrm>
            <a:off x="1085700" y="523433"/>
            <a:ext cx="7011200" cy="102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142" name="Google Shape;142;p8"/>
          <p:cNvSpPr txBox="1">
            <a:spLocks noGrp="1"/>
          </p:cNvSpPr>
          <p:nvPr>
            <p:ph type="sldNum" idx="12"/>
          </p:nvPr>
        </p:nvSpPr>
        <p:spPr>
          <a:xfrm>
            <a:off x="10157333" y="6182000"/>
            <a:ext cx="1983200" cy="4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40DA95CC-2772-F24A-95E8-0C3B4635DD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0708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Google Shape;144;p9"/>
          <p:cNvGrpSpPr/>
          <p:nvPr/>
        </p:nvGrpSpPr>
        <p:grpSpPr>
          <a:xfrm>
            <a:off x="3288185" y="5963632"/>
            <a:ext cx="8915767" cy="894393"/>
            <a:chOff x="5589288" y="4472723"/>
            <a:chExt cx="6686825" cy="670795"/>
          </a:xfrm>
        </p:grpSpPr>
        <p:sp>
          <p:nvSpPr>
            <p:cNvPr id="145" name="Google Shape;145;p9"/>
            <p:cNvSpPr/>
            <p:nvPr/>
          </p:nvSpPr>
          <p:spPr>
            <a:xfrm rot="10800000">
              <a:off x="5589288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grpSp>
          <p:nvGrpSpPr>
            <p:cNvPr id="146" name="Google Shape;146;p9"/>
            <p:cNvGrpSpPr/>
            <p:nvPr/>
          </p:nvGrpSpPr>
          <p:grpSpPr>
            <a:xfrm flipH="1">
              <a:off x="5748896" y="4472723"/>
              <a:ext cx="6527217" cy="670795"/>
              <a:chOff x="-10101302" y="330075"/>
              <a:chExt cx="16532971" cy="1699506"/>
            </a:xfrm>
          </p:grpSpPr>
          <p:sp>
            <p:nvSpPr>
              <p:cNvPr id="147" name="Google Shape;147;p9"/>
              <p:cNvSpPr/>
              <p:nvPr/>
            </p:nvSpPr>
            <p:spPr>
              <a:xfrm>
                <a:off x="-10101302" y="330081"/>
                <a:ext cx="148464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48" name="Google Shape;148;p9"/>
              <p:cNvSpPr/>
              <p:nvPr/>
            </p:nvSpPr>
            <p:spPr>
              <a:xfrm>
                <a:off x="4732169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149" name="Google Shape;149;p9"/>
            <p:cNvGrpSpPr/>
            <p:nvPr/>
          </p:nvGrpSpPr>
          <p:grpSpPr>
            <a:xfrm flipH="1">
              <a:off x="5592255" y="4646738"/>
              <a:ext cx="6682918" cy="304563"/>
              <a:chOff x="-30922586" y="330075"/>
              <a:chExt cx="37293070" cy="1699569"/>
            </a:xfrm>
          </p:grpSpPr>
          <p:sp>
            <p:nvSpPr>
              <p:cNvPr id="150" name="Google Shape;150;p9"/>
              <p:cNvSpPr/>
              <p:nvPr/>
            </p:nvSpPr>
            <p:spPr>
              <a:xfrm>
                <a:off x="-30922586" y="330144"/>
                <a:ext cx="355881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51" name="Google Shape;151;p9"/>
              <p:cNvSpPr/>
              <p:nvPr/>
            </p:nvSpPr>
            <p:spPr>
              <a:xfrm>
                <a:off x="4670984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</p:grpSp>
      <p:sp>
        <p:nvSpPr>
          <p:cNvPr id="152" name="Google Shape;152;p9"/>
          <p:cNvSpPr txBox="1">
            <a:spLocks noGrp="1"/>
          </p:cNvSpPr>
          <p:nvPr>
            <p:ph type="body" idx="1"/>
          </p:nvPr>
        </p:nvSpPr>
        <p:spPr>
          <a:xfrm>
            <a:off x="3577067" y="6182000"/>
            <a:ext cx="8005600" cy="4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04792"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1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53" name="Google Shape;153;p9"/>
          <p:cNvSpPr txBox="1">
            <a:spLocks noGrp="1"/>
          </p:cNvSpPr>
          <p:nvPr>
            <p:ph type="sldNum" idx="12"/>
          </p:nvPr>
        </p:nvSpPr>
        <p:spPr>
          <a:xfrm>
            <a:off x="10157333" y="6182000"/>
            <a:ext cx="1983200" cy="4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40DA95CC-2772-F24A-95E8-0C3B4635DD06}" type="slidenum">
              <a:rPr lang="pt-BR" smtClean="0"/>
              <a:t>‹nº›</a:t>
            </a:fld>
            <a:endParaRPr lang="pt-BR"/>
          </a:p>
        </p:txBody>
      </p:sp>
      <p:grpSp>
        <p:nvGrpSpPr>
          <p:cNvPr id="154" name="Google Shape;154;p9"/>
          <p:cNvGrpSpPr/>
          <p:nvPr/>
        </p:nvGrpSpPr>
        <p:grpSpPr>
          <a:xfrm rot="10800000">
            <a:off x="-11" y="-2"/>
            <a:ext cx="2937107" cy="894393"/>
            <a:chOff x="5575242" y="4472723"/>
            <a:chExt cx="2202830" cy="670795"/>
          </a:xfrm>
        </p:grpSpPr>
        <p:sp>
          <p:nvSpPr>
            <p:cNvPr id="155" name="Google Shape;155;p9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grpSp>
          <p:nvGrpSpPr>
            <p:cNvPr id="156" name="Google Shape;156;p9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57" name="Google Shape;157;p9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58" name="Google Shape;158;p9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159" name="Google Shape;159;p9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60" name="Google Shape;160;p9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61" name="Google Shape;161;p9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24965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85700" y="523433"/>
            <a:ext cx="7011200" cy="10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85700" y="1769800"/>
            <a:ext cx="8176800" cy="41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▰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0157333" y="6182000"/>
            <a:ext cx="1983200" cy="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6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6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6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6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6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6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6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6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6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fld id="{40DA95CC-2772-F24A-95E8-0C3B4635DD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436567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93" r:id="rId1"/>
    <p:sldLayoutId id="2147483696" r:id="rId2"/>
    <p:sldLayoutId id="2147483697" r:id="rId3"/>
    <p:sldLayoutId id="2147483698" r:id="rId4"/>
    <p:sldLayoutId id="2147483699" r:id="rId5"/>
    <p:sldLayoutId id="2147483700" r:id="rId6"/>
  </p:sldLayoutIdLst>
  <p:transition>
    <p:fade thruBlk="1"/>
  </p:transition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png"/><Relationship Id="rId7" Type="http://schemas.openxmlformats.org/officeDocument/2006/relationships/customXml" Target="../ink/ink1.xm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jpg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7.png"/><Relationship Id="rId18" Type="http://schemas.openxmlformats.org/officeDocument/2006/relationships/customXml" Target="../ink/ink11.xml"/><Relationship Id="rId26" Type="http://schemas.openxmlformats.org/officeDocument/2006/relationships/customXml" Target="../ink/ink16.xml"/><Relationship Id="rId39" Type="http://schemas.openxmlformats.org/officeDocument/2006/relationships/customXml" Target="../ink/ink28.xml"/><Relationship Id="rId21" Type="http://schemas.openxmlformats.org/officeDocument/2006/relationships/customXml" Target="../ink/ink13.xml"/><Relationship Id="rId34" Type="http://schemas.openxmlformats.org/officeDocument/2006/relationships/customXml" Target="../ink/ink23.xml"/><Relationship Id="rId42" Type="http://schemas.openxmlformats.org/officeDocument/2006/relationships/customXml" Target="../ink/ink31.xml"/><Relationship Id="rId47" Type="http://schemas.openxmlformats.org/officeDocument/2006/relationships/customXml" Target="../ink/ink34.xml"/><Relationship Id="rId50" Type="http://schemas.openxmlformats.org/officeDocument/2006/relationships/customXml" Target="../ink/ink36.xml"/><Relationship Id="rId55" Type="http://schemas.openxmlformats.org/officeDocument/2006/relationships/customXml" Target="../ink/ink40.xml"/><Relationship Id="rId7" Type="http://schemas.openxmlformats.org/officeDocument/2006/relationships/image" Target="../media/image12.png"/><Relationship Id="rId2" Type="http://schemas.openxmlformats.org/officeDocument/2006/relationships/image" Target="../media/image13.png"/><Relationship Id="rId16" Type="http://schemas.openxmlformats.org/officeDocument/2006/relationships/customXml" Target="../ink/ink10.xml"/><Relationship Id="rId29" Type="http://schemas.openxmlformats.org/officeDocument/2006/relationships/customXml" Target="../ink/ink18.xml"/><Relationship Id="rId11" Type="http://schemas.openxmlformats.org/officeDocument/2006/relationships/customXml" Target="../ink/ink6.xml"/><Relationship Id="rId24" Type="http://schemas.openxmlformats.org/officeDocument/2006/relationships/customXml" Target="../ink/ink15.xml"/><Relationship Id="rId32" Type="http://schemas.openxmlformats.org/officeDocument/2006/relationships/customXml" Target="../ink/ink21.xml"/><Relationship Id="rId37" Type="http://schemas.openxmlformats.org/officeDocument/2006/relationships/customXml" Target="../ink/ink26.xml"/><Relationship Id="rId40" Type="http://schemas.openxmlformats.org/officeDocument/2006/relationships/customXml" Target="../ink/ink29.xml"/><Relationship Id="rId45" Type="http://schemas.openxmlformats.org/officeDocument/2006/relationships/customXml" Target="../ink/ink33.xml"/><Relationship Id="rId53" Type="http://schemas.openxmlformats.org/officeDocument/2006/relationships/customXml" Target="../ink/ink38.xml"/><Relationship Id="rId58" Type="http://schemas.openxmlformats.org/officeDocument/2006/relationships/customXml" Target="../ink/ink42.xml"/><Relationship Id="rId5" Type="http://schemas.openxmlformats.org/officeDocument/2006/relationships/image" Target="../media/image16.png"/><Relationship Id="rId61" Type="http://schemas.openxmlformats.org/officeDocument/2006/relationships/image" Target="../media/image11.jpg"/><Relationship Id="rId19" Type="http://schemas.openxmlformats.org/officeDocument/2006/relationships/customXml" Target="../ink/ink12.xml"/><Relationship Id="rId14" Type="http://schemas.openxmlformats.org/officeDocument/2006/relationships/customXml" Target="../ink/ink8.xml"/><Relationship Id="rId22" Type="http://schemas.openxmlformats.org/officeDocument/2006/relationships/customXml" Target="../ink/ink14.xml"/><Relationship Id="rId27" Type="http://schemas.openxmlformats.org/officeDocument/2006/relationships/customXml" Target="../ink/ink17.xml"/><Relationship Id="rId30" Type="http://schemas.openxmlformats.org/officeDocument/2006/relationships/customXml" Target="../ink/ink19.xml"/><Relationship Id="rId35" Type="http://schemas.openxmlformats.org/officeDocument/2006/relationships/customXml" Target="../ink/ink24.xml"/><Relationship Id="rId43" Type="http://schemas.openxmlformats.org/officeDocument/2006/relationships/customXml" Target="../ink/ink32.xml"/><Relationship Id="rId48" Type="http://schemas.openxmlformats.org/officeDocument/2006/relationships/image" Target="../media/image25.png"/><Relationship Id="rId56" Type="http://schemas.openxmlformats.org/officeDocument/2006/relationships/image" Target="../media/image260.png"/><Relationship Id="rId8" Type="http://schemas.openxmlformats.org/officeDocument/2006/relationships/customXml" Target="../ink/ink3.xml"/><Relationship Id="rId51" Type="http://schemas.openxmlformats.org/officeDocument/2006/relationships/image" Target="../media/image26.png"/><Relationship Id="rId3" Type="http://schemas.openxmlformats.org/officeDocument/2006/relationships/image" Target="../media/image14.png"/><Relationship Id="rId12" Type="http://schemas.openxmlformats.org/officeDocument/2006/relationships/customXml" Target="../ink/ink7.xml"/><Relationship Id="rId17" Type="http://schemas.openxmlformats.org/officeDocument/2006/relationships/image" Target="../media/image18.png"/><Relationship Id="rId25" Type="http://schemas.openxmlformats.org/officeDocument/2006/relationships/image" Target="../media/image21.png"/><Relationship Id="rId33" Type="http://schemas.openxmlformats.org/officeDocument/2006/relationships/customXml" Target="../ink/ink22.xml"/><Relationship Id="rId38" Type="http://schemas.openxmlformats.org/officeDocument/2006/relationships/customXml" Target="../ink/ink27.xml"/><Relationship Id="rId46" Type="http://schemas.openxmlformats.org/officeDocument/2006/relationships/image" Target="../media/image24.png"/><Relationship Id="rId59" Type="http://schemas.openxmlformats.org/officeDocument/2006/relationships/image" Target="../media/image27.png"/><Relationship Id="rId20" Type="http://schemas.openxmlformats.org/officeDocument/2006/relationships/image" Target="../media/image19.png"/><Relationship Id="rId41" Type="http://schemas.openxmlformats.org/officeDocument/2006/relationships/customXml" Target="../ink/ink30.xml"/><Relationship Id="rId54" Type="http://schemas.openxmlformats.org/officeDocument/2006/relationships/customXml" Target="../ink/ink3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5" Type="http://schemas.openxmlformats.org/officeDocument/2006/relationships/customXml" Target="../ink/ink9.xml"/><Relationship Id="rId23" Type="http://schemas.openxmlformats.org/officeDocument/2006/relationships/image" Target="../media/image20.png"/><Relationship Id="rId28" Type="http://schemas.openxmlformats.org/officeDocument/2006/relationships/image" Target="../media/image22.png"/><Relationship Id="rId36" Type="http://schemas.openxmlformats.org/officeDocument/2006/relationships/customXml" Target="../ink/ink25.xml"/><Relationship Id="rId49" Type="http://schemas.openxmlformats.org/officeDocument/2006/relationships/customXml" Target="../ink/ink35.xml"/><Relationship Id="rId57" Type="http://schemas.openxmlformats.org/officeDocument/2006/relationships/customXml" Target="../ink/ink41.xml"/><Relationship Id="rId10" Type="http://schemas.openxmlformats.org/officeDocument/2006/relationships/customXml" Target="../ink/ink5.xml"/><Relationship Id="rId31" Type="http://schemas.openxmlformats.org/officeDocument/2006/relationships/customXml" Target="../ink/ink20.xml"/><Relationship Id="rId44" Type="http://schemas.openxmlformats.org/officeDocument/2006/relationships/image" Target="../media/image23.png"/><Relationship Id="rId52" Type="http://schemas.openxmlformats.org/officeDocument/2006/relationships/customXml" Target="../ink/ink37.xml"/><Relationship Id="rId60" Type="http://schemas.openxmlformats.org/officeDocument/2006/relationships/image" Target="../media/image28.png"/><Relationship Id="rId4" Type="http://schemas.openxmlformats.org/officeDocument/2006/relationships/image" Target="../media/image15.png"/><Relationship Id="rId9" Type="http://schemas.openxmlformats.org/officeDocument/2006/relationships/customXml" Target="../ink/ink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45.xml"/><Relationship Id="rId3" Type="http://schemas.openxmlformats.org/officeDocument/2006/relationships/image" Target="../media/image15.png"/><Relationship Id="rId7" Type="http://schemas.openxmlformats.org/officeDocument/2006/relationships/image" Target="../media/image29.png"/><Relationship Id="rId12" Type="http://schemas.openxmlformats.org/officeDocument/2006/relationships/image" Target="../media/image3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6" Type="http://schemas.openxmlformats.org/officeDocument/2006/relationships/customXml" Target="../ink/ink44.xml"/><Relationship Id="rId11" Type="http://schemas.openxmlformats.org/officeDocument/2006/relationships/customXml" Target="../ink/ink48.xml"/><Relationship Id="rId5" Type="http://schemas.openxmlformats.org/officeDocument/2006/relationships/image" Target="../media/image26.png"/><Relationship Id="rId10" Type="http://schemas.openxmlformats.org/officeDocument/2006/relationships/customXml" Target="../ink/ink47.xml"/><Relationship Id="rId4" Type="http://schemas.openxmlformats.org/officeDocument/2006/relationships/customXml" Target="../ink/ink43.xml"/><Relationship Id="rId9" Type="http://schemas.openxmlformats.org/officeDocument/2006/relationships/customXml" Target="../ink/ink4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7F61ECF8-3467-25D4-77F0-5C39B40B7F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1454333"/>
            <a:ext cx="7157200" cy="3949200"/>
          </a:xfrm>
        </p:spPr>
        <p:txBody>
          <a:bodyPr wrap="square" anchor="ctr">
            <a:normAutofit/>
          </a:bodyPr>
          <a:lstStyle/>
          <a:p>
            <a:r>
              <a:rPr lang="en-US" dirty="0" err="1"/>
              <a:t>Reconhecimento</a:t>
            </a:r>
            <a:r>
              <a:rPr lang="en-US" dirty="0"/>
              <a:t> Facial - LBPH</a:t>
            </a:r>
          </a:p>
        </p:txBody>
      </p:sp>
    </p:spTree>
    <p:extLst>
      <p:ext uri="{BB962C8B-B14F-4D97-AF65-F5344CB8AC3E}">
        <p14:creationId xmlns:p14="http://schemas.microsoft.com/office/powerpoint/2010/main" val="571440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15CC82-0CBE-AE68-9824-5222DA97D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4400" y="511749"/>
            <a:ext cx="7011200" cy="1021600"/>
          </a:xfrm>
        </p:spPr>
        <p:txBody>
          <a:bodyPr/>
          <a:lstStyle/>
          <a:p>
            <a:r>
              <a:rPr lang="pt-BR" dirty="0"/>
              <a:t>Problemática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66A32EC-ADF8-3B8F-4837-24ACBD7943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9665" y="2050651"/>
            <a:ext cx="11684468" cy="3632400"/>
          </a:xfrm>
        </p:spPr>
        <p:txBody>
          <a:bodyPr/>
          <a:lstStyle/>
          <a:p>
            <a:r>
              <a:rPr lang="pt-BR" dirty="0"/>
              <a:t>Hoje em dia existem casas, portarias, apartamentos com elevadores, empresas e escolas que todos os dias recebem muitas pessoas, mas como podemos manter o controle desse tráfego de pessoas? E se por acaso uma pessoa de fora se infiltra em um desses meios sem autorização? </a:t>
            </a:r>
          </a:p>
          <a:p>
            <a:r>
              <a:rPr lang="pt-BR" dirty="0"/>
              <a:t>Leitores inteligentes? Caros demais e embora busquemos segurança, o custo benefício é um fator importantíssimo.</a:t>
            </a:r>
          </a:p>
          <a:p>
            <a:r>
              <a:rPr lang="pt-BR" dirty="0"/>
              <a:t>Senhas e/ou botões? Não garantem acesso Exclusivo.</a:t>
            </a:r>
          </a:p>
          <a:p>
            <a:r>
              <a:rPr lang="pt-BR" dirty="0"/>
              <a:t>Porteiros? Não, teríamos que pagar trabalharem.</a:t>
            </a:r>
          </a:p>
        </p:txBody>
      </p:sp>
    </p:spTree>
    <p:extLst>
      <p:ext uri="{BB962C8B-B14F-4D97-AF65-F5344CB8AC3E}">
        <p14:creationId xmlns:p14="http://schemas.microsoft.com/office/powerpoint/2010/main" val="693013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49F995-1F61-060B-AE3E-326035D99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9733" y="506499"/>
            <a:ext cx="7011200" cy="1021600"/>
          </a:xfrm>
        </p:spPr>
        <p:txBody>
          <a:bodyPr/>
          <a:lstStyle/>
          <a:p>
            <a:r>
              <a:rPr lang="pt-BR" dirty="0"/>
              <a:t>Solução</a:t>
            </a:r>
          </a:p>
        </p:txBody>
      </p:sp>
      <p:graphicFrame>
        <p:nvGraphicFramePr>
          <p:cNvPr id="5" name="Espaço Reservado para Texto 2">
            <a:extLst>
              <a:ext uri="{FF2B5EF4-FFF2-40B4-BE49-F238E27FC236}">
                <a16:creationId xmlns:a16="http://schemas.microsoft.com/office/drawing/2014/main" id="{CB7F47A9-48E7-67F4-7440-C674B91159F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58196610"/>
              </p:ext>
            </p:extLst>
          </p:nvPr>
        </p:nvGraphicFramePr>
        <p:xfrm>
          <a:off x="1113699" y="2347969"/>
          <a:ext cx="9964601" cy="3613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Espaço Reservado para Texto 2">
            <a:extLst>
              <a:ext uri="{FF2B5EF4-FFF2-40B4-BE49-F238E27FC236}">
                <a16:creationId xmlns:a16="http://schemas.microsoft.com/office/drawing/2014/main" id="{967CC330-1ABA-5269-5923-49ACBDEFFD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9665" y="2050651"/>
            <a:ext cx="11684468" cy="3632400"/>
          </a:xfrm>
        </p:spPr>
        <p:txBody>
          <a:bodyPr/>
          <a:lstStyle/>
          <a:p>
            <a:r>
              <a:rPr lang="pt-BR" dirty="0"/>
              <a:t>Então iremos criar um sistema que faça reconhecimento Facial com a integração de uma fechadura eletromagnética para liberar o acesso pessoas..</a:t>
            </a:r>
          </a:p>
        </p:txBody>
      </p:sp>
    </p:spTree>
    <p:extLst>
      <p:ext uri="{BB962C8B-B14F-4D97-AF65-F5344CB8AC3E}">
        <p14:creationId xmlns:p14="http://schemas.microsoft.com/office/powerpoint/2010/main" val="2155061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B4A9DF-F4EB-5464-7BE4-969A7859D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05918"/>
            <a:ext cx="7011200" cy="1021600"/>
          </a:xfrm>
        </p:spPr>
        <p:txBody>
          <a:bodyPr/>
          <a:lstStyle/>
          <a:p>
            <a:r>
              <a:rPr lang="pt-BR" dirty="0"/>
              <a:t>Visão Geral – Componentes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86B37F8-F57F-AD52-664D-15C2EC5236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127176" y="1901936"/>
            <a:ext cx="2997200" cy="3613200"/>
          </a:xfrm>
        </p:spPr>
        <p:txBody>
          <a:bodyPr/>
          <a:lstStyle/>
          <a:p>
            <a:r>
              <a:rPr lang="pt-BR" dirty="0"/>
              <a:t>Esp32Cam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A34896A-B17F-CD1D-3448-291AC0839B9E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2442469" y="1901936"/>
            <a:ext cx="2997200" cy="3613200"/>
          </a:xfrm>
        </p:spPr>
        <p:txBody>
          <a:bodyPr/>
          <a:lstStyle/>
          <a:p>
            <a:r>
              <a:rPr lang="pt-BR" dirty="0"/>
              <a:t>FT232rl</a:t>
            </a:r>
          </a:p>
        </p:txBody>
      </p:sp>
      <p:pic>
        <p:nvPicPr>
          <p:cNvPr id="9" name="Imagem 8" descr="Uma imagem contendo eletrônico, circuito&#10;&#10;Descrição gerada automaticamente">
            <a:extLst>
              <a:ext uri="{FF2B5EF4-FFF2-40B4-BE49-F238E27FC236}">
                <a16:creationId xmlns:a16="http://schemas.microsoft.com/office/drawing/2014/main" id="{AF9C0B50-94F7-2772-79F5-52443C40CB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59" y="2810013"/>
            <a:ext cx="2442469" cy="2020566"/>
          </a:xfrm>
          <a:prstGeom prst="rect">
            <a:avLst/>
          </a:prstGeom>
        </p:spPr>
      </p:pic>
      <p:pic>
        <p:nvPicPr>
          <p:cNvPr id="16" name="Imagem 15" descr="Circuito eletrônico com números&#10;&#10;Descrição gerada automaticamente">
            <a:extLst>
              <a:ext uri="{FF2B5EF4-FFF2-40B4-BE49-F238E27FC236}">
                <a16:creationId xmlns:a16="http://schemas.microsoft.com/office/drawing/2014/main" id="{2BB7264F-2257-46FB-5FC5-ACC3DC90B7F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502" t="17288" r="9638" b="5472"/>
          <a:stretch/>
        </p:blipFill>
        <p:spPr>
          <a:xfrm rot="4517649">
            <a:off x="2716971" y="2807605"/>
            <a:ext cx="2337624" cy="1992816"/>
          </a:xfrm>
          <a:prstGeom prst="rect">
            <a:avLst/>
          </a:prstGeom>
        </p:spPr>
      </p:pic>
      <p:sp>
        <p:nvSpPr>
          <p:cNvPr id="17" name="Espaço Reservado para Texto 4">
            <a:extLst>
              <a:ext uri="{FF2B5EF4-FFF2-40B4-BE49-F238E27FC236}">
                <a16:creationId xmlns:a16="http://schemas.microsoft.com/office/drawing/2014/main" id="{09C81136-31B2-78AB-0840-C1401CB02F2C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xfrm>
            <a:off x="1668275" y="5187482"/>
            <a:ext cx="2997200" cy="3613200"/>
          </a:xfrm>
        </p:spPr>
        <p:txBody>
          <a:bodyPr/>
          <a:lstStyle/>
          <a:p>
            <a:r>
              <a:rPr lang="pt-BR" dirty="0"/>
              <a:t>Fechadura Eletromagnética</a:t>
            </a:r>
          </a:p>
        </p:txBody>
      </p:sp>
      <p:sp>
        <p:nvSpPr>
          <p:cNvPr id="18" name="Espaço Reservado para Texto 2">
            <a:extLst>
              <a:ext uri="{FF2B5EF4-FFF2-40B4-BE49-F238E27FC236}">
                <a16:creationId xmlns:a16="http://schemas.microsoft.com/office/drawing/2014/main" id="{CC6C030A-F57D-2626-BB37-221573AAA78B}"/>
              </a:ext>
            </a:extLst>
          </p:cNvPr>
          <p:cNvSpPr txBox="1">
            <a:spLocks/>
          </p:cNvSpPr>
          <p:nvPr/>
        </p:nvSpPr>
        <p:spPr>
          <a:xfrm>
            <a:off x="5321880" y="1991870"/>
            <a:ext cx="2997200" cy="3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57189" algn="l" rtl="0" eaLnBrk="1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 Light"/>
              <a:buChar char="▰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1219170" marR="0" lvl="1" indent="-457189" algn="l" rtl="0" eaLnBrk="1" hangingPunct="1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828754" marR="0" lvl="2" indent="-457189" algn="l" rtl="0" eaLnBrk="1" hangingPunct="1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2438339" marR="0" lvl="3" indent="-457189" algn="l" rtl="0" eaLnBrk="1" hangingPunct="1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3047924" marR="0" lvl="4" indent="-457189" algn="l" rtl="0" eaLnBrk="1" hangingPunct="1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3657509" marR="0" lvl="5" indent="-457189" algn="l" rtl="0" eaLnBrk="1" hangingPunct="1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4267093" marR="0" lvl="6" indent="-457189" algn="l" rtl="0" eaLnBrk="1" hangingPunct="1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4876678" marR="0" lvl="7" indent="-457189" algn="l" rtl="0" eaLnBrk="1" hangingPunct="1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5486263" marR="0" lvl="8" indent="-457189" algn="l" rtl="0" eaLnBrk="1" hangingPunct="1">
              <a:lnSpc>
                <a:spcPct val="100000"/>
              </a:lnSpc>
              <a:spcBef>
                <a:spcPts val="1333"/>
              </a:spcBef>
              <a:spcAft>
                <a:spcPts val="1333"/>
              </a:spcAft>
              <a:buClr>
                <a:schemeClr val="accent4"/>
              </a:buClr>
              <a:buSzPts val="18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r>
              <a:rPr lang="pt-BR" dirty="0"/>
              <a:t>ESP32 DEV</a:t>
            </a:r>
          </a:p>
        </p:txBody>
      </p:sp>
      <p:sp>
        <p:nvSpPr>
          <p:cNvPr id="19" name="Espaço Reservado para Texto 4">
            <a:extLst>
              <a:ext uri="{FF2B5EF4-FFF2-40B4-BE49-F238E27FC236}">
                <a16:creationId xmlns:a16="http://schemas.microsoft.com/office/drawing/2014/main" id="{E3F7E9B4-DC8A-0213-1961-53DA8261BABA}"/>
              </a:ext>
            </a:extLst>
          </p:cNvPr>
          <p:cNvSpPr txBox="1">
            <a:spLocks/>
          </p:cNvSpPr>
          <p:nvPr/>
        </p:nvSpPr>
        <p:spPr>
          <a:xfrm>
            <a:off x="8171736" y="1901936"/>
            <a:ext cx="2997200" cy="3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57189" algn="l" rtl="0" eaLnBrk="1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 Light"/>
              <a:buChar char="▰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1219170" marR="0" lvl="1" indent="-457189" algn="l" rtl="0" eaLnBrk="1" hangingPunct="1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828754" marR="0" lvl="2" indent="-457189" algn="l" rtl="0" eaLnBrk="1" hangingPunct="1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2438339" marR="0" lvl="3" indent="-457189" algn="l" rtl="0" eaLnBrk="1" hangingPunct="1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3047924" marR="0" lvl="4" indent="-457189" algn="l" rtl="0" eaLnBrk="1" hangingPunct="1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3657509" marR="0" lvl="5" indent="-457189" algn="l" rtl="0" eaLnBrk="1" hangingPunct="1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4267093" marR="0" lvl="6" indent="-457189" algn="l" rtl="0" eaLnBrk="1" hangingPunct="1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4876678" marR="0" lvl="7" indent="-457189" algn="l" rtl="0" eaLnBrk="1" hangingPunct="1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5486263" marR="0" lvl="8" indent="-457189" algn="l" rtl="0" eaLnBrk="1" hangingPunct="1">
              <a:lnSpc>
                <a:spcPct val="100000"/>
              </a:lnSpc>
              <a:spcBef>
                <a:spcPts val="1333"/>
              </a:spcBef>
              <a:spcAft>
                <a:spcPts val="1333"/>
              </a:spcAft>
              <a:buClr>
                <a:schemeClr val="accent4"/>
              </a:buClr>
              <a:buSzPts val="18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r>
              <a:rPr lang="pt-BR" dirty="0"/>
              <a:t>RaspberryPi4</a:t>
            </a:r>
          </a:p>
          <a:p>
            <a:endParaRPr lang="pt-BR" dirty="0"/>
          </a:p>
        </p:txBody>
      </p:sp>
      <p:pic>
        <p:nvPicPr>
          <p:cNvPr id="20" name="Imagem 19" descr="Circuito eletrônico em superfície cinza&#10;&#10;Descrição gerada automaticamente com confiança baixa">
            <a:extLst>
              <a:ext uri="{FF2B5EF4-FFF2-40B4-BE49-F238E27FC236}">
                <a16:creationId xmlns:a16="http://schemas.microsoft.com/office/drawing/2014/main" id="{C2363635-B202-8FB0-43CB-11309331AB8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894" t="13084" r="4617" b="16124"/>
          <a:stretch/>
        </p:blipFill>
        <p:spPr>
          <a:xfrm rot="1281503">
            <a:off x="8243979" y="2986519"/>
            <a:ext cx="3956378" cy="2408630"/>
          </a:xfrm>
          <a:prstGeom prst="rect">
            <a:avLst/>
          </a:prstGeom>
        </p:spPr>
      </p:pic>
      <p:pic>
        <p:nvPicPr>
          <p:cNvPr id="21" name="Imagem 20" descr="Desenho de personagem&#10;&#10;Descrição gerada automaticamente com confiança baixa">
            <a:extLst>
              <a:ext uri="{FF2B5EF4-FFF2-40B4-BE49-F238E27FC236}">
                <a16:creationId xmlns:a16="http://schemas.microsoft.com/office/drawing/2014/main" id="{81CBFD25-7409-B603-45C5-F8BE86A5D8B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7775" r="28920"/>
          <a:stretch/>
        </p:blipFill>
        <p:spPr>
          <a:xfrm rot="21291187">
            <a:off x="5598107" y="2517443"/>
            <a:ext cx="2273825" cy="2526376"/>
          </a:xfrm>
          <a:prstGeom prst="rect">
            <a:avLst/>
          </a:prstGeom>
        </p:spPr>
      </p:pic>
      <p:pic>
        <p:nvPicPr>
          <p:cNvPr id="22" name="Imagem 21" descr="Uma imagem contendo peças de metal, dobradiça&#10;&#10;Descrição gerada automaticamente">
            <a:extLst>
              <a:ext uri="{FF2B5EF4-FFF2-40B4-BE49-F238E27FC236}">
                <a16:creationId xmlns:a16="http://schemas.microsoft.com/office/drawing/2014/main" id="{ABC9C9B7-1ED4-14A9-2700-990DA743C1F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1310" t="6468" r="7326" b="4183"/>
          <a:stretch/>
        </p:blipFill>
        <p:spPr>
          <a:xfrm rot="20585442">
            <a:off x="5002485" y="4675825"/>
            <a:ext cx="1940732" cy="200203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3" name="Tinta 22">
                <a:extLst>
                  <a:ext uri="{FF2B5EF4-FFF2-40B4-BE49-F238E27FC236}">
                    <a16:creationId xmlns:a16="http://schemas.microsoft.com/office/drawing/2014/main" id="{95610335-E291-E431-ACCC-D745AA131D22}"/>
                  </a:ext>
                </a:extLst>
              </p14:cNvPr>
              <p14:cNvContentPartPr/>
              <p14:nvPr/>
            </p14:nvContentPartPr>
            <p14:xfrm>
              <a:off x="1281240" y="2655200"/>
              <a:ext cx="360" cy="360"/>
            </p14:xfrm>
          </p:contentPart>
        </mc:Choice>
        <mc:Fallback xmlns="">
          <p:pic>
            <p:nvPicPr>
              <p:cNvPr id="23" name="Tinta 22">
                <a:extLst>
                  <a:ext uri="{FF2B5EF4-FFF2-40B4-BE49-F238E27FC236}">
                    <a16:creationId xmlns:a16="http://schemas.microsoft.com/office/drawing/2014/main" id="{95610335-E291-E431-ACCC-D745AA131D2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218600" y="2592560"/>
                <a:ext cx="126000" cy="12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02912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  <p:bldP spid="17" grpId="0" build="p"/>
      <p:bldP spid="18" grpId="0"/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7839BE-6C73-60CE-8AC3-EE306B2E2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03269"/>
            <a:ext cx="7323200" cy="1021600"/>
          </a:xfrm>
        </p:spPr>
        <p:txBody>
          <a:bodyPr/>
          <a:lstStyle/>
          <a:p>
            <a:r>
              <a:rPr lang="pt-BR" dirty="0"/>
              <a:t>Visão Geral – Reconhecimento Facial</a:t>
            </a:r>
          </a:p>
        </p:txBody>
      </p:sp>
      <p:pic>
        <p:nvPicPr>
          <p:cNvPr id="9" name="Imagem 8" descr="Tela de jogo de vídeo game&#10;&#10;Descrição gerada automaticamente">
            <a:extLst>
              <a:ext uri="{FF2B5EF4-FFF2-40B4-BE49-F238E27FC236}">
                <a16:creationId xmlns:a16="http://schemas.microsoft.com/office/drawing/2014/main" id="{8B458C04-9153-98F7-00E9-7C04741340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2741" y="3506555"/>
            <a:ext cx="3008608" cy="1905809"/>
          </a:xfrm>
          <a:prstGeom prst="rect">
            <a:avLst/>
          </a:prstGeom>
        </p:spPr>
      </p:pic>
      <p:pic>
        <p:nvPicPr>
          <p:cNvPr id="4097" name="Picture 1" descr="page19image4238021312">
            <a:extLst>
              <a:ext uri="{FF2B5EF4-FFF2-40B4-BE49-F238E27FC236}">
                <a16:creationId xmlns:a16="http://schemas.microsoft.com/office/drawing/2014/main" id="{0A5AA4AF-A8C1-8852-2267-6C2BA38C1E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368" r="39906" b="18584"/>
          <a:stretch/>
        </p:blipFill>
        <p:spPr bwMode="auto">
          <a:xfrm rot="10800000" flipV="1">
            <a:off x="985288" y="2912816"/>
            <a:ext cx="881343" cy="1577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Imagem 12" descr="Ícone&#10;&#10;Descrição gerada automaticamente">
            <a:extLst>
              <a:ext uri="{FF2B5EF4-FFF2-40B4-BE49-F238E27FC236}">
                <a16:creationId xmlns:a16="http://schemas.microsoft.com/office/drawing/2014/main" id="{24C95150-D548-A2BB-7CB5-ABCAABE54E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8435782">
            <a:off x="1022195" y="2093066"/>
            <a:ext cx="683120" cy="720323"/>
          </a:xfrm>
          <a:prstGeom prst="rect">
            <a:avLst/>
          </a:prstGeom>
        </p:spPr>
      </p:pic>
      <p:pic>
        <p:nvPicPr>
          <p:cNvPr id="15" name="Imagem 14" descr="Tela de celular com aplicativo aberto&#10;&#10;Descrição gerada automaticamente com confiança média">
            <a:extLst>
              <a:ext uri="{FF2B5EF4-FFF2-40B4-BE49-F238E27FC236}">
                <a16:creationId xmlns:a16="http://schemas.microsoft.com/office/drawing/2014/main" id="{B0D54478-A518-3A0A-66D2-D45D59D13D5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6072" t="6910" r="55405" b="2221"/>
          <a:stretch/>
        </p:blipFill>
        <p:spPr>
          <a:xfrm flipH="1">
            <a:off x="6733159" y="3000626"/>
            <a:ext cx="1032933" cy="1588441"/>
          </a:xfrm>
          <a:prstGeom prst="rect">
            <a:avLst/>
          </a:prstGeom>
        </p:spPr>
      </p:pic>
      <p:grpSp>
        <p:nvGrpSpPr>
          <p:cNvPr id="42" name="Agrupar 41">
            <a:extLst>
              <a:ext uri="{FF2B5EF4-FFF2-40B4-BE49-F238E27FC236}">
                <a16:creationId xmlns:a16="http://schemas.microsoft.com/office/drawing/2014/main" id="{D29C76A4-9C0F-E0EB-CF16-E4375415CE71}"/>
              </a:ext>
            </a:extLst>
          </p:cNvPr>
          <p:cNvGrpSpPr/>
          <p:nvPr/>
        </p:nvGrpSpPr>
        <p:grpSpPr>
          <a:xfrm>
            <a:off x="2663640" y="2101880"/>
            <a:ext cx="310680" cy="151920"/>
            <a:chOff x="2663640" y="2101880"/>
            <a:chExt cx="310680" cy="151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8" name="Tinta 17">
                  <a:extLst>
                    <a:ext uri="{FF2B5EF4-FFF2-40B4-BE49-F238E27FC236}">
                      <a16:creationId xmlns:a16="http://schemas.microsoft.com/office/drawing/2014/main" id="{0C23EA75-A29E-E2A7-2C99-88D45FAF231B}"/>
                    </a:ext>
                  </a:extLst>
                </p14:cNvPr>
                <p14:cNvContentPartPr/>
                <p14:nvPr/>
              </p14:nvContentPartPr>
              <p14:xfrm>
                <a:off x="2959920" y="2253440"/>
                <a:ext cx="360" cy="360"/>
              </p14:xfrm>
            </p:contentPart>
          </mc:Choice>
          <mc:Fallback xmlns="">
            <p:pic>
              <p:nvPicPr>
                <p:cNvPr id="18" name="Tinta 17">
                  <a:extLst>
                    <a:ext uri="{FF2B5EF4-FFF2-40B4-BE49-F238E27FC236}">
                      <a16:creationId xmlns:a16="http://schemas.microsoft.com/office/drawing/2014/main" id="{0C23EA75-A29E-E2A7-2C99-88D45FAF231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897280" y="219080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9" name="Tinta 18">
                  <a:extLst>
                    <a:ext uri="{FF2B5EF4-FFF2-40B4-BE49-F238E27FC236}">
                      <a16:creationId xmlns:a16="http://schemas.microsoft.com/office/drawing/2014/main" id="{051D409D-442E-AC6E-C701-5D3C9FB4F613}"/>
                    </a:ext>
                  </a:extLst>
                </p14:cNvPr>
                <p14:cNvContentPartPr/>
                <p14:nvPr/>
              </p14:nvContentPartPr>
              <p14:xfrm>
                <a:off x="2966760" y="2246600"/>
                <a:ext cx="360" cy="360"/>
              </p14:xfrm>
            </p:contentPart>
          </mc:Choice>
          <mc:Fallback xmlns="">
            <p:pic>
              <p:nvPicPr>
                <p:cNvPr id="19" name="Tinta 18">
                  <a:extLst>
                    <a:ext uri="{FF2B5EF4-FFF2-40B4-BE49-F238E27FC236}">
                      <a16:creationId xmlns:a16="http://schemas.microsoft.com/office/drawing/2014/main" id="{051D409D-442E-AC6E-C701-5D3C9FB4F61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904120" y="218396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20" name="Tinta 19">
                  <a:extLst>
                    <a:ext uri="{FF2B5EF4-FFF2-40B4-BE49-F238E27FC236}">
                      <a16:creationId xmlns:a16="http://schemas.microsoft.com/office/drawing/2014/main" id="{42B892C3-1472-C172-D790-43FD2D52BB66}"/>
                    </a:ext>
                  </a:extLst>
                </p14:cNvPr>
                <p14:cNvContentPartPr/>
                <p14:nvPr/>
              </p14:nvContentPartPr>
              <p14:xfrm>
                <a:off x="2973960" y="2212040"/>
                <a:ext cx="360" cy="360"/>
              </p14:xfrm>
            </p:contentPart>
          </mc:Choice>
          <mc:Fallback xmlns="">
            <p:pic>
              <p:nvPicPr>
                <p:cNvPr id="20" name="Tinta 19">
                  <a:extLst>
                    <a:ext uri="{FF2B5EF4-FFF2-40B4-BE49-F238E27FC236}">
                      <a16:creationId xmlns:a16="http://schemas.microsoft.com/office/drawing/2014/main" id="{42B892C3-1472-C172-D790-43FD2D52BB6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910960" y="214940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1" name="Tinta 20">
                  <a:extLst>
                    <a:ext uri="{FF2B5EF4-FFF2-40B4-BE49-F238E27FC236}">
                      <a16:creationId xmlns:a16="http://schemas.microsoft.com/office/drawing/2014/main" id="{BB0BF2DF-F694-643D-AAD8-77CA495F8FEE}"/>
                    </a:ext>
                  </a:extLst>
                </p14:cNvPr>
                <p14:cNvContentPartPr/>
                <p14:nvPr/>
              </p14:nvContentPartPr>
              <p14:xfrm>
                <a:off x="2973960" y="2163800"/>
                <a:ext cx="360" cy="360"/>
              </p14:xfrm>
            </p:contentPart>
          </mc:Choice>
          <mc:Fallback xmlns="">
            <p:pic>
              <p:nvPicPr>
                <p:cNvPr id="21" name="Tinta 20">
                  <a:extLst>
                    <a:ext uri="{FF2B5EF4-FFF2-40B4-BE49-F238E27FC236}">
                      <a16:creationId xmlns:a16="http://schemas.microsoft.com/office/drawing/2014/main" id="{BB0BF2DF-F694-643D-AAD8-77CA495F8FE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910960" y="210116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2" name="Tinta 21">
                  <a:extLst>
                    <a:ext uri="{FF2B5EF4-FFF2-40B4-BE49-F238E27FC236}">
                      <a16:creationId xmlns:a16="http://schemas.microsoft.com/office/drawing/2014/main" id="{F8922708-BF86-9B8B-F87A-A1428E3639D0}"/>
                    </a:ext>
                  </a:extLst>
                </p14:cNvPr>
                <p14:cNvContentPartPr/>
                <p14:nvPr/>
              </p14:nvContentPartPr>
              <p14:xfrm>
                <a:off x="2953080" y="2122760"/>
                <a:ext cx="360" cy="360"/>
              </p14:xfrm>
            </p:contentPart>
          </mc:Choice>
          <mc:Fallback xmlns="">
            <p:pic>
              <p:nvPicPr>
                <p:cNvPr id="22" name="Tinta 21">
                  <a:extLst>
                    <a:ext uri="{FF2B5EF4-FFF2-40B4-BE49-F238E27FC236}">
                      <a16:creationId xmlns:a16="http://schemas.microsoft.com/office/drawing/2014/main" id="{F8922708-BF86-9B8B-F87A-A1428E3639D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890440" y="205976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3" name="Tinta 22">
                  <a:extLst>
                    <a:ext uri="{FF2B5EF4-FFF2-40B4-BE49-F238E27FC236}">
                      <a16:creationId xmlns:a16="http://schemas.microsoft.com/office/drawing/2014/main" id="{0336F02D-0135-79D3-9BD1-8F315C182DE4}"/>
                    </a:ext>
                  </a:extLst>
                </p14:cNvPr>
                <p14:cNvContentPartPr/>
                <p14:nvPr/>
              </p14:nvContentPartPr>
              <p14:xfrm>
                <a:off x="2904840" y="2143280"/>
                <a:ext cx="14040" cy="360"/>
              </p14:xfrm>
            </p:contentPart>
          </mc:Choice>
          <mc:Fallback xmlns="">
            <p:pic>
              <p:nvPicPr>
                <p:cNvPr id="23" name="Tinta 22">
                  <a:extLst>
                    <a:ext uri="{FF2B5EF4-FFF2-40B4-BE49-F238E27FC236}">
                      <a16:creationId xmlns:a16="http://schemas.microsoft.com/office/drawing/2014/main" id="{0336F02D-0135-79D3-9BD1-8F315C182DE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842200" y="2080280"/>
                  <a:ext cx="13968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4" name="Tinta 23">
                  <a:extLst>
                    <a:ext uri="{FF2B5EF4-FFF2-40B4-BE49-F238E27FC236}">
                      <a16:creationId xmlns:a16="http://schemas.microsoft.com/office/drawing/2014/main" id="{D3D160E7-4362-DAE0-98EF-5FC8E208ADCE}"/>
                    </a:ext>
                  </a:extLst>
                </p14:cNvPr>
                <p14:cNvContentPartPr/>
                <p14:nvPr/>
              </p14:nvContentPartPr>
              <p14:xfrm>
                <a:off x="2870280" y="2150120"/>
                <a:ext cx="360" cy="360"/>
              </p14:xfrm>
            </p:contentPart>
          </mc:Choice>
          <mc:Fallback xmlns="">
            <p:pic>
              <p:nvPicPr>
                <p:cNvPr id="24" name="Tinta 23">
                  <a:extLst>
                    <a:ext uri="{FF2B5EF4-FFF2-40B4-BE49-F238E27FC236}">
                      <a16:creationId xmlns:a16="http://schemas.microsoft.com/office/drawing/2014/main" id="{D3D160E7-4362-DAE0-98EF-5FC8E208ADC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807640" y="208748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5" name="Tinta 24">
                  <a:extLst>
                    <a:ext uri="{FF2B5EF4-FFF2-40B4-BE49-F238E27FC236}">
                      <a16:creationId xmlns:a16="http://schemas.microsoft.com/office/drawing/2014/main" id="{40106989-9746-DC3D-A64C-B5C8FF7BC2C6}"/>
                    </a:ext>
                  </a:extLst>
                </p14:cNvPr>
                <p14:cNvContentPartPr/>
                <p14:nvPr/>
              </p14:nvContentPartPr>
              <p14:xfrm>
                <a:off x="2884320" y="2232920"/>
                <a:ext cx="360" cy="360"/>
              </p14:xfrm>
            </p:contentPart>
          </mc:Choice>
          <mc:Fallback xmlns="">
            <p:pic>
              <p:nvPicPr>
                <p:cNvPr id="25" name="Tinta 24">
                  <a:extLst>
                    <a:ext uri="{FF2B5EF4-FFF2-40B4-BE49-F238E27FC236}">
                      <a16:creationId xmlns:a16="http://schemas.microsoft.com/office/drawing/2014/main" id="{40106989-9746-DC3D-A64C-B5C8FF7BC2C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821320" y="216992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6" name="Tinta 25">
                  <a:extLst>
                    <a:ext uri="{FF2B5EF4-FFF2-40B4-BE49-F238E27FC236}">
                      <a16:creationId xmlns:a16="http://schemas.microsoft.com/office/drawing/2014/main" id="{1D3A17A6-CC87-CEC7-DEE6-53BE5900DC51}"/>
                    </a:ext>
                  </a:extLst>
                </p14:cNvPr>
                <p14:cNvContentPartPr/>
                <p14:nvPr/>
              </p14:nvContentPartPr>
              <p14:xfrm>
                <a:off x="2829240" y="2232920"/>
                <a:ext cx="41760" cy="360"/>
              </p14:xfrm>
            </p:contentPart>
          </mc:Choice>
          <mc:Fallback xmlns="">
            <p:pic>
              <p:nvPicPr>
                <p:cNvPr id="26" name="Tinta 25">
                  <a:extLst>
                    <a:ext uri="{FF2B5EF4-FFF2-40B4-BE49-F238E27FC236}">
                      <a16:creationId xmlns:a16="http://schemas.microsoft.com/office/drawing/2014/main" id="{1D3A17A6-CC87-CEC7-DEE6-53BE5900DC51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766240" y="2169920"/>
                  <a:ext cx="1674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7" name="Tinta 26">
                  <a:extLst>
                    <a:ext uri="{FF2B5EF4-FFF2-40B4-BE49-F238E27FC236}">
                      <a16:creationId xmlns:a16="http://schemas.microsoft.com/office/drawing/2014/main" id="{B7251491-FBF0-D533-B66F-71CF7128EB42}"/>
                    </a:ext>
                  </a:extLst>
                </p14:cNvPr>
                <p14:cNvContentPartPr/>
                <p14:nvPr/>
              </p14:nvContentPartPr>
              <p14:xfrm>
                <a:off x="2808360" y="2232920"/>
                <a:ext cx="360" cy="360"/>
              </p14:xfrm>
            </p:contentPart>
          </mc:Choice>
          <mc:Fallback xmlns="">
            <p:pic>
              <p:nvPicPr>
                <p:cNvPr id="27" name="Tinta 26">
                  <a:extLst>
                    <a:ext uri="{FF2B5EF4-FFF2-40B4-BE49-F238E27FC236}">
                      <a16:creationId xmlns:a16="http://schemas.microsoft.com/office/drawing/2014/main" id="{B7251491-FBF0-D533-B66F-71CF7128EB4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745720" y="216992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8" name="Tinta 27">
                  <a:extLst>
                    <a:ext uri="{FF2B5EF4-FFF2-40B4-BE49-F238E27FC236}">
                      <a16:creationId xmlns:a16="http://schemas.microsoft.com/office/drawing/2014/main" id="{A5C41132-063A-3DC1-B24D-9F43EB35B080}"/>
                    </a:ext>
                  </a:extLst>
                </p14:cNvPr>
                <p14:cNvContentPartPr/>
                <p14:nvPr/>
              </p14:nvContentPartPr>
              <p14:xfrm>
                <a:off x="2773800" y="2191520"/>
                <a:ext cx="360" cy="28080"/>
              </p14:xfrm>
            </p:contentPart>
          </mc:Choice>
          <mc:Fallback xmlns="">
            <p:pic>
              <p:nvPicPr>
                <p:cNvPr id="28" name="Tinta 27">
                  <a:extLst>
                    <a:ext uri="{FF2B5EF4-FFF2-40B4-BE49-F238E27FC236}">
                      <a16:creationId xmlns:a16="http://schemas.microsoft.com/office/drawing/2014/main" id="{A5C41132-063A-3DC1-B24D-9F43EB35B080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2711160" y="2128520"/>
                  <a:ext cx="12600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9" name="Tinta 28">
                  <a:extLst>
                    <a:ext uri="{FF2B5EF4-FFF2-40B4-BE49-F238E27FC236}">
                      <a16:creationId xmlns:a16="http://schemas.microsoft.com/office/drawing/2014/main" id="{F1569832-5365-5E44-FC28-A3A017940343}"/>
                    </a:ext>
                  </a:extLst>
                </p14:cNvPr>
                <p14:cNvContentPartPr/>
                <p14:nvPr/>
              </p14:nvContentPartPr>
              <p14:xfrm>
                <a:off x="2781000" y="2143280"/>
                <a:ext cx="360" cy="360"/>
              </p14:xfrm>
            </p:contentPart>
          </mc:Choice>
          <mc:Fallback xmlns="">
            <p:pic>
              <p:nvPicPr>
                <p:cNvPr id="29" name="Tinta 28">
                  <a:extLst>
                    <a:ext uri="{FF2B5EF4-FFF2-40B4-BE49-F238E27FC236}">
                      <a16:creationId xmlns:a16="http://schemas.microsoft.com/office/drawing/2014/main" id="{F1569832-5365-5E44-FC28-A3A01794034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718000" y="208028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30" name="Tinta 29">
                  <a:extLst>
                    <a:ext uri="{FF2B5EF4-FFF2-40B4-BE49-F238E27FC236}">
                      <a16:creationId xmlns:a16="http://schemas.microsoft.com/office/drawing/2014/main" id="{6B1F09CC-8974-3684-1705-EE81453751DB}"/>
                    </a:ext>
                  </a:extLst>
                </p14:cNvPr>
                <p14:cNvContentPartPr/>
                <p14:nvPr/>
              </p14:nvContentPartPr>
              <p14:xfrm>
                <a:off x="2725560" y="2122760"/>
                <a:ext cx="41760" cy="360"/>
              </p14:xfrm>
            </p:contentPart>
          </mc:Choice>
          <mc:Fallback xmlns="">
            <p:pic>
              <p:nvPicPr>
                <p:cNvPr id="30" name="Tinta 29">
                  <a:extLst>
                    <a:ext uri="{FF2B5EF4-FFF2-40B4-BE49-F238E27FC236}">
                      <a16:creationId xmlns:a16="http://schemas.microsoft.com/office/drawing/2014/main" id="{6B1F09CC-8974-3684-1705-EE81453751DB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662920" y="2059760"/>
                  <a:ext cx="1674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31" name="Tinta 30">
                  <a:extLst>
                    <a:ext uri="{FF2B5EF4-FFF2-40B4-BE49-F238E27FC236}">
                      <a16:creationId xmlns:a16="http://schemas.microsoft.com/office/drawing/2014/main" id="{06ADF170-0725-1899-BDAE-E5C6B2EAB3EB}"/>
                    </a:ext>
                  </a:extLst>
                </p14:cNvPr>
                <p14:cNvContentPartPr/>
                <p14:nvPr/>
              </p14:nvContentPartPr>
              <p14:xfrm>
                <a:off x="2698200" y="2122760"/>
                <a:ext cx="7200" cy="14040"/>
              </p14:xfrm>
            </p:contentPart>
          </mc:Choice>
          <mc:Fallback xmlns="">
            <p:pic>
              <p:nvPicPr>
                <p:cNvPr id="31" name="Tinta 30">
                  <a:extLst>
                    <a:ext uri="{FF2B5EF4-FFF2-40B4-BE49-F238E27FC236}">
                      <a16:creationId xmlns:a16="http://schemas.microsoft.com/office/drawing/2014/main" id="{06ADF170-0725-1899-BDAE-E5C6B2EAB3EB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635200" y="2059760"/>
                  <a:ext cx="13284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32" name="Tinta 31">
                  <a:extLst>
                    <a:ext uri="{FF2B5EF4-FFF2-40B4-BE49-F238E27FC236}">
                      <a16:creationId xmlns:a16="http://schemas.microsoft.com/office/drawing/2014/main" id="{CE20ED30-5066-7FE2-8541-63623488A003}"/>
                    </a:ext>
                  </a:extLst>
                </p14:cNvPr>
                <p14:cNvContentPartPr/>
                <p14:nvPr/>
              </p14:nvContentPartPr>
              <p14:xfrm>
                <a:off x="2705040" y="2163800"/>
                <a:ext cx="360" cy="360"/>
              </p14:xfrm>
            </p:contentPart>
          </mc:Choice>
          <mc:Fallback xmlns="">
            <p:pic>
              <p:nvPicPr>
                <p:cNvPr id="32" name="Tinta 31">
                  <a:extLst>
                    <a:ext uri="{FF2B5EF4-FFF2-40B4-BE49-F238E27FC236}">
                      <a16:creationId xmlns:a16="http://schemas.microsoft.com/office/drawing/2014/main" id="{CE20ED30-5066-7FE2-8541-63623488A00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642400" y="210116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33" name="Tinta 32">
                  <a:extLst>
                    <a:ext uri="{FF2B5EF4-FFF2-40B4-BE49-F238E27FC236}">
                      <a16:creationId xmlns:a16="http://schemas.microsoft.com/office/drawing/2014/main" id="{F9FB30EE-1A76-AF11-55CA-5C9C72FFD2A7}"/>
                    </a:ext>
                  </a:extLst>
                </p14:cNvPr>
                <p14:cNvContentPartPr/>
                <p14:nvPr/>
              </p14:nvContentPartPr>
              <p14:xfrm>
                <a:off x="2718720" y="2184680"/>
                <a:ext cx="360" cy="28080"/>
              </p14:xfrm>
            </p:contentPart>
          </mc:Choice>
          <mc:Fallback xmlns="">
            <p:pic>
              <p:nvPicPr>
                <p:cNvPr id="33" name="Tinta 32">
                  <a:extLst>
                    <a:ext uri="{FF2B5EF4-FFF2-40B4-BE49-F238E27FC236}">
                      <a16:creationId xmlns:a16="http://schemas.microsoft.com/office/drawing/2014/main" id="{F9FB30EE-1A76-AF11-55CA-5C9C72FFD2A7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656080" y="2121680"/>
                  <a:ext cx="12600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34" name="Tinta 33">
                  <a:extLst>
                    <a:ext uri="{FF2B5EF4-FFF2-40B4-BE49-F238E27FC236}">
                      <a16:creationId xmlns:a16="http://schemas.microsoft.com/office/drawing/2014/main" id="{E480C28E-F653-2AA7-5FD7-30988CC4D442}"/>
                    </a:ext>
                  </a:extLst>
                </p14:cNvPr>
                <p14:cNvContentPartPr/>
                <p14:nvPr/>
              </p14:nvContentPartPr>
              <p14:xfrm>
                <a:off x="2711880" y="2226080"/>
                <a:ext cx="360" cy="360"/>
              </p14:xfrm>
            </p:contentPart>
          </mc:Choice>
          <mc:Fallback xmlns="">
            <p:pic>
              <p:nvPicPr>
                <p:cNvPr id="34" name="Tinta 33">
                  <a:extLst>
                    <a:ext uri="{FF2B5EF4-FFF2-40B4-BE49-F238E27FC236}">
                      <a16:creationId xmlns:a16="http://schemas.microsoft.com/office/drawing/2014/main" id="{E480C28E-F653-2AA7-5FD7-30988CC4D44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649240" y="216308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5" name="Tinta 34">
                  <a:extLst>
                    <a:ext uri="{FF2B5EF4-FFF2-40B4-BE49-F238E27FC236}">
                      <a16:creationId xmlns:a16="http://schemas.microsoft.com/office/drawing/2014/main" id="{DB96EF2D-8D69-0CB0-DFAC-AEF9ADF3105F}"/>
                    </a:ext>
                  </a:extLst>
                </p14:cNvPr>
                <p14:cNvContentPartPr/>
                <p14:nvPr/>
              </p14:nvContentPartPr>
              <p14:xfrm>
                <a:off x="2684520" y="2226080"/>
                <a:ext cx="360" cy="360"/>
              </p14:xfrm>
            </p:contentPart>
          </mc:Choice>
          <mc:Fallback xmlns="">
            <p:pic>
              <p:nvPicPr>
                <p:cNvPr id="35" name="Tinta 34">
                  <a:extLst>
                    <a:ext uri="{FF2B5EF4-FFF2-40B4-BE49-F238E27FC236}">
                      <a16:creationId xmlns:a16="http://schemas.microsoft.com/office/drawing/2014/main" id="{DB96EF2D-8D69-0CB0-DFAC-AEF9ADF3105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621520" y="216308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36" name="Tinta 35">
                  <a:extLst>
                    <a:ext uri="{FF2B5EF4-FFF2-40B4-BE49-F238E27FC236}">
                      <a16:creationId xmlns:a16="http://schemas.microsoft.com/office/drawing/2014/main" id="{B2C301FD-D9A8-BFCF-164F-2BA2E39AD206}"/>
                    </a:ext>
                  </a:extLst>
                </p14:cNvPr>
                <p14:cNvContentPartPr/>
                <p14:nvPr/>
              </p14:nvContentPartPr>
              <p14:xfrm>
                <a:off x="2684520" y="2226080"/>
                <a:ext cx="360" cy="360"/>
              </p14:xfrm>
            </p:contentPart>
          </mc:Choice>
          <mc:Fallback xmlns="">
            <p:pic>
              <p:nvPicPr>
                <p:cNvPr id="36" name="Tinta 35">
                  <a:extLst>
                    <a:ext uri="{FF2B5EF4-FFF2-40B4-BE49-F238E27FC236}">
                      <a16:creationId xmlns:a16="http://schemas.microsoft.com/office/drawing/2014/main" id="{B2C301FD-D9A8-BFCF-164F-2BA2E39AD20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621520" y="216308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37" name="Tinta 36">
                  <a:extLst>
                    <a:ext uri="{FF2B5EF4-FFF2-40B4-BE49-F238E27FC236}">
                      <a16:creationId xmlns:a16="http://schemas.microsoft.com/office/drawing/2014/main" id="{7BBBE0B2-0645-7480-B4C6-3FCB34BCDFF1}"/>
                    </a:ext>
                  </a:extLst>
                </p14:cNvPr>
                <p14:cNvContentPartPr/>
                <p14:nvPr/>
              </p14:nvContentPartPr>
              <p14:xfrm>
                <a:off x="2663640" y="2232920"/>
                <a:ext cx="360" cy="360"/>
              </p14:xfrm>
            </p:contentPart>
          </mc:Choice>
          <mc:Fallback xmlns="">
            <p:pic>
              <p:nvPicPr>
                <p:cNvPr id="37" name="Tinta 36">
                  <a:extLst>
                    <a:ext uri="{FF2B5EF4-FFF2-40B4-BE49-F238E27FC236}">
                      <a16:creationId xmlns:a16="http://schemas.microsoft.com/office/drawing/2014/main" id="{7BBBE0B2-0645-7480-B4C6-3FCB34BCDFF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601000" y="216992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38" name="Tinta 37">
                  <a:extLst>
                    <a:ext uri="{FF2B5EF4-FFF2-40B4-BE49-F238E27FC236}">
                      <a16:creationId xmlns:a16="http://schemas.microsoft.com/office/drawing/2014/main" id="{340EBB11-2435-F353-7DA7-CC644844D977}"/>
                    </a:ext>
                  </a:extLst>
                </p14:cNvPr>
                <p14:cNvContentPartPr/>
                <p14:nvPr/>
              </p14:nvContentPartPr>
              <p14:xfrm>
                <a:off x="2684520" y="2150120"/>
                <a:ext cx="360" cy="360"/>
              </p14:xfrm>
            </p:contentPart>
          </mc:Choice>
          <mc:Fallback xmlns="">
            <p:pic>
              <p:nvPicPr>
                <p:cNvPr id="38" name="Tinta 37">
                  <a:extLst>
                    <a:ext uri="{FF2B5EF4-FFF2-40B4-BE49-F238E27FC236}">
                      <a16:creationId xmlns:a16="http://schemas.microsoft.com/office/drawing/2014/main" id="{340EBB11-2435-F353-7DA7-CC644844D97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621520" y="208748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39" name="Tinta 38">
                  <a:extLst>
                    <a:ext uri="{FF2B5EF4-FFF2-40B4-BE49-F238E27FC236}">
                      <a16:creationId xmlns:a16="http://schemas.microsoft.com/office/drawing/2014/main" id="{A9E08622-D631-CD8D-AA9B-24371D0773BD}"/>
                    </a:ext>
                  </a:extLst>
                </p14:cNvPr>
                <p14:cNvContentPartPr/>
                <p14:nvPr/>
              </p14:nvContentPartPr>
              <p14:xfrm>
                <a:off x="2705040" y="2129600"/>
                <a:ext cx="360" cy="360"/>
              </p14:xfrm>
            </p:contentPart>
          </mc:Choice>
          <mc:Fallback xmlns="">
            <p:pic>
              <p:nvPicPr>
                <p:cNvPr id="39" name="Tinta 38">
                  <a:extLst>
                    <a:ext uri="{FF2B5EF4-FFF2-40B4-BE49-F238E27FC236}">
                      <a16:creationId xmlns:a16="http://schemas.microsoft.com/office/drawing/2014/main" id="{A9E08622-D631-CD8D-AA9B-24371D0773B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642400" y="206660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40" name="Tinta 39">
                  <a:extLst>
                    <a:ext uri="{FF2B5EF4-FFF2-40B4-BE49-F238E27FC236}">
                      <a16:creationId xmlns:a16="http://schemas.microsoft.com/office/drawing/2014/main" id="{E8BD2C1C-D409-6CF2-DA5C-413C1E47A214}"/>
                    </a:ext>
                  </a:extLst>
                </p14:cNvPr>
                <p14:cNvContentPartPr/>
                <p14:nvPr/>
              </p14:nvContentPartPr>
              <p14:xfrm>
                <a:off x="2691360" y="2108720"/>
                <a:ext cx="360" cy="360"/>
              </p14:xfrm>
            </p:contentPart>
          </mc:Choice>
          <mc:Fallback xmlns="">
            <p:pic>
              <p:nvPicPr>
                <p:cNvPr id="40" name="Tinta 39">
                  <a:extLst>
                    <a:ext uri="{FF2B5EF4-FFF2-40B4-BE49-F238E27FC236}">
                      <a16:creationId xmlns:a16="http://schemas.microsoft.com/office/drawing/2014/main" id="{E8BD2C1C-D409-6CF2-DA5C-413C1E47A21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628360" y="204608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41" name="Tinta 40">
                  <a:extLst>
                    <a:ext uri="{FF2B5EF4-FFF2-40B4-BE49-F238E27FC236}">
                      <a16:creationId xmlns:a16="http://schemas.microsoft.com/office/drawing/2014/main" id="{1CC89316-3597-10B8-AEAC-BA9E5536C823}"/>
                    </a:ext>
                  </a:extLst>
                </p14:cNvPr>
                <p14:cNvContentPartPr/>
                <p14:nvPr/>
              </p14:nvContentPartPr>
              <p14:xfrm>
                <a:off x="2677320" y="2101880"/>
                <a:ext cx="360" cy="360"/>
              </p14:xfrm>
            </p:contentPart>
          </mc:Choice>
          <mc:Fallback xmlns="">
            <p:pic>
              <p:nvPicPr>
                <p:cNvPr id="41" name="Tinta 40">
                  <a:extLst>
                    <a:ext uri="{FF2B5EF4-FFF2-40B4-BE49-F238E27FC236}">
                      <a16:creationId xmlns:a16="http://schemas.microsoft.com/office/drawing/2014/main" id="{1CC89316-3597-10B8-AEAC-BA9E5536C82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614680" y="203924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4116" name="Tinta 4115">
                <a:extLst>
                  <a:ext uri="{FF2B5EF4-FFF2-40B4-BE49-F238E27FC236}">
                    <a16:creationId xmlns:a16="http://schemas.microsoft.com/office/drawing/2014/main" id="{7DDB7556-62CA-BEFA-2C1E-45037871A58B}"/>
                  </a:ext>
                </a:extLst>
              </p14:cNvPr>
              <p14:cNvContentPartPr/>
              <p14:nvPr/>
            </p14:nvContentPartPr>
            <p14:xfrm>
              <a:off x="934920" y="2194400"/>
              <a:ext cx="360" cy="360"/>
            </p14:xfrm>
          </p:contentPart>
        </mc:Choice>
        <mc:Fallback xmlns="">
          <p:pic>
            <p:nvPicPr>
              <p:cNvPr id="4116" name="Tinta 4115">
                <a:extLst>
                  <a:ext uri="{FF2B5EF4-FFF2-40B4-BE49-F238E27FC236}">
                    <a16:creationId xmlns:a16="http://schemas.microsoft.com/office/drawing/2014/main" id="{7DDB7556-62CA-BEFA-2C1E-45037871A58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71920" y="213176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4117" name="Tinta 4116">
                <a:extLst>
                  <a:ext uri="{FF2B5EF4-FFF2-40B4-BE49-F238E27FC236}">
                    <a16:creationId xmlns:a16="http://schemas.microsoft.com/office/drawing/2014/main" id="{EBDEDA6B-8BFC-CDE0-1492-75ADFDC61384}"/>
                  </a:ext>
                </a:extLst>
              </p14:cNvPr>
              <p14:cNvContentPartPr/>
              <p14:nvPr/>
            </p14:nvContentPartPr>
            <p14:xfrm>
              <a:off x="907200" y="2194400"/>
              <a:ext cx="14040" cy="360"/>
            </p14:xfrm>
          </p:contentPart>
        </mc:Choice>
        <mc:Fallback xmlns="">
          <p:pic>
            <p:nvPicPr>
              <p:cNvPr id="4117" name="Tinta 4116">
                <a:extLst>
                  <a:ext uri="{FF2B5EF4-FFF2-40B4-BE49-F238E27FC236}">
                    <a16:creationId xmlns:a16="http://schemas.microsoft.com/office/drawing/2014/main" id="{EBDEDA6B-8BFC-CDE0-1492-75ADFDC6138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44200" y="2131760"/>
                <a:ext cx="13968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4118" name="Tinta 4117">
                <a:extLst>
                  <a:ext uri="{FF2B5EF4-FFF2-40B4-BE49-F238E27FC236}">
                    <a16:creationId xmlns:a16="http://schemas.microsoft.com/office/drawing/2014/main" id="{5C1C49B7-87BE-279A-04AA-64A17D67B6C6}"/>
                  </a:ext>
                </a:extLst>
              </p14:cNvPr>
              <p14:cNvContentPartPr/>
              <p14:nvPr/>
            </p14:nvContentPartPr>
            <p14:xfrm>
              <a:off x="865800" y="2194400"/>
              <a:ext cx="360" cy="360"/>
            </p14:xfrm>
          </p:contentPart>
        </mc:Choice>
        <mc:Fallback xmlns="">
          <p:pic>
            <p:nvPicPr>
              <p:cNvPr id="4118" name="Tinta 4117">
                <a:extLst>
                  <a:ext uri="{FF2B5EF4-FFF2-40B4-BE49-F238E27FC236}">
                    <a16:creationId xmlns:a16="http://schemas.microsoft.com/office/drawing/2014/main" id="{5C1C49B7-87BE-279A-04AA-64A17D67B6C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03160" y="213176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4119" name="Tinta 4118">
                <a:extLst>
                  <a:ext uri="{FF2B5EF4-FFF2-40B4-BE49-F238E27FC236}">
                    <a16:creationId xmlns:a16="http://schemas.microsoft.com/office/drawing/2014/main" id="{90F10931-92F0-F659-A805-BA58EC1D555B}"/>
                  </a:ext>
                </a:extLst>
              </p14:cNvPr>
              <p14:cNvContentPartPr/>
              <p14:nvPr/>
            </p14:nvContentPartPr>
            <p14:xfrm>
              <a:off x="824400" y="2208440"/>
              <a:ext cx="360" cy="360"/>
            </p14:xfrm>
          </p:contentPart>
        </mc:Choice>
        <mc:Fallback xmlns="">
          <p:pic>
            <p:nvPicPr>
              <p:cNvPr id="4119" name="Tinta 4118">
                <a:extLst>
                  <a:ext uri="{FF2B5EF4-FFF2-40B4-BE49-F238E27FC236}">
                    <a16:creationId xmlns:a16="http://schemas.microsoft.com/office/drawing/2014/main" id="{90F10931-92F0-F659-A805-BA58EC1D555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61760" y="214544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4120" name="Tinta 4119">
                <a:extLst>
                  <a:ext uri="{FF2B5EF4-FFF2-40B4-BE49-F238E27FC236}">
                    <a16:creationId xmlns:a16="http://schemas.microsoft.com/office/drawing/2014/main" id="{3D6894F6-4ECE-E978-EBB6-D7968EF62E92}"/>
                  </a:ext>
                </a:extLst>
              </p14:cNvPr>
              <p14:cNvContentPartPr/>
              <p14:nvPr/>
            </p14:nvContentPartPr>
            <p14:xfrm>
              <a:off x="776160" y="2235800"/>
              <a:ext cx="360" cy="360"/>
            </p14:xfrm>
          </p:contentPart>
        </mc:Choice>
        <mc:Fallback xmlns="">
          <p:pic>
            <p:nvPicPr>
              <p:cNvPr id="4120" name="Tinta 4119">
                <a:extLst>
                  <a:ext uri="{FF2B5EF4-FFF2-40B4-BE49-F238E27FC236}">
                    <a16:creationId xmlns:a16="http://schemas.microsoft.com/office/drawing/2014/main" id="{3D6894F6-4ECE-E978-EBB6-D7968EF62E9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3520" y="217316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4121" name="Tinta 4120">
                <a:extLst>
                  <a:ext uri="{FF2B5EF4-FFF2-40B4-BE49-F238E27FC236}">
                    <a16:creationId xmlns:a16="http://schemas.microsoft.com/office/drawing/2014/main" id="{0468854C-61E3-44F6-97C3-68D3D9B57A2C}"/>
                  </a:ext>
                </a:extLst>
              </p14:cNvPr>
              <p14:cNvContentPartPr/>
              <p14:nvPr/>
            </p14:nvContentPartPr>
            <p14:xfrm>
              <a:off x="741960" y="2235800"/>
              <a:ext cx="360" cy="360"/>
            </p14:xfrm>
          </p:contentPart>
        </mc:Choice>
        <mc:Fallback xmlns="">
          <p:pic>
            <p:nvPicPr>
              <p:cNvPr id="4121" name="Tinta 4120">
                <a:extLst>
                  <a:ext uri="{FF2B5EF4-FFF2-40B4-BE49-F238E27FC236}">
                    <a16:creationId xmlns:a16="http://schemas.microsoft.com/office/drawing/2014/main" id="{0468854C-61E3-44F6-97C3-68D3D9B57A2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78960" y="217316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4122" name="Tinta 4121">
                <a:extLst>
                  <a:ext uri="{FF2B5EF4-FFF2-40B4-BE49-F238E27FC236}">
                    <a16:creationId xmlns:a16="http://schemas.microsoft.com/office/drawing/2014/main" id="{C704CA27-63A6-F2A1-1A3C-6FB5D63F22FB}"/>
                  </a:ext>
                </a:extLst>
              </p14:cNvPr>
              <p14:cNvContentPartPr/>
              <p14:nvPr/>
            </p14:nvContentPartPr>
            <p14:xfrm>
              <a:off x="672840" y="2228960"/>
              <a:ext cx="20880" cy="360"/>
            </p14:xfrm>
          </p:contentPart>
        </mc:Choice>
        <mc:Fallback xmlns="">
          <p:pic>
            <p:nvPicPr>
              <p:cNvPr id="4122" name="Tinta 4121">
                <a:extLst>
                  <a:ext uri="{FF2B5EF4-FFF2-40B4-BE49-F238E27FC236}">
                    <a16:creationId xmlns:a16="http://schemas.microsoft.com/office/drawing/2014/main" id="{C704CA27-63A6-F2A1-1A3C-6FB5D63F22FB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610200" y="2165960"/>
                <a:ext cx="14652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4123" name="Tinta 4122">
                <a:extLst>
                  <a:ext uri="{FF2B5EF4-FFF2-40B4-BE49-F238E27FC236}">
                    <a16:creationId xmlns:a16="http://schemas.microsoft.com/office/drawing/2014/main" id="{EA74AF8E-BF61-5592-3DDF-0AE6CABFA510}"/>
                  </a:ext>
                </a:extLst>
              </p14:cNvPr>
              <p14:cNvContentPartPr/>
              <p14:nvPr/>
            </p14:nvContentPartPr>
            <p14:xfrm>
              <a:off x="604080" y="2215280"/>
              <a:ext cx="28080" cy="7200"/>
            </p14:xfrm>
          </p:contentPart>
        </mc:Choice>
        <mc:Fallback xmlns="">
          <p:pic>
            <p:nvPicPr>
              <p:cNvPr id="4123" name="Tinta 4122">
                <a:extLst>
                  <a:ext uri="{FF2B5EF4-FFF2-40B4-BE49-F238E27FC236}">
                    <a16:creationId xmlns:a16="http://schemas.microsoft.com/office/drawing/2014/main" id="{EA74AF8E-BF61-5592-3DDF-0AE6CABFA510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541080" y="2152280"/>
                <a:ext cx="153720" cy="13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4124" name="Tinta 4123">
                <a:extLst>
                  <a:ext uri="{FF2B5EF4-FFF2-40B4-BE49-F238E27FC236}">
                    <a16:creationId xmlns:a16="http://schemas.microsoft.com/office/drawing/2014/main" id="{A5383D42-823B-C422-2BAE-E0AED26ED2F5}"/>
                  </a:ext>
                </a:extLst>
              </p14:cNvPr>
              <p14:cNvContentPartPr/>
              <p14:nvPr/>
            </p14:nvContentPartPr>
            <p14:xfrm>
              <a:off x="549000" y="2208440"/>
              <a:ext cx="28080" cy="360"/>
            </p14:xfrm>
          </p:contentPart>
        </mc:Choice>
        <mc:Fallback xmlns="">
          <p:pic>
            <p:nvPicPr>
              <p:cNvPr id="4124" name="Tinta 4123">
                <a:extLst>
                  <a:ext uri="{FF2B5EF4-FFF2-40B4-BE49-F238E27FC236}">
                    <a16:creationId xmlns:a16="http://schemas.microsoft.com/office/drawing/2014/main" id="{A5383D42-823B-C422-2BAE-E0AED26ED2F5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486000" y="2145440"/>
                <a:ext cx="15372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4125" name="Tinta 4124">
                <a:extLst>
                  <a:ext uri="{FF2B5EF4-FFF2-40B4-BE49-F238E27FC236}">
                    <a16:creationId xmlns:a16="http://schemas.microsoft.com/office/drawing/2014/main" id="{AB04A609-E155-94C5-08F5-B5ED4070A080}"/>
                  </a:ext>
                </a:extLst>
              </p14:cNvPr>
              <p14:cNvContentPartPr/>
              <p14:nvPr/>
            </p14:nvContentPartPr>
            <p14:xfrm>
              <a:off x="514440" y="2208440"/>
              <a:ext cx="360" cy="360"/>
            </p14:xfrm>
          </p:contentPart>
        </mc:Choice>
        <mc:Fallback xmlns="">
          <p:pic>
            <p:nvPicPr>
              <p:cNvPr id="4125" name="Tinta 4124">
                <a:extLst>
                  <a:ext uri="{FF2B5EF4-FFF2-40B4-BE49-F238E27FC236}">
                    <a16:creationId xmlns:a16="http://schemas.microsoft.com/office/drawing/2014/main" id="{AB04A609-E155-94C5-08F5-B5ED4070A08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51440" y="214544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4126" name="Tinta 4125">
                <a:extLst>
                  <a:ext uri="{FF2B5EF4-FFF2-40B4-BE49-F238E27FC236}">
                    <a16:creationId xmlns:a16="http://schemas.microsoft.com/office/drawing/2014/main" id="{123B65A0-6B53-5D73-D1D8-08EDACF81A34}"/>
                  </a:ext>
                </a:extLst>
              </p14:cNvPr>
              <p14:cNvContentPartPr/>
              <p14:nvPr/>
            </p14:nvContentPartPr>
            <p14:xfrm>
              <a:off x="473040" y="2208440"/>
              <a:ext cx="360" cy="360"/>
            </p14:xfrm>
          </p:contentPart>
        </mc:Choice>
        <mc:Fallback xmlns="">
          <p:pic>
            <p:nvPicPr>
              <p:cNvPr id="4126" name="Tinta 4125">
                <a:extLst>
                  <a:ext uri="{FF2B5EF4-FFF2-40B4-BE49-F238E27FC236}">
                    <a16:creationId xmlns:a16="http://schemas.microsoft.com/office/drawing/2014/main" id="{123B65A0-6B53-5D73-D1D8-08EDACF81A34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410040" y="214544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4127" name="Tinta 4126">
                <a:extLst>
                  <a:ext uri="{FF2B5EF4-FFF2-40B4-BE49-F238E27FC236}">
                    <a16:creationId xmlns:a16="http://schemas.microsoft.com/office/drawing/2014/main" id="{36C1D004-53DC-2AF2-0F9B-7BCFBBB278F4}"/>
                  </a:ext>
                </a:extLst>
              </p14:cNvPr>
              <p14:cNvContentPartPr/>
              <p14:nvPr/>
            </p14:nvContentPartPr>
            <p14:xfrm>
              <a:off x="445320" y="2201240"/>
              <a:ext cx="360" cy="360"/>
            </p14:xfrm>
          </p:contentPart>
        </mc:Choice>
        <mc:Fallback xmlns="">
          <p:pic>
            <p:nvPicPr>
              <p:cNvPr id="4127" name="Tinta 4126">
                <a:extLst>
                  <a:ext uri="{FF2B5EF4-FFF2-40B4-BE49-F238E27FC236}">
                    <a16:creationId xmlns:a16="http://schemas.microsoft.com/office/drawing/2014/main" id="{36C1D004-53DC-2AF2-0F9B-7BCFBBB278F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82680" y="213860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4128" name="Tinta 4127">
                <a:extLst>
                  <a:ext uri="{FF2B5EF4-FFF2-40B4-BE49-F238E27FC236}">
                    <a16:creationId xmlns:a16="http://schemas.microsoft.com/office/drawing/2014/main" id="{E776ED8B-D749-CFAF-BFE1-1B60ED25EDA1}"/>
                  </a:ext>
                </a:extLst>
              </p14:cNvPr>
              <p14:cNvContentPartPr/>
              <p14:nvPr/>
            </p14:nvContentPartPr>
            <p14:xfrm>
              <a:off x="404280" y="2201240"/>
              <a:ext cx="360" cy="360"/>
            </p14:xfrm>
          </p:contentPart>
        </mc:Choice>
        <mc:Fallback xmlns="">
          <p:pic>
            <p:nvPicPr>
              <p:cNvPr id="4128" name="Tinta 4127">
                <a:extLst>
                  <a:ext uri="{FF2B5EF4-FFF2-40B4-BE49-F238E27FC236}">
                    <a16:creationId xmlns:a16="http://schemas.microsoft.com/office/drawing/2014/main" id="{E776ED8B-D749-CFAF-BFE1-1B60ED25EDA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41280" y="213860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4129" name="Tinta 4128">
                <a:extLst>
                  <a:ext uri="{FF2B5EF4-FFF2-40B4-BE49-F238E27FC236}">
                    <a16:creationId xmlns:a16="http://schemas.microsoft.com/office/drawing/2014/main" id="{2EF113CA-6C5B-A0C0-2D36-C4E99316B5FC}"/>
                  </a:ext>
                </a:extLst>
              </p14:cNvPr>
              <p14:cNvContentPartPr/>
              <p14:nvPr/>
            </p14:nvContentPartPr>
            <p14:xfrm>
              <a:off x="714240" y="2167040"/>
              <a:ext cx="360" cy="360"/>
            </p14:xfrm>
          </p:contentPart>
        </mc:Choice>
        <mc:Fallback xmlns="">
          <p:pic>
            <p:nvPicPr>
              <p:cNvPr id="4129" name="Tinta 4128">
                <a:extLst>
                  <a:ext uri="{FF2B5EF4-FFF2-40B4-BE49-F238E27FC236}">
                    <a16:creationId xmlns:a16="http://schemas.microsoft.com/office/drawing/2014/main" id="{2EF113CA-6C5B-A0C0-2D36-C4E99316B5F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51600" y="210404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4130" name="Tinta 4129">
                <a:extLst>
                  <a:ext uri="{FF2B5EF4-FFF2-40B4-BE49-F238E27FC236}">
                    <a16:creationId xmlns:a16="http://schemas.microsoft.com/office/drawing/2014/main" id="{A6407E1A-5356-F8CD-0057-645649E4D529}"/>
                  </a:ext>
                </a:extLst>
              </p14:cNvPr>
              <p14:cNvContentPartPr/>
              <p14:nvPr/>
            </p14:nvContentPartPr>
            <p14:xfrm>
              <a:off x="769320" y="2160200"/>
              <a:ext cx="28080" cy="360"/>
            </p14:xfrm>
          </p:contentPart>
        </mc:Choice>
        <mc:Fallback xmlns="">
          <p:pic>
            <p:nvPicPr>
              <p:cNvPr id="4130" name="Tinta 4129">
                <a:extLst>
                  <a:ext uri="{FF2B5EF4-FFF2-40B4-BE49-F238E27FC236}">
                    <a16:creationId xmlns:a16="http://schemas.microsoft.com/office/drawing/2014/main" id="{A6407E1A-5356-F8CD-0057-645649E4D529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706680" y="2097200"/>
                <a:ext cx="15372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4131" name="Tinta 4130">
                <a:extLst>
                  <a:ext uri="{FF2B5EF4-FFF2-40B4-BE49-F238E27FC236}">
                    <a16:creationId xmlns:a16="http://schemas.microsoft.com/office/drawing/2014/main" id="{ED7F8B91-F907-F0E2-C551-FB9F31897718}"/>
                  </a:ext>
                </a:extLst>
              </p14:cNvPr>
              <p14:cNvContentPartPr/>
              <p14:nvPr/>
            </p14:nvContentPartPr>
            <p14:xfrm>
              <a:off x="852120" y="2146160"/>
              <a:ext cx="360" cy="360"/>
            </p14:xfrm>
          </p:contentPart>
        </mc:Choice>
        <mc:Fallback xmlns="">
          <p:pic>
            <p:nvPicPr>
              <p:cNvPr id="4131" name="Tinta 4130">
                <a:extLst>
                  <a:ext uri="{FF2B5EF4-FFF2-40B4-BE49-F238E27FC236}">
                    <a16:creationId xmlns:a16="http://schemas.microsoft.com/office/drawing/2014/main" id="{ED7F8B91-F907-F0E2-C551-FB9F3189771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89120" y="208352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4132" name="Tinta 4131">
                <a:extLst>
                  <a:ext uri="{FF2B5EF4-FFF2-40B4-BE49-F238E27FC236}">
                    <a16:creationId xmlns:a16="http://schemas.microsoft.com/office/drawing/2014/main" id="{64B101D6-A37F-5BFA-D0AE-B1F58AB873F1}"/>
                  </a:ext>
                </a:extLst>
              </p14:cNvPr>
              <p14:cNvContentPartPr/>
              <p14:nvPr/>
            </p14:nvContentPartPr>
            <p14:xfrm>
              <a:off x="907200" y="2125640"/>
              <a:ext cx="14040" cy="360"/>
            </p14:xfrm>
          </p:contentPart>
        </mc:Choice>
        <mc:Fallback xmlns="">
          <p:pic>
            <p:nvPicPr>
              <p:cNvPr id="4132" name="Tinta 4131">
                <a:extLst>
                  <a:ext uri="{FF2B5EF4-FFF2-40B4-BE49-F238E27FC236}">
                    <a16:creationId xmlns:a16="http://schemas.microsoft.com/office/drawing/2014/main" id="{64B101D6-A37F-5BFA-D0AE-B1F58AB873F1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844200" y="2062640"/>
                <a:ext cx="139680" cy="126000"/>
              </a:xfrm>
              <a:prstGeom prst="rect">
                <a:avLst/>
              </a:prstGeom>
            </p:spPr>
          </p:pic>
        </mc:Fallback>
      </mc:AlternateContent>
      <p:sp>
        <p:nvSpPr>
          <p:cNvPr id="4142" name="Retângulo Arredondado 4141">
            <a:extLst>
              <a:ext uri="{FF2B5EF4-FFF2-40B4-BE49-F238E27FC236}">
                <a16:creationId xmlns:a16="http://schemas.microsoft.com/office/drawing/2014/main" id="{0416FB9D-DF0B-4362-4A4D-0313D5C5F400}"/>
              </a:ext>
            </a:extLst>
          </p:cNvPr>
          <p:cNvSpPr/>
          <p:nvPr/>
        </p:nvSpPr>
        <p:spPr>
          <a:xfrm>
            <a:off x="534714" y="5377846"/>
            <a:ext cx="1745227" cy="13744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43" name="CaixaDeTexto 4142">
            <a:extLst>
              <a:ext uri="{FF2B5EF4-FFF2-40B4-BE49-F238E27FC236}">
                <a16:creationId xmlns:a16="http://schemas.microsoft.com/office/drawing/2014/main" id="{96F58B98-C3B6-2492-62B6-B4FF7D28A877}"/>
              </a:ext>
            </a:extLst>
          </p:cNvPr>
          <p:cNvSpPr txBox="1"/>
          <p:nvPr/>
        </p:nvSpPr>
        <p:spPr>
          <a:xfrm>
            <a:off x="767938" y="5826567"/>
            <a:ext cx="147417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500" dirty="0">
                <a:latin typeface="Copperplate Gothic Bold" panose="020E0705020206020404" pitchFamily="34" charset="77"/>
              </a:rPr>
              <a:t>Fonte</a:t>
            </a:r>
          </a:p>
        </p:txBody>
      </p:sp>
      <p:pic>
        <p:nvPicPr>
          <p:cNvPr id="4146" name="Imagem 4145" descr="Diagrama&#10;&#10;Descrição gerada automaticamente">
            <a:extLst>
              <a:ext uri="{FF2B5EF4-FFF2-40B4-BE49-F238E27FC236}">
                <a16:creationId xmlns:a16="http://schemas.microsoft.com/office/drawing/2014/main" id="{434E000D-8F7B-6A45-9550-7B2BD9D0091E}"/>
              </a:ext>
            </a:extLst>
          </p:cNvPr>
          <p:cNvPicPr>
            <a:picLocks noChangeAspect="1"/>
          </p:cNvPicPr>
          <p:nvPr/>
        </p:nvPicPr>
        <p:blipFill rotWithShape="1">
          <a:blip r:embed="rId60"/>
          <a:srcRect l="44430" t="35212" r="43792" b="52797"/>
          <a:stretch/>
        </p:blipFill>
        <p:spPr>
          <a:xfrm>
            <a:off x="4059270" y="2519760"/>
            <a:ext cx="1032933" cy="508001"/>
          </a:xfrm>
          <a:prstGeom prst="rect">
            <a:avLst/>
          </a:prstGeom>
        </p:spPr>
      </p:pic>
      <p:sp>
        <p:nvSpPr>
          <p:cNvPr id="4147" name="Retângulo Arredondado 4146">
            <a:extLst>
              <a:ext uri="{FF2B5EF4-FFF2-40B4-BE49-F238E27FC236}">
                <a16:creationId xmlns:a16="http://schemas.microsoft.com/office/drawing/2014/main" id="{E8AEF167-2FEF-5360-5F95-FD3FF36021C3}"/>
              </a:ext>
            </a:extLst>
          </p:cNvPr>
          <p:cNvSpPr/>
          <p:nvPr/>
        </p:nvSpPr>
        <p:spPr>
          <a:xfrm>
            <a:off x="6415205" y="5395255"/>
            <a:ext cx="1744507" cy="1381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500" dirty="0">
                <a:solidFill>
                  <a:schemeClr val="accent4">
                    <a:lumMod val="10000"/>
                  </a:schemeClr>
                </a:solidFill>
                <a:latin typeface="Copperplate Gothic Bold" panose="020E0705020206020404" pitchFamily="34" charset="77"/>
              </a:rPr>
              <a:t>Fonte</a:t>
            </a:r>
          </a:p>
        </p:txBody>
      </p:sp>
      <p:sp>
        <p:nvSpPr>
          <p:cNvPr id="4153" name="Seta para Cima 4152">
            <a:extLst>
              <a:ext uri="{FF2B5EF4-FFF2-40B4-BE49-F238E27FC236}">
                <a16:creationId xmlns:a16="http://schemas.microsoft.com/office/drawing/2014/main" id="{D84270F8-C6A6-BA44-87E9-43F31E3D0078}"/>
              </a:ext>
            </a:extLst>
          </p:cNvPr>
          <p:cNvSpPr/>
          <p:nvPr/>
        </p:nvSpPr>
        <p:spPr>
          <a:xfrm>
            <a:off x="1195199" y="4558795"/>
            <a:ext cx="461520" cy="75029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54" name="Seta para Cima 4153">
            <a:extLst>
              <a:ext uri="{FF2B5EF4-FFF2-40B4-BE49-F238E27FC236}">
                <a16:creationId xmlns:a16="http://schemas.microsoft.com/office/drawing/2014/main" id="{F6724333-83B2-992C-6254-99FDA5AD78A9}"/>
              </a:ext>
            </a:extLst>
          </p:cNvPr>
          <p:cNvSpPr/>
          <p:nvPr/>
        </p:nvSpPr>
        <p:spPr>
          <a:xfrm>
            <a:off x="7035851" y="4558795"/>
            <a:ext cx="461520" cy="75029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157" name="Conector em Curva 4156">
            <a:extLst>
              <a:ext uri="{FF2B5EF4-FFF2-40B4-BE49-F238E27FC236}">
                <a16:creationId xmlns:a16="http://schemas.microsoft.com/office/drawing/2014/main" id="{061DB328-C97D-0A2B-FEF2-8807E5414820}"/>
              </a:ext>
            </a:extLst>
          </p:cNvPr>
          <p:cNvCxnSpPr>
            <a:cxnSpLocks/>
            <a:endCxn id="4146" idx="1"/>
          </p:cNvCxnSpPr>
          <p:nvPr/>
        </p:nvCxnSpPr>
        <p:spPr>
          <a:xfrm rot="5400000" flipH="1" flipV="1">
            <a:off x="3414619" y="3014503"/>
            <a:ext cx="885393" cy="403910"/>
          </a:xfrm>
          <a:prstGeom prst="curvedConnector2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60" name="Imagem 4159" descr="Uma imagem contendo peças de metal, dobradiça&#10;&#10;Descrição gerada automaticamente">
            <a:extLst>
              <a:ext uri="{FF2B5EF4-FFF2-40B4-BE49-F238E27FC236}">
                <a16:creationId xmlns:a16="http://schemas.microsoft.com/office/drawing/2014/main" id="{C998E97B-FE03-0B63-8AC8-DA9FF10157B0}"/>
              </a:ext>
            </a:extLst>
          </p:cNvPr>
          <p:cNvPicPr>
            <a:picLocks noChangeAspect="1"/>
          </p:cNvPicPr>
          <p:nvPr/>
        </p:nvPicPr>
        <p:blipFill>
          <a:blip r:embed="rId61"/>
          <a:stretch>
            <a:fillRect/>
          </a:stretch>
        </p:blipFill>
        <p:spPr>
          <a:xfrm>
            <a:off x="8716677" y="2859303"/>
            <a:ext cx="2280124" cy="2141935"/>
          </a:xfrm>
          <a:prstGeom prst="rect">
            <a:avLst/>
          </a:prstGeom>
        </p:spPr>
      </p:pic>
      <p:pic>
        <p:nvPicPr>
          <p:cNvPr id="4170" name="Imagem 4169" descr="Ícone&#10;&#10;Descrição gerada automaticamente">
            <a:extLst>
              <a:ext uri="{FF2B5EF4-FFF2-40B4-BE49-F238E27FC236}">
                <a16:creationId xmlns:a16="http://schemas.microsoft.com/office/drawing/2014/main" id="{8751C4C2-E723-93A9-9DC2-15F040C014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8435782">
            <a:off x="6885045" y="2064393"/>
            <a:ext cx="683120" cy="720323"/>
          </a:xfrm>
          <a:prstGeom prst="rect">
            <a:avLst/>
          </a:prstGeom>
        </p:spPr>
      </p:pic>
      <p:sp>
        <p:nvSpPr>
          <p:cNvPr id="4171" name="Forma Livre 4170">
            <a:extLst>
              <a:ext uri="{FF2B5EF4-FFF2-40B4-BE49-F238E27FC236}">
                <a16:creationId xmlns:a16="http://schemas.microsoft.com/office/drawing/2014/main" id="{9FD1BB5F-282C-D494-245A-43DAECC4906C}"/>
              </a:ext>
            </a:extLst>
          </p:cNvPr>
          <p:cNvSpPr/>
          <p:nvPr/>
        </p:nvSpPr>
        <p:spPr>
          <a:xfrm>
            <a:off x="5086749" y="1937037"/>
            <a:ext cx="4124984" cy="1240936"/>
          </a:xfrm>
          <a:custGeom>
            <a:avLst/>
            <a:gdLst>
              <a:gd name="connsiteX0" fmla="*/ 0 w 3962400"/>
              <a:gd name="connsiteY0" fmla="*/ 823096 h 1240936"/>
              <a:gd name="connsiteX1" fmla="*/ 491067 w 3962400"/>
              <a:gd name="connsiteY1" fmla="*/ 467496 h 1240936"/>
              <a:gd name="connsiteX2" fmla="*/ 931334 w 3962400"/>
              <a:gd name="connsiteY2" fmla="*/ 196563 h 1240936"/>
              <a:gd name="connsiteX3" fmla="*/ 1557867 w 3962400"/>
              <a:gd name="connsiteY3" fmla="*/ 27230 h 1240936"/>
              <a:gd name="connsiteX4" fmla="*/ 2082800 w 3962400"/>
              <a:gd name="connsiteY4" fmla="*/ 10296 h 1240936"/>
              <a:gd name="connsiteX5" fmla="*/ 2624667 w 3962400"/>
              <a:gd name="connsiteY5" fmla="*/ 128830 h 1240936"/>
              <a:gd name="connsiteX6" fmla="*/ 3031067 w 3962400"/>
              <a:gd name="connsiteY6" fmla="*/ 348963 h 1240936"/>
              <a:gd name="connsiteX7" fmla="*/ 3335867 w 3962400"/>
              <a:gd name="connsiteY7" fmla="*/ 636830 h 1240936"/>
              <a:gd name="connsiteX8" fmla="*/ 3725334 w 3962400"/>
              <a:gd name="connsiteY8" fmla="*/ 1161763 h 1240936"/>
              <a:gd name="connsiteX9" fmla="*/ 3962400 w 3962400"/>
              <a:gd name="connsiteY9" fmla="*/ 1229496 h 1240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962400" h="1240936">
                <a:moveTo>
                  <a:pt x="0" y="823096"/>
                </a:moveTo>
                <a:cubicBezTo>
                  <a:pt x="167922" y="697507"/>
                  <a:pt x="335845" y="571918"/>
                  <a:pt x="491067" y="467496"/>
                </a:cubicBezTo>
                <a:cubicBezTo>
                  <a:pt x="646289" y="363074"/>
                  <a:pt x="753534" y="269941"/>
                  <a:pt x="931334" y="196563"/>
                </a:cubicBezTo>
                <a:cubicBezTo>
                  <a:pt x="1109134" y="123185"/>
                  <a:pt x="1365956" y="58274"/>
                  <a:pt x="1557867" y="27230"/>
                </a:cubicBezTo>
                <a:cubicBezTo>
                  <a:pt x="1749778" y="-3815"/>
                  <a:pt x="1905000" y="-6637"/>
                  <a:pt x="2082800" y="10296"/>
                </a:cubicBezTo>
                <a:cubicBezTo>
                  <a:pt x="2260600" y="27229"/>
                  <a:pt x="2466623" y="72385"/>
                  <a:pt x="2624667" y="128830"/>
                </a:cubicBezTo>
                <a:cubicBezTo>
                  <a:pt x="2782712" y="185274"/>
                  <a:pt x="2912534" y="264296"/>
                  <a:pt x="3031067" y="348963"/>
                </a:cubicBezTo>
                <a:cubicBezTo>
                  <a:pt x="3149600" y="433630"/>
                  <a:pt x="3220156" y="501363"/>
                  <a:pt x="3335867" y="636830"/>
                </a:cubicBezTo>
                <a:cubicBezTo>
                  <a:pt x="3451578" y="772297"/>
                  <a:pt x="3620912" y="1062985"/>
                  <a:pt x="3725334" y="1161763"/>
                </a:cubicBezTo>
                <a:cubicBezTo>
                  <a:pt x="3829756" y="1260541"/>
                  <a:pt x="3896078" y="1245018"/>
                  <a:pt x="3962400" y="1229496"/>
                </a:cubicBezTo>
              </a:path>
            </a:pathLst>
          </a:custGeom>
          <a:noFill/>
          <a:ln w="571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2251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BF01A5-B8DE-2224-42E0-AD476881B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540367"/>
            <a:ext cx="8534401" cy="1021600"/>
          </a:xfrm>
        </p:spPr>
        <p:txBody>
          <a:bodyPr/>
          <a:lstStyle/>
          <a:p>
            <a:r>
              <a:rPr lang="pt-BR" dirty="0"/>
              <a:t>Esquema do FTDI para ESP32CAM - Processamento da Código da IDE do Arduino através no FTDI para gravar no próprio ESP32(Arquivo – Câmera_ESP32_inoIDE)</a:t>
            </a:r>
          </a:p>
        </p:txBody>
      </p:sp>
      <p:pic>
        <p:nvPicPr>
          <p:cNvPr id="4" name="Imagem 3" descr="Tela de celular com aplicativo aberto&#10;&#10;Descrição gerada automaticamente com confiança média">
            <a:extLst>
              <a:ext uri="{FF2B5EF4-FFF2-40B4-BE49-F238E27FC236}">
                <a16:creationId xmlns:a16="http://schemas.microsoft.com/office/drawing/2014/main" id="{E87F75BB-7BF6-352B-37F7-806465BD50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7690" y="2165351"/>
            <a:ext cx="8056619" cy="3966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493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FB9B21-2133-DF60-3174-A7B7BE212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51788"/>
            <a:ext cx="7011200" cy="1021600"/>
          </a:xfrm>
        </p:spPr>
        <p:txBody>
          <a:bodyPr/>
          <a:lstStyle/>
          <a:p>
            <a:r>
              <a:rPr lang="pt-BR" dirty="0"/>
              <a:t>Servidor Local – ESP32 – Será usado como </a:t>
            </a:r>
            <a:r>
              <a:rPr lang="pt-BR" dirty="0" err="1"/>
              <a:t>wifi</a:t>
            </a:r>
            <a:r>
              <a:rPr lang="pt-BR" dirty="0"/>
              <a:t> local para melhor conexão(Arquivo – Wifi_Local_ESP32_inoIDE)</a:t>
            </a:r>
          </a:p>
        </p:txBody>
      </p:sp>
      <p:pic>
        <p:nvPicPr>
          <p:cNvPr id="3" name="Picture 1" descr="page19image4238021312">
            <a:extLst>
              <a:ext uri="{FF2B5EF4-FFF2-40B4-BE49-F238E27FC236}">
                <a16:creationId xmlns:a16="http://schemas.microsoft.com/office/drawing/2014/main" id="{0BF10946-C21A-6058-77EC-B85751E8EF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368" r="39906" b="18584"/>
          <a:stretch/>
        </p:blipFill>
        <p:spPr bwMode="auto">
          <a:xfrm rot="16200000" flipV="1">
            <a:off x="6600691" y="2202679"/>
            <a:ext cx="1990073" cy="3561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 descr="Ícone&#10;&#10;Descrição gerada automaticamente">
            <a:extLst>
              <a:ext uri="{FF2B5EF4-FFF2-40B4-BE49-F238E27FC236}">
                <a16:creationId xmlns:a16="http://schemas.microsoft.com/office/drawing/2014/main" id="{9E6AC6B2-47AC-4864-A753-AABEAAD651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8435782">
            <a:off x="9528297" y="3518814"/>
            <a:ext cx="683120" cy="72032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Tinta 4">
                <a:extLst>
                  <a:ext uri="{FF2B5EF4-FFF2-40B4-BE49-F238E27FC236}">
                    <a16:creationId xmlns:a16="http://schemas.microsoft.com/office/drawing/2014/main" id="{F19417A4-8A69-DD1C-4C22-FE7B218E529C}"/>
                  </a:ext>
                </a:extLst>
              </p14:cNvPr>
              <p14:cNvContentPartPr/>
              <p14:nvPr/>
            </p14:nvContentPartPr>
            <p14:xfrm>
              <a:off x="4507854" y="2208131"/>
              <a:ext cx="360" cy="360"/>
            </p14:xfrm>
          </p:contentPart>
        </mc:Choice>
        <mc:Fallback xmlns="">
          <p:pic>
            <p:nvPicPr>
              <p:cNvPr id="5" name="Tinta 4">
                <a:extLst>
                  <a:ext uri="{FF2B5EF4-FFF2-40B4-BE49-F238E27FC236}">
                    <a16:creationId xmlns:a16="http://schemas.microsoft.com/office/drawing/2014/main" id="{F19417A4-8A69-DD1C-4C22-FE7B218E529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444854" y="2145131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Tinta 5">
                <a:extLst>
                  <a:ext uri="{FF2B5EF4-FFF2-40B4-BE49-F238E27FC236}">
                    <a16:creationId xmlns:a16="http://schemas.microsoft.com/office/drawing/2014/main" id="{158CA3E1-D650-82BE-DC0A-12D7D14DAAE0}"/>
                  </a:ext>
                </a:extLst>
              </p14:cNvPr>
              <p14:cNvContentPartPr/>
              <p14:nvPr/>
            </p14:nvContentPartPr>
            <p14:xfrm>
              <a:off x="4480134" y="2208131"/>
              <a:ext cx="14040" cy="360"/>
            </p14:xfrm>
          </p:contentPart>
        </mc:Choice>
        <mc:Fallback xmlns="">
          <p:pic>
            <p:nvPicPr>
              <p:cNvPr id="6" name="Tinta 5">
                <a:extLst>
                  <a:ext uri="{FF2B5EF4-FFF2-40B4-BE49-F238E27FC236}">
                    <a16:creationId xmlns:a16="http://schemas.microsoft.com/office/drawing/2014/main" id="{158CA3E1-D650-82BE-DC0A-12D7D14DAAE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418709" y="2145131"/>
                <a:ext cx="136539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" name="Tinta 6">
                <a:extLst>
                  <a:ext uri="{FF2B5EF4-FFF2-40B4-BE49-F238E27FC236}">
                    <a16:creationId xmlns:a16="http://schemas.microsoft.com/office/drawing/2014/main" id="{645CE675-5C89-3F50-EC6E-DBAB8B6DA0CC}"/>
                  </a:ext>
                </a:extLst>
              </p14:cNvPr>
              <p14:cNvContentPartPr/>
              <p14:nvPr/>
            </p14:nvContentPartPr>
            <p14:xfrm>
              <a:off x="4438734" y="2208131"/>
              <a:ext cx="360" cy="360"/>
            </p14:xfrm>
          </p:contentPart>
        </mc:Choice>
        <mc:Fallback xmlns="">
          <p:pic>
            <p:nvPicPr>
              <p:cNvPr id="7" name="Tinta 6">
                <a:extLst>
                  <a:ext uri="{FF2B5EF4-FFF2-40B4-BE49-F238E27FC236}">
                    <a16:creationId xmlns:a16="http://schemas.microsoft.com/office/drawing/2014/main" id="{645CE675-5C89-3F50-EC6E-DBAB8B6DA0C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375734" y="2145131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Tinta 7">
                <a:extLst>
                  <a:ext uri="{FF2B5EF4-FFF2-40B4-BE49-F238E27FC236}">
                    <a16:creationId xmlns:a16="http://schemas.microsoft.com/office/drawing/2014/main" id="{6E8C7C2C-C1A4-5A3D-81CF-8C1E3BA86762}"/>
                  </a:ext>
                </a:extLst>
              </p14:cNvPr>
              <p14:cNvContentPartPr/>
              <p14:nvPr/>
            </p14:nvContentPartPr>
            <p14:xfrm>
              <a:off x="4397334" y="2222171"/>
              <a:ext cx="360" cy="360"/>
            </p14:xfrm>
          </p:contentPart>
        </mc:Choice>
        <mc:Fallback xmlns="">
          <p:pic>
            <p:nvPicPr>
              <p:cNvPr id="8" name="Tinta 7">
                <a:extLst>
                  <a:ext uri="{FF2B5EF4-FFF2-40B4-BE49-F238E27FC236}">
                    <a16:creationId xmlns:a16="http://schemas.microsoft.com/office/drawing/2014/main" id="{6E8C7C2C-C1A4-5A3D-81CF-8C1E3BA8676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334334" y="2159171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0" name="Tinta 19">
                <a:extLst>
                  <a:ext uri="{FF2B5EF4-FFF2-40B4-BE49-F238E27FC236}">
                    <a16:creationId xmlns:a16="http://schemas.microsoft.com/office/drawing/2014/main" id="{1E9DEC20-5BFE-DB4B-BB78-C4D365B770B4}"/>
                  </a:ext>
                </a:extLst>
              </p14:cNvPr>
              <p14:cNvContentPartPr/>
              <p14:nvPr/>
            </p14:nvContentPartPr>
            <p14:xfrm>
              <a:off x="4425054" y="2159891"/>
              <a:ext cx="360" cy="360"/>
            </p14:xfrm>
          </p:contentPart>
        </mc:Choice>
        <mc:Fallback xmlns="">
          <p:pic>
            <p:nvPicPr>
              <p:cNvPr id="20" name="Tinta 19">
                <a:extLst>
                  <a:ext uri="{FF2B5EF4-FFF2-40B4-BE49-F238E27FC236}">
                    <a16:creationId xmlns:a16="http://schemas.microsoft.com/office/drawing/2014/main" id="{1E9DEC20-5BFE-DB4B-BB78-C4D365B770B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362054" y="2096891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1" name="Tinta 20">
                <a:extLst>
                  <a:ext uri="{FF2B5EF4-FFF2-40B4-BE49-F238E27FC236}">
                    <a16:creationId xmlns:a16="http://schemas.microsoft.com/office/drawing/2014/main" id="{67705A76-C275-5950-9E25-A7E14662F44C}"/>
                  </a:ext>
                </a:extLst>
              </p14:cNvPr>
              <p14:cNvContentPartPr/>
              <p14:nvPr/>
            </p14:nvContentPartPr>
            <p14:xfrm>
              <a:off x="4480134" y="2139371"/>
              <a:ext cx="14040" cy="360"/>
            </p14:xfrm>
          </p:contentPart>
        </mc:Choice>
        <mc:Fallback xmlns="">
          <p:pic>
            <p:nvPicPr>
              <p:cNvPr id="21" name="Tinta 20">
                <a:extLst>
                  <a:ext uri="{FF2B5EF4-FFF2-40B4-BE49-F238E27FC236}">
                    <a16:creationId xmlns:a16="http://schemas.microsoft.com/office/drawing/2014/main" id="{67705A76-C275-5950-9E25-A7E14662F44C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418709" y="2076371"/>
                <a:ext cx="136539" cy="126000"/>
              </a:xfrm>
              <a:prstGeom prst="rect">
                <a:avLst/>
              </a:prstGeom>
            </p:spPr>
          </p:pic>
        </mc:Fallback>
      </mc:AlternateContent>
      <p:sp>
        <p:nvSpPr>
          <p:cNvPr id="22" name="CaixaDeTexto 21">
            <a:extLst>
              <a:ext uri="{FF2B5EF4-FFF2-40B4-BE49-F238E27FC236}">
                <a16:creationId xmlns:a16="http://schemas.microsoft.com/office/drawing/2014/main" id="{AE6A9301-354F-1A63-F774-E96B9FB6A9CD}"/>
              </a:ext>
            </a:extLst>
          </p:cNvPr>
          <p:cNvSpPr txBox="1"/>
          <p:nvPr/>
        </p:nvSpPr>
        <p:spPr>
          <a:xfrm>
            <a:off x="1765929" y="3272955"/>
            <a:ext cx="216149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500" dirty="0">
                <a:latin typeface="Copperplate Gothic Bold" panose="020E0705020206020404" pitchFamily="34" charset="77"/>
              </a:rPr>
              <a:t>     Fonte</a:t>
            </a:r>
          </a:p>
          <a:p>
            <a:r>
              <a:rPr lang="pt-BR" sz="2500" dirty="0">
                <a:latin typeface="Copperplate Gothic Bold" panose="020E0705020206020404" pitchFamily="34" charset="77"/>
              </a:rPr>
              <a:t>         Ou</a:t>
            </a:r>
          </a:p>
          <a:p>
            <a:r>
              <a:rPr lang="pt-BR" sz="2500" dirty="0">
                <a:latin typeface="Copperplate Gothic Bold" panose="020E0705020206020404" pitchFamily="34" charset="77"/>
              </a:rPr>
              <a:t>USB no PC</a:t>
            </a:r>
          </a:p>
        </p:txBody>
      </p:sp>
      <p:sp>
        <p:nvSpPr>
          <p:cNvPr id="23" name="Seta para Cima 22">
            <a:extLst>
              <a:ext uri="{FF2B5EF4-FFF2-40B4-BE49-F238E27FC236}">
                <a16:creationId xmlns:a16="http://schemas.microsoft.com/office/drawing/2014/main" id="{13104E98-429E-9FC6-F98D-A35E877DD71D}"/>
              </a:ext>
            </a:extLst>
          </p:cNvPr>
          <p:cNvSpPr/>
          <p:nvPr/>
        </p:nvSpPr>
        <p:spPr>
          <a:xfrm rot="5400000">
            <a:off x="4491400" y="3458689"/>
            <a:ext cx="759662" cy="1060719"/>
          </a:xfrm>
          <a:prstGeom prst="upArrow">
            <a:avLst>
              <a:gd name="adj1" fmla="val 35324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38609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Tela de jogo de vídeo game&#10;&#10;Descrição gerada automaticamente">
            <a:extLst>
              <a:ext uri="{FF2B5EF4-FFF2-40B4-BE49-F238E27FC236}">
                <a16:creationId xmlns:a16="http://schemas.microsoft.com/office/drawing/2014/main" id="{A297E98F-B5D7-1351-B085-41ADC1BCE3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7067" y="3166533"/>
            <a:ext cx="4347339" cy="2753831"/>
          </a:xfrm>
          <a:prstGeom prst="rect">
            <a:avLst/>
          </a:prstGeom>
        </p:spPr>
      </p:pic>
      <p:pic>
        <p:nvPicPr>
          <p:cNvPr id="4" name="Imagem 3" descr="Diagrama&#10;&#10;Descrição gerada automaticamente">
            <a:extLst>
              <a:ext uri="{FF2B5EF4-FFF2-40B4-BE49-F238E27FC236}">
                <a16:creationId xmlns:a16="http://schemas.microsoft.com/office/drawing/2014/main" id="{15049878-8FD5-1FC4-5D7D-5CBEFDDF9E3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4430" t="35212" r="43792" b="52797"/>
          <a:stretch/>
        </p:blipFill>
        <p:spPr>
          <a:xfrm>
            <a:off x="4177803" y="1202267"/>
            <a:ext cx="2747761" cy="1351361"/>
          </a:xfrm>
          <a:prstGeom prst="rect">
            <a:avLst/>
          </a:prstGeom>
        </p:spPr>
      </p:pic>
      <p:cxnSp>
        <p:nvCxnSpPr>
          <p:cNvPr id="7" name="Conector em Curva 6">
            <a:extLst>
              <a:ext uri="{FF2B5EF4-FFF2-40B4-BE49-F238E27FC236}">
                <a16:creationId xmlns:a16="http://schemas.microsoft.com/office/drawing/2014/main" id="{5EFDBC43-7814-52DA-FD6D-C7D18DF7420B}"/>
              </a:ext>
            </a:extLst>
          </p:cNvPr>
          <p:cNvCxnSpPr>
            <a:cxnSpLocks/>
          </p:cNvCxnSpPr>
          <p:nvPr/>
        </p:nvCxnSpPr>
        <p:spPr>
          <a:xfrm rot="10800000">
            <a:off x="1899139" y="3606740"/>
            <a:ext cx="2461847" cy="12700"/>
          </a:xfrm>
          <a:prstGeom prst="curvedConnector3">
            <a:avLst>
              <a:gd name="adj1" fmla="val 50000"/>
            </a:avLst>
          </a:prstGeom>
          <a:ln w="666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63DB1882-D000-3726-218C-ECD751B67A57}"/>
              </a:ext>
            </a:extLst>
          </p:cNvPr>
          <p:cNvCxnSpPr>
            <a:cxnSpLocks/>
          </p:cNvCxnSpPr>
          <p:nvPr/>
        </p:nvCxnSpPr>
        <p:spPr>
          <a:xfrm flipV="1">
            <a:off x="1899139" y="1660379"/>
            <a:ext cx="0" cy="1995854"/>
          </a:xfrm>
          <a:prstGeom prst="lin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0CB6758B-7347-A0C3-96D4-0909D5752DFA}"/>
              </a:ext>
            </a:extLst>
          </p:cNvPr>
          <p:cNvCxnSpPr/>
          <p:nvPr/>
        </p:nvCxnSpPr>
        <p:spPr>
          <a:xfrm>
            <a:off x="1899139" y="1660379"/>
            <a:ext cx="2278664" cy="0"/>
          </a:xfrm>
          <a:prstGeom prst="line">
            <a:avLst/>
          </a:prstGeom>
          <a:ln w="603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F3C02029-7ECC-6141-6F30-56ED7E144DF0}"/>
              </a:ext>
            </a:extLst>
          </p:cNvPr>
          <p:cNvCxnSpPr>
            <a:cxnSpLocks/>
            <a:stCxn id="4" idx="1"/>
          </p:cNvCxnSpPr>
          <p:nvPr/>
        </p:nvCxnSpPr>
        <p:spPr>
          <a:xfrm flipH="1" flipV="1">
            <a:off x="3577067" y="1877947"/>
            <a:ext cx="600736" cy="1"/>
          </a:xfrm>
          <a:prstGeom prst="line">
            <a:avLst/>
          </a:prstGeom>
          <a:ln w="603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EC0AE352-DD2C-ADA6-CD74-461EB621E743}"/>
              </a:ext>
            </a:extLst>
          </p:cNvPr>
          <p:cNvCxnSpPr/>
          <p:nvPr/>
        </p:nvCxnSpPr>
        <p:spPr>
          <a:xfrm>
            <a:off x="3577067" y="1877947"/>
            <a:ext cx="0" cy="1122304"/>
          </a:xfrm>
          <a:prstGeom prst="line">
            <a:avLst/>
          </a:prstGeom>
          <a:ln w="539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DA646436-F549-2D53-CE52-A922824A99FE}"/>
              </a:ext>
            </a:extLst>
          </p:cNvPr>
          <p:cNvCxnSpPr>
            <a:cxnSpLocks/>
          </p:cNvCxnSpPr>
          <p:nvPr/>
        </p:nvCxnSpPr>
        <p:spPr>
          <a:xfrm>
            <a:off x="3577067" y="2951747"/>
            <a:ext cx="783919" cy="559886"/>
          </a:xfrm>
          <a:prstGeom prst="line">
            <a:avLst/>
          </a:prstGeom>
          <a:ln w="603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7B3448CA-D123-A3C7-2F1D-BFF5F7378E83}"/>
              </a:ext>
            </a:extLst>
          </p:cNvPr>
          <p:cNvCxnSpPr/>
          <p:nvPr/>
        </p:nvCxnSpPr>
        <p:spPr>
          <a:xfrm flipH="1" flipV="1">
            <a:off x="3877435" y="2439099"/>
            <a:ext cx="614354" cy="989901"/>
          </a:xfrm>
          <a:prstGeom prst="line">
            <a:avLst/>
          </a:prstGeom>
          <a:ln w="603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to 32">
            <a:extLst>
              <a:ext uri="{FF2B5EF4-FFF2-40B4-BE49-F238E27FC236}">
                <a16:creationId xmlns:a16="http://schemas.microsoft.com/office/drawing/2014/main" id="{2AC2F5BB-7F74-64F5-BA46-7F4D35B53223}"/>
              </a:ext>
            </a:extLst>
          </p:cNvPr>
          <p:cNvCxnSpPr/>
          <p:nvPr/>
        </p:nvCxnSpPr>
        <p:spPr>
          <a:xfrm flipH="1">
            <a:off x="3877435" y="2150344"/>
            <a:ext cx="300368" cy="334093"/>
          </a:xfrm>
          <a:prstGeom prst="line">
            <a:avLst/>
          </a:prstGeom>
          <a:ln w="603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Imagem 33" descr="Uma imagem contendo peças de metal, dobradiça&#10;&#10;Descrição gerada automaticamente">
            <a:extLst>
              <a:ext uri="{FF2B5EF4-FFF2-40B4-BE49-F238E27FC236}">
                <a16:creationId xmlns:a16="http://schemas.microsoft.com/office/drawing/2014/main" id="{B837BDB2-5BC4-FEB8-079C-357D63E0FB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0213" y="1667638"/>
            <a:ext cx="2280124" cy="2141935"/>
          </a:xfrm>
          <a:prstGeom prst="rect">
            <a:avLst/>
          </a:prstGeom>
        </p:spPr>
      </p:pic>
      <p:cxnSp>
        <p:nvCxnSpPr>
          <p:cNvPr id="35" name="Conector Reto 34">
            <a:extLst>
              <a:ext uri="{FF2B5EF4-FFF2-40B4-BE49-F238E27FC236}">
                <a16:creationId xmlns:a16="http://schemas.microsoft.com/office/drawing/2014/main" id="{0777D816-3568-721E-70CD-7603ECD99C25}"/>
              </a:ext>
            </a:extLst>
          </p:cNvPr>
          <p:cNvCxnSpPr>
            <a:cxnSpLocks/>
          </p:cNvCxnSpPr>
          <p:nvPr/>
        </p:nvCxnSpPr>
        <p:spPr>
          <a:xfrm flipH="1" flipV="1">
            <a:off x="6896767" y="1660379"/>
            <a:ext cx="1117432" cy="217568"/>
          </a:xfrm>
          <a:prstGeom prst="line">
            <a:avLst/>
          </a:prstGeom>
          <a:ln w="539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to 37">
            <a:extLst>
              <a:ext uri="{FF2B5EF4-FFF2-40B4-BE49-F238E27FC236}">
                <a16:creationId xmlns:a16="http://schemas.microsoft.com/office/drawing/2014/main" id="{1AF897C7-2C0C-1FCA-2A97-C74B05A9E1AD}"/>
              </a:ext>
            </a:extLst>
          </p:cNvPr>
          <p:cNvCxnSpPr>
            <a:cxnSpLocks/>
          </p:cNvCxnSpPr>
          <p:nvPr/>
        </p:nvCxnSpPr>
        <p:spPr>
          <a:xfrm flipH="1">
            <a:off x="6837145" y="1877947"/>
            <a:ext cx="1087261" cy="101125"/>
          </a:xfrm>
          <a:prstGeom prst="line">
            <a:avLst/>
          </a:prstGeom>
          <a:ln w="539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8A5804F4-572C-F427-FF40-3F0C1FE9D972}"/>
              </a:ext>
            </a:extLst>
          </p:cNvPr>
          <p:cNvSpPr txBox="1"/>
          <p:nvPr/>
        </p:nvSpPr>
        <p:spPr>
          <a:xfrm>
            <a:off x="4586109" y="2858756"/>
            <a:ext cx="21050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Esquema </a:t>
            </a:r>
            <a:r>
              <a:rPr lang="pt-BR" dirty="0" err="1"/>
              <a:t>Raspberry</a:t>
            </a:r>
            <a:r>
              <a:rPr lang="pt-BR" dirty="0"/>
              <a:t> pi4</a:t>
            </a:r>
          </a:p>
        </p:txBody>
      </p:sp>
    </p:spTree>
    <p:extLst>
      <p:ext uri="{BB962C8B-B14F-4D97-AF65-F5344CB8AC3E}">
        <p14:creationId xmlns:p14="http://schemas.microsoft.com/office/powerpoint/2010/main" val="1467938288"/>
      </p:ext>
    </p:extLst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263248"/>
      </a:dk1>
      <a:lt1>
        <a:srgbClr val="FFFFFF"/>
      </a:lt1>
      <a:dk2>
        <a:srgbClr val="434343"/>
      </a:dk2>
      <a:lt2>
        <a:srgbClr val="E0E4E9"/>
      </a:lt2>
      <a:accent1>
        <a:srgbClr val="3F5378"/>
      </a:accent1>
      <a:accent2>
        <a:srgbClr val="263248"/>
      </a:accent2>
      <a:accent3>
        <a:srgbClr val="92A8C8"/>
      </a:accent3>
      <a:accent4>
        <a:srgbClr val="C7D3E6"/>
      </a:accent4>
      <a:accent5>
        <a:srgbClr val="FF9800"/>
      </a:accent5>
      <a:accent6>
        <a:srgbClr val="D26F00"/>
      </a:accent6>
      <a:hlink>
        <a:srgbClr val="3F5378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Salerio · SlidesCarnival</Template>
  <TotalTime>620</TotalTime>
  <Words>207</Words>
  <Application>Microsoft Macintosh PowerPoint</Application>
  <PresentationFormat>Widescreen</PresentationFormat>
  <Paragraphs>26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4" baseType="lpstr">
      <vt:lpstr>Arial</vt:lpstr>
      <vt:lpstr>Arvo</vt:lpstr>
      <vt:lpstr>Copperplate Gothic Bold</vt:lpstr>
      <vt:lpstr>Roboto Condensed</vt:lpstr>
      <vt:lpstr>Roboto Condensed Light</vt:lpstr>
      <vt:lpstr>Salerio template</vt:lpstr>
      <vt:lpstr>Reconhecimento Facial - LBPH</vt:lpstr>
      <vt:lpstr>Problemática</vt:lpstr>
      <vt:lpstr>Solução</vt:lpstr>
      <vt:lpstr>Visão Geral – Componentes</vt:lpstr>
      <vt:lpstr>Visão Geral – Reconhecimento Facial</vt:lpstr>
      <vt:lpstr>Esquema do FTDI para ESP32CAM - Processamento da Código da IDE do Arduino através no FTDI para gravar no próprio ESP32(Arquivo – Câmera_ESP32_inoIDE)</vt:lpstr>
      <vt:lpstr>Servidor Local – ESP32 – Será usado como wifi local para melhor conexão(Arquivo – Wifi_Local_ESP32_inoIDE)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Reconhecimento Facial - LBPH</dc:title>
  <dc:creator>Thiago Amaral</dc:creator>
  <cp:lastModifiedBy>Thiago Amaral</cp:lastModifiedBy>
  <cp:revision>2</cp:revision>
  <dcterms:created xsi:type="dcterms:W3CDTF">2022-08-12T05:53:23Z</dcterms:created>
  <dcterms:modified xsi:type="dcterms:W3CDTF">2022-08-17T03:55:17Z</dcterms:modified>
</cp:coreProperties>
</file>