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Fira Sans Bold" charset="1" panose="020B0803050000020004"/>
      <p:regular r:id="rId21"/>
    </p:embeddedFont>
    <p:embeddedFont>
      <p:font typeface="Fira Sans Light" charset="1" panose="020B0403050000020004"/>
      <p:regular r:id="rId22"/>
    </p:embeddedFont>
    <p:embeddedFont>
      <p:font typeface="Fira Sans Medium" charset="1" panose="020B0603050000020004"/>
      <p:regular r:id="rId23"/>
    </p:embeddedFont>
    <p:embeddedFont>
      <p:font typeface="Fira Sans" charset="1" panose="020B050305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06851"/>
            <a:ext cx="10716953" cy="5451449"/>
            <a:chOff x="0" y="0"/>
            <a:chExt cx="14289270" cy="72685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289270" cy="219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960"/>
                </a:lnSpc>
              </a:pPr>
              <a:r>
                <a:rPr lang="en-US" sz="10800" b="true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Arquitetura MVC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04406"/>
              <a:ext cx="14289270" cy="4764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Entendendo a Estrutura, Propósito e Aplicações</a:t>
              </a:r>
            </a:p>
            <a:p>
              <a:pPr algn="l">
                <a:lnSpc>
                  <a:spcPts val="5039"/>
                </a:lnSpc>
              </a:pPr>
            </a:p>
            <a:p>
              <a:pPr algn="l">
                <a:lnSpc>
                  <a:spcPts val="5039"/>
                </a:lnSpc>
              </a:pPr>
            </a:p>
            <a:p>
              <a:pPr algn="l">
                <a:lnSpc>
                  <a:spcPts val="5039"/>
                </a:lnSpc>
              </a:pPr>
            </a:p>
            <a:p>
              <a:pPr algn="l">
                <a:lnSpc>
                  <a:spcPts val="5039"/>
                </a:lnSpc>
              </a:pPr>
            </a:p>
            <a:p>
              <a:pPr algn="l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Nome: Thiago Fonseca da Cunha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253437"/>
            <a:ext cx="8210863" cy="5780181"/>
            <a:chOff x="0" y="0"/>
            <a:chExt cx="10947817" cy="77069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947817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Benefícios do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9807856" cy="4052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Facilidade de Manutenção: Alterar uma camada sem impactar outras.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Escalabilidade: Expansão do sistema sem comprometer sua integridade.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Testes Automatizados: Criação de testes para cada componente isoladamente.</a:t>
              </a:r>
            </a:p>
            <a:p>
              <a:pPr algn="l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253437"/>
            <a:ext cx="8210863" cy="5780181"/>
            <a:chOff x="0" y="0"/>
            <a:chExt cx="10947817" cy="77069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947817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Problemas que o MVC Resolve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9807856" cy="4052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Acoplamento: Redução do acoplamento entre lógica de negócios e interface.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Organização Modular: Facilita a leitura e colaboração.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Reutilização de Componentes: Uso de Models em várias Views.</a:t>
              </a:r>
            </a:p>
            <a:p>
              <a:pPr algn="l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910662"/>
            <a:ext cx="8210863" cy="4465731"/>
            <a:chOff x="0" y="0"/>
            <a:chExt cx="10947817" cy="59543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947817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Limitações do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9807856" cy="229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Complexidade em Grandes Aplicações: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Aumento exponencial de Controllers e Views.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Necessidade de combinações com outras arquiteturas (ex.: microserviços).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879734"/>
            <a:ext cx="8210863" cy="7942356"/>
            <a:chOff x="0" y="0"/>
            <a:chExt cx="10947817" cy="105898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947817" cy="514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Problemas Persistentes no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369049"/>
              <a:ext cx="9807856" cy="5220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Acoplamento Indireto: Dependência entre Model e View pode surgir em implementações complexas.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Sobrecarga do Controller: Pode acumular muitas responsabilidades, comprometendo o desempenho.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Curva de Aprendizado: MVC pode ser difícil de entender e implementar corretamente para iniciantes.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194184"/>
            <a:ext cx="8210863" cy="5313456"/>
            <a:chOff x="0" y="0"/>
            <a:chExt cx="10947817" cy="70846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947817" cy="514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Riscos da Rigidez do Padrão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369049"/>
              <a:ext cx="9807856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Pode limitar a flexibilidade da aplicação.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Situações personalizadas podem não se adaptar bem ao MVC tradicional.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960821"/>
            <a:ext cx="8210863" cy="5780181"/>
            <a:chOff x="0" y="0"/>
            <a:chExt cx="10947817" cy="77069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947817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Considerações Finais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9807856" cy="4052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MVC é uma excelente abordagem para modularizar e organizar sistemas de médio porte.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Vantagens: Separação clara, facilidade de manutenção, testabilidade.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Limitações: Aplicações maiores exigem abordagens complementares.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081194"/>
            <a:ext cx="446046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F4F4F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Tópicos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4369" y="966442"/>
            <a:ext cx="7064931" cy="3583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264" indent="-316132" lvl="1">
              <a:lnSpc>
                <a:spcPts val="4099"/>
              </a:lnSpc>
              <a:buFont typeface="Arial"/>
              <a:buChar char="•"/>
            </a:pPr>
            <a:r>
              <a:rPr lang="en-US" sz="2928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1. Funcionamento da Arquitetura MVC</a:t>
            </a:r>
          </a:p>
          <a:p>
            <a:pPr algn="l" marL="632264" indent="-316132" lvl="1">
              <a:lnSpc>
                <a:spcPts val="4099"/>
              </a:lnSpc>
              <a:buFont typeface="Arial"/>
              <a:buChar char="•"/>
            </a:pPr>
            <a:r>
              <a:rPr lang="en-US" sz="2928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2. Surgimento do MVC</a:t>
            </a:r>
          </a:p>
          <a:p>
            <a:pPr algn="l" marL="632264" indent="-316132" lvl="1">
              <a:lnSpc>
                <a:spcPts val="4099"/>
              </a:lnSpc>
              <a:buFont typeface="Arial"/>
              <a:buChar char="•"/>
            </a:pPr>
            <a:r>
              <a:rPr lang="en-US" sz="2928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3. Propósito do MVC</a:t>
            </a:r>
          </a:p>
          <a:p>
            <a:pPr algn="l" marL="632264" indent="-316132" lvl="1">
              <a:lnSpc>
                <a:spcPts val="4099"/>
              </a:lnSpc>
              <a:buFont typeface="Arial"/>
              <a:buChar char="•"/>
            </a:pPr>
            <a:r>
              <a:rPr lang="en-US" sz="2928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4. Problemas que o MVC Resolve</a:t>
            </a:r>
          </a:p>
          <a:p>
            <a:pPr algn="l" marL="632264" indent="-316132" lvl="1">
              <a:lnSpc>
                <a:spcPts val="4099"/>
              </a:lnSpc>
              <a:buFont typeface="Arial"/>
              <a:buChar char="•"/>
            </a:pPr>
            <a:r>
              <a:rPr lang="en-US" sz="2928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5. Limitações e Desafios do MVC</a:t>
            </a:r>
          </a:p>
          <a:p>
            <a:pPr algn="l" marL="632264" indent="-316132" lvl="1">
              <a:lnSpc>
                <a:spcPts val="4099"/>
              </a:lnSpc>
              <a:buFont typeface="Arial"/>
              <a:buChar char="•"/>
            </a:pPr>
            <a:r>
              <a:rPr lang="en-US" sz="2928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6. Conclusão e Considerações Finais</a:t>
            </a:r>
          </a:p>
          <a:p>
            <a:pPr algn="l">
              <a:lnSpc>
                <a:spcPts val="40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649624" y="8672831"/>
            <a:ext cx="5609676" cy="58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u="sng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https://docs.google.com/document/d/1WI0zJTf_N47ckiZFh2O_ZTiSB_u5-5hkTb4iWCWWwdk/edit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129737"/>
            <a:ext cx="8115300" cy="4027581"/>
            <a:chOff x="0" y="0"/>
            <a:chExt cx="10820400" cy="53701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820400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Introdução à Arquitetura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9693707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MVC é um padrão arquitetural que promove a separação de responsabilidades.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Componentes: Model, View, Controller.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472512"/>
            <a:ext cx="8984607" cy="5342031"/>
            <a:chOff x="0" y="0"/>
            <a:chExt cx="11979476" cy="71227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1979476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Funcionamento da Arquitetura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10732092" cy="3468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Model: Lida com a lógica de negócios e manipulação dos dados.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View: Responsável pela apresentação dos dados ao usuário.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Controller: Processa as interações do usuário e coordena Model e View.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809" y="1985654"/>
            <a:ext cx="14948382" cy="6315691"/>
          </a:xfrm>
          <a:custGeom>
            <a:avLst/>
            <a:gdLst/>
            <a:ahLst/>
            <a:cxnLst/>
            <a:rect r="r" b="b" t="t" l="l"/>
            <a:pathLst>
              <a:path h="6315691" w="14948382">
                <a:moveTo>
                  <a:pt x="0" y="0"/>
                </a:moveTo>
                <a:lnTo>
                  <a:pt x="14948382" y="0"/>
                </a:lnTo>
                <a:lnTo>
                  <a:pt x="14948382" y="6315692"/>
                </a:lnTo>
                <a:lnTo>
                  <a:pt x="0" y="6315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691587"/>
            <a:ext cx="9277270" cy="4903881"/>
            <a:chOff x="0" y="0"/>
            <a:chExt cx="12369693" cy="65385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2369693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Exemplo Prático do Funcionamento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11081677" cy="2883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Cenário de um e-commerce: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Usuário solicita uma lista de produtos.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Controller recebe a requisição e consulta o Model.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Model retorna os dados para o Controller, que seleciona a View para exibir os produtos.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034362"/>
            <a:ext cx="5751119" cy="6218331"/>
            <a:chOff x="0" y="0"/>
            <a:chExt cx="7668159" cy="82911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7668159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Surgimento do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6869699" cy="4636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Criado por Trygve Reenskaug na década de 1970 no Xerox PARC.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Primeira implementação na linguagem Smalltalk-76.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Problema: Necessidade de separar a lógica de negócios da interface gráfica.</a:t>
              </a:r>
            </a:p>
            <a:p>
              <a:pPr algn="l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472512"/>
            <a:ext cx="7526730" cy="5342031"/>
            <a:chOff x="0" y="0"/>
            <a:chExt cx="10035640" cy="71227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035640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Objetivo Inicial do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8990662" cy="3468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Separação de Lógica de Negócios e Interface Gráfica: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Evitar acoplamento excessivo.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Modularizar a aplicação para facilitar manutenção e evolução.</a:t>
              </a:r>
            </a:p>
            <a:p>
              <a:pPr algn="l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253437"/>
            <a:ext cx="8210863" cy="5780181"/>
            <a:chOff x="0" y="0"/>
            <a:chExt cx="10947817" cy="77069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0947817" cy="342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  <a:spcBef>
                  <a:spcPct val="0"/>
                </a:spcBef>
              </a:pPr>
              <a:r>
                <a:rPr lang="en-US" b="true" sz="8499" spc="-84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Propósito do MVC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4549"/>
              <a:ext cx="9807856" cy="4052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Principais Objetivos: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Separação de responsabilidades para facilitar o desenvolvimento paralelo.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Reutilização de código entre diferentes Views.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Testabilidade e organização do sistema.</a:t>
              </a:r>
            </a:p>
            <a:p>
              <a:pPr algn="l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18650"/>
            <a:ext cx="5231327" cy="29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Voltar ao slide de tópicos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DAGBetxYXXo</dc:identifier>
  <dcterms:modified xsi:type="dcterms:W3CDTF">2011-08-01T06:04:30Z</dcterms:modified>
  <cp:revision>1</cp:revision>
  <dc:title>Apresentação de Negócios Pitch Deck Interno Corporativa Geométrica Verde-escuro Verde-claro Branco</dc:title>
</cp:coreProperties>
</file>