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 id="2147483718" r:id="rId6"/>
    <p:sldMasterId id="2147483782" r:id="rId7"/>
    <p:sldMasterId id="2147483750" r:id="rId8"/>
  </p:sldMasterIdLst>
  <p:notesMasterIdLst>
    <p:notesMasterId r:id="rId65"/>
  </p:notesMasterIdLst>
  <p:handoutMasterIdLst>
    <p:handoutMasterId r:id="rId66"/>
  </p:handoutMasterIdLst>
  <p:sldIdLst>
    <p:sldId id="256" r:id="rId9"/>
    <p:sldId id="257" r:id="rId10"/>
    <p:sldId id="258" r:id="rId11"/>
    <p:sldId id="259" r:id="rId12"/>
    <p:sldId id="260" r:id="rId13"/>
    <p:sldId id="261" r:id="rId14"/>
    <p:sldId id="264" r:id="rId15"/>
    <p:sldId id="262" r:id="rId16"/>
    <p:sldId id="263" r:id="rId17"/>
    <p:sldId id="265" r:id="rId18"/>
    <p:sldId id="266" r:id="rId19"/>
    <p:sldId id="270" r:id="rId20"/>
    <p:sldId id="267" r:id="rId21"/>
    <p:sldId id="268" r:id="rId22"/>
    <p:sldId id="269" r:id="rId23"/>
    <p:sldId id="308" r:id="rId24"/>
    <p:sldId id="309" r:id="rId25"/>
    <p:sldId id="310" r:id="rId26"/>
    <p:sldId id="311" r:id="rId27"/>
    <p:sldId id="271" r:id="rId28"/>
    <p:sldId id="272" r:id="rId29"/>
    <p:sldId id="273" r:id="rId30"/>
    <p:sldId id="274" r:id="rId31"/>
    <p:sldId id="275" r:id="rId32"/>
    <p:sldId id="276" r:id="rId33"/>
    <p:sldId id="277" r:id="rId34"/>
    <p:sldId id="278" r:id="rId35"/>
    <p:sldId id="279" r:id="rId36"/>
    <p:sldId id="280" r:id="rId37"/>
    <p:sldId id="281" r:id="rId38"/>
    <p:sldId id="307"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5" r:id="rId62"/>
    <p:sldId id="306" r:id="rId63"/>
    <p:sldId id="304" r:id="rId6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91AF"/>
    <a:srgbClr val="0000FF"/>
    <a:srgbClr val="008000"/>
    <a:srgbClr val="FFFFFF"/>
    <a:srgbClr val="D3DDF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79" d="100"/>
          <a:sy n="79" d="100"/>
        </p:scale>
        <p:origin x="845"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8A1E8CC-21FC-4A25-860F-A6D5B6CFC5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393B44C1-D49D-4789-BB67-1F615F6C02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89AF08-25C4-4C32-8E8E-7BD618637525}" type="datetimeFigureOut">
              <a:rPr lang="nl-BE" smtClean="0"/>
              <a:t>20/09/2023</a:t>
            </a:fld>
            <a:endParaRPr lang="nl-BE"/>
          </a:p>
        </p:txBody>
      </p:sp>
      <p:sp>
        <p:nvSpPr>
          <p:cNvPr id="4" name="Tijdelijke aanduiding voor voettekst 3">
            <a:extLst>
              <a:ext uri="{FF2B5EF4-FFF2-40B4-BE49-F238E27FC236}">
                <a16:creationId xmlns:a16="http://schemas.microsoft.com/office/drawing/2014/main" id="{522C4994-60FE-429D-BD1D-2D00AA62D1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46DAA05E-AAFF-4850-B956-7912B51C13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3C7636-E50A-45E3-952C-E96445BE33BC}" type="slidenum">
              <a:rPr lang="nl-BE" smtClean="0"/>
              <a:t>‹#›</a:t>
            </a:fld>
            <a:endParaRPr lang="nl-BE"/>
          </a:p>
        </p:txBody>
      </p:sp>
    </p:spTree>
    <p:extLst>
      <p:ext uri="{BB962C8B-B14F-4D97-AF65-F5344CB8AC3E}">
        <p14:creationId xmlns:p14="http://schemas.microsoft.com/office/powerpoint/2010/main" val="4172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BF3A7-A7E5-42B6-9154-500A7CB5E3E8}" type="datetimeFigureOut">
              <a:rPr lang="nl-BE" smtClean="0"/>
              <a:t>20/09/2023</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FAF20-346D-4074-B74A-C2F29A046F4B}" type="slidenum">
              <a:rPr lang="nl-BE" smtClean="0"/>
              <a:t>‹#›</a:t>
            </a:fld>
            <a:endParaRPr lang="nl-BE"/>
          </a:p>
        </p:txBody>
      </p:sp>
    </p:spTree>
    <p:extLst>
      <p:ext uri="{BB962C8B-B14F-4D97-AF65-F5344CB8AC3E}">
        <p14:creationId xmlns:p14="http://schemas.microsoft.com/office/powerpoint/2010/main" val="82157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CD6FAF20-346D-4074-B74A-C2F29A046F4B}" type="slidenum">
              <a:rPr lang="nl-BE" smtClean="0"/>
              <a:t>18</a:t>
            </a:fld>
            <a:endParaRPr lang="nl-BE"/>
          </a:p>
        </p:txBody>
      </p:sp>
    </p:spTree>
    <p:extLst>
      <p:ext uri="{BB962C8B-B14F-4D97-AF65-F5344CB8AC3E}">
        <p14:creationId xmlns:p14="http://schemas.microsoft.com/office/powerpoint/2010/main" val="104091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CD6FAF20-346D-4074-B74A-C2F29A046F4B}" type="slidenum">
              <a:rPr lang="nl-BE" smtClean="0"/>
              <a:t>19</a:t>
            </a:fld>
            <a:endParaRPr lang="nl-BE"/>
          </a:p>
        </p:txBody>
      </p:sp>
    </p:spTree>
    <p:extLst>
      <p:ext uri="{BB962C8B-B14F-4D97-AF65-F5344CB8AC3E}">
        <p14:creationId xmlns:p14="http://schemas.microsoft.com/office/powerpoint/2010/main" val="247346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CD6FAF20-346D-4074-B74A-C2F29A046F4B}" type="slidenum">
              <a:rPr lang="nl-BE" smtClean="0"/>
              <a:t>35</a:t>
            </a:fld>
            <a:endParaRPr lang="nl-BE"/>
          </a:p>
        </p:txBody>
      </p:sp>
    </p:spTree>
    <p:extLst>
      <p:ext uri="{BB962C8B-B14F-4D97-AF65-F5344CB8AC3E}">
        <p14:creationId xmlns:p14="http://schemas.microsoft.com/office/powerpoint/2010/main" val="263602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4.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5.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hyperlink" Target="https://www.odisee.be/bacheloropleidingen"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www.odisee.be/nl/onze-onderzoekscentra" TargetMode="External"/><Relationship Id="rId7"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www.odisee.be/bacheloropleidingen" TargetMode="External"/><Relationship Id="rId4" Type="http://schemas.openxmlformats.org/officeDocument/2006/relationships/hyperlink" Target="https://www.odisee.be/ae"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Tree>
    <p:extLst>
      <p:ext uri="{BB962C8B-B14F-4D97-AF65-F5344CB8AC3E}">
        <p14:creationId xmlns:p14="http://schemas.microsoft.com/office/powerpoint/2010/main" val="2870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5158C-C5F8-4FA4-8D48-8495226D3BD9}"/>
              </a:ext>
            </a:extLst>
          </p:cNvPr>
          <p:cNvSpPr>
            <a:spLocks noGrp="1"/>
          </p:cNvSpPr>
          <p:nvPr>
            <p:ph type="title" hasCustomPrompt="1"/>
          </p:nvPr>
        </p:nvSpPr>
        <p:spPr/>
        <p:txBody>
          <a:bodyPr/>
          <a:lstStyle/>
          <a:p>
            <a:r>
              <a:rPr lang="nl-NL" dirty="0"/>
              <a:t>KLIK OM STIJL TE BEWERKEN</a:t>
            </a:r>
            <a:endParaRPr lang="nl-BE" dirty="0"/>
          </a:p>
        </p:txBody>
      </p:sp>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8" name="Tijdelijke aanduiding voor tekst 7">
            <a:extLst>
              <a:ext uri="{FF2B5EF4-FFF2-40B4-BE49-F238E27FC236}">
                <a16:creationId xmlns:a16="http://schemas.microsoft.com/office/drawing/2014/main" id="{3D35A45E-59A3-4C31-A9F3-DD73EF3BB76C}"/>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29FE90E-06DD-4733-B977-AA146C98944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71E23E30-C0C7-4040-99B3-00C223CD341B}"/>
              </a:ext>
            </a:extLst>
          </p:cNvPr>
          <p:cNvSpPr>
            <a:spLocks noGrp="1"/>
          </p:cNvSpPr>
          <p:nvPr>
            <p:ph type="ftr" sz="quarter" idx="14"/>
          </p:nvPr>
        </p:nvSpPr>
        <p:spPr/>
        <p:txBody>
          <a:bodyPr/>
          <a:lstStyle/>
          <a:p>
            <a:endParaRPr lang="nl-BE" dirty="0"/>
          </a:p>
        </p:txBody>
      </p:sp>
      <p:sp>
        <p:nvSpPr>
          <p:cNvPr id="11" name="Tijdelijke aanduiding voor dianummer 10">
            <a:extLst>
              <a:ext uri="{FF2B5EF4-FFF2-40B4-BE49-F238E27FC236}">
                <a16:creationId xmlns:a16="http://schemas.microsoft.com/office/drawing/2014/main" id="{89BCC8C7-E7CE-410D-AABC-CE308EF7A6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04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tx1"/>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accent3"/>
                </a:solidFill>
                <a:latin typeface="+mj-lt"/>
                <a:ea typeface="+mj-ea"/>
                <a:cs typeface="+mj-cs"/>
              </a:rPr>
              <a:t>Aims</a:t>
            </a:r>
            <a:r>
              <a:rPr lang="nl-BE" sz="2600" b="1" kern="1200" dirty="0">
                <a:solidFill>
                  <a:schemeClr val="accent3"/>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accent3"/>
                </a:solidFill>
                <a:latin typeface="+mj-lt"/>
                <a:ea typeface="+mj-ea"/>
                <a:cs typeface="+mj-cs"/>
              </a:rPr>
              <a:t>Objectives</a:t>
            </a:r>
            <a:endParaRPr lang="nl-BE" sz="2600" b="1" kern="1200" dirty="0">
              <a:solidFill>
                <a:schemeClr val="accent3"/>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415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Vrije vorm: vorm 14">
            <a:extLst>
              <a:ext uri="{FF2B5EF4-FFF2-40B4-BE49-F238E27FC236}">
                <a16:creationId xmlns:a16="http://schemas.microsoft.com/office/drawing/2014/main" id="{7D4C6A66-3727-435D-AFFA-C9993440E4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31F498A2-D34D-4C47-9912-911368A17EA4}"/>
              </a:ext>
            </a:extLst>
          </p:cNvPr>
          <p:cNvSpPr>
            <a:spLocks noGrp="1"/>
          </p:cNvSpPr>
          <p:nvPr>
            <p:ph type="ftr" sz="quarter" idx="17"/>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7C62F58-8152-4573-A321-3F78CC7C5943}"/>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716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Vrije vorm: vorm 12">
            <a:extLst>
              <a:ext uri="{FF2B5EF4-FFF2-40B4-BE49-F238E27FC236}">
                <a16:creationId xmlns:a16="http://schemas.microsoft.com/office/drawing/2014/main" id="{9F8A021D-92CA-42C7-9604-F3A4BEBF65E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6679C280-0382-440C-8CE0-FE737B098D36}"/>
              </a:ext>
            </a:extLst>
          </p:cNvPr>
          <p:cNvSpPr>
            <a:spLocks noGrp="1"/>
          </p:cNvSpPr>
          <p:nvPr>
            <p:ph type="ftr" sz="quarter" idx="17"/>
          </p:nvPr>
        </p:nvSpPr>
        <p:spPr/>
        <p:txBody>
          <a:bodyPr/>
          <a:lstStyle/>
          <a:p>
            <a:endParaRPr lang="nl-BE" dirty="0"/>
          </a:p>
        </p:txBody>
      </p:sp>
      <p:sp>
        <p:nvSpPr>
          <p:cNvPr id="12" name="Tijdelijke aanduiding voor dianummer 11">
            <a:extLst>
              <a:ext uri="{FF2B5EF4-FFF2-40B4-BE49-F238E27FC236}">
                <a16:creationId xmlns:a16="http://schemas.microsoft.com/office/drawing/2014/main" id="{8B116082-EC24-4B15-8AA3-1475B73B308F}"/>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466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2" name="Vrije vorm: vorm 11">
            <a:extLst>
              <a:ext uri="{FF2B5EF4-FFF2-40B4-BE49-F238E27FC236}">
                <a16:creationId xmlns:a16="http://schemas.microsoft.com/office/drawing/2014/main" id="{C58C953F-DB8C-4A54-93DD-A90ED5A34C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8BBA64D-7C2A-4834-BECB-7541523F32A4}"/>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5ABA3335-9D4C-4E28-8507-E2644769A2B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426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868C0B84-35C5-46D0-9AA6-B8EC6A6BA35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AB182E9F-554C-4E06-B09F-7B395D17215A}"/>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193303FA-3AED-4C1B-B036-085F1989A58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85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1E32FB56-B167-43BC-86C3-2E4681FC429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7DFBA35D-84BE-417C-914D-AD1DB7A5DB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2714EFC6-6529-4A46-8856-4E6EF53A3FD1}"/>
              </a:ext>
            </a:extLst>
          </p:cNvPr>
          <p:cNvSpPr>
            <a:spLocks noGrp="1"/>
          </p:cNvSpPr>
          <p:nvPr>
            <p:ph type="ftr" sz="quarter" idx="20"/>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D3563D9F-CDCD-4D58-8056-A18DF48A26F1}"/>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518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BD08B157-85DB-4D2E-BF38-81C6D035A2D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24E23091-FAB4-446B-B9B3-2A02E3294C2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9926DF8-A581-42AB-AC06-46A5F02B455C}"/>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AE64361F-F5D4-4D8C-8E55-E48098B83E24}"/>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8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tx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tx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tx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65" name="Gelijkbenige driehoek 64">
            <a:extLst>
              <a:ext uri="{FF2B5EF4-FFF2-40B4-BE49-F238E27FC236}">
                <a16:creationId xmlns:a16="http://schemas.microsoft.com/office/drawing/2014/main" id="{D2D7EE57-84A3-4973-855E-4190A1C1080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6" name="Graphic 65">
            <a:extLst>
              <a:ext uri="{FF2B5EF4-FFF2-40B4-BE49-F238E27FC236}">
                <a16:creationId xmlns:a16="http://schemas.microsoft.com/office/drawing/2014/main" id="{8BC4498F-FAD5-41AD-B0CA-D8E523D795C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2" name="Tijdelijke aanduiding voor voettekst 11">
            <a:extLst>
              <a:ext uri="{FF2B5EF4-FFF2-40B4-BE49-F238E27FC236}">
                <a16:creationId xmlns:a16="http://schemas.microsoft.com/office/drawing/2014/main" id="{2E8A4407-5BB5-4B5E-934D-02B50A501CA1}"/>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4" name="Tijdelijke aanduiding voor dianummer 13">
            <a:extLst>
              <a:ext uri="{FF2B5EF4-FFF2-40B4-BE49-F238E27FC236}">
                <a16:creationId xmlns:a16="http://schemas.microsoft.com/office/drawing/2014/main" id="{7E7E6CC9-9CE7-4BD0-B8A5-ABEBCDEBE592}"/>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758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B9E00622-4885-4F25-B364-5052D4F93ADB}"/>
              </a:ext>
            </a:extLst>
          </p:cNvPr>
          <p:cNvSpPr>
            <a:spLocks noGrp="1"/>
          </p:cNvSpPr>
          <p:nvPr>
            <p:ph type="ftr" sz="quarter" idx="10"/>
          </p:nvPr>
        </p:nvSpPr>
        <p:spPr/>
        <p:txBody>
          <a:bodyPr/>
          <a:lstStyle/>
          <a:p>
            <a:endParaRPr lang="nl-BE" dirty="0"/>
          </a:p>
        </p:txBody>
      </p:sp>
      <p:sp>
        <p:nvSpPr>
          <p:cNvPr id="9" name="Tijdelijke aanduiding voor dianummer 8">
            <a:extLst>
              <a:ext uri="{FF2B5EF4-FFF2-40B4-BE49-F238E27FC236}">
                <a16:creationId xmlns:a16="http://schemas.microsoft.com/office/drawing/2014/main" id="{3876FF5A-AD0E-4C59-88A5-02F1BF1F041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80085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327301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5186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39599717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95110"/>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64306"/>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69490"/>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63641"/>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10430"/>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72086"/>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1E0D10B6-F561-4B54-ABA0-338C15091635}"/>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77F09C89-4190-41C4-B815-54934F782C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103441CA-2113-4C37-B822-FEF05B74DFAF}"/>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3444C7B2-88A7-4639-9866-D905B48C97D6}"/>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3700229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34" name="Graphic 33">
            <a:extLst>
              <a:ext uri="{FF2B5EF4-FFF2-40B4-BE49-F238E27FC236}">
                <a16:creationId xmlns:a16="http://schemas.microsoft.com/office/drawing/2014/main" id="{77D26175-3F38-4B0B-816F-463C731549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BB63E848-C838-4565-BE86-D88E2C9D754E}"/>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3325994F-D61C-47D9-8B8D-F202FD09FC68}"/>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1160F2A3-96A3-451D-AF9F-4DFD7C6A7ACC}"/>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2175C38B-9CB6-4AED-B4C3-507F3B64EACF}"/>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E4536E38-51F0-492F-BDF5-37AC3E20C558}"/>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D21F0729-513D-4CB6-A578-AE493CE02475}"/>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47619EC1-0387-4E2C-9DFC-A971374DF638}"/>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414966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4</a:t>
            </a:r>
            <a:endParaRPr lang="en-BE" sz="8800" b="1" dirty="0">
              <a:solidFill>
                <a:schemeClr val="accent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89B8EE9-30E6-45C4-BEA5-00E6447700F4}"/>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07D455F0-1F9B-44DB-8D59-77B3DFB81644}"/>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75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BD919FBF-D239-4F69-8559-F7DAA6472F9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641901B-146A-406C-B111-9E2C95BEC2C3}"/>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328D9C80-11FB-419C-A259-5BBF5C8133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200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2C54CE97-2C1A-4CDA-AEC3-7AEA7D0E29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A247BD4-8F10-43D4-8C52-F642A856516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7" name="Gelijkbenige driehoek 16">
            <a:extLst>
              <a:ext uri="{FF2B5EF4-FFF2-40B4-BE49-F238E27FC236}">
                <a16:creationId xmlns:a16="http://schemas.microsoft.com/office/drawing/2014/main" id="{5E30F6BF-3772-49CB-A5FC-2F419786BEF8}"/>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FBE23F38-0F31-4CA5-AE5E-D49CA721DB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B2280448-2940-4A64-BEC6-5FF690816AAA}"/>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A479569D-A2C9-408C-BA89-5601E35A6E40}"/>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222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B3323AE6-2D89-416B-9BE2-A5E0E3E37A3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8556A4B-EFA8-4E1B-82F2-9AF669153062}"/>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F37C7F92-04D2-4962-8E6B-AD27A432D7E3}"/>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86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DF0AEC2-4FED-4564-8D80-26C74D0D31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7A5ACBF-B881-41AB-BDB1-46F49E8DDA30}"/>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F45E9059-538C-40EC-9F29-CC42FA9BA7DC}"/>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361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D9DA8479-7FD5-424C-88EE-7835070921B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AFC32265-01ED-4FB6-A0AF-A0A0FD47F9BB}"/>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57DDF164-5808-4996-BA88-55E9485F40B6}"/>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1D14E716-E587-4A7A-8F3A-950B0D6EF1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B5D4110-630C-442D-A03E-D10FE7A12E60}"/>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63BEBAE5-6458-419A-BF80-EB07C6A4E6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268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425204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4822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1"/>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802044C5-A793-497A-84BD-64693EA2C19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6" name="Graphic 15">
            <a:extLst>
              <a:ext uri="{FF2B5EF4-FFF2-40B4-BE49-F238E27FC236}">
                <a16:creationId xmlns:a16="http://schemas.microsoft.com/office/drawing/2014/main" id="{ADF941F4-FBBD-4AF7-AD5C-6708CBDBAF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4A52E9CD-B106-4339-9845-B73C41C7015F}"/>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B541C9FF-4675-4CA4-BEE9-1633DB045BB1}"/>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0380441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503FB9F2-3235-498E-A5B9-BAB5F712C72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D5792EF-1287-4483-BD3E-33E286A81840}"/>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C6172BC9-E7C3-4B93-A7B6-D1025BBFC07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489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C3096ABB-E0E4-4D22-97DD-D118BC1180F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D5E6AD99-99F8-4FCC-84A5-EBD27AF53D0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69BDD5ED-333B-4871-8A39-C885DEBE04C4}"/>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73C9F436-1F77-424B-98CA-74BB723836D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A342F857-3377-40B0-B323-8293229EFDB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4F65630B-FC48-4D86-B047-DF0841A43474}"/>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F88B524-6DF5-4ED4-81A1-A14D47926E4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250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C8A8668D-86A1-43AE-BE60-D54FB9BA371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64D67D7-4AFB-4BED-BB58-DD6BD8F58753}"/>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9C75E43A-7CD1-4A37-88FE-F95D5073ADD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5119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04692EEF-19B1-4B78-AB6C-87F37C5B958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DE94E22C-41BA-4A5D-A394-E46635822C3D}"/>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C85B1EE3-7A18-4D58-987A-4EF59DD8E6C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5076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4D7C352F-44A4-402F-BA65-EA420C5621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8AD25D7A-9679-471C-BC99-13120EAD1200}"/>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6C96445C-D9A2-435F-A1F8-4BB429087B7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50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2EB4315C-0EDB-454E-8032-DF3B28B00C0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FA2A3FB-D9A9-474B-B8C7-7E8504EE4E32}"/>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59C653E9-4B24-460F-B96A-B0D29E329E6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28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6DB37746-676F-453C-AD48-2CB8F853914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545C471-4B4F-4000-AA26-8276BECEEA58}"/>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27C989BE-CEC8-47D3-B5E9-ACFFA81CF32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518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42CA1461-D8D4-4BE2-B680-5C8DB6D9A0F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FBDA5D9A-CC25-4EFC-87D9-BFB09148D2F9}"/>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DA145AE8-3716-4F8A-B2F9-0E87ED68E0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67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3"/>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5" name="Tijdelijke aanduiding voor voettekst 4">
            <a:extLst>
              <a:ext uri="{FF2B5EF4-FFF2-40B4-BE49-F238E27FC236}">
                <a16:creationId xmlns:a16="http://schemas.microsoft.com/office/drawing/2014/main" id="{D316FD36-254F-49C1-A06F-1DBD00D98E47}"/>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849368-50CE-404F-865E-EF0DB7781619}"/>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C4A3D331-2B61-46C8-980D-C6C201F9CF2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Gelijkbenige driehoek 10">
            <a:extLst>
              <a:ext uri="{FF2B5EF4-FFF2-40B4-BE49-F238E27FC236}">
                <a16:creationId xmlns:a16="http://schemas.microsoft.com/office/drawing/2014/main" id="{33E5B496-2D1B-4DDB-B4A4-8E0D3976B5D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155140779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323312CB-20A9-4244-B1EA-E6C561CBC3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8414E49-7C5B-4EDF-A86E-77F89AC2EF70}"/>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E5D243E6-6419-48AB-AD4D-40D4AF204D0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9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87CF0438-446F-473C-AA09-25512E597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95F562AB-ABD6-45FD-88D2-8642389770FB}"/>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716BFCEE-459B-4949-AF1F-949930BD4A6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69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8E946910-4D91-4724-B24F-9A80E36779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D707610-1CD8-44A4-9722-2DDB6E1EE57E}"/>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610FE665-111A-4286-96B6-C635FD72BE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26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7" name="Graphic 16">
            <a:extLst>
              <a:ext uri="{FF2B5EF4-FFF2-40B4-BE49-F238E27FC236}">
                <a16:creationId xmlns:a16="http://schemas.microsoft.com/office/drawing/2014/main" id="{F26C3686-A3CF-49AF-84A4-88ADDB5029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90D1199-3503-4292-9AA0-7632A0EE7F2A}"/>
              </a:ext>
            </a:extLst>
          </p:cNvPr>
          <p:cNvSpPr>
            <a:spLocks noGrp="1"/>
          </p:cNvSpPr>
          <p:nvPr>
            <p:ph type="ftr" sz="quarter" idx="15"/>
          </p:nvPr>
        </p:nvSpPr>
        <p:spPr/>
        <p:txBody>
          <a:bodyPr/>
          <a:lstStyle/>
          <a:p>
            <a:endParaRPr lang="nl-BE" dirty="0"/>
          </a:p>
        </p:txBody>
      </p:sp>
      <p:sp>
        <p:nvSpPr>
          <p:cNvPr id="10" name="Tijdelijke aanduiding voor dianummer 9">
            <a:extLst>
              <a:ext uri="{FF2B5EF4-FFF2-40B4-BE49-F238E27FC236}">
                <a16:creationId xmlns:a16="http://schemas.microsoft.com/office/drawing/2014/main" id="{EE9F0337-ABDF-4622-98D7-608192759DE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0672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rgbClr val="D3DDF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4"/>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9" name="Gelijkbenige driehoek 18">
            <a:extLst>
              <a:ext uri="{FF2B5EF4-FFF2-40B4-BE49-F238E27FC236}">
                <a16:creationId xmlns:a16="http://schemas.microsoft.com/office/drawing/2014/main" id="{1FBC1574-AFF7-4A66-AA40-BACA7C0A645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 name="Graphic 21">
            <a:extLst>
              <a:ext uri="{FF2B5EF4-FFF2-40B4-BE49-F238E27FC236}">
                <a16:creationId xmlns:a16="http://schemas.microsoft.com/office/drawing/2014/main" id="{93EEEDBE-5967-4F02-B3B4-4CC4F62E57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18AB617A-2FCE-4BF2-A203-652FF4840645}"/>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C122DAFA-87ED-4A20-80A1-F55CBE4E3E5F}"/>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2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accent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F92D852E-C871-4FDF-A925-8CD4FB7D0E26}"/>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7072D7B3-DA65-4562-A655-0A7FE5CD542E}"/>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439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1"/>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accent4"/>
                </a:solidFill>
                <a:latin typeface="+mj-lt"/>
                <a:ea typeface="+mj-ea"/>
                <a:cs typeface="+mj-cs"/>
              </a:rPr>
              <a:t>Aims</a:t>
            </a:r>
            <a:r>
              <a:rPr lang="nl-BE" sz="2600" b="1" kern="1200" dirty="0">
                <a:solidFill>
                  <a:schemeClr val="accent4"/>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accent4"/>
                </a:solidFill>
                <a:latin typeface="+mj-lt"/>
                <a:ea typeface="+mj-ea"/>
                <a:cs typeface="+mj-cs"/>
              </a:rPr>
              <a:t>Objectives</a:t>
            </a:r>
            <a:endParaRPr lang="nl-BE" sz="2600" b="1" kern="1200" dirty="0">
              <a:solidFill>
                <a:schemeClr val="accent4"/>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7742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DFEF1CBA-AAAE-41DC-A9D9-1F29A7C15A1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D002F3CD-7C18-4E8D-9ECF-88DEB55D7F4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1C31ADA0-1A03-42BE-8E04-674A55C58F4E}"/>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DB375A0-DA23-41E2-A207-805FBC48E413}"/>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A06B1D8A-C39E-42DD-B605-34D38DC640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38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8D5C2F68-B26C-40EE-ADFC-B5A6D6C69DC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963851B3-74BB-4E53-B8A1-7705E6CB2EE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6D2BF4AE-C177-4247-8C13-F2E171625546}"/>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9028E5F-4EFC-435F-8654-9291114078F0}"/>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6423E2A6-31CC-4731-BC49-95F62ADB2A20}"/>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DE5DE74-2BAA-4245-A3C9-052CCBEF48A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91233339-5B96-40B3-BCCB-01CF5959353C}"/>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12D7577B-4D69-49A2-BE58-C6C558AEB71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920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Gelijkbenige driehoek 9">
            <a:extLst>
              <a:ext uri="{FF2B5EF4-FFF2-40B4-BE49-F238E27FC236}">
                <a16:creationId xmlns:a16="http://schemas.microsoft.com/office/drawing/2014/main" id="{D96CCEFB-72FF-4E7F-8B2E-186F15D54BF2}"/>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5811D43C-9F2A-43AE-93E6-94203B08A17A}"/>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3F2AE840-5BFA-4661-8E22-BDB354265A15}"/>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4481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F4895E4A-F5E2-4CF9-ADD2-C01EC452EBB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7E6DFAE-0921-4D0F-9FF1-E3E1AFBFDF21}"/>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9937E2A2-06CA-41E0-87A0-F3794B21305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90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A0421B10-79AA-4E56-95DB-1067FC69C16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E0E6B74E-C8DD-4262-8EA7-04DB7269B8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D150C81A-D2EA-4852-9865-2481D22C4E95}"/>
              </a:ext>
            </a:extLst>
          </p:cNvPr>
          <p:cNvSpPr>
            <a:spLocks noGrp="1"/>
          </p:cNvSpPr>
          <p:nvPr>
            <p:ph type="ftr" sz="quarter" idx="20"/>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B6B40715-2E0D-48D8-BDBC-96B64752E8A6}"/>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057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49C05452-865B-4DE5-903D-801007A585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7281AC6E-BAE1-4F95-89AF-2C85C3C87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3FBDFF47-02D8-4DD8-B3A6-26887A00600E}"/>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E3C738EF-C42F-4CA2-AB1D-80ED7780DCED}"/>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74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C9CD6174-816A-4D69-9B0F-0E523A9EB9D2}"/>
              </a:ext>
            </a:extLst>
          </p:cNvPr>
          <p:cNvSpPr/>
          <p:nvPr userDrawn="1"/>
        </p:nvSpPr>
        <p:spPr>
          <a:xfrm>
            <a:off x="10664982" y="6074875"/>
            <a:ext cx="1384604" cy="633743"/>
          </a:xfrm>
          <a:prstGeom prst="rect">
            <a:avLst/>
          </a:prstGeom>
          <a:solidFill>
            <a:schemeClr val="accent1"/>
          </a:solid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FBC44213-09B3-4F99-AAA1-BB19AAA940B2}"/>
              </a:ext>
            </a:extLst>
          </p:cNvPr>
          <p:cNvSpPr/>
          <p:nvPr userDrawn="1"/>
        </p:nvSpPr>
        <p:spPr>
          <a:xfrm>
            <a:off x="658813" y="6074875"/>
            <a:ext cx="1293246" cy="707886"/>
          </a:xfrm>
          <a:prstGeom prst="rect">
            <a:avLst/>
          </a:prstGeom>
          <a:solidFill>
            <a:schemeClr val="accent1"/>
          </a:solidFill>
          <a:ln>
            <a:noFill/>
          </a:ln>
        </p:spPr>
        <p:txBody>
          <a:bodyPr wrap="square" lIns="0" tIns="0" rIns="0" bIns="0" rtlCol="0" anchor="ctr">
            <a:spAutoFit/>
          </a:bodyPr>
          <a:lstStyle/>
          <a:p>
            <a:pPr algn="l"/>
            <a:endParaRPr lang="nl-BE" sz="1600" b="1" dirty="0" err="1">
              <a:latin typeface="+mj-lt"/>
            </a:endParaRPr>
          </a:p>
        </p:txBody>
      </p:sp>
      <p:sp>
        <p:nvSpPr>
          <p:cNvPr id="66" name="Gelijkbenige driehoek 65">
            <a:extLst>
              <a:ext uri="{FF2B5EF4-FFF2-40B4-BE49-F238E27FC236}">
                <a16:creationId xmlns:a16="http://schemas.microsoft.com/office/drawing/2014/main" id="{E9F6EBEB-1C12-4649-909C-FCE71DBE837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7" name="Graphic 66">
            <a:extLst>
              <a:ext uri="{FF2B5EF4-FFF2-40B4-BE49-F238E27FC236}">
                <a16:creationId xmlns:a16="http://schemas.microsoft.com/office/drawing/2014/main" id="{07D26753-4465-4E0B-B05A-9981C4EABFF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9" name="Tijdelijke aanduiding voor voettekst 8">
            <a:extLst>
              <a:ext uri="{FF2B5EF4-FFF2-40B4-BE49-F238E27FC236}">
                <a16:creationId xmlns:a16="http://schemas.microsoft.com/office/drawing/2014/main" id="{3ABD4E8A-7A62-4429-B1A4-574B70C6A82B}"/>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66DE5D5F-3D77-4AFC-BB5A-2DC5D3207A77}"/>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34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6" name="Tijdelijke aanduiding voor voettekst 5">
            <a:extLst>
              <a:ext uri="{FF2B5EF4-FFF2-40B4-BE49-F238E27FC236}">
                <a16:creationId xmlns:a16="http://schemas.microsoft.com/office/drawing/2014/main" id="{74E65F94-E7D5-416E-93C0-DCC9D6D11173}"/>
              </a:ext>
            </a:extLst>
          </p:cNvPr>
          <p:cNvSpPr>
            <a:spLocks noGrp="1"/>
          </p:cNvSpPr>
          <p:nvPr>
            <p:ph type="ftr" sz="quarter" idx="11"/>
          </p:nvPr>
        </p:nvSpPr>
        <p:spPr/>
        <p:txBody>
          <a:bodyPr/>
          <a:lstStyle/>
          <a:p>
            <a:endParaRPr lang="nl-BE" dirty="0"/>
          </a:p>
        </p:txBody>
      </p:sp>
      <p:sp>
        <p:nvSpPr>
          <p:cNvPr id="7" name="Tijdelijke aanduiding voor dianummer 6">
            <a:extLst>
              <a:ext uri="{FF2B5EF4-FFF2-40B4-BE49-F238E27FC236}">
                <a16:creationId xmlns:a16="http://schemas.microsoft.com/office/drawing/2014/main" id="{AA725EBF-C35D-4FCE-B215-FCEB3EB4BF5B}"/>
              </a:ext>
            </a:extLst>
          </p:cNvPr>
          <p:cNvSpPr>
            <a:spLocks noGrp="1"/>
          </p:cNvSpPr>
          <p:nvPr>
            <p:ph type="sldNum" sz="quarter" idx="12"/>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366251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418749804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310508680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95957"/>
            <a:ext cx="9806754" cy="1447247"/>
          </a:xfrm>
        </p:spPr>
        <p:txBody>
          <a:bodyPr anchor="b"/>
          <a:lstStyle>
            <a:lvl1pPr algn="l">
              <a:defRPr sz="5600">
                <a:solidFill>
                  <a:schemeClr val="tx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65153"/>
            <a:ext cx="9144000" cy="544660"/>
          </a:xfrm>
        </p:spPr>
        <p:txBody>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70337"/>
            <a:ext cx="6308725" cy="466613"/>
          </a:xfrm>
        </p:spPr>
        <p:txBody>
          <a:bodyPr anchor="b"/>
          <a:lstStyle>
            <a:lvl1pPr marL="0" indent="0">
              <a:buFontTx/>
              <a:buNone/>
              <a:defRPr sz="2200" b="1">
                <a:solidFill>
                  <a:schemeClr val="tx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64488"/>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11277"/>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72933"/>
            <a:ext cx="311510" cy="3115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FBE57AB0-144F-4259-BE7D-DFAA299F6B83}"/>
              </a:ext>
            </a:extLst>
          </p:cNvPr>
          <p:cNvSpPr>
            <a:spLocks noGrp="1"/>
          </p:cNvSpPr>
          <p:nvPr>
            <p:ph type="ftr" sz="quarter" idx="15"/>
          </p:nvPr>
        </p:nvSpPr>
        <p:spPr/>
        <p:txBody>
          <a:bodyPr/>
          <a:lstStyle/>
          <a:p>
            <a:endParaRPr lang="nl-BE" dirty="0"/>
          </a:p>
        </p:txBody>
      </p:sp>
      <p:sp>
        <p:nvSpPr>
          <p:cNvPr id="18" name="Tijdelijke aanduiding voor dianummer 17">
            <a:extLst>
              <a:ext uri="{FF2B5EF4-FFF2-40B4-BE49-F238E27FC236}">
                <a16:creationId xmlns:a16="http://schemas.microsoft.com/office/drawing/2014/main" id="{D467FF70-CCD8-4FC8-B256-11063BCC467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7411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tx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3" name="Gelijkbenige driehoek 22">
            <a:extLst>
              <a:ext uri="{FF2B5EF4-FFF2-40B4-BE49-F238E27FC236}">
                <a16:creationId xmlns:a16="http://schemas.microsoft.com/office/drawing/2014/main" id="{2409E756-B87D-4AB0-9FA0-C1071147213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Tijdelijke aanduiding voor voettekst 10">
            <a:extLst>
              <a:ext uri="{FF2B5EF4-FFF2-40B4-BE49-F238E27FC236}">
                <a16:creationId xmlns:a16="http://schemas.microsoft.com/office/drawing/2014/main" id="{5470B086-5EE9-4132-96F4-664505046B6F}"/>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338E6FE-D0BC-4F54-8B46-733EC792B1C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1A242554-454E-4C3D-B254-16709117BB72}"/>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489ACB7C-9266-47B7-8DF4-FB8E7C13A3A8}"/>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DA214086-B9BE-4A42-9526-C5651C915C70}"/>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4" name="Tijdelijke aanduiding voor tekst 9">
            <a:extLst>
              <a:ext uri="{FF2B5EF4-FFF2-40B4-BE49-F238E27FC236}">
                <a16:creationId xmlns:a16="http://schemas.microsoft.com/office/drawing/2014/main" id="{6467D952-1F09-4C15-A4DB-EB0CAA9C8EDF}"/>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5" name="Tijdelijke aanduiding voor tekst 9">
            <a:extLst>
              <a:ext uri="{FF2B5EF4-FFF2-40B4-BE49-F238E27FC236}">
                <a16:creationId xmlns:a16="http://schemas.microsoft.com/office/drawing/2014/main" id="{8A64076F-7E8E-4C53-AE55-BFBBD449C298}"/>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accent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4608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993102D-88FA-4AA7-8CA6-AC429C41A51B}"/>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1E59B456-57DF-4A2F-B1F0-31135BE66BB9}"/>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72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7" name="Tijdelijke aanduiding voor afbeelding 6">
            <a:extLst>
              <a:ext uri="{FF2B5EF4-FFF2-40B4-BE49-F238E27FC236}">
                <a16:creationId xmlns:a16="http://schemas.microsoft.com/office/drawing/2014/main" id="{7383FD93-549B-4EC5-89BB-D23E9FD3C85C}"/>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afbeelding 6">
            <a:extLst>
              <a:ext uri="{FF2B5EF4-FFF2-40B4-BE49-F238E27FC236}">
                <a16:creationId xmlns:a16="http://schemas.microsoft.com/office/drawing/2014/main" id="{F94B5DC3-A05F-46FC-973B-C9BB52A174A7}"/>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Tijdelijke aanduiding voor afbeelding 6">
            <a:extLst>
              <a:ext uri="{FF2B5EF4-FFF2-40B4-BE49-F238E27FC236}">
                <a16:creationId xmlns:a16="http://schemas.microsoft.com/office/drawing/2014/main" id="{61E44C91-6B29-406D-8E8A-E19BE43C5CC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8" name="Tijdelijke aanduiding voor afbeelding 6">
            <a:extLst>
              <a:ext uri="{FF2B5EF4-FFF2-40B4-BE49-F238E27FC236}">
                <a16:creationId xmlns:a16="http://schemas.microsoft.com/office/drawing/2014/main" id="{188C3F38-C55F-41E7-AF90-B15EBFFCD404}"/>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Gelijkbenige driehoek 19">
            <a:extLst>
              <a:ext uri="{FF2B5EF4-FFF2-40B4-BE49-F238E27FC236}">
                <a16:creationId xmlns:a16="http://schemas.microsoft.com/office/drawing/2014/main" id="{98200C9F-D5B7-44AB-99D1-5153B38D5B7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9ED0B0FF-BA54-4D4D-AB71-7E9BFFF28496}"/>
              </a:ext>
            </a:extLst>
          </p:cNvPr>
          <p:cNvSpPr>
            <a:spLocks noGrp="1"/>
          </p:cNvSpPr>
          <p:nvPr>
            <p:ph type="ftr" sz="quarter" idx="22"/>
          </p:nvPr>
        </p:nvSpPr>
        <p:spPr/>
        <p:txBody>
          <a:bodyPr/>
          <a:lstStyle/>
          <a:p>
            <a:endParaRPr lang="nl-BE" dirty="0"/>
          </a:p>
        </p:txBody>
      </p:sp>
      <p:sp>
        <p:nvSpPr>
          <p:cNvPr id="10" name="Tijdelijke aanduiding voor dianummer 9">
            <a:extLst>
              <a:ext uri="{FF2B5EF4-FFF2-40B4-BE49-F238E27FC236}">
                <a16:creationId xmlns:a16="http://schemas.microsoft.com/office/drawing/2014/main" id="{F412D1EF-D40D-49E2-A8D5-80505928F09C}"/>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185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020F9473-3747-41E1-A363-C1EDEC51502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B4EE27D8-78E3-4A8C-808F-819D89B01551}"/>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86B02978-4B20-4E1F-A723-C1F62956827A}"/>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064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4"/>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accent2"/>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3" name="Afbeelding 12" descr="Afbeelding met binnen, monitor, zitten, computer&#10;&#10;Automatisch gegenereerde beschrijving">
            <a:extLst>
              <a:ext uri="{FF2B5EF4-FFF2-40B4-BE49-F238E27FC236}">
                <a16:creationId xmlns:a16="http://schemas.microsoft.com/office/drawing/2014/main" id="{5D34DBC6-56F3-464C-85F6-E8B18096C2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4F3B70C-5B68-43BF-B17D-CB77496B535B}"/>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0" name="Tijdelijke aanduiding voor voettekst 9">
            <a:extLst>
              <a:ext uri="{FF2B5EF4-FFF2-40B4-BE49-F238E27FC236}">
                <a16:creationId xmlns:a16="http://schemas.microsoft.com/office/drawing/2014/main" id="{A6DC4E79-379E-4623-95C1-A0DD98563FDF}"/>
              </a:ext>
            </a:extLst>
          </p:cNvPr>
          <p:cNvSpPr>
            <a:spLocks noGrp="1"/>
          </p:cNvSpPr>
          <p:nvPr>
            <p:ph type="ftr" sz="quarter" idx="23"/>
          </p:nvPr>
        </p:nvSpPr>
        <p:spPr/>
        <p:txBody>
          <a:bodyPr/>
          <a:lstStyle/>
          <a:p>
            <a:endParaRPr lang="nl-BE" dirty="0"/>
          </a:p>
        </p:txBody>
      </p:sp>
      <p:sp>
        <p:nvSpPr>
          <p:cNvPr id="11" name="Tijdelijke aanduiding voor dianummer 10">
            <a:extLst>
              <a:ext uri="{FF2B5EF4-FFF2-40B4-BE49-F238E27FC236}">
                <a16:creationId xmlns:a16="http://schemas.microsoft.com/office/drawing/2014/main" id="{96ED146C-24F6-4F4A-A69C-2046C7D165CF}"/>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621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EA34CFE8-438B-4BC0-A4E7-1E120F8E51A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43E6F6F-08D7-47CC-AE06-8DA96B30FDA7}"/>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20DB441A-506E-4AF4-94AD-E19EFC9E348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57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6C815E3F-0D98-4227-B6CC-5713B6B97EA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7220B644-7AE9-4A40-8298-4948241F6BFD}"/>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329BCA39-A634-463F-9FED-742C32B9C2ED}"/>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107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62F3F4E-386E-489F-B592-0B261E9F7E8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776949C6-9DD7-4D30-99F6-2FE7E9CAE273}"/>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01C33C0D-BD8E-4636-AE06-45176F3FD24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53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0A53B4FF-2B29-4C4F-ADD0-D816EDE56BA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5BA438C-F67D-4AA9-99DB-7DA27DFF2266}"/>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2665D980-BE23-4C6D-8B84-B6C2B4BA2441}"/>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9951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8752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4"/>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tx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1" name="Tijdelijke aanduiding voor voettekst 10">
            <a:extLst>
              <a:ext uri="{FF2B5EF4-FFF2-40B4-BE49-F238E27FC236}">
                <a16:creationId xmlns:a16="http://schemas.microsoft.com/office/drawing/2014/main" id="{D1913850-A9DF-4E0B-A32C-F6358F0B5CED}"/>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C6639F4-23BD-4FDD-8590-4903470E4E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3302729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2A0F36B3-97C4-4947-851A-B7350F9D9F7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493003-0599-4A92-9E33-C27D827A0E16}"/>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AA1B633B-DA6D-4F3C-A0D4-1F9968F3EBEC}"/>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49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65CA2A3B-6384-4976-AD7C-5D389148DE0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C5F0ECD7-3B5A-417D-B23B-96F6701F8E6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725C3F1D-864E-44B3-86CE-054DC480F819}"/>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5B9E79EB-0572-430B-97A5-FF02FFE1D17B}"/>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1A4AF591-5242-4793-9455-49C3C213311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C4F8DE5C-8FFC-46B1-8A72-DFDD8E98D662}"/>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ADB4666E-D28F-44B0-BEF4-60C453E32E6B}"/>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5EB44353-AE83-4E35-A4AD-5110F2F6CD9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B213E3D9-2BE0-4BB8-B001-5EB7848E6F5A}"/>
              </a:ext>
            </a:extLst>
          </p:cNvPr>
          <p:cNvSpPr>
            <a:spLocks noGrp="1"/>
          </p:cNvSpPr>
          <p:nvPr>
            <p:ph type="ftr" sz="quarter" idx="22"/>
          </p:nvPr>
        </p:nvSpPr>
        <p:spPr/>
        <p:txBody>
          <a:bodyPr/>
          <a:lstStyle/>
          <a:p>
            <a:endParaRPr lang="nl-BE" dirty="0"/>
          </a:p>
        </p:txBody>
      </p:sp>
      <p:sp>
        <p:nvSpPr>
          <p:cNvPr id="7" name="Tijdelijke aanduiding voor dianummer 6">
            <a:extLst>
              <a:ext uri="{FF2B5EF4-FFF2-40B4-BE49-F238E27FC236}">
                <a16:creationId xmlns:a16="http://schemas.microsoft.com/office/drawing/2014/main" id="{00D52D51-310D-4741-BE24-AB7B1F04CC6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0803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FFD5E27B-0D3D-4F52-90AF-F03CC9DFB86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905A2020-AD87-47A2-8738-46E8C91E65AD}"/>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F6955AD5-2311-4E41-BBC3-E8438ABCDDA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686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C40844CE-16D6-4C89-9AFE-851C47B213C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1DDC855D-02AD-4561-BDE6-F3DD7C401561}"/>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C8D87F5B-3583-4B42-AF80-7ED6C7E13A5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809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A89006A6-4AE5-477F-841F-A4F02A38DD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D829DBAF-9945-4758-A2B7-911C12B1FD00}"/>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27B40186-5C5D-4B29-B703-200ED40FE72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3F36F7EB-17D7-4F2F-B458-8764984472C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8BE8483-974C-4B02-8F09-C19CF5E601E3}"/>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3FF926B2-77C6-4866-B2D2-E3F3C0D748F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76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57FF86E7-79F8-4850-B059-DDE2C11B107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5814D8D6-B990-4BE6-B9D4-E5C0F91DDA9B}"/>
              </a:ext>
            </a:extLst>
          </p:cNvPr>
          <p:cNvSpPr>
            <a:spLocks noGrp="1"/>
          </p:cNvSpPr>
          <p:nvPr>
            <p:ph type="ftr" sz="quarter" idx="22"/>
          </p:nvPr>
        </p:nvSpPr>
        <p:spPr/>
        <p:txBody>
          <a:bodyPr/>
          <a:lstStyle/>
          <a:p>
            <a:endParaRPr lang="nl-BE" dirty="0"/>
          </a:p>
        </p:txBody>
      </p:sp>
      <p:sp>
        <p:nvSpPr>
          <p:cNvPr id="20" name="Tijdelijke aanduiding voor dianummer 19">
            <a:extLst>
              <a:ext uri="{FF2B5EF4-FFF2-40B4-BE49-F238E27FC236}">
                <a16:creationId xmlns:a16="http://schemas.microsoft.com/office/drawing/2014/main" id="{19D0FB9D-8848-427B-9A52-D632876EFE5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594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CAC985E-F81E-497E-93FB-9A32943EE0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2877682-38DE-4E83-AB3F-3CE8A11992C8}"/>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7F26E5CC-942D-40AE-9932-5A64E7E7B0D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30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EBFAE7DF-84D1-4308-AE42-DD73011FD5C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788088C5-5ABA-43EB-9494-BAD6DC3F0C0F}"/>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A4A1675E-77B8-4216-95B8-C079729B60C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20ADB065-AEC7-4855-90CD-56FFD28426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5" name="Tijdelijke aanduiding voor voettekst 14">
            <a:extLst>
              <a:ext uri="{FF2B5EF4-FFF2-40B4-BE49-F238E27FC236}">
                <a16:creationId xmlns:a16="http://schemas.microsoft.com/office/drawing/2014/main" id="{85F76303-990D-46FC-954F-5E6751B3C7D8}"/>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23C0E6B8-F87B-4914-8184-CA943B22C3E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497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BF148157-41FE-4CCB-9A09-0BB521B90E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8B09CBDD-0AD7-4ECD-ACDA-05FEC4ACEE8B}"/>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005A811A-7644-4DA7-9A7C-632CF7CB22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59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4"/>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4B6C9B33-0469-4054-BD66-B636535D79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D16DE7DA-B9CF-44D6-83A7-A512BDD1A751}"/>
              </a:ext>
            </a:extLst>
          </p:cNvPr>
          <p:cNvSpPr>
            <a:spLocks noGrp="1"/>
          </p:cNvSpPr>
          <p:nvPr>
            <p:ph type="ftr" sz="quarter" idx="15"/>
          </p:nvPr>
        </p:nvSpPr>
        <p:spPr/>
        <p:txBody>
          <a:bodyPr/>
          <a:lstStyle/>
          <a:p>
            <a:endParaRPr lang="nl-BE" dirty="0"/>
          </a:p>
        </p:txBody>
      </p:sp>
      <p:sp>
        <p:nvSpPr>
          <p:cNvPr id="16" name="Tijdelijke aanduiding voor dianummer 15">
            <a:extLst>
              <a:ext uri="{FF2B5EF4-FFF2-40B4-BE49-F238E27FC236}">
                <a16:creationId xmlns:a16="http://schemas.microsoft.com/office/drawing/2014/main" id="{47A7987F-CA43-4A44-A07D-CD9BB1E72D3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34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B2C76C88-9DC1-46B4-9303-06DD46902312}"/>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8F26574B-4715-49BF-A335-E14D7829A6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327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4"/>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voettekst 9">
            <a:extLst>
              <a:ext uri="{FF2B5EF4-FFF2-40B4-BE49-F238E27FC236}">
                <a16:creationId xmlns:a16="http://schemas.microsoft.com/office/drawing/2014/main" id="{BD16477C-E370-47BF-884D-26CC2F00583B}"/>
              </a:ext>
            </a:extLst>
          </p:cNvPr>
          <p:cNvSpPr>
            <a:spLocks noGrp="1"/>
          </p:cNvSpPr>
          <p:nvPr>
            <p:ph type="ftr" sz="quarter" idx="18"/>
          </p:nvPr>
        </p:nvSpPr>
        <p:spPr/>
        <p:txBody>
          <a:bodyPr/>
          <a:lstStyle/>
          <a:p>
            <a:endParaRPr lang="nl-BE" dirty="0"/>
          </a:p>
        </p:txBody>
      </p:sp>
      <p:sp>
        <p:nvSpPr>
          <p:cNvPr id="15" name="Tijdelijke aanduiding voor dianummer 14">
            <a:extLst>
              <a:ext uri="{FF2B5EF4-FFF2-40B4-BE49-F238E27FC236}">
                <a16:creationId xmlns:a16="http://schemas.microsoft.com/office/drawing/2014/main" id="{0AE54C2B-0B1E-46E0-ADD0-0EFFC776EDB0}"/>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862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4"/>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3D3C02AB-73E3-4B52-9ABE-8003BA880C63}"/>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FDBFA518-C564-498A-966F-0F6200F80DC7}"/>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02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4"/>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46875"/>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Aims</a:t>
            </a:r>
            <a:r>
              <a:rPr lang="nl-BE" sz="2600" b="1" kern="1200" dirty="0">
                <a:solidFill>
                  <a:schemeClr val="tx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Objectives</a:t>
            </a:r>
            <a:endParaRPr lang="nl-BE" sz="2600" b="1" kern="1200" dirty="0">
              <a:solidFill>
                <a:schemeClr val="tx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Graphic 12">
            <a:extLst>
              <a:ext uri="{FF2B5EF4-FFF2-40B4-BE49-F238E27FC236}">
                <a16:creationId xmlns:a16="http://schemas.microsoft.com/office/drawing/2014/main" id="{0E8A3EB0-4F27-499D-928D-01D365D653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97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46D2C662-4753-49E8-A549-4536FBED3CA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51D33CA2-2BBE-4445-97D9-988DE57BD591}"/>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FC24787C-5B12-4530-8FCE-5423B4DB83FF}"/>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3FFBD25-550B-40C1-ABD8-3414DA07F54A}"/>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BE7584E3-242C-4D74-8376-EF7FC1B0AF0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0343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26FCB67F-B181-490E-8082-D1332F8F12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7382BFCF-08DE-4A95-8A7E-D0096F2AA60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8D8FA952-D7FC-4364-B1E4-51E8B9DB8B1E}"/>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688FBA4-484F-4C78-B8DF-133F1F619069}"/>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21166C3C-CAE7-4932-8795-72B6BD7BD6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225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06B2D80-3137-46DC-B799-EC507F5A443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DF6BFC66-5359-4CB2-A0E9-BC4BEBDD001D}"/>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1A11D74F-2887-4BE2-BE63-BE6C4BD7172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204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21F516AB-3FBC-40E2-B8D4-D402ACC6CC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7E97B8CF-8354-4945-B037-FC28C61F6B39}"/>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E09A8E43-6D3B-4002-BA86-0923B85ECF3F}"/>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289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3B7DF707-A200-4DBD-9297-4AF224216DBE}"/>
              </a:ext>
            </a:extLst>
          </p:cNvPr>
          <p:cNvSpPr>
            <a:spLocks noGrp="1"/>
          </p:cNvSpPr>
          <p:nvPr>
            <p:ph type="ftr" sz="quarter" idx="19"/>
          </p:nvPr>
        </p:nvSpPr>
        <p:spPr/>
        <p:txBody>
          <a:bodyPr/>
          <a:lstStyle/>
          <a:p>
            <a:endParaRPr lang="nl-BE" dirty="0"/>
          </a:p>
        </p:txBody>
      </p:sp>
      <p:sp>
        <p:nvSpPr>
          <p:cNvPr id="11" name="Tijdelijke aanduiding voor dianummer 10">
            <a:extLst>
              <a:ext uri="{FF2B5EF4-FFF2-40B4-BE49-F238E27FC236}">
                <a16:creationId xmlns:a16="http://schemas.microsoft.com/office/drawing/2014/main" id="{52D82C91-1860-48CE-A32B-E1BB6A722AB0}"/>
              </a:ext>
            </a:extLst>
          </p:cNvPr>
          <p:cNvSpPr>
            <a:spLocks noGrp="1"/>
          </p:cNvSpPr>
          <p:nvPr>
            <p:ph type="sldNum" sz="quarter" idx="20"/>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301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1F75A9DC-EFC8-4D4F-863D-001D67D1CE67}"/>
              </a:ext>
            </a:extLst>
          </p:cNvPr>
          <p:cNvSpPr>
            <a:spLocks noGrp="1"/>
          </p:cNvSpPr>
          <p:nvPr>
            <p:ph type="ftr" sz="quarter" idx="23"/>
          </p:nvPr>
        </p:nvSpPr>
        <p:spPr/>
        <p:txBody>
          <a:bodyPr/>
          <a:lstStyle/>
          <a:p>
            <a:endParaRPr lang="nl-BE" dirty="0"/>
          </a:p>
        </p:txBody>
      </p:sp>
      <p:sp>
        <p:nvSpPr>
          <p:cNvPr id="11" name="Tijdelijke aanduiding voor dianummer 10">
            <a:extLst>
              <a:ext uri="{FF2B5EF4-FFF2-40B4-BE49-F238E27FC236}">
                <a16:creationId xmlns:a16="http://schemas.microsoft.com/office/drawing/2014/main" id="{3DAC9244-8BE7-4E04-9B30-B57E372D2817}"/>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1387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4"/>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tx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76486" y="3708314"/>
            <a:ext cx="2267240" cy="2267240"/>
          </a:xfrm>
          <a:prstGeom prst="pie">
            <a:avLst>
              <a:gd name="adj1" fmla="val 5397516"/>
              <a:gd name="adj2" fmla="val 16200000"/>
            </a:avLst>
          </a:prstGeom>
          <a:solidFill>
            <a:schemeClr val="accent4">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4">
              <a:lumMod val="90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tx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tx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tx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tx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tx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tx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tx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tx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tx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tx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tx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tx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tx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tx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tx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tx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tx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tx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tx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tx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tx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tx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tx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tx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tx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tx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tx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tx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CF5AE8FA-3D69-4A64-9423-546B13FDD13F}"/>
              </a:ext>
            </a:extLst>
          </p:cNvPr>
          <p:cNvSpPr/>
          <p:nvPr userDrawn="1"/>
        </p:nvSpPr>
        <p:spPr>
          <a:xfrm>
            <a:off x="10592554" y="6056768"/>
            <a:ext cx="1457032" cy="706171"/>
          </a:xfrm>
          <a:prstGeom prst="rect">
            <a:avLst/>
          </a:prstGeom>
          <a:solidFill>
            <a:schemeClr val="accent4"/>
          </a:solidFill>
        </p:spPr>
        <p:txBody>
          <a:bodyPr wrap="square" lIns="0" tIns="0" rIns="0" bIns="0" rtlCol="0" anchor="ctr">
            <a:spAutoFit/>
          </a:bodyPr>
          <a:lstStyle/>
          <a:p>
            <a:pPr algn="l"/>
            <a:endParaRPr lang="nl-BE" sz="1600" b="1" dirty="0" err="1">
              <a:latin typeface="+mj-lt"/>
            </a:endParaRPr>
          </a:p>
        </p:txBody>
      </p:sp>
      <p:pic>
        <p:nvPicPr>
          <p:cNvPr id="66" name="Afbeelding 65">
            <a:extLst>
              <a:ext uri="{FF2B5EF4-FFF2-40B4-BE49-F238E27FC236}">
                <a16:creationId xmlns:a16="http://schemas.microsoft.com/office/drawing/2014/main" id="{FD0FA5F7-0DCE-4774-AB53-981D5E600F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62828" y="479831"/>
            <a:ext cx="2608344" cy="837279"/>
          </a:xfrm>
          <a:prstGeom prst="rect">
            <a:avLst/>
          </a:prstGeom>
        </p:spPr>
      </p:pic>
      <p:sp>
        <p:nvSpPr>
          <p:cNvPr id="7" name="Rechthoek 6">
            <a:extLst>
              <a:ext uri="{FF2B5EF4-FFF2-40B4-BE49-F238E27FC236}">
                <a16:creationId xmlns:a16="http://schemas.microsoft.com/office/drawing/2014/main" id="{1FDB4AE5-3763-4315-B014-30933DC01C71}"/>
              </a:ext>
            </a:extLst>
          </p:cNvPr>
          <p:cNvSpPr/>
          <p:nvPr userDrawn="1"/>
        </p:nvSpPr>
        <p:spPr>
          <a:xfrm>
            <a:off x="658813" y="6056768"/>
            <a:ext cx="1293246" cy="706171"/>
          </a:xfrm>
          <a:prstGeom prst="rect">
            <a:avLst/>
          </a:prstGeom>
          <a:solidFill>
            <a:schemeClr val="accent4"/>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9A64C294-25D5-4851-ADBD-919499BE3B3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0" name="Graphic 69">
            <a:extLst>
              <a:ext uri="{FF2B5EF4-FFF2-40B4-BE49-F238E27FC236}">
                <a16:creationId xmlns:a16="http://schemas.microsoft.com/office/drawing/2014/main" id="{B99CBB5F-3838-48D5-BECE-9CAC8116BD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02E71DC2-DCBB-4A29-8931-7D6D2BBB3CB0}"/>
              </a:ext>
            </a:extLst>
          </p:cNvPr>
          <p:cNvSpPr>
            <a:spLocks noGrp="1"/>
          </p:cNvSpPr>
          <p:nvPr>
            <p:ph type="ftr" sz="quarter" idx="15"/>
          </p:nvPr>
        </p:nvSpPr>
        <p:spPr/>
        <p:txBody>
          <a:bodyPr/>
          <a:lstStyle/>
          <a:p>
            <a:endParaRPr lang="nl-BE" dirty="0"/>
          </a:p>
        </p:txBody>
      </p:sp>
      <p:sp>
        <p:nvSpPr>
          <p:cNvPr id="18" name="Tijdelijke aanduiding voor dianummer 17">
            <a:extLst>
              <a:ext uri="{FF2B5EF4-FFF2-40B4-BE49-F238E27FC236}">
                <a16:creationId xmlns:a16="http://schemas.microsoft.com/office/drawing/2014/main" id="{50D9D5B5-02E6-4A8E-8106-80F475BBE69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30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E51679BE-4D5F-4E24-B46B-FA3C8563A858}"/>
              </a:ext>
            </a:extLst>
          </p:cNvPr>
          <p:cNvSpPr>
            <a:spLocks noGrp="1"/>
          </p:cNvSpPr>
          <p:nvPr>
            <p:ph type="ftr" sz="quarter" idx="22"/>
          </p:nvPr>
        </p:nvSpPr>
        <p:spPr/>
        <p:txBody>
          <a:bodyPr/>
          <a:lstStyle/>
          <a:p>
            <a:endParaRPr lang="nl-BE" dirty="0"/>
          </a:p>
        </p:txBody>
      </p:sp>
      <p:sp>
        <p:nvSpPr>
          <p:cNvPr id="7" name="Tijdelijke aanduiding voor dianummer 6">
            <a:extLst>
              <a:ext uri="{FF2B5EF4-FFF2-40B4-BE49-F238E27FC236}">
                <a16:creationId xmlns:a16="http://schemas.microsoft.com/office/drawing/2014/main" id="{03071717-72E1-4DD1-B6AA-2C4912E7D32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01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95F4DA24-F19B-4CC0-A8C9-E57547BA1696}"/>
              </a:ext>
            </a:extLst>
          </p:cNvPr>
          <p:cNvSpPr>
            <a:spLocks noGrp="1"/>
          </p:cNvSpPr>
          <p:nvPr>
            <p:ph type="ftr" sz="quarter" idx="10"/>
          </p:nvPr>
        </p:nvSpPr>
        <p:spPr/>
        <p:txBody>
          <a:bodyPr/>
          <a:lstStyle/>
          <a:p>
            <a:endParaRPr lang="nl-BE" dirty="0"/>
          </a:p>
        </p:txBody>
      </p:sp>
      <p:sp>
        <p:nvSpPr>
          <p:cNvPr id="9" name="Tijdelijke aanduiding voor dianummer 8">
            <a:extLst>
              <a:ext uri="{FF2B5EF4-FFF2-40B4-BE49-F238E27FC236}">
                <a16:creationId xmlns:a16="http://schemas.microsoft.com/office/drawing/2014/main" id="{B3016525-6ADC-48C4-8532-616B61F470B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165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DE7EAD87-E513-4357-AA25-5017A8ACDE06}"/>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5EF9B17F-315D-4A71-A37A-5ACD51D6189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8447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227638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693C84C4-6E7C-4BDE-8706-838360E092DD}"/>
              </a:ext>
            </a:extLst>
          </p:cNvPr>
          <p:cNvSpPr>
            <a:spLocks noGrp="1"/>
          </p:cNvSpPr>
          <p:nvPr>
            <p:ph type="ftr" sz="quarter" idx="22"/>
          </p:nvPr>
        </p:nvSpPr>
        <p:spPr/>
        <p:txBody>
          <a:bodyPr/>
          <a:lstStyle/>
          <a:p>
            <a:endParaRPr lang="nl-BE" dirty="0"/>
          </a:p>
        </p:txBody>
      </p:sp>
      <p:sp>
        <p:nvSpPr>
          <p:cNvPr id="7" name="Tijdelijke aanduiding voor dianummer 6">
            <a:extLst>
              <a:ext uri="{FF2B5EF4-FFF2-40B4-BE49-F238E27FC236}">
                <a16:creationId xmlns:a16="http://schemas.microsoft.com/office/drawing/2014/main" id="{CAF63F07-C4AE-4066-BB06-2BF6D8D408DE}"/>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13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52A6939E-66C2-4CCC-9BBE-DABC422588E9}"/>
              </a:ext>
            </a:extLst>
          </p:cNvPr>
          <p:cNvSpPr>
            <a:spLocks noGrp="1"/>
          </p:cNvSpPr>
          <p:nvPr>
            <p:ph type="ftr" sz="quarter" idx="15"/>
          </p:nvPr>
        </p:nvSpPr>
        <p:spPr/>
        <p:txBody>
          <a:bodyPr/>
          <a:lstStyle/>
          <a:p>
            <a:endParaRPr lang="nl-BE" dirty="0"/>
          </a:p>
        </p:txBody>
      </p:sp>
      <p:sp>
        <p:nvSpPr>
          <p:cNvPr id="7" name="Tijdelijke aanduiding voor dianummer 6">
            <a:extLst>
              <a:ext uri="{FF2B5EF4-FFF2-40B4-BE49-F238E27FC236}">
                <a16:creationId xmlns:a16="http://schemas.microsoft.com/office/drawing/2014/main" id="{79FA1466-4258-42E3-9E7C-C939DE46BEA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5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3" name="Tijdelijke aanduiding voor voettekst 2">
            <a:extLst>
              <a:ext uri="{FF2B5EF4-FFF2-40B4-BE49-F238E27FC236}">
                <a16:creationId xmlns:a16="http://schemas.microsoft.com/office/drawing/2014/main" id="{0A07FF47-0AD2-43C2-9277-CB894FC14659}"/>
              </a:ext>
            </a:extLst>
          </p:cNvPr>
          <p:cNvSpPr>
            <a:spLocks noGrp="1"/>
          </p:cNvSpPr>
          <p:nvPr>
            <p:ph type="ftr" sz="quarter" idx="16"/>
          </p:nvPr>
        </p:nvSpPr>
        <p:spPr/>
        <p:txBody>
          <a:bodyPr/>
          <a:lstStyle/>
          <a:p>
            <a:endParaRPr lang="nl-BE" dirty="0"/>
          </a:p>
        </p:txBody>
      </p:sp>
      <p:sp>
        <p:nvSpPr>
          <p:cNvPr id="7" name="Tijdelijke aanduiding voor dianummer 6">
            <a:extLst>
              <a:ext uri="{FF2B5EF4-FFF2-40B4-BE49-F238E27FC236}">
                <a16:creationId xmlns:a16="http://schemas.microsoft.com/office/drawing/2014/main" id="{88A0E239-68C7-4306-919F-48F06039CEAA}"/>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590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2" name="Gelijkbenige driehoek 11">
            <a:extLst>
              <a:ext uri="{FF2B5EF4-FFF2-40B4-BE49-F238E27FC236}">
                <a16:creationId xmlns:a16="http://schemas.microsoft.com/office/drawing/2014/main" id="{3111EF6E-8FC3-45A5-9B2C-59A64898FD7D}"/>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5" name="Graphic 14">
            <a:extLst>
              <a:ext uri="{FF2B5EF4-FFF2-40B4-BE49-F238E27FC236}">
                <a16:creationId xmlns:a16="http://schemas.microsoft.com/office/drawing/2014/main" id="{66ADB4E9-B920-4075-9621-AB504B05FA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33289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534757"/>
            <a:ext cx="4111491"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168909"/>
            <a:ext cx="4111491"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71B860D1-B68B-4561-980B-4382E8D287F4}"/>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9F0F11E7-9850-4593-A80E-3568CCD7A0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112905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395491"/>
            <a:ext cx="4078440"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1943049"/>
            <a:ext cx="4078440"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C7D6F2DF-73FA-44B9-AC6A-A6D99D40283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D55703C9-DB6A-4567-A86F-AAB8884E9E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8725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7300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3"/>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Tijdelijke aanduiding voor voettekst 2">
            <a:extLst>
              <a:ext uri="{FF2B5EF4-FFF2-40B4-BE49-F238E27FC236}">
                <a16:creationId xmlns:a16="http://schemas.microsoft.com/office/drawing/2014/main" id="{0E3C4DA6-9C2E-4EC3-B0FA-35CA3316535A}"/>
              </a:ext>
            </a:extLst>
          </p:cNvPr>
          <p:cNvSpPr>
            <a:spLocks noGrp="1"/>
          </p:cNvSpPr>
          <p:nvPr>
            <p:ph type="ftr" sz="quarter" idx="18"/>
          </p:nvPr>
        </p:nvSpPr>
        <p:spPr/>
        <p:txBody>
          <a:bodyPr/>
          <a:lstStyle/>
          <a:p>
            <a:endParaRPr lang="nl-BE" dirty="0"/>
          </a:p>
        </p:txBody>
      </p:sp>
      <p:sp>
        <p:nvSpPr>
          <p:cNvPr id="7" name="Tijdelijke aanduiding voor dianummer 6">
            <a:extLst>
              <a:ext uri="{FF2B5EF4-FFF2-40B4-BE49-F238E27FC236}">
                <a16:creationId xmlns:a16="http://schemas.microsoft.com/office/drawing/2014/main" id="{E41E219C-1058-40D6-9F35-BC6C6D3F117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966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bg1"/>
                </a:solidFill>
                <a:latin typeface="+mj-lt"/>
                <a:ea typeface="+mj-ea"/>
                <a:cs typeface="+mj-cs"/>
              </a:rPr>
              <a:t>Aims</a:t>
            </a:r>
            <a:r>
              <a:rPr lang="nl-BE" sz="2600" b="1" kern="1200" dirty="0">
                <a:solidFill>
                  <a:schemeClr val="bg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bg1"/>
                </a:solidFill>
                <a:latin typeface="+mj-lt"/>
                <a:ea typeface="+mj-ea"/>
                <a:cs typeface="+mj-cs"/>
              </a:rPr>
              <a:t>Objectives</a:t>
            </a:r>
            <a:endParaRPr lang="nl-BE" sz="2600" b="1" kern="1200" dirty="0">
              <a:solidFill>
                <a:schemeClr val="bg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Tree>
    <p:extLst>
      <p:ext uri="{BB962C8B-B14F-4D97-AF65-F5344CB8AC3E}">
        <p14:creationId xmlns:p14="http://schemas.microsoft.com/office/powerpoint/2010/main" val="262011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r>
              <a:rPr lang="en-US"/>
              <a:t>Click icon to add chart</a:t>
            </a:r>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cxnSp>
        <p:nvCxnSpPr>
          <p:cNvPr id="3" name="Rechte verbindingslijn 2">
            <a:extLst>
              <a:ext uri="{FF2B5EF4-FFF2-40B4-BE49-F238E27FC236}">
                <a16:creationId xmlns:a16="http://schemas.microsoft.com/office/drawing/2014/main" id="{7DD50D81-206B-448D-8BD5-6E452758A4B1}"/>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8AD937D4-8113-4F0A-B491-0AD701E98B29}"/>
              </a:ext>
            </a:extLst>
          </p:cNvPr>
          <p:cNvSpPr>
            <a:spLocks noGrp="1"/>
          </p:cNvSpPr>
          <p:nvPr>
            <p:ph type="ftr" sz="quarter" idx="17"/>
          </p:nvPr>
        </p:nvSpPr>
        <p:spPr/>
        <p:txBody>
          <a:bodyPr/>
          <a:lstStyle/>
          <a:p>
            <a:endParaRPr lang="nl-BE" dirty="0"/>
          </a:p>
        </p:txBody>
      </p:sp>
      <p:sp>
        <p:nvSpPr>
          <p:cNvPr id="4" name="Tijdelijke aanduiding voor dianummer 3">
            <a:extLst>
              <a:ext uri="{FF2B5EF4-FFF2-40B4-BE49-F238E27FC236}">
                <a16:creationId xmlns:a16="http://schemas.microsoft.com/office/drawing/2014/main" id="{903574F7-1A35-42FE-9CBB-89DFDB49AE69}"/>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6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1025271"/>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94467"/>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99651"/>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93802"/>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40591"/>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4002247"/>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B671EB3A-7B6A-46BD-B93B-BA8A5DBA8AA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datum 7">
            <a:extLst>
              <a:ext uri="{FF2B5EF4-FFF2-40B4-BE49-F238E27FC236}">
                <a16:creationId xmlns:a16="http://schemas.microsoft.com/office/drawing/2014/main" id="{9936D8E3-888A-48E4-8D14-DBDD4E3ABC7D}"/>
              </a:ext>
            </a:extLst>
          </p:cNvPr>
          <p:cNvSpPr>
            <a:spLocks noGrp="1"/>
          </p:cNvSpPr>
          <p:nvPr>
            <p:ph type="dt" sz="half" idx="15"/>
          </p:nvPr>
        </p:nvSpPr>
        <p:spPr>
          <a:xfrm>
            <a:off x="9596601" y="6264004"/>
            <a:ext cx="1344102" cy="365125"/>
          </a:xfrm>
          <a:prstGeom prst="rect">
            <a:avLst/>
          </a:prstGeom>
        </p:spPr>
        <p:txBody>
          <a:bodyPr/>
          <a:lstStyle>
            <a:lvl1pPr>
              <a:defRPr>
                <a:solidFill>
                  <a:schemeClr val="bg1"/>
                </a:solidFill>
              </a:defRPr>
            </a:lvl1pPr>
          </a:lstStyle>
          <a:p>
            <a:endParaRPr lang="nl-BE" dirty="0"/>
          </a:p>
        </p:txBody>
      </p:sp>
      <p:sp>
        <p:nvSpPr>
          <p:cNvPr id="9" name="Tijdelijke aanduiding voor voettekst 8">
            <a:extLst>
              <a:ext uri="{FF2B5EF4-FFF2-40B4-BE49-F238E27FC236}">
                <a16:creationId xmlns:a16="http://schemas.microsoft.com/office/drawing/2014/main" id="{96BE4E87-A0F2-4BCF-AE95-F2208B9B3956}"/>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1" name="Tijdelijke aanduiding voor dianummer 10">
            <a:extLst>
              <a:ext uri="{FF2B5EF4-FFF2-40B4-BE49-F238E27FC236}">
                <a16:creationId xmlns:a16="http://schemas.microsoft.com/office/drawing/2014/main" id="{7FE13B76-298B-448E-815E-D422F0EAFEAE}"/>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528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13" name="Tijdelijke aanduiding voor tekst 4">
            <a:extLst>
              <a:ext uri="{FF2B5EF4-FFF2-40B4-BE49-F238E27FC236}">
                <a16:creationId xmlns:a16="http://schemas.microsoft.com/office/drawing/2014/main" id="{0BA69247-99D8-4A1E-BF2F-E68B5EF1C5C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DC32895A-AF87-4AF7-B7AF-8B2A421F6CB3}"/>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A683BBF7-D634-49F3-B3CE-6975ADE74804}"/>
              </a:ext>
            </a:extLst>
          </p:cNvPr>
          <p:cNvSpPr>
            <a:spLocks noGrp="1"/>
          </p:cNvSpPr>
          <p:nvPr>
            <p:ph type="ftr" sz="quarter" idx="17"/>
          </p:nvPr>
        </p:nvSpPr>
        <p:spPr/>
        <p:txBody>
          <a:bodyPr/>
          <a:lstStyle/>
          <a:p>
            <a:endParaRPr lang="nl-BE" dirty="0"/>
          </a:p>
        </p:txBody>
      </p:sp>
      <p:sp>
        <p:nvSpPr>
          <p:cNvPr id="3" name="Tijdelijke aanduiding voor dianummer 2">
            <a:extLst>
              <a:ext uri="{FF2B5EF4-FFF2-40B4-BE49-F238E27FC236}">
                <a16:creationId xmlns:a16="http://schemas.microsoft.com/office/drawing/2014/main" id="{CCBF9DC9-5A3B-4B52-8CF7-DB7ADF548EF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27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r>
              <a:rPr lang="en-US"/>
              <a:t>Click icon to add chart</a:t>
            </a:r>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D73351D4-9682-4222-9780-328B5A13738D}"/>
              </a:ext>
            </a:extLst>
          </p:cNvPr>
          <p:cNvSpPr>
            <a:spLocks noGrp="1"/>
          </p:cNvSpPr>
          <p:nvPr>
            <p:ph type="ftr" sz="quarter" idx="15"/>
          </p:nvPr>
        </p:nvSpPr>
        <p:spPr/>
        <p:txBody>
          <a:bodyPr/>
          <a:lstStyle/>
          <a:p>
            <a:endParaRPr lang="nl-BE" dirty="0"/>
          </a:p>
        </p:txBody>
      </p:sp>
      <p:sp>
        <p:nvSpPr>
          <p:cNvPr id="3" name="Tijdelijke aanduiding voor dianummer 2">
            <a:extLst>
              <a:ext uri="{FF2B5EF4-FFF2-40B4-BE49-F238E27FC236}">
                <a16:creationId xmlns:a16="http://schemas.microsoft.com/office/drawing/2014/main" id="{DF04AFD1-0201-48C2-AEC6-61E5D0CE53EF}"/>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1913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en-US"/>
              <a:t>Click to edit Master title style</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CD777279-3FB0-4543-9D81-B2C878EAC858}"/>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8183041D-7E7C-4A7B-8BD0-F7D46490210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93497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8" name="Gelijkbenige driehoek 17">
            <a:extLst>
              <a:ext uri="{FF2B5EF4-FFF2-40B4-BE49-F238E27FC236}">
                <a16:creationId xmlns:a16="http://schemas.microsoft.com/office/drawing/2014/main" id="{3BD90539-F922-4A85-BBCE-D8F090BED51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18BEF6D2-467C-4DA0-89EB-0E5C1E91060E}"/>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7" name="Tijdelijke aanduiding voor dianummer 6">
            <a:extLst>
              <a:ext uri="{FF2B5EF4-FFF2-40B4-BE49-F238E27FC236}">
                <a16:creationId xmlns:a16="http://schemas.microsoft.com/office/drawing/2014/main" id="{55BFD015-D7E3-4620-ACBB-F57A909D20CB}"/>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106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61AF7FEB-28B3-4157-9A4C-0329EAB7C32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082E3CEE-AF8E-42B9-91E7-9FAE93A4A2CA}"/>
              </a:ext>
            </a:extLst>
          </p:cNvPr>
          <p:cNvSpPr>
            <a:spLocks noGrp="1"/>
          </p:cNvSpPr>
          <p:nvPr>
            <p:ph type="ftr" sz="quarter" idx="23"/>
          </p:nvPr>
        </p:nvSpPr>
        <p:spPr/>
        <p:txBody>
          <a:bodyPr/>
          <a:lstStyle>
            <a:lvl1pPr>
              <a:defRPr>
                <a:solidFill>
                  <a:schemeClr val="bg1"/>
                </a:solidFill>
              </a:defRPr>
            </a:lvl1pPr>
          </a:lstStyle>
          <a:p>
            <a:endParaRPr lang="nl-BE" dirty="0"/>
          </a:p>
        </p:txBody>
      </p:sp>
      <p:sp>
        <p:nvSpPr>
          <p:cNvPr id="7" name="Tijdelijke aanduiding voor dianummer 6">
            <a:extLst>
              <a:ext uri="{FF2B5EF4-FFF2-40B4-BE49-F238E27FC236}">
                <a16:creationId xmlns:a16="http://schemas.microsoft.com/office/drawing/2014/main" id="{BB227764-CA7A-49EC-976B-04FAF522EE1E}"/>
              </a:ext>
            </a:extLst>
          </p:cNvPr>
          <p:cNvSpPr>
            <a:spLocks noGrp="1"/>
          </p:cNvSpPr>
          <p:nvPr>
            <p:ph type="sldNum" sz="quarter" idx="24"/>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037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3"/>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3">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pic>
        <p:nvPicPr>
          <p:cNvPr id="65" name="Afbeelding 64">
            <a:extLst>
              <a:ext uri="{FF2B5EF4-FFF2-40B4-BE49-F238E27FC236}">
                <a16:creationId xmlns:a16="http://schemas.microsoft.com/office/drawing/2014/main" id="{88809823-EB52-4090-A5C3-0B931D83B1C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DD5D0E06-CBC6-4856-BE36-2E634C326DA7}"/>
              </a:ext>
            </a:extLst>
          </p:cNvPr>
          <p:cNvSpPr/>
          <p:nvPr userDrawn="1"/>
        </p:nvSpPr>
        <p:spPr>
          <a:xfrm>
            <a:off x="10610661" y="6147303"/>
            <a:ext cx="1438925" cy="552261"/>
          </a:xfrm>
          <a:prstGeom prst="rect">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66" name="Tekstvak 65">
            <a:extLst>
              <a:ext uri="{FF2B5EF4-FFF2-40B4-BE49-F238E27FC236}">
                <a16:creationId xmlns:a16="http://schemas.microsoft.com/office/drawing/2014/main" id="{063F724E-927F-4B52-A5CC-93E4A70D1D22}"/>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67" name="Tekstvak 66">
            <a:extLst>
              <a:ext uri="{FF2B5EF4-FFF2-40B4-BE49-F238E27FC236}">
                <a16:creationId xmlns:a16="http://schemas.microsoft.com/office/drawing/2014/main" id="{8B0A5F61-97B3-4056-8C03-A16A367ABB26}"/>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8" name="Tekstvak 67">
            <a:extLst>
              <a:ext uri="{FF2B5EF4-FFF2-40B4-BE49-F238E27FC236}">
                <a16:creationId xmlns:a16="http://schemas.microsoft.com/office/drawing/2014/main" id="{E581B9B5-CB7F-41B4-9C1B-FB0E5B98A836}"/>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72" name="Ovaal 71">
            <a:extLst>
              <a:ext uri="{FF2B5EF4-FFF2-40B4-BE49-F238E27FC236}">
                <a16:creationId xmlns:a16="http://schemas.microsoft.com/office/drawing/2014/main" id="{327E4FB1-6322-48B5-A029-F2066DA87CCD}"/>
              </a:ext>
            </a:extLst>
          </p:cNvPr>
          <p:cNvSpPr/>
          <p:nvPr userDrawn="1"/>
        </p:nvSpPr>
        <p:spPr>
          <a:xfrm>
            <a:off x="2080886" y="4952430"/>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3" name="Ovaal 72">
            <a:extLst>
              <a:ext uri="{FF2B5EF4-FFF2-40B4-BE49-F238E27FC236}">
                <a16:creationId xmlns:a16="http://schemas.microsoft.com/office/drawing/2014/main" id="{CF9FF83D-E19D-4C56-B66E-5019A572A05A}"/>
              </a:ext>
            </a:extLst>
          </p:cNvPr>
          <p:cNvSpPr/>
          <p:nvPr userDrawn="1"/>
        </p:nvSpPr>
        <p:spPr>
          <a:xfrm>
            <a:off x="4426743" y="4599211"/>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4" name="Ovaal 73">
            <a:extLst>
              <a:ext uri="{FF2B5EF4-FFF2-40B4-BE49-F238E27FC236}">
                <a16:creationId xmlns:a16="http://schemas.microsoft.com/office/drawing/2014/main" id="{3CEBDCB0-4052-410D-8E24-747A25C9DDDC}"/>
              </a:ext>
            </a:extLst>
          </p:cNvPr>
          <p:cNvSpPr/>
          <p:nvPr userDrawn="1"/>
        </p:nvSpPr>
        <p:spPr>
          <a:xfrm>
            <a:off x="6796241" y="4947337"/>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75" name="Graphic 18">
            <a:extLst>
              <a:ext uri="{FF2B5EF4-FFF2-40B4-BE49-F238E27FC236}">
                <a16:creationId xmlns:a16="http://schemas.microsoft.com/office/drawing/2014/main" id="{8E05D5DF-A3AF-404F-892A-C06B643D857D}"/>
              </a:ext>
            </a:extLst>
          </p:cNvPr>
          <p:cNvGrpSpPr/>
          <p:nvPr userDrawn="1"/>
        </p:nvGrpSpPr>
        <p:grpSpPr>
          <a:xfrm>
            <a:off x="1736478" y="4652124"/>
            <a:ext cx="567319" cy="574455"/>
            <a:chOff x="1323625" y="4207012"/>
            <a:chExt cx="567319" cy="574455"/>
          </a:xfrm>
        </p:grpSpPr>
        <p:sp>
          <p:nvSpPr>
            <p:cNvPr id="76" name="Vrije vorm: vorm 75">
              <a:extLst>
                <a:ext uri="{FF2B5EF4-FFF2-40B4-BE49-F238E27FC236}">
                  <a16:creationId xmlns:a16="http://schemas.microsoft.com/office/drawing/2014/main" id="{AC48991F-E271-4A11-85DB-B5636EB1A7A8}"/>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77" name="Vrije vorm: vorm 76">
              <a:extLst>
                <a:ext uri="{FF2B5EF4-FFF2-40B4-BE49-F238E27FC236}">
                  <a16:creationId xmlns:a16="http://schemas.microsoft.com/office/drawing/2014/main" id="{A1BFDDD6-CE73-4E1A-87EA-C55B10F2B5BA}"/>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95" name="Vrije vorm: vorm 94">
              <a:extLst>
                <a:ext uri="{FF2B5EF4-FFF2-40B4-BE49-F238E27FC236}">
                  <a16:creationId xmlns:a16="http://schemas.microsoft.com/office/drawing/2014/main" id="{C46AC4B7-7B9C-4B12-9376-DF16A06DA363}"/>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96" name="Vrije vorm: vorm 95">
              <a:extLst>
                <a:ext uri="{FF2B5EF4-FFF2-40B4-BE49-F238E27FC236}">
                  <a16:creationId xmlns:a16="http://schemas.microsoft.com/office/drawing/2014/main" id="{88503710-E63B-46EE-838A-13AB41F64010}"/>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97" name="Vrije vorm: vorm 96">
              <a:extLst>
                <a:ext uri="{FF2B5EF4-FFF2-40B4-BE49-F238E27FC236}">
                  <a16:creationId xmlns:a16="http://schemas.microsoft.com/office/drawing/2014/main" id="{2677C9F5-B2E4-494B-B225-B02AF44A16C0}"/>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112" name="Vrije vorm: vorm 111">
              <a:extLst>
                <a:ext uri="{FF2B5EF4-FFF2-40B4-BE49-F238E27FC236}">
                  <a16:creationId xmlns:a16="http://schemas.microsoft.com/office/drawing/2014/main" id="{3EA3D5DF-1BA7-496A-AC95-FC1186AC814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113" name="Vrije vorm: vorm 112">
              <a:extLst>
                <a:ext uri="{FF2B5EF4-FFF2-40B4-BE49-F238E27FC236}">
                  <a16:creationId xmlns:a16="http://schemas.microsoft.com/office/drawing/2014/main" id="{E2C3842A-AAA6-40F4-924A-47A2D0A35DE1}"/>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114" name="Vrije vorm: vorm 113">
              <a:extLst>
                <a:ext uri="{FF2B5EF4-FFF2-40B4-BE49-F238E27FC236}">
                  <a16:creationId xmlns:a16="http://schemas.microsoft.com/office/drawing/2014/main" id="{6E99731F-5F7A-4524-A313-0D2E513424C7}"/>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119" name="Vrije vorm: vorm 118">
              <a:extLst>
                <a:ext uri="{FF2B5EF4-FFF2-40B4-BE49-F238E27FC236}">
                  <a16:creationId xmlns:a16="http://schemas.microsoft.com/office/drawing/2014/main" id="{C4E4DE7B-7068-4E4E-B849-4719CE1972CF}"/>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120" name="Graphic 76">
            <a:extLst>
              <a:ext uri="{FF2B5EF4-FFF2-40B4-BE49-F238E27FC236}">
                <a16:creationId xmlns:a16="http://schemas.microsoft.com/office/drawing/2014/main" id="{DC6E12D5-8BFE-4034-8496-E59739CADBE8}"/>
              </a:ext>
            </a:extLst>
          </p:cNvPr>
          <p:cNvGrpSpPr/>
          <p:nvPr userDrawn="1"/>
        </p:nvGrpSpPr>
        <p:grpSpPr>
          <a:xfrm>
            <a:off x="4223224" y="4672812"/>
            <a:ext cx="488572" cy="531042"/>
            <a:chOff x="4223224" y="4301620"/>
            <a:chExt cx="488572" cy="531042"/>
          </a:xfrm>
          <a:noFill/>
        </p:grpSpPr>
        <p:sp>
          <p:nvSpPr>
            <p:cNvPr id="121" name="Vrije vorm: vorm 120">
              <a:extLst>
                <a:ext uri="{FF2B5EF4-FFF2-40B4-BE49-F238E27FC236}">
                  <a16:creationId xmlns:a16="http://schemas.microsoft.com/office/drawing/2014/main" id="{CBF8D823-F8DB-41ED-A200-A59DC4489662}"/>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grpFill/>
            <a:ln w="19797" cap="rnd">
              <a:solidFill>
                <a:schemeClr val="bg1"/>
              </a:solidFill>
              <a:prstDash val="solid"/>
              <a:round/>
            </a:ln>
          </p:spPr>
          <p:txBody>
            <a:bodyPr rtlCol="0" anchor="ctr"/>
            <a:lstStyle/>
            <a:p>
              <a:endParaRPr lang="nl-BE"/>
            </a:p>
          </p:txBody>
        </p:sp>
        <p:sp>
          <p:nvSpPr>
            <p:cNvPr id="122" name="Vrije vorm: vorm 121">
              <a:extLst>
                <a:ext uri="{FF2B5EF4-FFF2-40B4-BE49-F238E27FC236}">
                  <a16:creationId xmlns:a16="http://schemas.microsoft.com/office/drawing/2014/main" id="{F2105D9F-A111-4BEF-AEB6-E93E41592E06}"/>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3" name="Vrije vorm: vorm 122">
              <a:extLst>
                <a:ext uri="{FF2B5EF4-FFF2-40B4-BE49-F238E27FC236}">
                  <a16:creationId xmlns:a16="http://schemas.microsoft.com/office/drawing/2014/main" id="{51A6373B-6ACE-4EBA-A44F-EA18AAD2DAFB}"/>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4" name="Vrije vorm: vorm 123">
              <a:extLst>
                <a:ext uri="{FF2B5EF4-FFF2-40B4-BE49-F238E27FC236}">
                  <a16:creationId xmlns:a16="http://schemas.microsoft.com/office/drawing/2014/main" id="{84D8E128-8FEA-41D9-8A31-7B0942D83213}"/>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grpFill/>
            <a:ln w="19797" cap="rnd">
              <a:solidFill>
                <a:schemeClr val="bg1"/>
              </a:solidFill>
              <a:prstDash val="solid"/>
              <a:round/>
            </a:ln>
          </p:spPr>
          <p:txBody>
            <a:bodyPr rtlCol="0" anchor="ctr"/>
            <a:lstStyle/>
            <a:p>
              <a:endParaRPr lang="nl-BE"/>
            </a:p>
          </p:txBody>
        </p:sp>
        <p:sp>
          <p:nvSpPr>
            <p:cNvPr id="125" name="Vrije vorm: vorm 124">
              <a:extLst>
                <a:ext uri="{FF2B5EF4-FFF2-40B4-BE49-F238E27FC236}">
                  <a16:creationId xmlns:a16="http://schemas.microsoft.com/office/drawing/2014/main" id="{FCCE7DBB-4F93-4B4E-AD25-2D284CEC89ED}"/>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grpFill/>
            <a:ln w="19797" cap="rnd">
              <a:solidFill>
                <a:schemeClr val="bg1"/>
              </a:solidFill>
              <a:prstDash val="solid"/>
              <a:round/>
            </a:ln>
          </p:spPr>
          <p:txBody>
            <a:bodyPr rtlCol="0" anchor="ctr"/>
            <a:lstStyle/>
            <a:p>
              <a:endParaRPr lang="nl-BE"/>
            </a:p>
          </p:txBody>
        </p:sp>
        <p:sp>
          <p:nvSpPr>
            <p:cNvPr id="126" name="Vrije vorm: vorm 125">
              <a:extLst>
                <a:ext uri="{FF2B5EF4-FFF2-40B4-BE49-F238E27FC236}">
                  <a16:creationId xmlns:a16="http://schemas.microsoft.com/office/drawing/2014/main" id="{F5739A2C-41D1-484F-83BF-10BF946274AE}"/>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grpFill/>
            <a:ln w="19797" cap="rnd">
              <a:solidFill>
                <a:schemeClr val="bg1"/>
              </a:solidFill>
              <a:prstDash val="solid"/>
              <a:round/>
            </a:ln>
          </p:spPr>
          <p:txBody>
            <a:bodyPr rtlCol="0" anchor="ctr"/>
            <a:lstStyle/>
            <a:p>
              <a:endParaRPr lang="nl-BE"/>
            </a:p>
          </p:txBody>
        </p:sp>
        <p:sp>
          <p:nvSpPr>
            <p:cNvPr id="127" name="Vrije vorm: vorm 126">
              <a:extLst>
                <a:ext uri="{FF2B5EF4-FFF2-40B4-BE49-F238E27FC236}">
                  <a16:creationId xmlns:a16="http://schemas.microsoft.com/office/drawing/2014/main" id="{60570915-1620-4A64-9094-0B889349209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grpFill/>
            <a:ln w="19797" cap="rnd">
              <a:solidFill>
                <a:schemeClr val="bg1"/>
              </a:solidFill>
              <a:prstDash val="solid"/>
              <a:round/>
            </a:ln>
          </p:spPr>
          <p:txBody>
            <a:bodyPr rtlCol="0" anchor="ctr"/>
            <a:lstStyle/>
            <a:p>
              <a:endParaRPr lang="nl-BE"/>
            </a:p>
          </p:txBody>
        </p:sp>
        <p:sp>
          <p:nvSpPr>
            <p:cNvPr id="128" name="Vrije vorm: vorm 127">
              <a:extLst>
                <a:ext uri="{FF2B5EF4-FFF2-40B4-BE49-F238E27FC236}">
                  <a16:creationId xmlns:a16="http://schemas.microsoft.com/office/drawing/2014/main" id="{728CB414-BBDD-4181-99B4-083FD625235C}"/>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grpFill/>
            <a:ln w="19797" cap="rnd">
              <a:solidFill>
                <a:schemeClr val="bg1"/>
              </a:solidFill>
              <a:prstDash val="solid"/>
              <a:round/>
            </a:ln>
          </p:spPr>
          <p:txBody>
            <a:bodyPr rtlCol="0" anchor="ctr"/>
            <a:lstStyle/>
            <a:p>
              <a:endParaRPr lang="nl-BE"/>
            </a:p>
          </p:txBody>
        </p:sp>
        <p:sp>
          <p:nvSpPr>
            <p:cNvPr id="129" name="Vrije vorm: vorm 128">
              <a:extLst>
                <a:ext uri="{FF2B5EF4-FFF2-40B4-BE49-F238E27FC236}">
                  <a16:creationId xmlns:a16="http://schemas.microsoft.com/office/drawing/2014/main" id="{9D31AFA2-F217-403D-B0B4-C73C24FA8352}"/>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grpFill/>
            <a:ln w="19797" cap="rnd">
              <a:solidFill>
                <a:schemeClr val="bg1"/>
              </a:solidFill>
              <a:prstDash val="solid"/>
              <a:round/>
            </a:ln>
          </p:spPr>
          <p:txBody>
            <a:bodyPr rtlCol="0" anchor="ctr"/>
            <a:lstStyle/>
            <a:p>
              <a:endParaRPr lang="nl-BE"/>
            </a:p>
          </p:txBody>
        </p:sp>
        <p:sp>
          <p:nvSpPr>
            <p:cNvPr id="130" name="Vrije vorm: vorm 129">
              <a:extLst>
                <a:ext uri="{FF2B5EF4-FFF2-40B4-BE49-F238E27FC236}">
                  <a16:creationId xmlns:a16="http://schemas.microsoft.com/office/drawing/2014/main" id="{1D9A1D00-3C0B-4DA7-B10A-BAD4491AA69A}"/>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1" name="Vrije vorm: vorm 130">
              <a:extLst>
                <a:ext uri="{FF2B5EF4-FFF2-40B4-BE49-F238E27FC236}">
                  <a16:creationId xmlns:a16="http://schemas.microsoft.com/office/drawing/2014/main" id="{668E3252-5FF0-4454-B09E-24D3C187F516}"/>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2" name="Vrije vorm: vorm 131">
              <a:extLst>
                <a:ext uri="{FF2B5EF4-FFF2-40B4-BE49-F238E27FC236}">
                  <a16:creationId xmlns:a16="http://schemas.microsoft.com/office/drawing/2014/main" id="{3B180722-09A0-4AFF-96E9-D75A3A6E13B2}"/>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grpFill/>
            <a:ln w="19797" cap="rnd">
              <a:solidFill>
                <a:schemeClr val="bg1"/>
              </a:solidFill>
              <a:prstDash val="solid"/>
              <a:round/>
            </a:ln>
          </p:spPr>
          <p:txBody>
            <a:bodyPr rtlCol="0" anchor="ctr"/>
            <a:lstStyle/>
            <a:p>
              <a:endParaRPr lang="nl-BE"/>
            </a:p>
          </p:txBody>
        </p:sp>
        <p:sp>
          <p:nvSpPr>
            <p:cNvPr id="133" name="Vrije vorm: vorm 132">
              <a:extLst>
                <a:ext uri="{FF2B5EF4-FFF2-40B4-BE49-F238E27FC236}">
                  <a16:creationId xmlns:a16="http://schemas.microsoft.com/office/drawing/2014/main" id="{324C4A4E-82BD-42B8-8E4C-1F12859BA6C2}"/>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grpFill/>
            <a:ln w="19797" cap="rnd">
              <a:solidFill>
                <a:schemeClr val="bg1"/>
              </a:solidFill>
              <a:prstDash val="solid"/>
              <a:round/>
            </a:ln>
          </p:spPr>
          <p:txBody>
            <a:bodyPr rtlCol="0" anchor="ctr"/>
            <a:lstStyle/>
            <a:p>
              <a:endParaRPr lang="nl-BE"/>
            </a:p>
          </p:txBody>
        </p:sp>
        <p:sp>
          <p:nvSpPr>
            <p:cNvPr id="134" name="Vrije vorm: vorm 133">
              <a:extLst>
                <a:ext uri="{FF2B5EF4-FFF2-40B4-BE49-F238E27FC236}">
                  <a16:creationId xmlns:a16="http://schemas.microsoft.com/office/drawing/2014/main" id="{958356A7-CACD-4E59-A71E-7039E2292452}"/>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grpFill/>
            <a:ln w="19797" cap="rnd">
              <a:solidFill>
                <a:schemeClr val="bg1"/>
              </a:solidFill>
              <a:prstDash val="solid"/>
              <a:round/>
            </a:ln>
          </p:spPr>
          <p:txBody>
            <a:bodyPr rtlCol="0" anchor="ctr"/>
            <a:lstStyle/>
            <a:p>
              <a:endParaRPr lang="nl-BE"/>
            </a:p>
          </p:txBody>
        </p:sp>
        <p:sp>
          <p:nvSpPr>
            <p:cNvPr id="135" name="Vrije vorm: vorm 134">
              <a:extLst>
                <a:ext uri="{FF2B5EF4-FFF2-40B4-BE49-F238E27FC236}">
                  <a16:creationId xmlns:a16="http://schemas.microsoft.com/office/drawing/2014/main" id="{B1E67B7C-0212-41B4-9685-E01801B14BB9}"/>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grpFill/>
            <a:ln w="19797" cap="rnd">
              <a:solidFill>
                <a:schemeClr val="bg1"/>
              </a:solidFill>
              <a:prstDash val="solid"/>
              <a:round/>
            </a:ln>
          </p:spPr>
          <p:txBody>
            <a:bodyPr rtlCol="0" anchor="ctr"/>
            <a:lstStyle/>
            <a:p>
              <a:endParaRPr lang="nl-BE"/>
            </a:p>
          </p:txBody>
        </p:sp>
        <p:sp>
          <p:nvSpPr>
            <p:cNvPr id="136" name="Vrije vorm: vorm 135">
              <a:extLst>
                <a:ext uri="{FF2B5EF4-FFF2-40B4-BE49-F238E27FC236}">
                  <a16:creationId xmlns:a16="http://schemas.microsoft.com/office/drawing/2014/main" id="{A2E23DFE-5D3F-417B-BBF3-80D093ABE485}"/>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grpFill/>
            <a:ln w="19797" cap="rnd">
              <a:solidFill>
                <a:schemeClr val="bg1"/>
              </a:solidFill>
              <a:prstDash val="solid"/>
              <a:round/>
            </a:ln>
          </p:spPr>
          <p:txBody>
            <a:bodyPr rtlCol="0" anchor="ctr"/>
            <a:lstStyle/>
            <a:p>
              <a:endParaRPr lang="nl-BE"/>
            </a:p>
          </p:txBody>
        </p:sp>
      </p:grpSp>
      <p:grpSp>
        <p:nvGrpSpPr>
          <p:cNvPr id="137" name="Graphic 96">
            <a:extLst>
              <a:ext uri="{FF2B5EF4-FFF2-40B4-BE49-F238E27FC236}">
                <a16:creationId xmlns:a16="http://schemas.microsoft.com/office/drawing/2014/main" id="{A4616D4F-67FD-4D73-9A53-A9B3FA4A27B9}"/>
              </a:ext>
            </a:extLst>
          </p:cNvPr>
          <p:cNvGrpSpPr/>
          <p:nvPr userDrawn="1"/>
        </p:nvGrpSpPr>
        <p:grpSpPr>
          <a:xfrm>
            <a:off x="6884065" y="4675078"/>
            <a:ext cx="613118" cy="522263"/>
            <a:chOff x="6884065" y="4303886"/>
            <a:chExt cx="613118" cy="522263"/>
          </a:xfrm>
          <a:noFill/>
        </p:grpSpPr>
        <p:sp>
          <p:nvSpPr>
            <p:cNvPr id="138" name="Vrije vorm: vorm 137">
              <a:extLst>
                <a:ext uri="{FF2B5EF4-FFF2-40B4-BE49-F238E27FC236}">
                  <a16:creationId xmlns:a16="http://schemas.microsoft.com/office/drawing/2014/main" id="{76E67412-C79C-4593-A227-FAEFC9BFDE2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39" name="Vrije vorm: vorm 138">
              <a:extLst>
                <a:ext uri="{FF2B5EF4-FFF2-40B4-BE49-F238E27FC236}">
                  <a16:creationId xmlns:a16="http://schemas.microsoft.com/office/drawing/2014/main" id="{0F301B46-2D79-455A-B7CB-D645B0B16F0D}"/>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40" name="Vrije vorm: vorm 139">
              <a:extLst>
                <a:ext uri="{FF2B5EF4-FFF2-40B4-BE49-F238E27FC236}">
                  <a16:creationId xmlns:a16="http://schemas.microsoft.com/office/drawing/2014/main" id="{1A3F49C4-E95F-47CB-ADB0-2CD50F515E2C}"/>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1" name="Vrije vorm: vorm 140">
              <a:extLst>
                <a:ext uri="{FF2B5EF4-FFF2-40B4-BE49-F238E27FC236}">
                  <a16:creationId xmlns:a16="http://schemas.microsoft.com/office/drawing/2014/main" id="{0F45F473-F25F-449E-B167-BD07FC16BA8D}"/>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2" name="Vrije vorm: vorm 141">
              <a:extLst>
                <a:ext uri="{FF2B5EF4-FFF2-40B4-BE49-F238E27FC236}">
                  <a16:creationId xmlns:a16="http://schemas.microsoft.com/office/drawing/2014/main" id="{9302952F-D279-4158-804E-036CA770E0D4}"/>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3" name="Vrije vorm: vorm 142">
              <a:extLst>
                <a:ext uri="{FF2B5EF4-FFF2-40B4-BE49-F238E27FC236}">
                  <a16:creationId xmlns:a16="http://schemas.microsoft.com/office/drawing/2014/main" id="{86A12B78-0FE6-4E41-BA17-9127C14D33D6}"/>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4" name="Vrije vorm: vorm 143">
              <a:extLst>
                <a:ext uri="{FF2B5EF4-FFF2-40B4-BE49-F238E27FC236}">
                  <a16:creationId xmlns:a16="http://schemas.microsoft.com/office/drawing/2014/main" id="{0B91F36D-C682-4B4E-990E-E0395242D6FF}"/>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5" name="Vrije vorm: vorm 144">
              <a:extLst>
                <a:ext uri="{FF2B5EF4-FFF2-40B4-BE49-F238E27FC236}">
                  <a16:creationId xmlns:a16="http://schemas.microsoft.com/office/drawing/2014/main" id="{CED4AEF9-B9DD-4B22-9B00-3BB2E58E42A0}"/>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6" name="Vrije vorm: vorm 145">
              <a:extLst>
                <a:ext uri="{FF2B5EF4-FFF2-40B4-BE49-F238E27FC236}">
                  <a16:creationId xmlns:a16="http://schemas.microsoft.com/office/drawing/2014/main" id="{37F61BA5-1980-40A5-9949-1EAD68E009A7}"/>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7" name="Vrije vorm: vorm 146">
              <a:extLst>
                <a:ext uri="{FF2B5EF4-FFF2-40B4-BE49-F238E27FC236}">
                  <a16:creationId xmlns:a16="http://schemas.microsoft.com/office/drawing/2014/main" id="{B0E1A5BB-0DB7-44BF-B234-1955202CF191}"/>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8" name="Vrije vorm: vorm 147">
              <a:extLst>
                <a:ext uri="{FF2B5EF4-FFF2-40B4-BE49-F238E27FC236}">
                  <a16:creationId xmlns:a16="http://schemas.microsoft.com/office/drawing/2014/main" id="{41CBE9C3-3136-48A9-84E4-B3445FD32B12}"/>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9" name="Vrije vorm: vorm 148">
              <a:extLst>
                <a:ext uri="{FF2B5EF4-FFF2-40B4-BE49-F238E27FC236}">
                  <a16:creationId xmlns:a16="http://schemas.microsoft.com/office/drawing/2014/main" id="{CFA5FF07-B8F5-423C-86A8-E1D186D88C7F}"/>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50" name="Vrije vorm: vorm 149">
              <a:extLst>
                <a:ext uri="{FF2B5EF4-FFF2-40B4-BE49-F238E27FC236}">
                  <a16:creationId xmlns:a16="http://schemas.microsoft.com/office/drawing/2014/main" id="{43CC926B-8D2D-4083-8D3B-FD7B955B02D2}"/>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51" name="Rechthoek 150">
            <a:hlinkClick r:id="rId3"/>
            <a:extLst>
              <a:ext uri="{FF2B5EF4-FFF2-40B4-BE49-F238E27FC236}">
                <a16:creationId xmlns:a16="http://schemas.microsoft.com/office/drawing/2014/main" id="{1F0DF921-3F8A-4B88-9C3C-40875C2543D3}"/>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2" name="Rechthoek 151">
            <a:hlinkClick r:id="rId4"/>
            <a:extLst>
              <a:ext uri="{FF2B5EF4-FFF2-40B4-BE49-F238E27FC236}">
                <a16:creationId xmlns:a16="http://schemas.microsoft.com/office/drawing/2014/main" id="{A27DE010-EFF9-45FA-8905-BDB155567D64}"/>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3" name="Rechthoek 152">
            <a:hlinkClick r:id="rId5"/>
            <a:extLst>
              <a:ext uri="{FF2B5EF4-FFF2-40B4-BE49-F238E27FC236}">
                <a16:creationId xmlns:a16="http://schemas.microsoft.com/office/drawing/2014/main" id="{26EAC26C-CD7C-419C-B1E4-82D84EAB2ACD}"/>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546E94C5-54F1-4313-BD7F-06FE2B438C54}"/>
              </a:ext>
            </a:extLst>
          </p:cNvPr>
          <p:cNvSpPr/>
          <p:nvPr userDrawn="1"/>
        </p:nvSpPr>
        <p:spPr>
          <a:xfrm>
            <a:off x="658813" y="6147303"/>
            <a:ext cx="1293246" cy="581813"/>
          </a:xfrm>
          <a:prstGeom prst="rect">
            <a:avLst/>
          </a:prstGeom>
          <a:solidFill>
            <a:schemeClr val="accent3"/>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E98E19B2-1245-4CE7-BBAE-06EB4725D92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0" name="Gelijkbenige driehoek 69">
            <a:extLst>
              <a:ext uri="{FF2B5EF4-FFF2-40B4-BE49-F238E27FC236}">
                <a16:creationId xmlns:a16="http://schemas.microsoft.com/office/drawing/2014/main" id="{6FED3F5A-E100-404A-91A2-AB5CC24F8AE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1" name="Graphic 70">
            <a:extLst>
              <a:ext uri="{FF2B5EF4-FFF2-40B4-BE49-F238E27FC236}">
                <a16:creationId xmlns:a16="http://schemas.microsoft.com/office/drawing/2014/main" id="{95E28FA5-C54B-4C54-B3ED-8206DE2DA96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25DA9AA6-915B-4EE7-B737-65460D777A3E}"/>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18" name="Tijdelijke aanduiding voor dianummer 17">
            <a:extLst>
              <a:ext uri="{FF2B5EF4-FFF2-40B4-BE49-F238E27FC236}">
                <a16:creationId xmlns:a16="http://schemas.microsoft.com/office/drawing/2014/main" id="{A14AA4F3-E79C-4D43-9095-EB0795852144}"/>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38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p:cTn id="38" dur="500" fill="hold"/>
                                        <p:tgtEl>
                                          <p:spTgt spid="75"/>
                                        </p:tgtEl>
                                        <p:attrNameLst>
                                          <p:attrName>ppt_w</p:attrName>
                                        </p:attrNameLst>
                                      </p:cBhvr>
                                      <p:tavLst>
                                        <p:tav tm="0">
                                          <p:val>
                                            <p:fltVal val="0"/>
                                          </p:val>
                                        </p:tav>
                                        <p:tav tm="100000">
                                          <p:val>
                                            <p:strVal val="#ppt_w"/>
                                          </p:val>
                                        </p:tav>
                                      </p:tavLst>
                                    </p:anim>
                                    <p:anim calcmode="lin" valueType="num">
                                      <p:cBhvr>
                                        <p:cTn id="39" dur="500" fill="hold"/>
                                        <p:tgtEl>
                                          <p:spTgt spid="75"/>
                                        </p:tgtEl>
                                        <p:attrNameLst>
                                          <p:attrName>ppt_h</p:attrName>
                                        </p:attrNameLst>
                                      </p:cBhvr>
                                      <p:tavLst>
                                        <p:tav tm="0">
                                          <p:val>
                                            <p:fltVal val="0"/>
                                          </p:val>
                                        </p:tav>
                                        <p:tav tm="100000">
                                          <p:val>
                                            <p:strVal val="#ppt_h"/>
                                          </p:val>
                                        </p:tav>
                                      </p:tavLst>
                                    </p:anim>
                                    <p:anim calcmode="lin" valueType="num">
                                      <p:cBhvr>
                                        <p:cTn id="40" dur="500" fill="hold"/>
                                        <p:tgtEl>
                                          <p:spTgt spid="75"/>
                                        </p:tgtEl>
                                        <p:attrNameLst>
                                          <p:attrName>style.rotation</p:attrName>
                                        </p:attrNameLst>
                                      </p:cBhvr>
                                      <p:tavLst>
                                        <p:tav tm="0">
                                          <p:val>
                                            <p:fltVal val="360"/>
                                          </p:val>
                                        </p:tav>
                                        <p:tav tm="100000">
                                          <p:val>
                                            <p:fltVal val="0"/>
                                          </p:val>
                                        </p:tav>
                                      </p:tavLst>
                                    </p:anim>
                                    <p:animEffect transition="in" filter="fade">
                                      <p:cBhvr>
                                        <p:cTn id="41" dur="500"/>
                                        <p:tgtEl>
                                          <p:spTgt spid="75"/>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72"/>
                                        </p:tgtEl>
                                        <p:attrNameLst>
                                          <p:attrName>style.visibility</p:attrName>
                                        </p:attrNameLst>
                                      </p:cBhvr>
                                      <p:to>
                                        <p:strVal val="visible"/>
                                      </p:to>
                                    </p:set>
                                    <p:anim calcmode="lin" valueType="num">
                                      <p:cBhvr>
                                        <p:cTn id="44" dur="500" fill="hold"/>
                                        <p:tgtEl>
                                          <p:spTgt spid="72"/>
                                        </p:tgtEl>
                                        <p:attrNameLst>
                                          <p:attrName>ppt_w</p:attrName>
                                        </p:attrNameLst>
                                      </p:cBhvr>
                                      <p:tavLst>
                                        <p:tav tm="0">
                                          <p:val>
                                            <p:fltVal val="0"/>
                                          </p:val>
                                        </p:tav>
                                        <p:tav tm="100000">
                                          <p:val>
                                            <p:strVal val="#ppt_w"/>
                                          </p:val>
                                        </p:tav>
                                      </p:tavLst>
                                    </p:anim>
                                    <p:anim calcmode="lin" valueType="num">
                                      <p:cBhvr>
                                        <p:cTn id="45" dur="500" fill="hold"/>
                                        <p:tgtEl>
                                          <p:spTgt spid="72"/>
                                        </p:tgtEl>
                                        <p:attrNameLst>
                                          <p:attrName>ppt_h</p:attrName>
                                        </p:attrNameLst>
                                      </p:cBhvr>
                                      <p:tavLst>
                                        <p:tav tm="0">
                                          <p:val>
                                            <p:fltVal val="0"/>
                                          </p:val>
                                        </p:tav>
                                        <p:tav tm="100000">
                                          <p:val>
                                            <p:strVal val="#ppt_h"/>
                                          </p:val>
                                        </p:tav>
                                      </p:tavLst>
                                    </p:anim>
                                    <p:animEffect transition="in" filter="fade">
                                      <p:cBhvr>
                                        <p:cTn id="46" dur="500"/>
                                        <p:tgtEl>
                                          <p:spTgt spid="72"/>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66">
                                            <p:txEl>
                                              <p:pRg st="0" end="0"/>
                                            </p:txEl>
                                          </p:spTgt>
                                        </p:tgtEl>
                                        <p:attrNameLst>
                                          <p:attrName>style.visibility</p:attrName>
                                        </p:attrNameLst>
                                      </p:cBhvr>
                                      <p:to>
                                        <p:strVal val="visible"/>
                                      </p:to>
                                    </p:set>
                                    <p:anim calcmode="lin" valueType="num">
                                      <p:cBhvr additive="base">
                                        <p:cTn id="4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120"/>
                                        </p:tgtEl>
                                        <p:attrNameLst>
                                          <p:attrName>style.visibility</p:attrName>
                                        </p:attrNameLst>
                                      </p:cBhvr>
                                      <p:to>
                                        <p:strVal val="visible"/>
                                      </p:to>
                                    </p:set>
                                    <p:anim calcmode="lin" valueType="num">
                                      <p:cBhvr>
                                        <p:cTn id="53" dur="500" fill="hold"/>
                                        <p:tgtEl>
                                          <p:spTgt spid="120"/>
                                        </p:tgtEl>
                                        <p:attrNameLst>
                                          <p:attrName>ppt_w</p:attrName>
                                        </p:attrNameLst>
                                      </p:cBhvr>
                                      <p:tavLst>
                                        <p:tav tm="0">
                                          <p:val>
                                            <p:fltVal val="0"/>
                                          </p:val>
                                        </p:tav>
                                        <p:tav tm="100000">
                                          <p:val>
                                            <p:strVal val="#ppt_w"/>
                                          </p:val>
                                        </p:tav>
                                      </p:tavLst>
                                    </p:anim>
                                    <p:anim calcmode="lin" valueType="num">
                                      <p:cBhvr>
                                        <p:cTn id="54" dur="500" fill="hold"/>
                                        <p:tgtEl>
                                          <p:spTgt spid="120"/>
                                        </p:tgtEl>
                                        <p:attrNameLst>
                                          <p:attrName>ppt_h</p:attrName>
                                        </p:attrNameLst>
                                      </p:cBhvr>
                                      <p:tavLst>
                                        <p:tav tm="0">
                                          <p:val>
                                            <p:fltVal val="0"/>
                                          </p:val>
                                        </p:tav>
                                        <p:tav tm="100000">
                                          <p:val>
                                            <p:strVal val="#ppt_h"/>
                                          </p:val>
                                        </p:tav>
                                      </p:tavLst>
                                    </p:anim>
                                    <p:anim calcmode="lin" valueType="num">
                                      <p:cBhvr>
                                        <p:cTn id="55" dur="500" fill="hold"/>
                                        <p:tgtEl>
                                          <p:spTgt spid="120"/>
                                        </p:tgtEl>
                                        <p:attrNameLst>
                                          <p:attrName>style.rotation</p:attrName>
                                        </p:attrNameLst>
                                      </p:cBhvr>
                                      <p:tavLst>
                                        <p:tav tm="0">
                                          <p:val>
                                            <p:fltVal val="360"/>
                                          </p:val>
                                        </p:tav>
                                        <p:tav tm="100000">
                                          <p:val>
                                            <p:fltVal val="0"/>
                                          </p:val>
                                        </p:tav>
                                      </p:tavLst>
                                    </p:anim>
                                    <p:animEffect transition="in" filter="fade">
                                      <p:cBhvr>
                                        <p:cTn id="56" dur="500"/>
                                        <p:tgtEl>
                                          <p:spTgt spid="120"/>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67">
                                            <p:txEl>
                                              <p:pRg st="0" end="0"/>
                                            </p:txEl>
                                          </p:spTgt>
                                        </p:tgtEl>
                                        <p:attrNameLst>
                                          <p:attrName>style.visibility</p:attrName>
                                        </p:attrNameLst>
                                      </p:cBhvr>
                                      <p:to>
                                        <p:strVal val="visible"/>
                                      </p:to>
                                    </p:set>
                                    <p:anim calcmode="lin" valueType="num">
                                      <p:cBhvr additive="base">
                                        <p:cTn id="64"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137"/>
                                        </p:tgtEl>
                                        <p:attrNameLst>
                                          <p:attrName>style.visibility</p:attrName>
                                        </p:attrNameLst>
                                      </p:cBhvr>
                                      <p:to>
                                        <p:strVal val="visible"/>
                                      </p:to>
                                    </p:set>
                                    <p:anim calcmode="lin" valueType="num">
                                      <p:cBhvr>
                                        <p:cTn id="68" dur="500" fill="hold"/>
                                        <p:tgtEl>
                                          <p:spTgt spid="137"/>
                                        </p:tgtEl>
                                        <p:attrNameLst>
                                          <p:attrName>ppt_w</p:attrName>
                                        </p:attrNameLst>
                                      </p:cBhvr>
                                      <p:tavLst>
                                        <p:tav tm="0">
                                          <p:val>
                                            <p:fltVal val="0"/>
                                          </p:val>
                                        </p:tav>
                                        <p:tav tm="100000">
                                          <p:val>
                                            <p:strVal val="#ppt_w"/>
                                          </p:val>
                                        </p:tav>
                                      </p:tavLst>
                                    </p:anim>
                                    <p:anim calcmode="lin" valueType="num">
                                      <p:cBhvr>
                                        <p:cTn id="69" dur="500" fill="hold"/>
                                        <p:tgtEl>
                                          <p:spTgt spid="137"/>
                                        </p:tgtEl>
                                        <p:attrNameLst>
                                          <p:attrName>ppt_h</p:attrName>
                                        </p:attrNameLst>
                                      </p:cBhvr>
                                      <p:tavLst>
                                        <p:tav tm="0">
                                          <p:val>
                                            <p:fltVal val="0"/>
                                          </p:val>
                                        </p:tav>
                                        <p:tav tm="100000">
                                          <p:val>
                                            <p:strVal val="#ppt_h"/>
                                          </p:val>
                                        </p:tav>
                                      </p:tavLst>
                                    </p:anim>
                                    <p:anim calcmode="lin" valueType="num">
                                      <p:cBhvr>
                                        <p:cTn id="70" dur="500" fill="hold"/>
                                        <p:tgtEl>
                                          <p:spTgt spid="137"/>
                                        </p:tgtEl>
                                        <p:attrNameLst>
                                          <p:attrName>style.rotation</p:attrName>
                                        </p:attrNameLst>
                                      </p:cBhvr>
                                      <p:tavLst>
                                        <p:tav tm="0">
                                          <p:val>
                                            <p:fltVal val="360"/>
                                          </p:val>
                                        </p:tav>
                                        <p:tav tm="100000">
                                          <p:val>
                                            <p:fltVal val="0"/>
                                          </p:val>
                                        </p:tav>
                                      </p:tavLst>
                                    </p:anim>
                                    <p:animEffect transition="in" filter="fade">
                                      <p:cBhvr>
                                        <p:cTn id="71" dur="500"/>
                                        <p:tgtEl>
                                          <p:spTgt spid="137"/>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74"/>
                                        </p:tgtEl>
                                        <p:attrNameLst>
                                          <p:attrName>style.visibility</p:attrName>
                                        </p:attrNameLst>
                                      </p:cBhvr>
                                      <p:to>
                                        <p:strVal val="visible"/>
                                      </p:to>
                                    </p:set>
                                    <p:anim calcmode="lin" valueType="num">
                                      <p:cBhvr>
                                        <p:cTn id="74" dur="500" fill="hold"/>
                                        <p:tgtEl>
                                          <p:spTgt spid="74"/>
                                        </p:tgtEl>
                                        <p:attrNameLst>
                                          <p:attrName>ppt_w</p:attrName>
                                        </p:attrNameLst>
                                      </p:cBhvr>
                                      <p:tavLst>
                                        <p:tav tm="0">
                                          <p:val>
                                            <p:fltVal val="0"/>
                                          </p:val>
                                        </p:tav>
                                        <p:tav tm="100000">
                                          <p:val>
                                            <p:strVal val="#ppt_w"/>
                                          </p:val>
                                        </p:tav>
                                      </p:tavLst>
                                    </p:anim>
                                    <p:anim calcmode="lin" valueType="num">
                                      <p:cBhvr>
                                        <p:cTn id="75" dur="500" fill="hold"/>
                                        <p:tgtEl>
                                          <p:spTgt spid="74"/>
                                        </p:tgtEl>
                                        <p:attrNameLst>
                                          <p:attrName>ppt_h</p:attrName>
                                        </p:attrNameLst>
                                      </p:cBhvr>
                                      <p:tavLst>
                                        <p:tav tm="0">
                                          <p:val>
                                            <p:fltVal val="0"/>
                                          </p:val>
                                        </p:tav>
                                        <p:tav tm="100000">
                                          <p:val>
                                            <p:strVal val="#ppt_h"/>
                                          </p:val>
                                        </p:tav>
                                      </p:tavLst>
                                    </p:anim>
                                    <p:animEffect transition="in" filter="fade">
                                      <p:cBhvr>
                                        <p:cTn id="76" dur="500"/>
                                        <p:tgtEl>
                                          <p:spTgt spid="74"/>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8">
                                            <p:txEl>
                                              <p:pRg st="0" end="0"/>
                                            </p:txEl>
                                          </p:spTgt>
                                        </p:tgtEl>
                                        <p:attrNameLst>
                                          <p:attrName>style.visibility</p:attrName>
                                        </p:attrNameLst>
                                      </p:cBhvr>
                                      <p:to>
                                        <p:strVal val="visible"/>
                                      </p:to>
                                    </p:set>
                                    <p:anim calcmode="lin" valueType="num">
                                      <p:cBhvr additive="base">
                                        <p:cTn id="79"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115" grpId="0"/>
      <p:bldP spid="66" grpId="0" build="p"/>
      <p:bldP spid="67" grpId="0" build="p"/>
      <p:bldP spid="68" grpId="0" build="p"/>
      <p:bldP spid="72" grpId="0" animBg="1"/>
      <p:bldP spid="73" grpId="0" animBg="1"/>
      <p:bldP spid="74" grpId="0" animBg="1"/>
      <p:bldP spid="151" grpId="0"/>
      <p:bldP spid="152" grpId="0"/>
      <p:bldP spid="153"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639C6991-A2F7-45F1-A24C-12CAC083E581}"/>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291E0077-B4BD-4C07-BC35-57BD3CDF0909}"/>
              </a:ext>
            </a:extLst>
          </p:cNvPr>
          <p:cNvSpPr>
            <a:spLocks noGrp="1"/>
          </p:cNvSpPr>
          <p:nvPr>
            <p:ph type="sldNum" sz="quarter" idx="12"/>
          </p:nvPr>
        </p:nvSpPr>
        <p:spPr/>
        <p:txBody>
          <a:bodyPr/>
          <a:lstStyle/>
          <a:p>
            <a:fld id="{FF88DA20-ED00-471C-9170-60F590CB400A}" type="slidenum">
              <a:rPr lang="nl-BE" smtClean="0"/>
              <a:t>‹#›</a:t>
            </a:fld>
            <a:endParaRPr lang="nl-BE"/>
          </a:p>
        </p:txBody>
      </p:sp>
    </p:spTree>
    <p:extLst>
      <p:ext uri="{BB962C8B-B14F-4D97-AF65-F5344CB8AC3E}">
        <p14:creationId xmlns:p14="http://schemas.microsoft.com/office/powerpoint/2010/main" val="5533586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2219788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2205704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74714"/>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43910"/>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49094"/>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43245"/>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690034"/>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51690"/>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65CB1868-42A3-4E90-BB35-F6CA3E92B8E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2CE32172-8644-4130-8C71-119FD7D2F4CA}"/>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28163448-3AFD-4FA9-B08F-18AE48B69BF1}"/>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014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36" name="Graphic 35">
            <a:extLst>
              <a:ext uri="{FF2B5EF4-FFF2-40B4-BE49-F238E27FC236}">
                <a16:creationId xmlns:a16="http://schemas.microsoft.com/office/drawing/2014/main" id="{1FC88F60-DD72-4706-A61A-B98E850DB7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464A832F-D2A2-487E-8ADB-C884AC68C401}"/>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89829546-82C6-4268-95FD-7E5B30B1969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694FB80A-610F-4815-9687-9D235918D20B}"/>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4CD2ED6E-8524-4D75-AF5B-4206754D9C3B}"/>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34CBDEAC-E2C6-4215-B6CC-F5FFBF1A28E1}"/>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E063C99A-D862-4C93-BB07-700AB16790CF}"/>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AABC4D4F-825C-4288-BB28-24C14B24A4C9}"/>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1261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6" name="Gelijkbenige driehoek 25">
            <a:extLst>
              <a:ext uri="{FF2B5EF4-FFF2-40B4-BE49-F238E27FC236}">
                <a16:creationId xmlns:a16="http://schemas.microsoft.com/office/drawing/2014/main" id="{F10BB95C-90A0-476B-9413-C370915DE4B2}"/>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3" name="Graphic 22">
            <a:extLst>
              <a:ext uri="{FF2B5EF4-FFF2-40B4-BE49-F238E27FC236}">
                <a16:creationId xmlns:a16="http://schemas.microsoft.com/office/drawing/2014/main" id="{37513B6C-A195-4AD6-BC26-9E6302BBBC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
        <p:nvSpPr>
          <p:cNvPr id="4" name="Tijdelijke aanduiding voor voettekst 3">
            <a:extLst>
              <a:ext uri="{FF2B5EF4-FFF2-40B4-BE49-F238E27FC236}">
                <a16:creationId xmlns:a16="http://schemas.microsoft.com/office/drawing/2014/main" id="{446D806F-3F53-4906-9244-BE548666C330}"/>
              </a:ext>
            </a:extLst>
          </p:cNvPr>
          <p:cNvSpPr>
            <a:spLocks noGrp="1"/>
          </p:cNvSpPr>
          <p:nvPr>
            <p:ph type="ftr" sz="quarter" idx="22"/>
          </p:nvPr>
        </p:nvSpPr>
        <p:spPr/>
        <p:txBody>
          <a:bodyPr/>
          <a:lstStyle/>
          <a:p>
            <a:endParaRPr lang="nl-BE" dirty="0"/>
          </a:p>
        </p:txBody>
      </p:sp>
      <p:sp>
        <p:nvSpPr>
          <p:cNvPr id="5" name="Tijdelijke aanduiding voor dianummer 4">
            <a:extLst>
              <a:ext uri="{FF2B5EF4-FFF2-40B4-BE49-F238E27FC236}">
                <a16:creationId xmlns:a16="http://schemas.microsoft.com/office/drawing/2014/main" id="{FD56746B-A58D-43B5-96F3-1BBAD4FCAAC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9E000E41-E0CD-4104-B01D-2F93A548FB2A}"/>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82F5D17E-069C-463C-824A-951675DB5B17}"/>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EE2B8E70-0CD0-4BA2-8944-5911481C4479}"/>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4" name="Tijdelijke aanduiding voor tekst 9">
            <a:extLst>
              <a:ext uri="{FF2B5EF4-FFF2-40B4-BE49-F238E27FC236}">
                <a16:creationId xmlns:a16="http://schemas.microsoft.com/office/drawing/2014/main" id="{8204499C-2AA5-4D97-81C9-301F15302BD1}"/>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5" name="Tijdelijke aanduiding voor tekst 9">
            <a:extLst>
              <a:ext uri="{FF2B5EF4-FFF2-40B4-BE49-F238E27FC236}">
                <a16:creationId xmlns:a16="http://schemas.microsoft.com/office/drawing/2014/main" id="{E09180F8-17B8-4ECA-A42C-1B8FDCC6DDA1}"/>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21962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4</a:t>
            </a:r>
            <a:endParaRPr lang="en-BE" sz="8800" b="1" dirty="0">
              <a:solidFill>
                <a:schemeClr val="accent2"/>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F7A0F6C8-6274-4DA0-92D1-58193A1F395E}"/>
              </a:ext>
            </a:extLst>
          </p:cNvPr>
          <p:cNvSpPr>
            <a:spLocks noGrp="1"/>
          </p:cNvSpPr>
          <p:nvPr>
            <p:ph type="ftr" sz="quarter" idx="24"/>
          </p:nvPr>
        </p:nvSpPr>
        <p:spPr/>
        <p:txBody>
          <a:bodyPr/>
          <a:lstStyle/>
          <a:p>
            <a:endParaRPr lang="nl-BE" dirty="0"/>
          </a:p>
        </p:txBody>
      </p:sp>
      <p:sp>
        <p:nvSpPr>
          <p:cNvPr id="6" name="Tijdelijke aanduiding voor dianummer 5">
            <a:extLst>
              <a:ext uri="{FF2B5EF4-FFF2-40B4-BE49-F238E27FC236}">
                <a16:creationId xmlns:a16="http://schemas.microsoft.com/office/drawing/2014/main" id="{37EBB977-27C4-4041-ADAD-C6B83FB8E0B3}"/>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7098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0" name="Vrije vorm: vorm 29">
            <a:extLst>
              <a:ext uri="{FF2B5EF4-FFF2-40B4-BE49-F238E27FC236}">
                <a16:creationId xmlns:a16="http://schemas.microsoft.com/office/drawing/2014/main" id="{926E7AA1-DBDA-4A41-A6EB-BCB7D2B34BE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31CE6C89-C11C-4C64-985D-6228260CE5E6}"/>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F1D9BEFE-2C58-46D3-A0E2-3A50C9CDF8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1693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2"/>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37D6110D-9C45-4388-B939-668F18E7D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6" name="Tijdelijke aanduiding voor afbeelding 5">
            <a:extLst>
              <a:ext uri="{FF2B5EF4-FFF2-40B4-BE49-F238E27FC236}">
                <a16:creationId xmlns:a16="http://schemas.microsoft.com/office/drawing/2014/main" id="{0BC921BC-7745-49F7-8D1D-5487E516B2E6}"/>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BC61D8DE-FEA3-42A3-91CA-8AF1968A716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07F247E2-B66D-4AFF-88B0-DAA67FB92460}"/>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10" name="Tijdelijke aanduiding voor dianummer 9">
            <a:extLst>
              <a:ext uri="{FF2B5EF4-FFF2-40B4-BE49-F238E27FC236}">
                <a16:creationId xmlns:a16="http://schemas.microsoft.com/office/drawing/2014/main" id="{B3F39BE2-EA1B-4A3C-B49F-4FA2EFF8BEEF}"/>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534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66C6F4BA-1556-40E3-8227-A2DC5AE412E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D0767D4F-CF05-423A-9451-710433420B7C}"/>
              </a:ext>
            </a:extLst>
          </p:cNvPr>
          <p:cNvSpPr>
            <a:spLocks noGrp="1"/>
          </p:cNvSpPr>
          <p:nvPr>
            <p:ph type="ftr" sz="quarter" idx="15"/>
          </p:nvPr>
        </p:nvSpPr>
        <p:spPr/>
        <p:txBody>
          <a:bodyPr/>
          <a:lstStyle/>
          <a:p>
            <a:endParaRPr lang="nl-BE" dirty="0"/>
          </a:p>
        </p:txBody>
      </p:sp>
      <p:sp>
        <p:nvSpPr>
          <p:cNvPr id="9" name="Tijdelijke aanduiding voor dianummer 8">
            <a:extLst>
              <a:ext uri="{FF2B5EF4-FFF2-40B4-BE49-F238E27FC236}">
                <a16:creationId xmlns:a16="http://schemas.microsoft.com/office/drawing/2014/main" id="{CF0C6D18-3FB8-448A-9A4F-551A79FA64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43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828F4E44-B14B-479A-9268-8D28883B888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3BEE228-813A-4462-A535-F355FF620D49}"/>
              </a:ext>
            </a:extLst>
          </p:cNvPr>
          <p:cNvSpPr>
            <a:spLocks noGrp="1"/>
          </p:cNvSpPr>
          <p:nvPr>
            <p:ph type="ftr" sz="quarter" idx="14"/>
          </p:nvPr>
        </p:nvSpPr>
        <p:spPr/>
        <p:txBody>
          <a:bodyPr/>
          <a:lstStyle/>
          <a:p>
            <a:endParaRPr lang="nl-BE" dirty="0"/>
          </a:p>
        </p:txBody>
      </p:sp>
      <p:sp>
        <p:nvSpPr>
          <p:cNvPr id="10" name="Tijdelijke aanduiding voor dianummer 9">
            <a:extLst>
              <a:ext uri="{FF2B5EF4-FFF2-40B4-BE49-F238E27FC236}">
                <a16:creationId xmlns:a16="http://schemas.microsoft.com/office/drawing/2014/main" id="{80DE7E2D-6A2E-48B2-89E4-5A0A3ED121B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706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DA810540-E97B-451E-84B6-82FB674A60A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FF656CCF-0670-48A0-A7FA-6B4821F2ADB1}"/>
              </a:ext>
            </a:extLst>
          </p:cNvPr>
          <p:cNvSpPr>
            <a:spLocks noGrp="1"/>
          </p:cNvSpPr>
          <p:nvPr>
            <p:ph type="ftr" sz="quarter" idx="14"/>
          </p:nvPr>
        </p:nvSpPr>
        <p:spPr/>
        <p:txBody>
          <a:bodyPr/>
          <a:lstStyle/>
          <a:p>
            <a:endParaRPr lang="nl-BE" dirty="0"/>
          </a:p>
        </p:txBody>
      </p:sp>
      <p:sp>
        <p:nvSpPr>
          <p:cNvPr id="11" name="Tijdelijke aanduiding voor dianummer 10">
            <a:extLst>
              <a:ext uri="{FF2B5EF4-FFF2-40B4-BE49-F238E27FC236}">
                <a16:creationId xmlns:a16="http://schemas.microsoft.com/office/drawing/2014/main" id="{2411BFC9-283C-462E-B270-0587E367347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135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FC90891A-CAEE-4C70-BA20-8D375D446FF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39AB56D-A12F-4914-AE26-7E37032DE6B7}"/>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D649DC31-8C66-4231-A877-0374E80B01C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847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48074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2"/>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D2ADE426-571F-4061-A423-916A40089F6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788CFD99-91A1-44E8-9AA6-9043875053EC}"/>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00E6693C-369A-4564-9562-A0BE5D0A0D9C}"/>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4502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B0A66292-1BCD-4861-8D4D-A4716ABE7C43}"/>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BAD6729A-6FAD-4917-AE35-0BD79B286667}"/>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25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D8B4C090-EC9C-4232-B806-21EABFDDE5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EEC59024-35E6-450F-A077-2B08A4EEFBA2}"/>
              </a:ext>
            </a:extLst>
          </p:cNvPr>
          <p:cNvSpPr>
            <a:spLocks noGrp="1"/>
          </p:cNvSpPr>
          <p:nvPr>
            <p:ph type="ftr" sz="quarter" idx="16"/>
          </p:nvPr>
        </p:nvSpPr>
        <p:spPr/>
        <p:txBody>
          <a:bodyPr/>
          <a:lstStyle/>
          <a:p>
            <a:endParaRPr lang="nl-BE" dirty="0"/>
          </a:p>
        </p:txBody>
      </p:sp>
      <p:sp>
        <p:nvSpPr>
          <p:cNvPr id="10" name="Tijdelijke aanduiding voor dianummer 9">
            <a:extLst>
              <a:ext uri="{FF2B5EF4-FFF2-40B4-BE49-F238E27FC236}">
                <a16:creationId xmlns:a16="http://schemas.microsoft.com/office/drawing/2014/main" id="{A3F7D9A4-8C79-4C8D-8BB5-2546DEBAC65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93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5" name="Tijdelijke aanduiding voor afbeelding 6">
            <a:extLst>
              <a:ext uri="{FF2B5EF4-FFF2-40B4-BE49-F238E27FC236}">
                <a16:creationId xmlns:a16="http://schemas.microsoft.com/office/drawing/2014/main" id="{C7FBB9AF-763E-4424-8EC5-0064D4F3584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6" name="Tijdelijke aanduiding voor afbeelding 6">
            <a:extLst>
              <a:ext uri="{FF2B5EF4-FFF2-40B4-BE49-F238E27FC236}">
                <a16:creationId xmlns:a16="http://schemas.microsoft.com/office/drawing/2014/main" id="{512136FE-CE80-46C8-A516-DF5658B4B2FA}"/>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7" name="Tijdelijke aanduiding voor afbeelding 6">
            <a:extLst>
              <a:ext uri="{FF2B5EF4-FFF2-40B4-BE49-F238E27FC236}">
                <a16:creationId xmlns:a16="http://schemas.microsoft.com/office/drawing/2014/main" id="{C9B29FCE-2BFF-40C6-956F-0534EBE6888D}"/>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8" name="Tijdelijke aanduiding voor afbeelding 6">
            <a:extLst>
              <a:ext uri="{FF2B5EF4-FFF2-40B4-BE49-F238E27FC236}">
                <a16:creationId xmlns:a16="http://schemas.microsoft.com/office/drawing/2014/main" id="{D8CFAF7B-63AA-4C70-B384-600BF50B6CC2}"/>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7A514F32-3621-4040-80E7-E73E4AFC9D32}"/>
              </a:ext>
            </a:extLst>
          </p:cNvPr>
          <p:cNvSpPr>
            <a:spLocks noGrp="1"/>
          </p:cNvSpPr>
          <p:nvPr>
            <p:ph type="ftr" sz="quarter" idx="22"/>
          </p:nvPr>
        </p:nvSpPr>
        <p:spPr/>
        <p:txBody>
          <a:bodyPr/>
          <a:lstStyle/>
          <a:p>
            <a:endParaRPr lang="nl-BE" dirty="0"/>
          </a:p>
        </p:txBody>
      </p:sp>
      <p:sp>
        <p:nvSpPr>
          <p:cNvPr id="14" name="Tijdelijke aanduiding voor dianummer 13">
            <a:extLst>
              <a:ext uri="{FF2B5EF4-FFF2-40B4-BE49-F238E27FC236}">
                <a16:creationId xmlns:a16="http://schemas.microsoft.com/office/drawing/2014/main" id="{38989EEE-BA19-439A-89D6-3D74B8CD767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70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237D23A-7B39-4F57-B8E0-70BEE7B3F17D}"/>
              </a:ext>
            </a:extLst>
          </p:cNvPr>
          <p:cNvSpPr>
            <a:spLocks noGrp="1"/>
          </p:cNvSpPr>
          <p:nvPr>
            <p:ph type="ftr" sz="quarter" idx="22"/>
          </p:nvPr>
        </p:nvSpPr>
        <p:spPr/>
        <p:txBody>
          <a:bodyPr/>
          <a:lstStyle/>
          <a:p>
            <a:endParaRPr lang="nl-BE" dirty="0"/>
          </a:p>
        </p:txBody>
      </p:sp>
      <p:sp>
        <p:nvSpPr>
          <p:cNvPr id="14" name="Tijdelijke aanduiding voor dianummer 13">
            <a:extLst>
              <a:ext uri="{FF2B5EF4-FFF2-40B4-BE49-F238E27FC236}">
                <a16:creationId xmlns:a16="http://schemas.microsoft.com/office/drawing/2014/main" id="{5F9814BA-0E1B-4BB7-B526-1290FE8D00C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2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5880200D-2D74-44B5-B6A3-2DC6F83874FF}"/>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9952960E-4D10-44DB-9000-5FAB68B0202F}"/>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847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455BBB46-CD5A-49D3-8F6C-434B21DB8ACB}"/>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DE7A3189-88F9-4B10-91C9-02232C9067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49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0233902-2D32-4E86-8ACA-779B7BCCB928}"/>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A27AB096-8D34-4E97-B7D3-0A62073720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32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D6A23FF8-8BF4-4238-9762-6405B21A29AE}"/>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2BF2A5E5-F804-4486-8C83-83A1AA108E0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860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77F2079-9660-4F14-816C-944D0D046183}"/>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2947198D-BC75-4DEE-9401-FEC774FCDC26}"/>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613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voettekst 12">
            <a:extLst>
              <a:ext uri="{FF2B5EF4-FFF2-40B4-BE49-F238E27FC236}">
                <a16:creationId xmlns:a16="http://schemas.microsoft.com/office/drawing/2014/main" id="{0DC2D5E6-5D61-47B2-B227-0F51651C4DCB}"/>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3687CD43-F9F2-42AF-B0E1-7EB372AD2FD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485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6" name="Gelijkbenige driehoek 15">
            <a:extLst>
              <a:ext uri="{FF2B5EF4-FFF2-40B4-BE49-F238E27FC236}">
                <a16:creationId xmlns:a16="http://schemas.microsoft.com/office/drawing/2014/main" id="{F91F5AA8-0D18-42B1-8539-A5AFF0BBDDAA}"/>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7" name="Graphic 16">
            <a:extLst>
              <a:ext uri="{FF2B5EF4-FFF2-40B4-BE49-F238E27FC236}">
                <a16:creationId xmlns:a16="http://schemas.microsoft.com/office/drawing/2014/main" id="{C25352F2-E0A5-45FA-8AEC-F945E3E314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5F6E397-26F0-46FD-9E67-6D3A63F2B8EC}"/>
              </a:ext>
            </a:extLst>
          </p:cNvPr>
          <p:cNvSpPr>
            <a:spLocks noGrp="1"/>
          </p:cNvSpPr>
          <p:nvPr>
            <p:ph type="ftr" sz="quarter" idx="15"/>
          </p:nvPr>
        </p:nvSpPr>
        <p:spPr/>
        <p:txBody>
          <a:bodyPr/>
          <a:lstStyle/>
          <a:p>
            <a:endParaRPr lang="nl-BE" dirty="0"/>
          </a:p>
        </p:txBody>
      </p:sp>
      <p:sp>
        <p:nvSpPr>
          <p:cNvPr id="19" name="Tijdelijke aanduiding voor dianummer 18">
            <a:extLst>
              <a:ext uri="{FF2B5EF4-FFF2-40B4-BE49-F238E27FC236}">
                <a16:creationId xmlns:a16="http://schemas.microsoft.com/office/drawing/2014/main" id="{1BEE7508-3D5B-48BA-9A91-D09FDE99259E}"/>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4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1774DC82-4834-41E6-A874-5041C6F8AD7F}"/>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2273CBA6-8024-4DF0-8BBD-D1AC4C1329B1}"/>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466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06E5C2BE-61E1-4FCA-AE61-52391304E5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B5DBA41F-B777-4921-BA03-399627F3FCB9}"/>
              </a:ext>
            </a:extLst>
          </p:cNvPr>
          <p:cNvSpPr>
            <a:spLocks noGrp="1"/>
          </p:cNvSpPr>
          <p:nvPr>
            <p:ph type="ftr" sz="quarter" idx="15"/>
          </p:nvPr>
        </p:nvSpPr>
        <p:spPr/>
        <p:txBody>
          <a:bodyPr/>
          <a:lstStyle/>
          <a:p>
            <a:endParaRPr lang="nl-BE" dirty="0"/>
          </a:p>
        </p:txBody>
      </p:sp>
      <p:sp>
        <p:nvSpPr>
          <p:cNvPr id="19" name="Tijdelijke aanduiding voor dianummer 18">
            <a:extLst>
              <a:ext uri="{FF2B5EF4-FFF2-40B4-BE49-F238E27FC236}">
                <a16:creationId xmlns:a16="http://schemas.microsoft.com/office/drawing/2014/main" id="{5945EE92-B19B-4CFE-884E-5F726B4EA8F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36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A45560F6-6FB2-4E6F-AF12-6B2BD43B65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F1FD1FFE-BA20-486A-A604-099F66492050}"/>
              </a:ext>
            </a:extLst>
          </p:cNvPr>
          <p:cNvSpPr>
            <a:spLocks noGrp="1"/>
          </p:cNvSpPr>
          <p:nvPr>
            <p:ph type="ftr" sz="quarter" idx="15"/>
          </p:nvPr>
        </p:nvSpPr>
        <p:spPr/>
        <p:txBody>
          <a:bodyPr/>
          <a:lstStyle/>
          <a:p>
            <a:endParaRPr lang="nl-BE" dirty="0"/>
          </a:p>
        </p:txBody>
      </p:sp>
      <p:sp>
        <p:nvSpPr>
          <p:cNvPr id="15" name="Tijdelijke aanduiding voor dianummer 14">
            <a:extLst>
              <a:ext uri="{FF2B5EF4-FFF2-40B4-BE49-F238E27FC236}">
                <a16:creationId xmlns:a16="http://schemas.microsoft.com/office/drawing/2014/main" id="{77DEB9B0-D12A-467D-8FA2-C2378DE207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20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2"/>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Gelijkbenige driehoek 21">
            <a:extLst>
              <a:ext uri="{FF2B5EF4-FFF2-40B4-BE49-F238E27FC236}">
                <a16:creationId xmlns:a16="http://schemas.microsoft.com/office/drawing/2014/main" id="{61FD8951-D1DB-4692-94CA-563CCFB6F0D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1042DD1A-20A9-4E5D-930C-0D3DFB079974}"/>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B72F3B91-BFD9-4765-ABC9-1C93DD091ABE}"/>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7668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2"/>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6EA36113-CF2A-4379-ABFB-1E4C53C3CE41}"/>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C283C718-DA8F-48AC-B105-BEB49FCBA2A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86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oel &amp; Doelstellingen">
    <p:bg>
      <p:bgPr>
        <a:solidFill>
          <a:schemeClr val="accent2"/>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endParaRPr lang="nl-BE"/>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5" name="TextBox 2">
            <a:extLst>
              <a:ext uri="{FF2B5EF4-FFF2-40B4-BE49-F238E27FC236}">
                <a16:creationId xmlns:a16="http://schemas.microsoft.com/office/drawing/2014/main" id="{043BDCB5-BD1A-41C3-9154-7CCAD0EF1C01}"/>
              </a:ext>
            </a:extLst>
          </p:cNvPr>
          <p:cNvSpPr txBox="1"/>
          <p:nvPr userDrawn="1"/>
        </p:nvSpPr>
        <p:spPr>
          <a:xfrm>
            <a:off x="661256" y="1314280"/>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Aims</a:t>
            </a:r>
            <a:r>
              <a:rPr lang="nl-BE" sz="2600" b="1" kern="1200" dirty="0">
                <a:solidFill>
                  <a:schemeClr val="tx1"/>
                </a:solidFill>
                <a:latin typeface="+mj-lt"/>
                <a:ea typeface="+mj-ea"/>
                <a:cs typeface="+mj-cs"/>
              </a:rPr>
              <a:t> </a:t>
            </a:r>
          </a:p>
        </p:txBody>
      </p:sp>
      <p:sp>
        <p:nvSpPr>
          <p:cNvPr id="22" name="TextBox 15">
            <a:extLst>
              <a:ext uri="{FF2B5EF4-FFF2-40B4-BE49-F238E27FC236}">
                <a16:creationId xmlns:a16="http://schemas.microsoft.com/office/drawing/2014/main" id="{04A9DD89-BAB3-4F6B-A161-A64BE0B2C33C}"/>
              </a:ext>
            </a:extLst>
          </p:cNvPr>
          <p:cNvSpPr txBox="1"/>
          <p:nvPr userDrawn="1"/>
        </p:nvSpPr>
        <p:spPr>
          <a:xfrm>
            <a:off x="661256" y="3790989"/>
            <a:ext cx="5328414" cy="492443"/>
          </a:xfrm>
          <a:prstGeom prst="rect">
            <a:avLst/>
          </a:prstGeom>
          <a:noFill/>
        </p:spPr>
        <p:txBody>
          <a:bodyPr wrap="square" rtlCol="0">
            <a:spAutoFit/>
          </a:bodyPr>
          <a:lstStyle/>
          <a:p>
            <a:r>
              <a:rPr lang="nl-BE" sz="2600" b="1" kern="1200" dirty="0" err="1">
                <a:solidFill>
                  <a:schemeClr val="tx1"/>
                </a:solidFill>
                <a:latin typeface="+mj-lt"/>
                <a:ea typeface="+mj-ea"/>
                <a:cs typeface="+mj-cs"/>
              </a:rPr>
              <a:t>Objectives</a:t>
            </a:r>
            <a:endParaRPr lang="nl-BE" sz="2600" b="1" kern="1200" dirty="0">
              <a:solidFill>
                <a:schemeClr val="tx1"/>
              </a:solidFill>
              <a:latin typeface="+mj-lt"/>
              <a:ea typeface="+mj-ea"/>
              <a:cs typeface="+mj-cs"/>
            </a:endParaRPr>
          </a:p>
        </p:txBody>
      </p:sp>
      <p:sp>
        <p:nvSpPr>
          <p:cNvPr id="23" name="Tijdelijke aanduiding voor inhoud 3">
            <a:extLst>
              <a:ext uri="{FF2B5EF4-FFF2-40B4-BE49-F238E27FC236}">
                <a16:creationId xmlns:a16="http://schemas.microsoft.com/office/drawing/2014/main" id="{F5F0EF56-0F19-4F86-B26A-8CCBD5CE206B}"/>
              </a:ext>
            </a:extLst>
          </p:cNvPr>
          <p:cNvSpPr>
            <a:spLocks noGrp="1"/>
          </p:cNvSpPr>
          <p:nvPr>
            <p:ph sz="quarter" idx="14"/>
          </p:nvPr>
        </p:nvSpPr>
        <p:spPr>
          <a:xfrm>
            <a:off x="1063625" y="4265748"/>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6" name="Tijdelijke aanduiding voor inhoud 3">
            <a:extLst>
              <a:ext uri="{FF2B5EF4-FFF2-40B4-BE49-F238E27FC236}">
                <a16:creationId xmlns:a16="http://schemas.microsoft.com/office/drawing/2014/main" id="{77340A5B-41D8-42A3-B250-F94245EF4F1B}"/>
              </a:ext>
            </a:extLst>
          </p:cNvPr>
          <p:cNvSpPr>
            <a:spLocks noGrp="1"/>
          </p:cNvSpPr>
          <p:nvPr>
            <p:ph sz="quarter" idx="15"/>
          </p:nvPr>
        </p:nvSpPr>
        <p:spPr>
          <a:xfrm>
            <a:off x="1063625" y="1809176"/>
            <a:ext cx="10496550" cy="176992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314331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2ACCE128-52D5-4E98-842C-811D83E21538}"/>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45B9755F-DCD9-45F0-A424-15D1E2B10C46}"/>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2A02CBFC-768D-4549-AF49-4334CA912216}"/>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5D452F8F-4AE3-478B-8A81-EB616DA75CBD}"/>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01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tekst 4">
            <a:extLst>
              <a:ext uri="{FF2B5EF4-FFF2-40B4-BE49-F238E27FC236}">
                <a16:creationId xmlns:a16="http://schemas.microsoft.com/office/drawing/2014/main" id="{08552219-A87D-404B-87E2-8B844996344A}"/>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0C85834B-EBBE-4DE9-A96F-6B472B3A1941}"/>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CA87B652-C179-41B1-9D8B-2CE1527C24BD}"/>
              </a:ext>
            </a:extLst>
          </p:cNvPr>
          <p:cNvSpPr>
            <a:spLocks noGrp="1"/>
          </p:cNvSpPr>
          <p:nvPr>
            <p:ph type="ftr" sz="quarter" idx="17"/>
          </p:nvPr>
        </p:nvSpPr>
        <p:spPr/>
        <p:txBody>
          <a:bodyPr/>
          <a:lstStyle/>
          <a:p>
            <a:endParaRPr lang="nl-BE" dirty="0"/>
          </a:p>
        </p:txBody>
      </p:sp>
      <p:sp>
        <p:nvSpPr>
          <p:cNvPr id="6" name="Tijdelijke aanduiding voor dianummer 5">
            <a:extLst>
              <a:ext uri="{FF2B5EF4-FFF2-40B4-BE49-F238E27FC236}">
                <a16:creationId xmlns:a16="http://schemas.microsoft.com/office/drawing/2014/main" id="{789D3D97-067A-4A71-8C62-AA087F28C721}"/>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104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80A4908D-7D44-44DB-B8D1-79484C074346}"/>
              </a:ext>
            </a:extLst>
          </p:cNvPr>
          <p:cNvSpPr>
            <a:spLocks noGrp="1"/>
          </p:cNvSpPr>
          <p:nvPr>
            <p:ph type="ftr" sz="quarter" idx="15"/>
          </p:nvPr>
        </p:nvSpPr>
        <p:spPr/>
        <p:txBody>
          <a:bodyPr/>
          <a:lstStyle/>
          <a:p>
            <a:endParaRPr lang="nl-BE" dirty="0"/>
          </a:p>
        </p:txBody>
      </p:sp>
      <p:sp>
        <p:nvSpPr>
          <p:cNvPr id="6" name="Tijdelijke aanduiding voor dianummer 5">
            <a:extLst>
              <a:ext uri="{FF2B5EF4-FFF2-40B4-BE49-F238E27FC236}">
                <a16:creationId xmlns:a16="http://schemas.microsoft.com/office/drawing/2014/main" id="{29ADE916-9761-47D4-B608-537BE8F2C9F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22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981B304-819B-431F-B3C9-3DDC3FCC2A8E}"/>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1C215D42-567A-4945-A22D-A9379872BF7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7546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9" name="Gelijkbenige driehoek 18">
            <a:extLst>
              <a:ext uri="{FF2B5EF4-FFF2-40B4-BE49-F238E27FC236}">
                <a16:creationId xmlns:a16="http://schemas.microsoft.com/office/drawing/2014/main" id="{E64005A3-24E0-4A67-A078-C3043AF42B4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5647DA3A-1CCF-4F87-ADB9-DF92443B9666}"/>
              </a:ext>
            </a:extLst>
          </p:cNvPr>
          <p:cNvSpPr>
            <a:spLocks noGrp="1"/>
          </p:cNvSpPr>
          <p:nvPr>
            <p:ph type="ftr" sz="quarter" idx="20"/>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E4A10BBF-0794-46D5-BDA0-596243A5FCD8}"/>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928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3"/>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bg1"/>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22" name="Afbeelding 21" descr="Afbeelding met binnen, monitor, zitten, computer&#10;&#10;Automatisch gegenereerde beschrijving">
            <a:extLst>
              <a:ext uri="{FF2B5EF4-FFF2-40B4-BE49-F238E27FC236}">
                <a16:creationId xmlns:a16="http://schemas.microsoft.com/office/drawing/2014/main" id="{15E303B1-A9D5-468E-835F-9B7A914858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26" name="Tijdelijke aanduiding voor afbeelding 5">
            <a:extLst>
              <a:ext uri="{FF2B5EF4-FFF2-40B4-BE49-F238E27FC236}">
                <a16:creationId xmlns:a16="http://schemas.microsoft.com/office/drawing/2014/main" id="{9268DD69-D393-47DE-9CB0-ACC9FFFE29BD}"/>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9" name="Tijdelijke aanduiding voor voettekst 8">
            <a:extLst>
              <a:ext uri="{FF2B5EF4-FFF2-40B4-BE49-F238E27FC236}">
                <a16:creationId xmlns:a16="http://schemas.microsoft.com/office/drawing/2014/main" id="{FAB718D4-C45B-422A-8313-6CF10306CDA1}"/>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10" name="Tijdelijke aanduiding voor dianummer 9">
            <a:extLst>
              <a:ext uri="{FF2B5EF4-FFF2-40B4-BE49-F238E27FC236}">
                <a16:creationId xmlns:a16="http://schemas.microsoft.com/office/drawing/2014/main" id="{19A5D49C-31D7-4A11-A224-9CDE2355A438}"/>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
        <p:nvSpPr>
          <p:cNvPr id="15" name="Gelijkbenige driehoek 14">
            <a:extLst>
              <a:ext uri="{FF2B5EF4-FFF2-40B4-BE49-F238E27FC236}">
                <a16:creationId xmlns:a16="http://schemas.microsoft.com/office/drawing/2014/main" id="{7B5D2795-0F19-40B3-824E-CA4C8E6EBEC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2974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E0E89DCE-2C53-4D38-A59D-851F2A7EC38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848E7846-124F-46F0-9935-A157A5E91AE5}"/>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9" name="Tijdelijke aanduiding voor dianummer 8">
            <a:extLst>
              <a:ext uri="{FF2B5EF4-FFF2-40B4-BE49-F238E27FC236}">
                <a16:creationId xmlns:a16="http://schemas.microsoft.com/office/drawing/2014/main" id="{F9F1F9A4-6D79-42EB-A281-6480F5796BD6}"/>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884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2"/>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tx1"/>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tx1"/>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2">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56837BE7-4663-48D8-947D-99E36D096D6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7" name="Rechthoek 6">
            <a:extLst>
              <a:ext uri="{FF2B5EF4-FFF2-40B4-BE49-F238E27FC236}">
                <a16:creationId xmlns:a16="http://schemas.microsoft.com/office/drawing/2014/main" id="{FDA7D392-EDCB-4602-A289-E1A522BDCF98}"/>
              </a:ext>
            </a:extLst>
          </p:cNvPr>
          <p:cNvSpPr/>
          <p:nvPr userDrawn="1"/>
        </p:nvSpPr>
        <p:spPr>
          <a:xfrm>
            <a:off x="10579100" y="6096000"/>
            <a:ext cx="1612900" cy="762000"/>
          </a:xfrm>
          <a:prstGeom prst="rect">
            <a:avLst/>
          </a:prstGeom>
          <a:solidFill>
            <a:schemeClr val="accent2"/>
          </a:solid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260EA996-3B24-42D8-A630-3AA39BDD543D}"/>
              </a:ext>
            </a:extLst>
          </p:cNvPr>
          <p:cNvSpPr/>
          <p:nvPr userDrawn="1"/>
        </p:nvSpPr>
        <p:spPr>
          <a:xfrm>
            <a:off x="658813" y="6096000"/>
            <a:ext cx="1329506" cy="707886"/>
          </a:xfrm>
          <a:prstGeom prst="rect">
            <a:avLst/>
          </a:prstGeom>
          <a:solidFill>
            <a:schemeClr val="accent2"/>
          </a:solidFill>
          <a:ln>
            <a:noFill/>
          </a:ln>
        </p:spPr>
        <p:txBody>
          <a:bodyPr wrap="square" lIns="0" tIns="0" rIns="0" bIns="0" rtlCol="0" anchor="ctr">
            <a:spAutoFit/>
          </a:bodyPr>
          <a:lstStyle/>
          <a:p>
            <a:pPr algn="l"/>
            <a:endParaRPr lang="nl-BE" sz="1600" b="1" dirty="0" err="1">
              <a:latin typeface="+mj-lt"/>
            </a:endParaRPr>
          </a:p>
        </p:txBody>
      </p:sp>
      <p:sp>
        <p:nvSpPr>
          <p:cNvPr id="67" name="Gelijkbenige driehoek 66">
            <a:extLst>
              <a:ext uri="{FF2B5EF4-FFF2-40B4-BE49-F238E27FC236}">
                <a16:creationId xmlns:a16="http://schemas.microsoft.com/office/drawing/2014/main" id="{E072CD67-F755-4806-936A-17ED3836B1B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AA8BF38E-ACDB-4450-AB63-00C44942CD27}"/>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12" name="Tijdelijke aanduiding voor dianummer 11">
            <a:extLst>
              <a:ext uri="{FF2B5EF4-FFF2-40B4-BE49-F238E27FC236}">
                <a16:creationId xmlns:a16="http://schemas.microsoft.com/office/drawing/2014/main" id="{E9AF2F4C-1C8C-42A4-B67B-5EA9A63F99C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pic>
        <p:nvPicPr>
          <p:cNvPr id="71" name="Graphic 70">
            <a:extLst>
              <a:ext uri="{FF2B5EF4-FFF2-40B4-BE49-F238E27FC236}">
                <a16:creationId xmlns:a16="http://schemas.microsoft.com/office/drawing/2014/main" id="{5287CDA1-42A9-416D-B4C6-FAFACA72F82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9246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726E4C7C-8E9F-4D2E-A2A7-E35D94CCE648}"/>
              </a:ext>
            </a:extLst>
          </p:cNvPr>
          <p:cNvSpPr>
            <a:spLocks noGrp="1"/>
          </p:cNvSpPr>
          <p:nvPr>
            <p:ph type="ftr" sz="quarter" idx="10"/>
          </p:nvPr>
        </p:nvSpPr>
        <p:spPr/>
        <p:txBody>
          <a:bodyPr/>
          <a:lstStyle/>
          <a:p>
            <a:endParaRPr lang="nl-BE" dirty="0"/>
          </a:p>
        </p:txBody>
      </p:sp>
      <p:sp>
        <p:nvSpPr>
          <p:cNvPr id="9" name="Tijdelijke aanduiding voor dianummer 8">
            <a:extLst>
              <a:ext uri="{FF2B5EF4-FFF2-40B4-BE49-F238E27FC236}">
                <a16:creationId xmlns:a16="http://schemas.microsoft.com/office/drawing/2014/main" id="{B00DFF48-4526-4FB1-8AEB-3409DE9A6E7E}"/>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499710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13335501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 logo's partners">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541" y="86"/>
            <a:ext cx="11196918" cy="629810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599107" y="5047377"/>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
        <p:nvSpPr>
          <p:cNvPr id="13" name="Tijdelijke aanduiding voor afbeelding 3">
            <a:extLst>
              <a:ext uri="{FF2B5EF4-FFF2-40B4-BE49-F238E27FC236}">
                <a16:creationId xmlns:a16="http://schemas.microsoft.com/office/drawing/2014/main" id="{A8635943-21D8-4C9D-A4DB-AC97675322B9}"/>
              </a:ext>
            </a:extLst>
          </p:cNvPr>
          <p:cNvSpPr>
            <a:spLocks noGrp="1"/>
          </p:cNvSpPr>
          <p:nvPr>
            <p:ph type="pic" sz="quarter" idx="16" hasCustomPrompt="1"/>
          </p:nvPr>
        </p:nvSpPr>
        <p:spPr>
          <a:xfrm>
            <a:off x="6730627"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4" name="Tijdelijke aanduiding voor afbeelding 3">
            <a:extLst>
              <a:ext uri="{FF2B5EF4-FFF2-40B4-BE49-F238E27FC236}">
                <a16:creationId xmlns:a16="http://schemas.microsoft.com/office/drawing/2014/main" id="{E7BFEC73-BFE4-4CE9-8D58-EFEA79DBC4E7}"/>
              </a:ext>
            </a:extLst>
          </p:cNvPr>
          <p:cNvSpPr>
            <a:spLocks noGrp="1"/>
          </p:cNvSpPr>
          <p:nvPr>
            <p:ph type="pic" sz="quarter" idx="17" hasCustomPrompt="1"/>
          </p:nvPr>
        </p:nvSpPr>
        <p:spPr>
          <a:xfrm>
            <a:off x="7837051"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5" name="Tijdelijke aanduiding voor afbeelding 3">
            <a:extLst>
              <a:ext uri="{FF2B5EF4-FFF2-40B4-BE49-F238E27FC236}">
                <a16:creationId xmlns:a16="http://schemas.microsoft.com/office/drawing/2014/main" id="{0BD07F7D-1A22-43E2-927B-812D17D7720C}"/>
              </a:ext>
            </a:extLst>
          </p:cNvPr>
          <p:cNvSpPr>
            <a:spLocks noGrp="1"/>
          </p:cNvSpPr>
          <p:nvPr>
            <p:ph type="pic" sz="quarter" idx="18" hasCustomPrompt="1"/>
          </p:nvPr>
        </p:nvSpPr>
        <p:spPr>
          <a:xfrm>
            <a:off x="8943475"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6" name="Tijdelijke aanduiding voor afbeelding 3">
            <a:extLst>
              <a:ext uri="{FF2B5EF4-FFF2-40B4-BE49-F238E27FC236}">
                <a16:creationId xmlns:a16="http://schemas.microsoft.com/office/drawing/2014/main" id="{4E028CE7-F148-485A-83A5-89A136499A61}"/>
              </a:ext>
            </a:extLst>
          </p:cNvPr>
          <p:cNvSpPr>
            <a:spLocks noGrp="1"/>
          </p:cNvSpPr>
          <p:nvPr>
            <p:ph type="pic" sz="quarter" idx="19" hasCustomPrompt="1"/>
          </p:nvPr>
        </p:nvSpPr>
        <p:spPr>
          <a:xfrm>
            <a:off x="10049899" y="5827583"/>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17958159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40025"/>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09221"/>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14405"/>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08556"/>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55345"/>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17001"/>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26DE1579-61FF-4CE8-80B5-9485E16E7B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8" name="Gelijkbenige driehoek 17">
            <a:extLst>
              <a:ext uri="{FF2B5EF4-FFF2-40B4-BE49-F238E27FC236}">
                <a16:creationId xmlns:a16="http://schemas.microsoft.com/office/drawing/2014/main" id="{6B0D35A1-44B1-4AF0-8047-6D45960D8CFA}"/>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CC4A6571-B338-4C7A-A29A-70CBAAE357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6C22190-24A8-4862-86D1-6E75AC9DC657}"/>
              </a:ext>
            </a:extLst>
          </p:cNvPr>
          <p:cNvSpPr>
            <a:spLocks noGrp="1"/>
          </p:cNvSpPr>
          <p:nvPr>
            <p:ph type="ftr" sz="quarter" idx="16"/>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6D717F0B-4088-43AC-9FB1-9ECBC99CD39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9065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35" name="Graphic 34">
            <a:extLst>
              <a:ext uri="{FF2B5EF4-FFF2-40B4-BE49-F238E27FC236}">
                <a16:creationId xmlns:a16="http://schemas.microsoft.com/office/drawing/2014/main" id="{BECD07C7-EC9D-4686-9763-772B335D68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AE15475A-432D-4777-BD93-198D0CA850EE}"/>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FEE85951-3BD6-42D1-8A09-C43293B494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
        <p:nvSpPr>
          <p:cNvPr id="21" name="Tijdelijke aanduiding voor tekst 9">
            <a:extLst>
              <a:ext uri="{FF2B5EF4-FFF2-40B4-BE49-F238E27FC236}">
                <a16:creationId xmlns:a16="http://schemas.microsoft.com/office/drawing/2014/main" id="{B6129A76-CA02-474B-953C-53C2F6E4115D}"/>
              </a:ext>
            </a:extLst>
          </p:cNvPr>
          <p:cNvSpPr>
            <a:spLocks noGrp="1"/>
          </p:cNvSpPr>
          <p:nvPr>
            <p:ph type="body" sz="quarter" idx="14" hasCustomPrompt="1"/>
          </p:nvPr>
        </p:nvSpPr>
        <p:spPr>
          <a:xfrm>
            <a:off x="1721553" y="1964533"/>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3" name="Tijdelijke aanduiding voor tekst 9">
            <a:extLst>
              <a:ext uri="{FF2B5EF4-FFF2-40B4-BE49-F238E27FC236}">
                <a16:creationId xmlns:a16="http://schemas.microsoft.com/office/drawing/2014/main" id="{1D884B51-3ABB-4B49-8FD7-4F6F59C3B210}"/>
              </a:ext>
            </a:extLst>
          </p:cNvPr>
          <p:cNvSpPr>
            <a:spLocks noGrp="1"/>
          </p:cNvSpPr>
          <p:nvPr>
            <p:ph type="body" sz="quarter" idx="24" hasCustomPrompt="1"/>
          </p:nvPr>
        </p:nvSpPr>
        <p:spPr>
          <a:xfrm>
            <a:off x="1721553" y="2722129"/>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26" name="Tijdelijke aanduiding voor tekst 9">
            <a:extLst>
              <a:ext uri="{FF2B5EF4-FFF2-40B4-BE49-F238E27FC236}">
                <a16:creationId xmlns:a16="http://schemas.microsoft.com/office/drawing/2014/main" id="{6BA11443-FA0C-4FDE-94F2-492C226BE918}"/>
              </a:ext>
            </a:extLst>
          </p:cNvPr>
          <p:cNvSpPr>
            <a:spLocks noGrp="1"/>
          </p:cNvSpPr>
          <p:nvPr>
            <p:ph type="body" sz="quarter" idx="25" hasCustomPrompt="1"/>
          </p:nvPr>
        </p:nvSpPr>
        <p:spPr>
          <a:xfrm>
            <a:off x="1721553" y="3476227"/>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2" name="Tijdelijke aanduiding voor tekst 9">
            <a:extLst>
              <a:ext uri="{FF2B5EF4-FFF2-40B4-BE49-F238E27FC236}">
                <a16:creationId xmlns:a16="http://schemas.microsoft.com/office/drawing/2014/main" id="{39CF5BAF-CF92-4F9B-9498-9D50FBE0DDB0}"/>
              </a:ext>
            </a:extLst>
          </p:cNvPr>
          <p:cNvSpPr>
            <a:spLocks noGrp="1"/>
          </p:cNvSpPr>
          <p:nvPr>
            <p:ph type="body" sz="quarter" idx="26" hasCustomPrompt="1"/>
          </p:nvPr>
        </p:nvSpPr>
        <p:spPr>
          <a:xfrm>
            <a:off x="1721553" y="4230325"/>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
        <p:nvSpPr>
          <p:cNvPr id="33" name="Tijdelijke aanduiding voor tekst 9">
            <a:extLst>
              <a:ext uri="{FF2B5EF4-FFF2-40B4-BE49-F238E27FC236}">
                <a16:creationId xmlns:a16="http://schemas.microsoft.com/office/drawing/2014/main" id="{F33410B3-09A6-4D18-A0A0-9EC37D151D52}"/>
              </a:ext>
            </a:extLst>
          </p:cNvPr>
          <p:cNvSpPr>
            <a:spLocks noGrp="1"/>
          </p:cNvSpPr>
          <p:nvPr>
            <p:ph type="body" sz="quarter" idx="27" hasCustomPrompt="1"/>
          </p:nvPr>
        </p:nvSpPr>
        <p:spPr>
          <a:xfrm>
            <a:off x="1721553" y="4986494"/>
            <a:ext cx="1163632" cy="527187"/>
          </a:xfrm>
        </p:spPr>
        <p:txBody>
          <a:bodyPr lIns="0" tIns="0" rIns="0" bIns="0" anchor="ctr" anchorCtr="0">
            <a:noAutofit/>
          </a:bodyPr>
          <a:lstStyle>
            <a:lvl1pPr algn="ctr">
              <a:buNone/>
              <a:defRPr sz="48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NL" dirty="0" err="1"/>
              <a:t>Nr</a:t>
            </a:r>
            <a:endParaRPr lang="nl-BE" dirty="0"/>
          </a:p>
        </p:txBody>
      </p:sp>
    </p:spTree>
    <p:extLst>
      <p:ext uri="{BB962C8B-B14F-4D97-AF65-F5344CB8AC3E}">
        <p14:creationId xmlns:p14="http://schemas.microsoft.com/office/powerpoint/2010/main" val="88863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8B644E8-8B88-441C-B02F-6B59883FE5C0}"/>
              </a:ext>
            </a:extLst>
          </p:cNvPr>
          <p:cNvSpPr>
            <a:spLocks noGrp="1"/>
          </p:cNvSpPr>
          <p:nvPr>
            <p:ph type="ftr" sz="quarter" idx="24"/>
          </p:nvPr>
        </p:nvSpPr>
        <p:spPr/>
        <p:txBody>
          <a:bodyPr/>
          <a:lstStyle/>
          <a:p>
            <a:endParaRPr lang="nl-BE" dirty="0"/>
          </a:p>
        </p:txBody>
      </p:sp>
      <p:sp>
        <p:nvSpPr>
          <p:cNvPr id="9" name="Tijdelijke aanduiding voor dianummer 8">
            <a:extLst>
              <a:ext uri="{FF2B5EF4-FFF2-40B4-BE49-F238E27FC236}">
                <a16:creationId xmlns:a16="http://schemas.microsoft.com/office/drawing/2014/main" id="{A949F589-0216-470D-A687-12914ACCE5A5}"/>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42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Vrije vorm: vorm 21">
            <a:extLst>
              <a:ext uri="{FF2B5EF4-FFF2-40B4-BE49-F238E27FC236}">
                <a16:creationId xmlns:a16="http://schemas.microsoft.com/office/drawing/2014/main" id="{39311BED-F204-4D4A-86FF-2B9FABCD0B5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6A6AD9-D8CC-4F41-AD65-DCD51D6A3B61}"/>
              </a:ext>
            </a:extLst>
          </p:cNvPr>
          <p:cNvSpPr>
            <a:spLocks noGrp="1"/>
          </p:cNvSpPr>
          <p:nvPr>
            <p:ph type="ftr" sz="quarter" idx="20"/>
          </p:nvPr>
        </p:nvSpPr>
        <p:spPr/>
        <p:txBody>
          <a:bodyPr/>
          <a:lstStyle/>
          <a:p>
            <a:endParaRPr lang="nl-BE" dirty="0"/>
          </a:p>
        </p:txBody>
      </p:sp>
      <p:sp>
        <p:nvSpPr>
          <p:cNvPr id="9" name="Tijdelijke aanduiding voor dianummer 8">
            <a:extLst>
              <a:ext uri="{FF2B5EF4-FFF2-40B4-BE49-F238E27FC236}">
                <a16:creationId xmlns:a16="http://schemas.microsoft.com/office/drawing/2014/main" id="{A1543EA3-065E-4C23-95DD-0D5CC1CA5A40}"/>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037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tx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562DAF2E-3F5F-485B-A206-4470CFC3E0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EE2C9667-CE0F-408B-8474-A99CCAC3E3F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E0096502-2CAC-4899-AF67-4E371251A6A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AF48FC6B-3753-49B9-B746-2437354D5CA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4" name="Tijdelijke aanduiding voor voettekst 3">
            <a:extLst>
              <a:ext uri="{FF2B5EF4-FFF2-40B4-BE49-F238E27FC236}">
                <a16:creationId xmlns:a16="http://schemas.microsoft.com/office/drawing/2014/main" id="{287ED7CE-A78F-4A6E-AEB7-C89A9225F256}"/>
              </a:ext>
            </a:extLst>
          </p:cNvPr>
          <p:cNvSpPr>
            <a:spLocks noGrp="1"/>
          </p:cNvSpPr>
          <p:nvPr>
            <p:ph type="ftr" sz="quarter" idx="24"/>
          </p:nvPr>
        </p:nvSpPr>
        <p:spPr/>
        <p:txBody>
          <a:bodyPr/>
          <a:lstStyle>
            <a:lvl1pPr>
              <a:defRPr>
                <a:solidFill>
                  <a:schemeClr val="bg1"/>
                </a:solidFill>
              </a:defRPr>
            </a:lvl1pPr>
          </a:lstStyle>
          <a:p>
            <a:endParaRPr lang="nl-BE" dirty="0"/>
          </a:p>
        </p:txBody>
      </p:sp>
      <p:sp>
        <p:nvSpPr>
          <p:cNvPr id="5" name="Tijdelijke aanduiding voor dianummer 4">
            <a:extLst>
              <a:ext uri="{FF2B5EF4-FFF2-40B4-BE49-F238E27FC236}">
                <a16:creationId xmlns:a16="http://schemas.microsoft.com/office/drawing/2014/main" id="{B1BA0D6A-08E0-43B3-ADD2-8D89B7759E15}"/>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891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p>
            <a:endParaRPr lang="nl-BE" dirty="0"/>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p>
            <a:fld id="{FF88DA20-ED00-471C-9170-60F590CB400A}" type="slidenum">
              <a:rPr lang="nl-BE" smtClean="0"/>
              <a:t>‹#›</a:t>
            </a:fld>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4" name="Vrije vorm: vorm 13">
            <a:extLst>
              <a:ext uri="{FF2B5EF4-FFF2-40B4-BE49-F238E27FC236}">
                <a16:creationId xmlns:a16="http://schemas.microsoft.com/office/drawing/2014/main" id="{4245AF14-2DA3-4144-9413-76DEF24465B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41618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9BEC70B2-C888-4AC7-BCB5-A1A0C52950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4E306A1-B87E-41C5-B6DE-DDBC98E5B6B0}"/>
              </a:ext>
            </a:extLst>
          </p:cNvPr>
          <p:cNvSpPr>
            <a:spLocks noGrp="1"/>
          </p:cNvSpPr>
          <p:nvPr>
            <p:ph type="ftr" sz="quarter" idx="15"/>
          </p:nvPr>
        </p:nvSpPr>
        <p:spPr/>
        <p:txBody>
          <a:bodyPr/>
          <a:lstStyle/>
          <a:p>
            <a:endParaRPr lang="nl-BE" dirty="0"/>
          </a:p>
        </p:txBody>
      </p:sp>
      <p:sp>
        <p:nvSpPr>
          <p:cNvPr id="10" name="Tijdelijke aanduiding voor dianummer 9">
            <a:extLst>
              <a:ext uri="{FF2B5EF4-FFF2-40B4-BE49-F238E27FC236}">
                <a16:creationId xmlns:a16="http://schemas.microsoft.com/office/drawing/2014/main" id="{353BC5FD-8044-4475-BFF6-CCDD543CE67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840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DF4A98F3-08BA-438F-8178-0CD721F4ED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CDCA65B-BC4F-4E28-8D4B-B0199E99912F}"/>
              </a:ext>
            </a:extLst>
          </p:cNvPr>
          <p:cNvSpPr>
            <a:spLocks noGrp="1"/>
          </p:cNvSpPr>
          <p:nvPr>
            <p:ph type="ftr" sz="quarter" idx="14"/>
          </p:nvPr>
        </p:nvSpPr>
        <p:spPr/>
        <p:txBody>
          <a:bodyPr/>
          <a:lstStyle/>
          <a:p>
            <a:endParaRPr lang="nl-BE" dirty="0"/>
          </a:p>
        </p:txBody>
      </p:sp>
      <p:sp>
        <p:nvSpPr>
          <p:cNvPr id="11" name="Tijdelijke aanduiding voor dianummer 10">
            <a:extLst>
              <a:ext uri="{FF2B5EF4-FFF2-40B4-BE49-F238E27FC236}">
                <a16:creationId xmlns:a16="http://schemas.microsoft.com/office/drawing/2014/main" id="{E9F717E0-5FF1-4B21-9999-8C8817AC6090}"/>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274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50ECD6BF-9F58-4722-BF5C-9CCBA87E45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1F42B7F-12BE-4623-BE3A-366A19D2AD36}"/>
              </a:ext>
            </a:extLst>
          </p:cNvPr>
          <p:cNvSpPr>
            <a:spLocks noGrp="1"/>
          </p:cNvSpPr>
          <p:nvPr>
            <p:ph type="ftr" sz="quarter" idx="14"/>
          </p:nvPr>
        </p:nvSpPr>
        <p:spPr/>
        <p:txBody>
          <a:bodyPr/>
          <a:lstStyle/>
          <a:p>
            <a:endParaRPr lang="nl-BE" dirty="0"/>
          </a:p>
        </p:txBody>
      </p:sp>
      <p:sp>
        <p:nvSpPr>
          <p:cNvPr id="12" name="Tijdelijke aanduiding voor dianummer 11">
            <a:extLst>
              <a:ext uri="{FF2B5EF4-FFF2-40B4-BE49-F238E27FC236}">
                <a16:creationId xmlns:a16="http://schemas.microsoft.com/office/drawing/2014/main" id="{FCFAC74E-5C55-4E2A-AF89-486E6D0D76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250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CAFB60EC-D835-44A9-B5EE-9E705CDDDE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A6A32CA-D6F3-4F8F-948C-27EAF8BA748B}"/>
              </a:ext>
            </a:extLst>
          </p:cNvPr>
          <p:cNvSpPr>
            <a:spLocks noGrp="1"/>
          </p:cNvSpPr>
          <p:nvPr>
            <p:ph type="ftr" sz="quarter" idx="14"/>
          </p:nvPr>
        </p:nvSpPr>
        <p:spPr/>
        <p:txBody>
          <a:bodyPr/>
          <a:lstStyle/>
          <a:p>
            <a:endParaRPr lang="nl-BE" dirty="0"/>
          </a:p>
        </p:txBody>
      </p:sp>
      <p:sp>
        <p:nvSpPr>
          <p:cNvPr id="9" name="Tijdelijke aanduiding voor dianummer 8">
            <a:extLst>
              <a:ext uri="{FF2B5EF4-FFF2-40B4-BE49-F238E27FC236}">
                <a16:creationId xmlns:a16="http://schemas.microsoft.com/office/drawing/2014/main" id="{82F0D371-4427-44A5-9A63-1CD085963E2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0907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oofdstuktitel + titel - Logo's partners">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a:xfrm>
            <a:off x="6853561" y="6264211"/>
            <a:ext cx="4055444" cy="365125"/>
          </a:xfrm>
        </p:spPr>
        <p:txBody>
          <a:bodyPr/>
          <a:lstStyle/>
          <a:p>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
        <p:nvSpPr>
          <p:cNvPr id="4" name="Tijdelijke aanduiding voor afbeelding 3">
            <a:extLst>
              <a:ext uri="{FF2B5EF4-FFF2-40B4-BE49-F238E27FC236}">
                <a16:creationId xmlns:a16="http://schemas.microsoft.com/office/drawing/2014/main" id="{5DA096DF-0EED-4582-A5C5-33F3A02F9BB7}"/>
              </a:ext>
            </a:extLst>
          </p:cNvPr>
          <p:cNvSpPr>
            <a:spLocks noGrp="1"/>
          </p:cNvSpPr>
          <p:nvPr>
            <p:ph type="pic" sz="quarter" idx="16" hasCustomPrompt="1"/>
          </p:nvPr>
        </p:nvSpPr>
        <p:spPr>
          <a:xfrm>
            <a:off x="2051050"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0" name="Tijdelijke aanduiding voor afbeelding 3">
            <a:extLst>
              <a:ext uri="{FF2B5EF4-FFF2-40B4-BE49-F238E27FC236}">
                <a16:creationId xmlns:a16="http://schemas.microsoft.com/office/drawing/2014/main" id="{55C55847-5E48-4909-A852-E66823AFBA04}"/>
              </a:ext>
            </a:extLst>
          </p:cNvPr>
          <p:cNvSpPr>
            <a:spLocks noGrp="1"/>
          </p:cNvSpPr>
          <p:nvPr>
            <p:ph type="pic" sz="quarter" idx="17" hasCustomPrompt="1"/>
          </p:nvPr>
        </p:nvSpPr>
        <p:spPr>
          <a:xfrm>
            <a:off x="3157474"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1" name="Tijdelijke aanduiding voor afbeelding 3">
            <a:extLst>
              <a:ext uri="{FF2B5EF4-FFF2-40B4-BE49-F238E27FC236}">
                <a16:creationId xmlns:a16="http://schemas.microsoft.com/office/drawing/2014/main" id="{25E046E6-88A8-4F4F-B290-3C5B627D5DEC}"/>
              </a:ext>
            </a:extLst>
          </p:cNvPr>
          <p:cNvSpPr>
            <a:spLocks noGrp="1"/>
          </p:cNvSpPr>
          <p:nvPr>
            <p:ph type="pic" sz="quarter" idx="18" hasCustomPrompt="1"/>
          </p:nvPr>
        </p:nvSpPr>
        <p:spPr>
          <a:xfrm>
            <a:off x="4263898"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
        <p:nvSpPr>
          <p:cNvPr id="12" name="Tijdelijke aanduiding voor afbeelding 3">
            <a:extLst>
              <a:ext uri="{FF2B5EF4-FFF2-40B4-BE49-F238E27FC236}">
                <a16:creationId xmlns:a16="http://schemas.microsoft.com/office/drawing/2014/main" id="{B542444A-0B93-4E67-8C27-0A17FBF3AAC3}"/>
              </a:ext>
            </a:extLst>
          </p:cNvPr>
          <p:cNvSpPr>
            <a:spLocks noGrp="1"/>
          </p:cNvSpPr>
          <p:nvPr>
            <p:ph type="pic" sz="quarter" idx="19" hasCustomPrompt="1"/>
          </p:nvPr>
        </p:nvSpPr>
        <p:spPr>
          <a:xfrm>
            <a:off x="5370322" y="6181344"/>
            <a:ext cx="1021334" cy="448056"/>
          </a:xfrm>
        </p:spPr>
        <p:txBody>
          <a:bodyPr anchor="ctr" anchorCtr="0"/>
          <a:lstStyle>
            <a:lvl1pPr marL="0" indent="0" algn="ctr">
              <a:buNone/>
              <a:defRPr sz="1600"/>
            </a:lvl1pPr>
          </a:lstStyle>
          <a:p>
            <a:r>
              <a:rPr lang="nl-NL" dirty="0"/>
              <a:t>L</a:t>
            </a:r>
            <a:r>
              <a:rPr lang="nl-BE" dirty="0" err="1"/>
              <a:t>ogo</a:t>
            </a:r>
            <a:endParaRPr lang="nl-BE" dirty="0"/>
          </a:p>
        </p:txBody>
      </p:sp>
    </p:spTree>
    <p:extLst>
      <p:ext uri="{BB962C8B-B14F-4D97-AF65-F5344CB8AC3E}">
        <p14:creationId xmlns:p14="http://schemas.microsoft.com/office/powerpoint/2010/main" val="24659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tx1"/>
        </a:solidFill>
        <a:effectLst/>
      </p:bgPr>
    </p:bg>
    <p:spTree>
      <p:nvGrpSpPr>
        <p:cNvPr id="1" name=""/>
        <p:cNvGrpSpPr/>
        <p:nvPr/>
      </p:nvGrpSpPr>
      <p:grpSpPr>
        <a:xfrm>
          <a:off x="0" y="0"/>
          <a:ext cx="0" cy="0"/>
          <a:chOff x="0" y="0"/>
          <a:chExt cx="0" cy="0"/>
        </a:xfrm>
      </p:grpSpPr>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pic>
        <p:nvPicPr>
          <p:cNvPr id="16" name="Graphic 15">
            <a:extLst>
              <a:ext uri="{FF2B5EF4-FFF2-40B4-BE49-F238E27FC236}">
                <a16:creationId xmlns:a16="http://schemas.microsoft.com/office/drawing/2014/main" id="{A97F7D91-804B-4587-8AAE-EE252920E8D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19817" y="6221683"/>
            <a:ext cx="1153603" cy="366439"/>
          </a:xfrm>
          <a:prstGeom prst="rect">
            <a:avLst/>
          </a:prstGeom>
        </p:spPr>
      </p:pic>
      <p:sp>
        <p:nvSpPr>
          <p:cNvPr id="11" name="Gelijkbenige driehoek 10">
            <a:extLst>
              <a:ext uri="{FF2B5EF4-FFF2-40B4-BE49-F238E27FC236}">
                <a16:creationId xmlns:a16="http://schemas.microsoft.com/office/drawing/2014/main" id="{BE31809A-4F26-4B9B-B649-DBEB7F94BA8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5" name="Tijdelijke aanduiding voor voettekst 4">
            <a:extLst>
              <a:ext uri="{FF2B5EF4-FFF2-40B4-BE49-F238E27FC236}">
                <a16:creationId xmlns:a16="http://schemas.microsoft.com/office/drawing/2014/main" id="{A6647424-39ED-4A61-9AA7-EA10E2EAB55C}"/>
              </a:ext>
            </a:extLst>
          </p:cNvPr>
          <p:cNvSpPr>
            <a:spLocks noGrp="1"/>
          </p:cNvSpPr>
          <p:nvPr>
            <p:ph type="ftr" sz="quarter" idx="15"/>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7B73DB74-8217-40F3-B118-8F0DD187F925}"/>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92105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36B8BA9D-D20B-4984-8F11-EFB0B4C705D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9BE9E71-53CB-4E35-AF5A-B0D8B55B4CBC}"/>
              </a:ext>
            </a:extLst>
          </p:cNvPr>
          <p:cNvSpPr>
            <a:spLocks noGrp="1"/>
          </p:cNvSpPr>
          <p:nvPr>
            <p:ph type="ftr" sz="quarter" idx="16"/>
          </p:nvPr>
        </p:nvSpPr>
        <p:spPr/>
        <p:txBody>
          <a:bodyPr/>
          <a:lstStyle/>
          <a:p>
            <a:endParaRPr lang="nl-BE" dirty="0"/>
          </a:p>
        </p:txBody>
      </p:sp>
      <p:sp>
        <p:nvSpPr>
          <p:cNvPr id="12" name="Tijdelijke aanduiding voor dianummer 11">
            <a:extLst>
              <a:ext uri="{FF2B5EF4-FFF2-40B4-BE49-F238E27FC236}">
                <a16:creationId xmlns:a16="http://schemas.microsoft.com/office/drawing/2014/main" id="{B64308D0-59DF-47D8-82F9-7E412989C359}"/>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514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8CCF1826-3BC5-472C-8943-DCBCEF8D17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1" name="Tijdelijke aanduiding voor afbeelding 6">
            <a:extLst>
              <a:ext uri="{FF2B5EF4-FFF2-40B4-BE49-F238E27FC236}">
                <a16:creationId xmlns:a16="http://schemas.microsoft.com/office/drawing/2014/main" id="{4AA0A564-9395-4D09-B6E9-0012FEF2F33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324696C4-35E4-4C28-9CFE-3C1FEAE353E0}"/>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05ED946C-1AF5-43C6-B63A-A7288AC21B75}"/>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87AD2394-4547-403D-A25F-42A28CC73263}"/>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7" name="Tijdelijke aanduiding voor voettekst 6">
            <a:extLst>
              <a:ext uri="{FF2B5EF4-FFF2-40B4-BE49-F238E27FC236}">
                <a16:creationId xmlns:a16="http://schemas.microsoft.com/office/drawing/2014/main" id="{3B968D78-D67D-4BD1-B477-22AE90066FE4}"/>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2639257-E47E-4669-A512-B8D399D7DA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8369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Vrije vorm: vorm 17">
            <a:extLst>
              <a:ext uri="{FF2B5EF4-FFF2-40B4-BE49-F238E27FC236}">
                <a16:creationId xmlns:a16="http://schemas.microsoft.com/office/drawing/2014/main" id="{8D02E47B-DD50-4A18-9238-23D233A2C37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418A6AEE-920C-424A-BE72-03C28461D5FB}"/>
              </a:ext>
            </a:extLst>
          </p:cNvPr>
          <p:cNvSpPr>
            <a:spLocks noGrp="1"/>
          </p:cNvSpPr>
          <p:nvPr>
            <p:ph type="ftr" sz="quarter" idx="22"/>
          </p:nvPr>
        </p:nvSpPr>
        <p:spPr/>
        <p:txBody>
          <a:bodyPr/>
          <a:lstStyle/>
          <a:p>
            <a:endParaRPr lang="nl-BE" dirty="0"/>
          </a:p>
        </p:txBody>
      </p:sp>
      <p:sp>
        <p:nvSpPr>
          <p:cNvPr id="12" name="Tijdelijke aanduiding voor dianummer 11">
            <a:extLst>
              <a:ext uri="{FF2B5EF4-FFF2-40B4-BE49-F238E27FC236}">
                <a16:creationId xmlns:a16="http://schemas.microsoft.com/office/drawing/2014/main" id="{D0CB7B7F-64A5-499B-A159-D6871A9C2A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54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EC303AB7-34B6-41D2-BBA3-0005FFBD618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F4F64E06-117D-4959-B781-9D76675AD63E}"/>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61DC8930-163A-4A7E-927D-6905B18922F2}"/>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195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1" name="Vrije vorm: vorm 10">
            <a:extLst>
              <a:ext uri="{FF2B5EF4-FFF2-40B4-BE49-F238E27FC236}">
                <a16:creationId xmlns:a16="http://schemas.microsoft.com/office/drawing/2014/main" id="{637B92CC-1A0C-47C3-A168-E2CEDDEB924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F57B0AF8-A98B-48D3-867E-5DD995C409E0}"/>
              </a:ext>
            </a:extLst>
          </p:cNvPr>
          <p:cNvSpPr>
            <a:spLocks noGrp="1"/>
          </p:cNvSpPr>
          <p:nvPr>
            <p:ph type="ftr" sz="quarter" idx="14"/>
          </p:nvPr>
        </p:nvSpPr>
        <p:spPr/>
        <p:txBody>
          <a:bodyPr/>
          <a:lstStyle/>
          <a:p>
            <a:endParaRPr lang="nl-BE" dirty="0"/>
          </a:p>
        </p:txBody>
      </p:sp>
      <p:sp>
        <p:nvSpPr>
          <p:cNvPr id="7" name="Tijdelijke aanduiding voor dianummer 6">
            <a:extLst>
              <a:ext uri="{FF2B5EF4-FFF2-40B4-BE49-F238E27FC236}">
                <a16:creationId xmlns:a16="http://schemas.microsoft.com/office/drawing/2014/main" id="{92037879-188D-4406-8069-3DFBC70FA5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90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399B2C86-687B-45AA-8813-B30C0B1FFAB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6F31372-BE57-4382-B78F-6E32FF117E64}"/>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EADAEEA1-B3D1-4C84-8253-72BAAE718874}"/>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7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414C84C4-71F6-4160-BCF8-8B6A1E49CC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3BB21725-2199-43E2-8524-E16DC29FC9C2}"/>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9257E7DA-1E14-426E-9CAF-D66550F104B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7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2B395AF6-48E8-49B5-A3AA-B6B092D0616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6A73C93-8B8F-4B3F-A1C1-7C55DEE53B61}"/>
              </a:ext>
            </a:extLst>
          </p:cNvPr>
          <p:cNvSpPr>
            <a:spLocks noGrp="1"/>
          </p:cNvSpPr>
          <p:nvPr>
            <p:ph type="ftr" sz="quarter" idx="22"/>
          </p:nvPr>
        </p:nvSpPr>
        <p:spPr/>
        <p:txBody>
          <a:bodyPr/>
          <a:lstStyle/>
          <a:p>
            <a:endParaRPr lang="nl-BE" dirty="0"/>
          </a:p>
        </p:txBody>
      </p:sp>
      <p:sp>
        <p:nvSpPr>
          <p:cNvPr id="21" name="Tijdelijke aanduiding voor dianummer 20">
            <a:extLst>
              <a:ext uri="{FF2B5EF4-FFF2-40B4-BE49-F238E27FC236}">
                <a16:creationId xmlns:a16="http://schemas.microsoft.com/office/drawing/2014/main" id="{D7A45507-CA3E-44AC-9866-ACF49DBF740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707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50D75DC-E86B-4020-A3C6-255EE695379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EB2EBE8-0E8A-432E-B7F5-C547BE05A728}"/>
              </a:ext>
            </a:extLst>
          </p:cNvPr>
          <p:cNvSpPr>
            <a:spLocks noGrp="1"/>
          </p:cNvSpPr>
          <p:nvPr>
            <p:ph type="ftr" sz="quarter" idx="15"/>
          </p:nvPr>
        </p:nvSpPr>
        <p:spPr/>
        <p:txBody>
          <a:bodyPr/>
          <a:lstStyle/>
          <a:p>
            <a:endParaRPr lang="nl-BE" dirty="0"/>
          </a:p>
        </p:txBody>
      </p:sp>
      <p:sp>
        <p:nvSpPr>
          <p:cNvPr id="13" name="Tijdelijke aanduiding voor dianummer 12">
            <a:extLst>
              <a:ext uri="{FF2B5EF4-FFF2-40B4-BE49-F238E27FC236}">
                <a16:creationId xmlns:a16="http://schemas.microsoft.com/office/drawing/2014/main" id="{55A2025D-803B-44DD-B9E5-B7322B88E2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067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E47158E2-1002-4579-B07E-88A35CD518F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CFF97E12-A35B-45F1-9914-702108ECDCC9}"/>
              </a:ext>
            </a:extLst>
          </p:cNvPr>
          <p:cNvSpPr>
            <a:spLocks noGrp="1"/>
          </p:cNvSpPr>
          <p:nvPr>
            <p:ph type="ftr" sz="quarter" idx="16"/>
          </p:nvPr>
        </p:nvSpPr>
        <p:spPr/>
        <p:txBody>
          <a:bodyPr/>
          <a:lstStyle/>
          <a:p>
            <a:endParaRPr lang="nl-BE" dirty="0"/>
          </a:p>
        </p:txBody>
      </p:sp>
      <p:sp>
        <p:nvSpPr>
          <p:cNvPr id="14" name="Tijdelijke aanduiding voor dianummer 13">
            <a:extLst>
              <a:ext uri="{FF2B5EF4-FFF2-40B4-BE49-F238E27FC236}">
                <a16:creationId xmlns:a16="http://schemas.microsoft.com/office/drawing/2014/main" id="{2970606F-60C4-4EDA-8A86-D6E54BA31F4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983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79DA7DD4-C1A8-430C-9319-1961AEA8AF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DE04409-1B87-40A4-AAF3-306BA047B7B6}"/>
              </a:ext>
            </a:extLst>
          </p:cNvPr>
          <p:cNvSpPr>
            <a:spLocks noGrp="1"/>
          </p:cNvSpPr>
          <p:nvPr>
            <p:ph type="ftr" sz="quarter" idx="15"/>
          </p:nvPr>
        </p:nvSpPr>
        <p:spPr/>
        <p:txBody>
          <a:bodyPr/>
          <a:lstStyle/>
          <a:p>
            <a:endParaRPr lang="nl-BE" dirty="0"/>
          </a:p>
        </p:txBody>
      </p:sp>
      <p:sp>
        <p:nvSpPr>
          <p:cNvPr id="19" name="Tijdelijke aanduiding voor dianummer 18">
            <a:extLst>
              <a:ext uri="{FF2B5EF4-FFF2-40B4-BE49-F238E27FC236}">
                <a16:creationId xmlns:a16="http://schemas.microsoft.com/office/drawing/2014/main" id="{31ADC373-F630-4BA2-A991-CB8C311B9FC0}"/>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406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71000E47-BA09-4781-B8C3-9AC7C602AC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6D74AA73-BDF2-4B9E-80C0-5D2780CEF80A}"/>
              </a:ext>
            </a:extLst>
          </p:cNvPr>
          <p:cNvSpPr>
            <a:spLocks noGrp="1"/>
          </p:cNvSpPr>
          <p:nvPr>
            <p:ph type="ftr" sz="quarter" idx="15"/>
          </p:nvPr>
        </p:nvSpPr>
        <p:spPr/>
        <p:txBody>
          <a:bodyPr/>
          <a:lstStyle/>
          <a:p>
            <a:endParaRPr lang="nl-BE" dirty="0"/>
          </a:p>
        </p:txBody>
      </p:sp>
      <p:sp>
        <p:nvSpPr>
          <p:cNvPr id="15" name="Tijdelijke aanduiding voor dianummer 14">
            <a:extLst>
              <a:ext uri="{FF2B5EF4-FFF2-40B4-BE49-F238E27FC236}">
                <a16:creationId xmlns:a16="http://schemas.microsoft.com/office/drawing/2014/main" id="{3B4F988B-402E-4D1E-B88A-A8C3A0F99C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652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67F2CE1E-7818-4336-81E9-0174DBA47F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561AD92F-9E90-4B70-A79F-F8AFE2EC4F66}"/>
              </a:ext>
            </a:extLst>
          </p:cNvPr>
          <p:cNvSpPr>
            <a:spLocks noGrp="1"/>
          </p:cNvSpPr>
          <p:nvPr>
            <p:ph type="ftr" sz="quarter" idx="15"/>
          </p:nvPr>
        </p:nvSpPr>
        <p:spPr/>
        <p:txBody>
          <a:bodyPr/>
          <a:lstStyle/>
          <a:p>
            <a:endParaRPr lang="nl-BE" dirty="0"/>
          </a:p>
        </p:txBody>
      </p:sp>
      <p:sp>
        <p:nvSpPr>
          <p:cNvPr id="15" name="Tijdelijke aanduiding voor dianummer 14">
            <a:extLst>
              <a:ext uri="{FF2B5EF4-FFF2-40B4-BE49-F238E27FC236}">
                <a16:creationId xmlns:a16="http://schemas.microsoft.com/office/drawing/2014/main" id="{DF8205A2-11CA-427F-A557-EB8C5A24CB42}"/>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27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tx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3" name="Gelijkbenige driehoek 22">
            <a:extLst>
              <a:ext uri="{FF2B5EF4-FFF2-40B4-BE49-F238E27FC236}">
                <a16:creationId xmlns:a16="http://schemas.microsoft.com/office/drawing/2014/main" id="{D1C203A2-5C6D-4369-8AD0-DB838A5118A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5" name="Graphic 24">
            <a:extLst>
              <a:ext uri="{FF2B5EF4-FFF2-40B4-BE49-F238E27FC236}">
                <a16:creationId xmlns:a16="http://schemas.microsoft.com/office/drawing/2014/main" id="{05FE0D3E-35DB-47C7-B121-02C9E625E4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017098AB-BF0C-4299-8141-403EB3C518DB}"/>
              </a:ext>
            </a:extLst>
          </p:cNvPr>
          <p:cNvSpPr>
            <a:spLocks noGrp="1"/>
          </p:cNvSpPr>
          <p:nvPr>
            <p:ph type="ftr" sz="quarter" idx="19"/>
          </p:nvPr>
        </p:nvSpPr>
        <p:spPr/>
        <p:txBody>
          <a:bodyPr/>
          <a:lstStyle>
            <a:lvl1pPr>
              <a:defRPr>
                <a:solidFill>
                  <a:schemeClr val="bg1"/>
                </a:solidFill>
              </a:defRPr>
            </a:lvl1pPr>
          </a:lstStyle>
          <a:p>
            <a:endParaRPr lang="nl-BE" dirty="0"/>
          </a:p>
        </p:txBody>
      </p:sp>
      <p:sp>
        <p:nvSpPr>
          <p:cNvPr id="6" name="Tijdelijke aanduiding voor dianummer 5">
            <a:extLst>
              <a:ext uri="{FF2B5EF4-FFF2-40B4-BE49-F238E27FC236}">
                <a16:creationId xmlns:a16="http://schemas.microsoft.com/office/drawing/2014/main" id="{58F5CF66-C22B-4709-97D2-DC69771724AD}"/>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591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tx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0AD8E41B-E87E-4D06-A475-C71649341A0F}"/>
              </a:ext>
            </a:extLst>
          </p:cNvPr>
          <p:cNvSpPr>
            <a:spLocks noGrp="1"/>
          </p:cNvSpPr>
          <p:nvPr>
            <p:ph type="ftr" sz="quarter" idx="18"/>
          </p:nvPr>
        </p:nvSpPr>
        <p:spPr/>
        <p:txBody>
          <a:bodyPr/>
          <a:lstStyle/>
          <a:p>
            <a:endParaRPr lang="nl-BE" dirty="0"/>
          </a:p>
        </p:txBody>
      </p:sp>
      <p:sp>
        <p:nvSpPr>
          <p:cNvPr id="11" name="Tijdelijke aanduiding voor dianummer 10">
            <a:extLst>
              <a:ext uri="{FF2B5EF4-FFF2-40B4-BE49-F238E27FC236}">
                <a16:creationId xmlns:a16="http://schemas.microsoft.com/office/drawing/2014/main" id="{3DEC6B02-50DD-4DDB-9849-1C5E7E9DA702}"/>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072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5.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9" Type="http://schemas.openxmlformats.org/officeDocument/2006/relationships/image" Target="../media/image2.png"/><Relationship Id="rId21" Type="http://schemas.openxmlformats.org/officeDocument/2006/relationships/slideLayout" Target="../slideLayouts/slideLayout57.xml"/><Relationship Id="rId34" Type="http://schemas.openxmlformats.org/officeDocument/2006/relationships/slideLayout" Target="../slideLayouts/slideLayout70.xml"/><Relationship Id="rId42" Type="http://schemas.openxmlformats.org/officeDocument/2006/relationships/image" Target="../media/image5.svg"/><Relationship Id="rId7" Type="http://schemas.openxmlformats.org/officeDocument/2006/relationships/slideLayout" Target="../slideLayouts/slideLayout4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41" Type="http://schemas.openxmlformats.org/officeDocument/2006/relationships/image" Target="../media/image4.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theme" Target="../theme/theme2.xml"/><Relationship Id="rId40" Type="http://schemas.openxmlformats.org/officeDocument/2006/relationships/image" Target="../media/image3.png"/><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 Id="rId3" Type="http://schemas.openxmlformats.org/officeDocument/2006/relationships/slideLayout" Target="../slideLayouts/slideLayout39.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38"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image" Target="../media/image2.png"/><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image" Target="../media/image5.svg"/><Relationship Id="rId7" Type="http://schemas.openxmlformats.org/officeDocument/2006/relationships/slideLayout" Target="../slideLayouts/slideLayout7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41" Type="http://schemas.openxmlformats.org/officeDocument/2006/relationships/image" Target="../media/image4.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theme" Target="../theme/theme3.xml"/><Relationship Id="rId40" Type="http://schemas.openxmlformats.org/officeDocument/2006/relationships/image" Target="../media/image3.png"/><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8" Type="http://schemas.openxmlformats.org/officeDocument/2006/relationships/slideLayout" Target="../slideLayouts/slideLayout80.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image" Target="../media/image2.png"/><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42" Type="http://schemas.openxmlformats.org/officeDocument/2006/relationships/image" Target="../media/image5.svg"/><Relationship Id="rId7" Type="http://schemas.openxmlformats.org/officeDocument/2006/relationships/slideLayout" Target="../slideLayouts/slideLayout11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41" Type="http://schemas.openxmlformats.org/officeDocument/2006/relationships/image" Target="../media/image4.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theme" Target="../theme/theme4.xml"/><Relationship Id="rId40" Type="http://schemas.openxmlformats.org/officeDocument/2006/relationships/image" Target="../media/image3.png"/><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8" Type="http://schemas.openxmlformats.org/officeDocument/2006/relationships/slideLayout" Target="../slideLayouts/slideLayout116.xml"/><Relationship Id="rId3" Type="http://schemas.openxmlformats.org/officeDocument/2006/relationships/slideLayout" Target="../slideLayouts/slideLayout111.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9" Type="http://schemas.openxmlformats.org/officeDocument/2006/relationships/image" Target="../media/image2.png"/><Relationship Id="rId21" Type="http://schemas.openxmlformats.org/officeDocument/2006/relationships/slideLayout" Target="../slideLayouts/slideLayout165.xml"/><Relationship Id="rId34" Type="http://schemas.openxmlformats.org/officeDocument/2006/relationships/slideLayout" Target="../slideLayouts/slideLayout178.xml"/><Relationship Id="rId42" Type="http://schemas.openxmlformats.org/officeDocument/2006/relationships/image" Target="../media/image5.svg"/><Relationship Id="rId7" Type="http://schemas.openxmlformats.org/officeDocument/2006/relationships/slideLayout" Target="../slideLayouts/slideLayout15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29" Type="http://schemas.openxmlformats.org/officeDocument/2006/relationships/slideLayout" Target="../slideLayouts/slideLayout173.xml"/><Relationship Id="rId41" Type="http://schemas.openxmlformats.org/officeDocument/2006/relationships/image" Target="../media/image4.png"/><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32" Type="http://schemas.openxmlformats.org/officeDocument/2006/relationships/slideLayout" Target="../slideLayouts/slideLayout176.xml"/><Relationship Id="rId37" Type="http://schemas.openxmlformats.org/officeDocument/2006/relationships/theme" Target="../theme/theme5.xml"/><Relationship Id="rId40" Type="http://schemas.openxmlformats.org/officeDocument/2006/relationships/image" Target="../media/image3.png"/><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28" Type="http://schemas.openxmlformats.org/officeDocument/2006/relationships/slideLayout" Target="../slideLayouts/slideLayout172.xml"/><Relationship Id="rId36" Type="http://schemas.openxmlformats.org/officeDocument/2006/relationships/slideLayout" Target="../slideLayouts/slideLayout180.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31" Type="http://schemas.openxmlformats.org/officeDocument/2006/relationships/slideLayout" Target="../slideLayouts/slideLayout175.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slideLayout" Target="../slideLayouts/slideLayout171.xml"/><Relationship Id="rId30" Type="http://schemas.openxmlformats.org/officeDocument/2006/relationships/slideLayout" Target="../slideLayouts/slideLayout174.xml"/><Relationship Id="rId35" Type="http://schemas.openxmlformats.org/officeDocument/2006/relationships/slideLayout" Target="../slideLayouts/slideLayout179.xml"/><Relationship Id="rId8" Type="http://schemas.openxmlformats.org/officeDocument/2006/relationships/slideLayout" Target="../slideLayouts/slideLayout152.xml"/><Relationship Id="rId3" Type="http://schemas.openxmlformats.org/officeDocument/2006/relationships/slideLayout" Target="../slideLayouts/slideLayout147.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33" Type="http://schemas.openxmlformats.org/officeDocument/2006/relationships/slideLayout" Target="../slideLayouts/slideLayout177.xml"/><Relationship Id="rId3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voettekst 4">
            <a:extLst>
              <a:ext uri="{FF2B5EF4-FFF2-40B4-BE49-F238E27FC236}">
                <a16:creationId xmlns:a16="http://schemas.microsoft.com/office/drawing/2014/main" id="{8141D534-2D3B-4E3E-93F0-6E17F620AFFF}"/>
              </a:ext>
            </a:extLst>
          </p:cNvPr>
          <p:cNvSpPr>
            <a:spLocks noGrp="1"/>
          </p:cNvSpPr>
          <p:nvPr>
            <p:ph type="ftr" sz="quarter" idx="3"/>
          </p:nvPr>
        </p:nvSpPr>
        <p:spPr>
          <a:xfrm>
            <a:off x="2233246" y="6264211"/>
            <a:ext cx="8675759"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6" name="Tijdelijke aanduiding voor dianummer 5">
            <a:extLst>
              <a:ext uri="{FF2B5EF4-FFF2-40B4-BE49-F238E27FC236}">
                <a16:creationId xmlns:a16="http://schemas.microsoft.com/office/drawing/2014/main" id="{2AC6B2CE-C5EC-498A-A0F1-8E7B718BB6B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10" name="Gelijkbenige driehoek 9">
            <a:extLst>
              <a:ext uri="{FF2B5EF4-FFF2-40B4-BE49-F238E27FC236}">
                <a16:creationId xmlns:a16="http://schemas.microsoft.com/office/drawing/2014/main" id="{91F4572B-450D-4A18-A92E-3CDA65745A0D}"/>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grpSp>
        <p:nvGrpSpPr>
          <p:cNvPr id="7" name="Groep 6">
            <a:extLst>
              <a:ext uri="{FF2B5EF4-FFF2-40B4-BE49-F238E27FC236}">
                <a16:creationId xmlns:a16="http://schemas.microsoft.com/office/drawing/2014/main" id="{5E900A05-933A-4F7D-B20A-F340D2410F0E}"/>
              </a:ext>
            </a:extLst>
          </p:cNvPr>
          <p:cNvGrpSpPr/>
          <p:nvPr userDrawn="1"/>
        </p:nvGrpSpPr>
        <p:grpSpPr>
          <a:xfrm>
            <a:off x="-7045696" y="267572"/>
            <a:ext cx="3385298" cy="3586723"/>
            <a:chOff x="-3549710" y="1276353"/>
            <a:chExt cx="3385298" cy="3586723"/>
          </a:xfrm>
        </p:grpSpPr>
        <p:grpSp>
          <p:nvGrpSpPr>
            <p:cNvPr id="11" name="Groep 10">
              <a:extLst>
                <a:ext uri="{FF2B5EF4-FFF2-40B4-BE49-F238E27FC236}">
                  <a16:creationId xmlns:a16="http://schemas.microsoft.com/office/drawing/2014/main" id="{9E4EA761-7340-47B2-AD35-549AB4888B99}"/>
                </a:ext>
              </a:extLst>
            </p:cNvPr>
            <p:cNvGrpSpPr/>
            <p:nvPr userDrawn="1"/>
          </p:nvGrpSpPr>
          <p:grpSpPr>
            <a:xfrm>
              <a:off x="-3549709" y="1276353"/>
              <a:ext cx="3385297" cy="2738077"/>
              <a:chOff x="-3549709" y="1276351"/>
              <a:chExt cx="3385297" cy="2738077"/>
            </a:xfrm>
          </p:grpSpPr>
          <p:sp>
            <p:nvSpPr>
              <p:cNvPr id="12" name="Rechthoek 11">
                <a:extLst>
                  <a:ext uri="{FF2B5EF4-FFF2-40B4-BE49-F238E27FC236}">
                    <a16:creationId xmlns:a16="http://schemas.microsoft.com/office/drawing/2014/main" id="{8FF0220D-90D2-48CA-8981-A62391DB399D}"/>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3" name="Textfield placeholder">
                <a:extLst>
                  <a:ext uri="{FF2B5EF4-FFF2-40B4-BE49-F238E27FC236}">
                    <a16:creationId xmlns:a16="http://schemas.microsoft.com/office/drawing/2014/main" id="{46858A1B-DF6F-4BEE-A5EA-A8D3F25779D7}"/>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4" name="Textfield placeholder">
                <a:extLst>
                  <a:ext uri="{FF2B5EF4-FFF2-40B4-BE49-F238E27FC236}">
                    <a16:creationId xmlns:a16="http://schemas.microsoft.com/office/drawing/2014/main" id="{3847D5BE-AB9A-4A63-B323-4416B35694F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5" name="Rechte verbindingslijn 14">
                <a:extLst>
                  <a:ext uri="{FF2B5EF4-FFF2-40B4-BE49-F238E27FC236}">
                    <a16:creationId xmlns:a16="http://schemas.microsoft.com/office/drawing/2014/main" id="{111F49C5-DF5C-4BD7-ACF3-CDA0BF8D3F13}"/>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6" name="Rechthoek 15">
                <a:extLst>
                  <a:ext uri="{FF2B5EF4-FFF2-40B4-BE49-F238E27FC236}">
                    <a16:creationId xmlns:a16="http://schemas.microsoft.com/office/drawing/2014/main" id="{B2C628BA-2BBC-4118-BE87-6B59C5BE6E05}"/>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7" name="Picture 2">
                <a:extLst>
                  <a:ext uri="{FF2B5EF4-FFF2-40B4-BE49-F238E27FC236}">
                    <a16:creationId xmlns:a16="http://schemas.microsoft.com/office/drawing/2014/main" id="{E52893FA-6DC5-4D70-AAF9-D080A5432059}"/>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a:extLst>
                  <a:ext uri="{FF2B5EF4-FFF2-40B4-BE49-F238E27FC236}">
                    <a16:creationId xmlns:a16="http://schemas.microsoft.com/office/drawing/2014/main" id="{EB94D4AA-15DA-4060-A9CF-C184CB2B46F6}"/>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hthoek 18">
                <a:extLst>
                  <a:ext uri="{FF2B5EF4-FFF2-40B4-BE49-F238E27FC236}">
                    <a16:creationId xmlns:a16="http://schemas.microsoft.com/office/drawing/2014/main" id="{B5DF733D-A8D7-440F-9DC1-FFF6530081A8}"/>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0" name="Rechthoek 19">
                <a:extLst>
                  <a:ext uri="{FF2B5EF4-FFF2-40B4-BE49-F238E27FC236}">
                    <a16:creationId xmlns:a16="http://schemas.microsoft.com/office/drawing/2014/main" id="{C02F1980-024C-4F51-AD81-E20CEF5FEBC0}"/>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1" name="Rechthoek 20">
                <a:extLst>
                  <a:ext uri="{FF2B5EF4-FFF2-40B4-BE49-F238E27FC236}">
                    <a16:creationId xmlns:a16="http://schemas.microsoft.com/office/drawing/2014/main" id="{6D6F715A-6343-4D1E-A89A-5B9A98BA18EA}"/>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2" name="Rechthoek 21">
                <a:extLst>
                  <a:ext uri="{FF2B5EF4-FFF2-40B4-BE49-F238E27FC236}">
                    <a16:creationId xmlns:a16="http://schemas.microsoft.com/office/drawing/2014/main" id="{41CC76AB-AA41-4046-9D11-8B212866D430}"/>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3" name="Rechthoek 22">
                <a:extLst>
                  <a:ext uri="{FF2B5EF4-FFF2-40B4-BE49-F238E27FC236}">
                    <a16:creationId xmlns:a16="http://schemas.microsoft.com/office/drawing/2014/main" id="{26C4B574-1AED-408D-A789-B69D8861A8D8}"/>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24" name="Groep 23">
                <a:extLst>
                  <a:ext uri="{FF2B5EF4-FFF2-40B4-BE49-F238E27FC236}">
                    <a16:creationId xmlns:a16="http://schemas.microsoft.com/office/drawing/2014/main" id="{B57D0F6C-6435-4C2F-B610-5519ACE71F12}"/>
                  </a:ext>
                </a:extLst>
              </p:cNvPr>
              <p:cNvGrpSpPr/>
              <p:nvPr/>
            </p:nvGrpSpPr>
            <p:grpSpPr>
              <a:xfrm>
                <a:off x="-3226194" y="2414273"/>
                <a:ext cx="60967" cy="103132"/>
                <a:chOff x="-2796392" y="1123442"/>
                <a:chExt cx="120832" cy="104889"/>
              </a:xfrm>
            </p:grpSpPr>
            <p:sp>
              <p:nvSpPr>
                <p:cNvPr id="68" name="Rechthoek 67">
                  <a:extLst>
                    <a:ext uri="{FF2B5EF4-FFF2-40B4-BE49-F238E27FC236}">
                      <a16:creationId xmlns:a16="http://schemas.microsoft.com/office/drawing/2014/main" id="{DD008A14-33B3-423A-B8BC-5E8CA9F14DF9}"/>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9" name="Rechthoek 68">
                  <a:extLst>
                    <a:ext uri="{FF2B5EF4-FFF2-40B4-BE49-F238E27FC236}">
                      <a16:creationId xmlns:a16="http://schemas.microsoft.com/office/drawing/2014/main" id="{F5724B35-B22F-4700-87C9-B84603ABDA4B}"/>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0" name="Rechthoek 69">
                  <a:extLst>
                    <a:ext uri="{FF2B5EF4-FFF2-40B4-BE49-F238E27FC236}">
                      <a16:creationId xmlns:a16="http://schemas.microsoft.com/office/drawing/2014/main" id="{CD1B5FA0-71A2-42B5-A90C-EC1C606C100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1" name="Rechthoek 70">
                  <a:extLst>
                    <a:ext uri="{FF2B5EF4-FFF2-40B4-BE49-F238E27FC236}">
                      <a16:creationId xmlns:a16="http://schemas.microsoft.com/office/drawing/2014/main" id="{5A8F118D-6758-457F-A2AF-D43326804EC6}"/>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2" name="Rechthoek 71">
                  <a:extLst>
                    <a:ext uri="{FF2B5EF4-FFF2-40B4-BE49-F238E27FC236}">
                      <a16:creationId xmlns:a16="http://schemas.microsoft.com/office/drawing/2014/main" id="{CA2CE2FB-5DDC-4F9A-8856-186104B0382F}"/>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25" name="Groep 24">
                <a:extLst>
                  <a:ext uri="{FF2B5EF4-FFF2-40B4-BE49-F238E27FC236}">
                    <a16:creationId xmlns:a16="http://schemas.microsoft.com/office/drawing/2014/main" id="{0E20A946-41EF-451A-BFB9-C4181E2F384B}"/>
                  </a:ext>
                </a:extLst>
              </p:cNvPr>
              <p:cNvGrpSpPr/>
              <p:nvPr/>
            </p:nvGrpSpPr>
            <p:grpSpPr>
              <a:xfrm>
                <a:off x="-3155473" y="2414273"/>
                <a:ext cx="60967" cy="103132"/>
                <a:chOff x="-2796392" y="1123442"/>
                <a:chExt cx="120832" cy="104889"/>
              </a:xfrm>
            </p:grpSpPr>
            <p:sp>
              <p:nvSpPr>
                <p:cNvPr id="63" name="Rechthoek 62">
                  <a:extLst>
                    <a:ext uri="{FF2B5EF4-FFF2-40B4-BE49-F238E27FC236}">
                      <a16:creationId xmlns:a16="http://schemas.microsoft.com/office/drawing/2014/main" id="{7DCEA9C9-C64C-41AE-A191-AE9995888FF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4" name="Rechthoek 63">
                  <a:extLst>
                    <a:ext uri="{FF2B5EF4-FFF2-40B4-BE49-F238E27FC236}">
                      <a16:creationId xmlns:a16="http://schemas.microsoft.com/office/drawing/2014/main" id="{1721CA6A-1F8E-4E56-BBAA-6B277026272A}"/>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5" name="Rechthoek 64">
                  <a:extLst>
                    <a:ext uri="{FF2B5EF4-FFF2-40B4-BE49-F238E27FC236}">
                      <a16:creationId xmlns:a16="http://schemas.microsoft.com/office/drawing/2014/main" id="{6748A99F-1E37-4B47-BAFF-C82076EA611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6" name="Rechthoek 65">
                  <a:extLst>
                    <a:ext uri="{FF2B5EF4-FFF2-40B4-BE49-F238E27FC236}">
                      <a16:creationId xmlns:a16="http://schemas.microsoft.com/office/drawing/2014/main" id="{CBEABB4C-28A5-4B35-B152-22A4F88A057E}"/>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7" name="Rechthoek 66">
                  <a:extLst>
                    <a:ext uri="{FF2B5EF4-FFF2-40B4-BE49-F238E27FC236}">
                      <a16:creationId xmlns:a16="http://schemas.microsoft.com/office/drawing/2014/main" id="{3C010843-8010-475E-82D9-57B6F50C19B3}"/>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26" name="Afgeronde rechthoek 69">
                <a:extLst>
                  <a:ext uri="{FF2B5EF4-FFF2-40B4-BE49-F238E27FC236}">
                    <a16:creationId xmlns:a16="http://schemas.microsoft.com/office/drawing/2014/main" id="{ABD1534E-57A5-4077-B2AD-4CB458C7EB87}"/>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7" name="Rechthoek 26">
                <a:extLst>
                  <a:ext uri="{FF2B5EF4-FFF2-40B4-BE49-F238E27FC236}">
                    <a16:creationId xmlns:a16="http://schemas.microsoft.com/office/drawing/2014/main" id="{887832D8-5D03-4B3E-9A4E-C9E4B4054A22}"/>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8" name="Rechthoek 27">
                <a:extLst>
                  <a:ext uri="{FF2B5EF4-FFF2-40B4-BE49-F238E27FC236}">
                    <a16:creationId xmlns:a16="http://schemas.microsoft.com/office/drawing/2014/main" id="{76481B13-DBB9-4637-B348-DB6B66895114}"/>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9" name="Rechthoek 28">
                <a:extLst>
                  <a:ext uri="{FF2B5EF4-FFF2-40B4-BE49-F238E27FC236}">
                    <a16:creationId xmlns:a16="http://schemas.microsoft.com/office/drawing/2014/main" id="{0A2DEBD8-172D-4F28-97D3-B68FE2253898}"/>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0" name="Rechthoek 29">
                <a:extLst>
                  <a:ext uri="{FF2B5EF4-FFF2-40B4-BE49-F238E27FC236}">
                    <a16:creationId xmlns:a16="http://schemas.microsoft.com/office/drawing/2014/main" id="{7CC19137-56D6-4EE3-B5B5-0727CAC2664E}"/>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1" name="Rechthoek 30">
                <a:extLst>
                  <a:ext uri="{FF2B5EF4-FFF2-40B4-BE49-F238E27FC236}">
                    <a16:creationId xmlns:a16="http://schemas.microsoft.com/office/drawing/2014/main" id="{D4DF060E-B1BC-49EB-A3BA-89D88B5C794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2" name="Rechthoek 31">
                <a:extLst>
                  <a:ext uri="{FF2B5EF4-FFF2-40B4-BE49-F238E27FC236}">
                    <a16:creationId xmlns:a16="http://schemas.microsoft.com/office/drawing/2014/main" id="{46EBF732-23C2-43D0-A748-68FBE14BF20A}"/>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3" name="Rechthoek 32">
                <a:extLst>
                  <a:ext uri="{FF2B5EF4-FFF2-40B4-BE49-F238E27FC236}">
                    <a16:creationId xmlns:a16="http://schemas.microsoft.com/office/drawing/2014/main" id="{262A57BE-D20C-47DF-9B89-0EA01AFE604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4" name="Rechthoek 33">
                <a:extLst>
                  <a:ext uri="{FF2B5EF4-FFF2-40B4-BE49-F238E27FC236}">
                    <a16:creationId xmlns:a16="http://schemas.microsoft.com/office/drawing/2014/main" id="{2CD592D0-48F7-48E5-9EFC-C02B1ED92EA6}"/>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5" name="Rechthoek 34">
                <a:extLst>
                  <a:ext uri="{FF2B5EF4-FFF2-40B4-BE49-F238E27FC236}">
                    <a16:creationId xmlns:a16="http://schemas.microsoft.com/office/drawing/2014/main" id="{3E7531DF-A5D5-4350-B2A4-0C58327C5CFF}"/>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6" name="Rechthoek 35">
                <a:extLst>
                  <a:ext uri="{FF2B5EF4-FFF2-40B4-BE49-F238E27FC236}">
                    <a16:creationId xmlns:a16="http://schemas.microsoft.com/office/drawing/2014/main" id="{DCED5B1B-6734-4733-8AF2-C753B4EEEDB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7" name="Vrije vorm 81">
                <a:extLst>
                  <a:ext uri="{FF2B5EF4-FFF2-40B4-BE49-F238E27FC236}">
                    <a16:creationId xmlns:a16="http://schemas.microsoft.com/office/drawing/2014/main" id="{2A205ABC-A5BA-49A3-8E70-F448F6714B13}"/>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38" name="Rechte verbindingslijn 37">
                <a:extLst>
                  <a:ext uri="{FF2B5EF4-FFF2-40B4-BE49-F238E27FC236}">
                    <a16:creationId xmlns:a16="http://schemas.microsoft.com/office/drawing/2014/main" id="{E4985E5F-C0CC-45EC-9B8E-FC2E4737F3CF}"/>
                  </a:ext>
                </a:extLst>
              </p:cNvPr>
              <p:cNvCxnSpPr>
                <a:cxnSpLocks/>
                <a:stCxn id="18" idx="2"/>
                <a:endCxn id="26"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39" name="Rechte verbindingslijn 38">
                <a:extLst>
                  <a:ext uri="{FF2B5EF4-FFF2-40B4-BE49-F238E27FC236}">
                    <a16:creationId xmlns:a16="http://schemas.microsoft.com/office/drawing/2014/main" id="{BECDB332-161F-43B0-AAA1-F7CFA001B674}"/>
                  </a:ext>
                </a:extLst>
              </p:cNvPr>
              <p:cNvCxnSpPr>
                <a:cxnSpLocks/>
                <a:stCxn id="17"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40" name="Textfield placeholder">
                <a:extLst>
                  <a:ext uri="{FF2B5EF4-FFF2-40B4-BE49-F238E27FC236}">
                    <a16:creationId xmlns:a16="http://schemas.microsoft.com/office/drawing/2014/main" id="{C67EC152-C2BE-48E2-AFED-EDA068AF510D}"/>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41" name="Textfield placeholder">
                <a:extLst>
                  <a:ext uri="{FF2B5EF4-FFF2-40B4-BE49-F238E27FC236}">
                    <a16:creationId xmlns:a16="http://schemas.microsoft.com/office/drawing/2014/main" id="{B8AC29B6-6999-4DAD-B84B-D13F9D8DAF1E}"/>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42" name="Textfield placeholder">
                <a:extLst>
                  <a:ext uri="{FF2B5EF4-FFF2-40B4-BE49-F238E27FC236}">
                    <a16:creationId xmlns:a16="http://schemas.microsoft.com/office/drawing/2014/main" id="{4749213D-473E-442B-BBBD-76258C7182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43" name="Afgeronde rechthoek 67">
                <a:extLst>
                  <a:ext uri="{FF2B5EF4-FFF2-40B4-BE49-F238E27FC236}">
                    <a16:creationId xmlns:a16="http://schemas.microsoft.com/office/drawing/2014/main" id="{A1D271A8-0707-487D-ACE4-73EB1AD4BBFF}"/>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4" name="Vrije vorm 68">
                <a:extLst>
                  <a:ext uri="{FF2B5EF4-FFF2-40B4-BE49-F238E27FC236}">
                    <a16:creationId xmlns:a16="http://schemas.microsoft.com/office/drawing/2014/main" id="{F22D7ED9-0FF7-4314-84AD-24775708809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48" name="Rechte verbindingslijn 47">
                <a:extLst>
                  <a:ext uri="{FF2B5EF4-FFF2-40B4-BE49-F238E27FC236}">
                    <a16:creationId xmlns:a16="http://schemas.microsoft.com/office/drawing/2014/main" id="{6916E28C-850D-4A8F-AD3B-162110B5CBE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50" name="Groep 49">
                <a:extLst>
                  <a:ext uri="{FF2B5EF4-FFF2-40B4-BE49-F238E27FC236}">
                    <a16:creationId xmlns:a16="http://schemas.microsoft.com/office/drawing/2014/main" id="{9718A8B7-34BB-4294-B2EC-331FEDF1F362}"/>
                  </a:ext>
                </a:extLst>
              </p:cNvPr>
              <p:cNvGrpSpPr/>
              <p:nvPr userDrawn="1"/>
            </p:nvGrpSpPr>
            <p:grpSpPr>
              <a:xfrm flipH="1">
                <a:off x="-2613177" y="1836300"/>
                <a:ext cx="313472" cy="324076"/>
                <a:chOff x="-2613177" y="1836300"/>
                <a:chExt cx="313472" cy="324076"/>
              </a:xfrm>
            </p:grpSpPr>
            <p:sp>
              <p:nvSpPr>
                <p:cNvPr id="51" name="Afgeronde rechthoek 69">
                  <a:extLst>
                    <a:ext uri="{FF2B5EF4-FFF2-40B4-BE49-F238E27FC236}">
                      <a16:creationId xmlns:a16="http://schemas.microsoft.com/office/drawing/2014/main" id="{C1C91ABC-7CCB-401F-B90E-41360564C561}"/>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2" name="Rechthoek 51">
                  <a:extLst>
                    <a:ext uri="{FF2B5EF4-FFF2-40B4-BE49-F238E27FC236}">
                      <a16:creationId xmlns:a16="http://schemas.microsoft.com/office/drawing/2014/main" id="{1B78E44D-439F-4AAD-9EE7-D57D384E5D80}"/>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3" name="Rechthoek 52">
                  <a:extLst>
                    <a:ext uri="{FF2B5EF4-FFF2-40B4-BE49-F238E27FC236}">
                      <a16:creationId xmlns:a16="http://schemas.microsoft.com/office/drawing/2014/main" id="{62D32FDB-3159-4FCA-81BD-4DEEED71B886}"/>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4" name="Rechthoek 53">
                  <a:extLst>
                    <a:ext uri="{FF2B5EF4-FFF2-40B4-BE49-F238E27FC236}">
                      <a16:creationId xmlns:a16="http://schemas.microsoft.com/office/drawing/2014/main" id="{983ADB64-FAC5-4914-91B8-E442AB1DDEB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5" name="Rechthoek 54">
                  <a:extLst>
                    <a:ext uri="{FF2B5EF4-FFF2-40B4-BE49-F238E27FC236}">
                      <a16:creationId xmlns:a16="http://schemas.microsoft.com/office/drawing/2014/main" id="{D9D76C4C-224F-4E67-BF97-0324F80C855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6" name="Rechthoek 55">
                  <a:extLst>
                    <a:ext uri="{FF2B5EF4-FFF2-40B4-BE49-F238E27FC236}">
                      <a16:creationId xmlns:a16="http://schemas.microsoft.com/office/drawing/2014/main" id="{94550007-5137-4283-A548-E56C113138CE}"/>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7" name="Rechthoek 56">
                  <a:extLst>
                    <a:ext uri="{FF2B5EF4-FFF2-40B4-BE49-F238E27FC236}">
                      <a16:creationId xmlns:a16="http://schemas.microsoft.com/office/drawing/2014/main" id="{A1671D5F-F6A9-4723-8403-EFF5E62C7053}"/>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8" name="Rechthoek 57">
                  <a:extLst>
                    <a:ext uri="{FF2B5EF4-FFF2-40B4-BE49-F238E27FC236}">
                      <a16:creationId xmlns:a16="http://schemas.microsoft.com/office/drawing/2014/main" id="{F91F1268-C783-4127-84D6-09918603A87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9" name="Rechthoek 58">
                  <a:extLst>
                    <a:ext uri="{FF2B5EF4-FFF2-40B4-BE49-F238E27FC236}">
                      <a16:creationId xmlns:a16="http://schemas.microsoft.com/office/drawing/2014/main" id="{4F0D0CCD-5097-476F-9552-612F41E3A3AB}"/>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0" name="Rechthoek 59">
                  <a:extLst>
                    <a:ext uri="{FF2B5EF4-FFF2-40B4-BE49-F238E27FC236}">
                      <a16:creationId xmlns:a16="http://schemas.microsoft.com/office/drawing/2014/main" id="{4F190751-5E32-40CF-8A60-3E9EBD5F5A42}"/>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1" name="Rechthoek 60">
                  <a:extLst>
                    <a:ext uri="{FF2B5EF4-FFF2-40B4-BE49-F238E27FC236}">
                      <a16:creationId xmlns:a16="http://schemas.microsoft.com/office/drawing/2014/main" id="{74E24DCA-3857-4211-9064-44460550A2E7}"/>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2" name="Vrije vorm 81">
                  <a:extLst>
                    <a:ext uri="{FF2B5EF4-FFF2-40B4-BE49-F238E27FC236}">
                      <a16:creationId xmlns:a16="http://schemas.microsoft.com/office/drawing/2014/main" id="{15FE52C5-A8EC-4808-8841-6930692E0486}"/>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74" name="Tijdelijke aanduiding voor tekst 2">
              <a:extLst>
                <a:ext uri="{FF2B5EF4-FFF2-40B4-BE49-F238E27FC236}">
                  <a16:creationId xmlns:a16="http://schemas.microsoft.com/office/drawing/2014/main" id="{3ADEEF9F-9FE6-41B7-89A3-9993FC5A0B6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75" name="Tijdelijke aanduiding voor tekst 2">
              <a:extLst>
                <a:ext uri="{FF2B5EF4-FFF2-40B4-BE49-F238E27FC236}">
                  <a16:creationId xmlns:a16="http://schemas.microsoft.com/office/drawing/2014/main" id="{B7B93833-5848-4F9C-B976-35C723AB518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76" name="Rechthoek 75">
            <a:extLst>
              <a:ext uri="{FF2B5EF4-FFF2-40B4-BE49-F238E27FC236}">
                <a16:creationId xmlns:a16="http://schemas.microsoft.com/office/drawing/2014/main" id="{35AC0850-28E4-4CBB-9C41-444A1DE737A7}"/>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77" name="Rechte verbindingslijn 76">
            <a:extLst>
              <a:ext uri="{FF2B5EF4-FFF2-40B4-BE49-F238E27FC236}">
                <a16:creationId xmlns:a16="http://schemas.microsoft.com/office/drawing/2014/main" id="{7A2CE517-C71B-4ECC-9DFB-31FBB462F9CB}"/>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78" name="Tekstvak 77">
            <a:extLst>
              <a:ext uri="{FF2B5EF4-FFF2-40B4-BE49-F238E27FC236}">
                <a16:creationId xmlns:a16="http://schemas.microsoft.com/office/drawing/2014/main" id="{88AADE94-7F32-4446-B4E7-645E327C4E9C}"/>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79" name="Groep 78">
            <a:extLst>
              <a:ext uri="{FF2B5EF4-FFF2-40B4-BE49-F238E27FC236}">
                <a16:creationId xmlns:a16="http://schemas.microsoft.com/office/drawing/2014/main" id="{79A5ECB5-5F39-4230-BFD0-744BB7DB69C0}"/>
              </a:ext>
            </a:extLst>
          </p:cNvPr>
          <p:cNvGrpSpPr/>
          <p:nvPr userDrawn="1"/>
        </p:nvGrpSpPr>
        <p:grpSpPr>
          <a:xfrm>
            <a:off x="-5020889" y="4423058"/>
            <a:ext cx="250379" cy="249771"/>
            <a:chOff x="-706740" y="145633"/>
            <a:chExt cx="250379" cy="249771"/>
          </a:xfrm>
        </p:grpSpPr>
        <p:sp>
          <p:nvSpPr>
            <p:cNvPr id="80" name="Rechthoek 79">
              <a:extLst>
                <a:ext uri="{FF2B5EF4-FFF2-40B4-BE49-F238E27FC236}">
                  <a16:creationId xmlns:a16="http://schemas.microsoft.com/office/drawing/2014/main" id="{0C7A52F9-46F2-438F-A50F-6DF47D5D660D}"/>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1" name="Gelijkbenige driehoek 128">
              <a:extLst>
                <a:ext uri="{FF2B5EF4-FFF2-40B4-BE49-F238E27FC236}">
                  <a16:creationId xmlns:a16="http://schemas.microsoft.com/office/drawing/2014/main" id="{5ABC6E0E-D41B-4FE9-8758-02763B96C04F}"/>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2" name="Ovaal 81">
              <a:extLst>
                <a:ext uri="{FF2B5EF4-FFF2-40B4-BE49-F238E27FC236}">
                  <a16:creationId xmlns:a16="http://schemas.microsoft.com/office/drawing/2014/main" id="{C4FB9072-399F-4041-B3AC-54D5C49782D2}"/>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83" name="Rechthoek 82">
              <a:extLst>
                <a:ext uri="{FF2B5EF4-FFF2-40B4-BE49-F238E27FC236}">
                  <a16:creationId xmlns:a16="http://schemas.microsoft.com/office/drawing/2014/main" id="{E8093DFA-7E9D-489A-9819-1D65C1E93984}"/>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84" name="Rechte verbindingslijn 83">
              <a:extLst>
                <a:ext uri="{FF2B5EF4-FFF2-40B4-BE49-F238E27FC236}">
                  <a16:creationId xmlns:a16="http://schemas.microsoft.com/office/drawing/2014/main" id="{98E6A22D-9E05-48DE-9674-4FE5E55769E3}"/>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85" name="Tekstvak 84">
            <a:extLst>
              <a:ext uri="{FF2B5EF4-FFF2-40B4-BE49-F238E27FC236}">
                <a16:creationId xmlns:a16="http://schemas.microsoft.com/office/drawing/2014/main" id="{FE4B3193-D3F7-44B4-A90D-EAE08596B44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86" name="Tekstvak 85">
            <a:extLst>
              <a:ext uri="{FF2B5EF4-FFF2-40B4-BE49-F238E27FC236}">
                <a16:creationId xmlns:a16="http://schemas.microsoft.com/office/drawing/2014/main" id="{7C910FE5-28A9-4040-AE16-EC6AD92B1B3F}"/>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87" name="Groep 86">
            <a:extLst>
              <a:ext uri="{FF2B5EF4-FFF2-40B4-BE49-F238E27FC236}">
                <a16:creationId xmlns:a16="http://schemas.microsoft.com/office/drawing/2014/main" id="{CC8C216F-C694-4B4E-A8BB-86062B0419F1}"/>
              </a:ext>
            </a:extLst>
          </p:cNvPr>
          <p:cNvGrpSpPr/>
          <p:nvPr userDrawn="1"/>
        </p:nvGrpSpPr>
        <p:grpSpPr>
          <a:xfrm>
            <a:off x="-4668802" y="4423057"/>
            <a:ext cx="252000" cy="216024"/>
            <a:chOff x="-932185" y="5325334"/>
            <a:chExt cx="252000" cy="216024"/>
          </a:xfrm>
        </p:grpSpPr>
        <p:sp>
          <p:nvSpPr>
            <p:cNvPr id="88" name="Rechthoek 87">
              <a:extLst>
                <a:ext uri="{FF2B5EF4-FFF2-40B4-BE49-F238E27FC236}">
                  <a16:creationId xmlns:a16="http://schemas.microsoft.com/office/drawing/2014/main" id="{3747CBC3-F784-40F5-BE1E-0D0B255A67FF}"/>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89" name="Groep 88">
              <a:extLst>
                <a:ext uri="{FF2B5EF4-FFF2-40B4-BE49-F238E27FC236}">
                  <a16:creationId xmlns:a16="http://schemas.microsoft.com/office/drawing/2014/main" id="{EAAEB0ED-C101-4221-B0EA-23B22BF6B1B5}"/>
                </a:ext>
              </a:extLst>
            </p:cNvPr>
            <p:cNvGrpSpPr/>
            <p:nvPr userDrawn="1"/>
          </p:nvGrpSpPr>
          <p:grpSpPr>
            <a:xfrm>
              <a:off x="-925512" y="5325900"/>
              <a:ext cx="241658" cy="36000"/>
              <a:chOff x="-964435" y="5325900"/>
              <a:chExt cx="241658" cy="36000"/>
            </a:xfrm>
          </p:grpSpPr>
          <p:sp>
            <p:nvSpPr>
              <p:cNvPr id="98" name="Rechthoek 97">
                <a:extLst>
                  <a:ext uri="{FF2B5EF4-FFF2-40B4-BE49-F238E27FC236}">
                    <a16:creationId xmlns:a16="http://schemas.microsoft.com/office/drawing/2014/main" id="{F08B39B6-5313-40B3-B61E-4BA1FC0C06CE}"/>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9" name="Rechthoek 98">
                <a:extLst>
                  <a:ext uri="{FF2B5EF4-FFF2-40B4-BE49-F238E27FC236}">
                    <a16:creationId xmlns:a16="http://schemas.microsoft.com/office/drawing/2014/main" id="{A9FD6A0F-D2C2-417A-8A94-0A85AE216C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0" name="Rechthoek 99">
                <a:extLst>
                  <a:ext uri="{FF2B5EF4-FFF2-40B4-BE49-F238E27FC236}">
                    <a16:creationId xmlns:a16="http://schemas.microsoft.com/office/drawing/2014/main" id="{3D06106C-43DA-4D93-8906-2C927E0CE51D}"/>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1" name="Rechthoek 100">
                <a:extLst>
                  <a:ext uri="{FF2B5EF4-FFF2-40B4-BE49-F238E27FC236}">
                    <a16:creationId xmlns:a16="http://schemas.microsoft.com/office/drawing/2014/main" id="{863B761B-89BC-4C8F-9F2D-141D293324C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2" name="Rechthoek 101">
                <a:extLst>
                  <a:ext uri="{FF2B5EF4-FFF2-40B4-BE49-F238E27FC236}">
                    <a16:creationId xmlns:a16="http://schemas.microsoft.com/office/drawing/2014/main" id="{DA6E1C90-7230-4408-8069-FD79D9BF8E6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3" name="Rechthoek 102">
                <a:extLst>
                  <a:ext uri="{FF2B5EF4-FFF2-40B4-BE49-F238E27FC236}">
                    <a16:creationId xmlns:a16="http://schemas.microsoft.com/office/drawing/2014/main" id="{B9823A4A-1F6F-48CD-9A69-F2D779FFF01A}"/>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4" name="Rechthoek 103">
                <a:extLst>
                  <a:ext uri="{FF2B5EF4-FFF2-40B4-BE49-F238E27FC236}">
                    <a16:creationId xmlns:a16="http://schemas.microsoft.com/office/drawing/2014/main" id="{5B9BD66E-7A0B-4595-8B76-7D8C198E60A1}"/>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90" name="Groep 89">
              <a:extLst>
                <a:ext uri="{FF2B5EF4-FFF2-40B4-BE49-F238E27FC236}">
                  <a16:creationId xmlns:a16="http://schemas.microsoft.com/office/drawing/2014/main" id="{F7EEE6AD-8D73-4A3B-8386-324A224E73B0}"/>
                </a:ext>
              </a:extLst>
            </p:cNvPr>
            <p:cNvGrpSpPr/>
            <p:nvPr userDrawn="1"/>
          </p:nvGrpSpPr>
          <p:grpSpPr>
            <a:xfrm>
              <a:off x="-925512" y="5502593"/>
              <a:ext cx="241658" cy="36000"/>
              <a:chOff x="-964435" y="5325900"/>
              <a:chExt cx="241658" cy="36000"/>
            </a:xfrm>
          </p:grpSpPr>
          <p:sp>
            <p:nvSpPr>
              <p:cNvPr id="91" name="Rechthoek 90">
                <a:extLst>
                  <a:ext uri="{FF2B5EF4-FFF2-40B4-BE49-F238E27FC236}">
                    <a16:creationId xmlns:a16="http://schemas.microsoft.com/office/drawing/2014/main" id="{333E69B3-10F5-4D33-8A7F-BF6FA70B4588}"/>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2" name="Rechthoek 91">
                <a:extLst>
                  <a:ext uri="{FF2B5EF4-FFF2-40B4-BE49-F238E27FC236}">
                    <a16:creationId xmlns:a16="http://schemas.microsoft.com/office/drawing/2014/main" id="{C40FA266-573F-45E3-AA09-1C887393B038}"/>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3" name="Rechthoek 92">
                <a:extLst>
                  <a:ext uri="{FF2B5EF4-FFF2-40B4-BE49-F238E27FC236}">
                    <a16:creationId xmlns:a16="http://schemas.microsoft.com/office/drawing/2014/main" id="{0E9CAD1D-22CD-4393-968B-16CA1CBF60A4}"/>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4" name="Rechthoek 93">
                <a:extLst>
                  <a:ext uri="{FF2B5EF4-FFF2-40B4-BE49-F238E27FC236}">
                    <a16:creationId xmlns:a16="http://schemas.microsoft.com/office/drawing/2014/main" id="{02B85BBB-7BD9-4630-B963-8C398398E396}"/>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5" name="Rechthoek 94">
                <a:extLst>
                  <a:ext uri="{FF2B5EF4-FFF2-40B4-BE49-F238E27FC236}">
                    <a16:creationId xmlns:a16="http://schemas.microsoft.com/office/drawing/2014/main" id="{F534DBDE-4D7D-4B4D-89AB-AF615502CA3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6" name="Rechthoek 95">
                <a:extLst>
                  <a:ext uri="{FF2B5EF4-FFF2-40B4-BE49-F238E27FC236}">
                    <a16:creationId xmlns:a16="http://schemas.microsoft.com/office/drawing/2014/main" id="{E8E332FA-BA11-49C6-A1F0-BD67BCFBAB2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7" name="Rechthoek 96">
                <a:extLst>
                  <a:ext uri="{FF2B5EF4-FFF2-40B4-BE49-F238E27FC236}">
                    <a16:creationId xmlns:a16="http://schemas.microsoft.com/office/drawing/2014/main" id="{26C6BB4F-FDFE-4603-8F8D-3A6A20EE821D}"/>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105" name="Tekstvak 104">
            <a:extLst>
              <a:ext uri="{FF2B5EF4-FFF2-40B4-BE49-F238E27FC236}">
                <a16:creationId xmlns:a16="http://schemas.microsoft.com/office/drawing/2014/main" id="{8940EEB4-222D-43D0-9BCD-872F36076FD9}"/>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grpSp>
        <p:nvGrpSpPr>
          <p:cNvPr id="106" name="Groep 105">
            <a:extLst>
              <a:ext uri="{FF2B5EF4-FFF2-40B4-BE49-F238E27FC236}">
                <a16:creationId xmlns:a16="http://schemas.microsoft.com/office/drawing/2014/main" id="{2EDA2F91-940E-421A-8F82-D284268B6043}"/>
              </a:ext>
            </a:extLst>
          </p:cNvPr>
          <p:cNvGrpSpPr/>
          <p:nvPr userDrawn="1"/>
        </p:nvGrpSpPr>
        <p:grpSpPr>
          <a:xfrm>
            <a:off x="12553509" y="39215"/>
            <a:ext cx="4099182" cy="5954168"/>
            <a:chOff x="12553509" y="39215"/>
            <a:chExt cx="4099182" cy="5954168"/>
          </a:xfrm>
        </p:grpSpPr>
        <p:sp>
          <p:nvSpPr>
            <p:cNvPr id="107" name="Rechthoek 106">
              <a:extLst>
                <a:ext uri="{FF2B5EF4-FFF2-40B4-BE49-F238E27FC236}">
                  <a16:creationId xmlns:a16="http://schemas.microsoft.com/office/drawing/2014/main" id="{CC2A2615-8E11-4BF9-9D03-B589C4861C84}"/>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Rechthoek 107">
              <a:extLst>
                <a:ext uri="{FF2B5EF4-FFF2-40B4-BE49-F238E27FC236}">
                  <a16:creationId xmlns:a16="http://schemas.microsoft.com/office/drawing/2014/main" id="{2DAFC60F-E050-4CA6-BE80-3756ACF451EC}"/>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9" name="Tekstvak 108">
              <a:extLst>
                <a:ext uri="{FF2B5EF4-FFF2-40B4-BE49-F238E27FC236}">
                  <a16:creationId xmlns:a16="http://schemas.microsoft.com/office/drawing/2014/main" id="{8D24E533-B581-4FD9-AA70-6349E02CFEF9}"/>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10" name="Tekstvak 109">
              <a:extLst>
                <a:ext uri="{FF2B5EF4-FFF2-40B4-BE49-F238E27FC236}">
                  <a16:creationId xmlns:a16="http://schemas.microsoft.com/office/drawing/2014/main" id="{2652D8C6-D439-4EE0-B2B3-D8E99DB5B1D6}"/>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1" name="Tekstvak 110">
              <a:extLst>
                <a:ext uri="{FF2B5EF4-FFF2-40B4-BE49-F238E27FC236}">
                  <a16:creationId xmlns:a16="http://schemas.microsoft.com/office/drawing/2014/main" id="{5DEFD461-1699-4F95-8C07-24F6AAE1E87B}"/>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112" name="Tekstvak 111">
              <a:extLst>
                <a:ext uri="{FF2B5EF4-FFF2-40B4-BE49-F238E27FC236}">
                  <a16:creationId xmlns:a16="http://schemas.microsoft.com/office/drawing/2014/main" id="{98138A51-A33D-41CE-ACE0-873A2B5375F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sp>
        <p:nvSpPr>
          <p:cNvPr id="113" name="Rechthoek 112">
            <a:extLst>
              <a:ext uri="{FF2B5EF4-FFF2-40B4-BE49-F238E27FC236}">
                <a16:creationId xmlns:a16="http://schemas.microsoft.com/office/drawing/2014/main" id="{9F84CA83-5C31-47CA-9BFA-BD54B1D382B6}"/>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114" name="Rechte verbindingslijn 113">
            <a:extLst>
              <a:ext uri="{FF2B5EF4-FFF2-40B4-BE49-F238E27FC236}">
                <a16:creationId xmlns:a16="http://schemas.microsoft.com/office/drawing/2014/main" id="{4FD0B2F5-9601-49E3-8E39-82FEC9613E8A}"/>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115" name="Tekstvak 114">
            <a:extLst>
              <a:ext uri="{FF2B5EF4-FFF2-40B4-BE49-F238E27FC236}">
                <a16:creationId xmlns:a16="http://schemas.microsoft.com/office/drawing/2014/main" id="{6D390060-93A0-4B08-A782-F54E24646217}"/>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116" name="Rechthoek 115">
            <a:extLst>
              <a:ext uri="{FF2B5EF4-FFF2-40B4-BE49-F238E27FC236}">
                <a16:creationId xmlns:a16="http://schemas.microsoft.com/office/drawing/2014/main" id="{FFABD39F-B2E0-4519-B4DE-15D4E7152F6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117" name="Rechte verbindingslijn 116">
            <a:extLst>
              <a:ext uri="{FF2B5EF4-FFF2-40B4-BE49-F238E27FC236}">
                <a16:creationId xmlns:a16="http://schemas.microsoft.com/office/drawing/2014/main" id="{AD57F226-A90C-48F2-950F-4D0A77AC88D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118" name="Tekstvak 117">
            <a:extLst>
              <a:ext uri="{FF2B5EF4-FFF2-40B4-BE49-F238E27FC236}">
                <a16:creationId xmlns:a16="http://schemas.microsoft.com/office/drawing/2014/main" id="{2DA8B81A-68C1-4305-9E28-017A5A9E667D}"/>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pic>
        <p:nvPicPr>
          <p:cNvPr id="121" name="Graphic 120">
            <a:extLst>
              <a:ext uri="{FF2B5EF4-FFF2-40B4-BE49-F238E27FC236}">
                <a16:creationId xmlns:a16="http://schemas.microsoft.com/office/drawing/2014/main" id="{80C8E263-0906-415A-879F-A46BFC75458A}"/>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853335005"/>
      </p:ext>
    </p:extLst>
  </p:cSld>
  <p:clrMap bg1="lt1" tx1="dk1" bg2="lt2" tx2="dk2" accent1="accent1" accent2="accent2" accent3="accent3" accent4="accent4" accent5="accent5" accent6="accent6" hlink="hlink" folHlink="folHlink"/>
  <p:sldLayoutIdLst>
    <p:sldLayoutId id="2147483668" r:id="rId1"/>
    <p:sldLayoutId id="2147483826" r:id="rId2"/>
    <p:sldLayoutId id="2147483649" r:id="rId3"/>
    <p:sldLayoutId id="2147483667" r:id="rId4"/>
    <p:sldLayoutId id="2147483677" r:id="rId5"/>
    <p:sldLayoutId id="2147483678" r:id="rId6"/>
    <p:sldLayoutId id="2147483679" r:id="rId7"/>
    <p:sldLayoutId id="2147483650" r:id="rId8"/>
    <p:sldLayoutId id="2147483661" r:id="rId9"/>
    <p:sldLayoutId id="2147483652" r:id="rId10"/>
    <p:sldLayoutId id="2147483824" r:id="rId11"/>
    <p:sldLayoutId id="2147483825" r:id="rId12"/>
    <p:sldLayoutId id="2147483651" r:id="rId13"/>
    <p:sldLayoutId id="2147483663" r:id="rId14"/>
    <p:sldLayoutId id="2147483682" r:id="rId15"/>
    <p:sldLayoutId id="2147483683" r:id="rId16"/>
    <p:sldLayoutId id="2147483671" r:id="rId17"/>
    <p:sldLayoutId id="2147483684" r:id="rId18"/>
    <p:sldLayoutId id="2147483674" r:id="rId19"/>
    <p:sldLayoutId id="2147483685" r:id="rId20"/>
    <p:sldLayoutId id="2147483670" r:id="rId21"/>
    <p:sldLayoutId id="2147483680" r:id="rId22"/>
    <p:sldLayoutId id="2147483666" r:id="rId23"/>
    <p:sldLayoutId id="2147483672" r:id="rId24"/>
    <p:sldLayoutId id="2147483675" r:id="rId25"/>
    <p:sldLayoutId id="2147483664" r:id="rId26"/>
    <p:sldLayoutId id="2147483665" r:id="rId27"/>
    <p:sldLayoutId id="2147483835" r:id="rId28"/>
    <p:sldLayoutId id="2147483653" r:id="rId29"/>
    <p:sldLayoutId id="2147483681" r:id="rId30"/>
    <p:sldLayoutId id="2147483669" r:id="rId31"/>
    <p:sldLayoutId id="2147483654" r:id="rId32"/>
    <p:sldLayoutId id="2147483822" r:id="rId33"/>
    <p:sldLayoutId id="2147483823" r:id="rId34"/>
    <p:sldLayoutId id="2147483676" r:id="rId35"/>
    <p:sldLayoutId id="2147483655"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337B4616-B72D-4FA0-AD48-63A1112A287E}"/>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BF47E7A-C662-443B-AC92-167B0661DB8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EE8ED4ED-41B7-4AE3-85D9-6D470E8B29B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C84C0C83-0A72-44E0-BA74-E7D686365C16}"/>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4D2EA43F-716F-414F-B2D6-DA6875BBFF6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4F11612A-4310-45F4-8C77-0B82D08FB78D}"/>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34955A59-8B0E-45D2-93EF-0AC8365DAF5B}"/>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E2CA68F-A0B3-423E-B7E4-2B22655E0397}"/>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77D04CD7-ED50-4AA5-A37E-DA056A3EA508}"/>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C039B0E-FFBF-4400-A7F3-92A0BF3A32B8}"/>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EBDF6125-9A20-493A-B602-CB205452941E}"/>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AAE6FAC-12E4-46D0-A6B5-043013F5288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B4840B21-F3C6-4A12-A1E2-F7CAD93BE730}"/>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84F9C80-5B45-4ABB-AEE4-B463A1C68FE8}"/>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0AB74D77-7F28-4F40-B499-0B957A0F933F}"/>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245A522D-64A6-4857-989B-ED21FFE4D6E1}"/>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F71E5CA-9616-4F08-BF6A-B6B91C571D07}"/>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5AD481C2-40D5-401B-B6EC-868A57B3D1E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3144E590-11B6-438A-BEF4-1DD96D1EC85B}"/>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CC47DB4-BAA7-4DBB-8C0B-8BDBDB1F28DB}"/>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3E9E3B8B-DD14-40A7-8B2A-5A43A4982DC9}"/>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D8A4945F-F04A-4881-865D-AD3261C89F47}"/>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033F3895-2537-4E33-9348-6524E4D4DEF7}"/>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D5C7F5E-4830-49F0-A14B-8BFF5DF5433F}"/>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5EF8B20C-EC46-4471-B124-C8084C930AD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6FC83A63-B7C0-4B10-99E6-6B48E7BC798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4A9791FE-AAA7-4285-8619-A56D4AE18CC9}"/>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6664212D-D84C-4233-8539-8F115EE748E3}"/>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71C66246-E1A8-4172-A0FC-8BF0E03374C2}"/>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B68C7EA-B269-47E9-A15D-6AEC535B572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661F74B9-E18D-478A-8D09-11E251A52C7F}"/>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8498D7BF-CFEB-4E9C-904B-1A414A24479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D19D5820-0527-4438-A6C5-85840061C848}"/>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C113F606-2548-49F1-B246-5AE61784318D}"/>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2DED2C34-F782-4DEB-B82D-8A69CADB1EE9}"/>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AD83A18F-F3AF-4526-91C0-8A93BCB79B99}"/>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7AFE71C8-41BF-4181-85D5-28D05026FFF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D6A72E17-BACA-4BC0-ADD8-69D10A2AB480}"/>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452F2C7B-D819-4C56-8B71-B8A2F357081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B7BADF2B-7AF7-4C53-9D60-D7DA84A0C198}"/>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695D8CA0-D1C6-433F-8DFC-1EAB4D5C431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517D5443-2124-4A75-BF99-7E3AB53434E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C3C58E34-AAEF-41F0-ADB9-E18AC9449CB9}"/>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018ACE8F-86C9-4C30-91A6-B9A56324880E}"/>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F4E0E1A-D65A-4ECB-817A-4DD5207716BD}"/>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D1A0D040-C989-44E4-BC5C-42C6AD577DD7}"/>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5D07008D-2B8C-4447-AF0B-8861EF89C69B}"/>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D48CFB4B-ABEA-4388-8FB0-E60DB9FA5F33}"/>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FF57443C-0BFB-432F-84E4-F35FABC0BB5F}"/>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EF4B08F5-5CAF-4A3F-9C84-E7570DCCEA02}"/>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8B97F22A-BB0F-4FBA-965F-67B231685991}"/>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C3722063-238A-458B-9C11-7C9833D0A84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CE654171-68EB-4B80-888B-76613B970D6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4DE609F4-7D77-45BD-A62D-F63F0CC320A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25597714-6348-49CA-8C2D-3F5EA35F5E22}"/>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A5EE778E-26A2-4011-BB3D-99EDD560542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F87ED467-FF67-467A-8035-460DBAB67960}"/>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F54954EE-E112-4447-A48A-DBE257AAC5D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EF98556-38E8-4A80-9214-E76A01060EA1}"/>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0E492C97-75DC-451F-B5E0-B78698FDE2DC}"/>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DC75D84C-2FF1-4B20-A188-13A084E4F7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E8016437-2D14-4418-B7D1-CDD6890A8AA5}"/>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699AF61E-A1FE-4AFB-B3CA-FDB429A88C81}"/>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71E2072E-16FD-4923-AEFA-011B5003E48B}"/>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FB2E6B5-E775-4B4D-B3B5-D036114D66CE}"/>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9706676C-B386-411F-81F4-31FDCB9FDE83}"/>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1FE5F23-7C8D-4BCA-9789-B13108B0EE8D}"/>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E07FD847-02F8-405C-BA22-0EBC822DF0F8}"/>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20066D6B-9D48-4851-93C9-476B894F541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230700B-DF3E-49F8-BAA7-365939D84E69}"/>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11DC28C6-D4B1-469A-9996-B3264E7CAC5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79908424-CE65-4CEC-9AEA-7C182B4DB565}"/>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F4E95661-4EE4-4757-B3E8-45BFA31DF904}"/>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D2365C66-20A7-4485-B157-CFCAAE4F1C72}"/>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3BF54D-A617-47B9-B321-34F78AB4485E}"/>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8ADB2264-9376-4153-8AAE-C2FAD0547DB7}"/>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D9EEFEEC-A1CF-4751-B3C3-FEEBED085CAA}"/>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83476F9-5138-4331-83CA-84D5F7279113}"/>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FD9CDDD2-2888-415C-9EAF-4B7E1EC049A8}"/>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EFE619C6-B873-4177-AFB0-22B19A61F5A1}"/>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23C36673-3953-4EF0-826E-94D0268F0518}"/>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74BAA29D-2727-480E-838B-E6AE738DBC10}"/>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D99DC91-7CDD-4598-A287-A5CF8D5E3ABA}"/>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95B265C2-EF4F-4A34-AC64-6CD022CA0591}"/>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C23B0875-9E60-4603-899B-8E8164EC3199}"/>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8A675B9A-6DB4-464E-8A11-2F6C84D37A1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D55F5984-7125-4489-9464-AD5D0679FD1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77E51199-4289-4F31-81AD-0723BBD455F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480D4306-5754-47BD-B77F-F69BD3B6D879}"/>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5B2F7F44-36C3-46E5-B37F-4C1A306FEC14}"/>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B1C426EA-D80F-46F6-A2B6-1E6FA3970E34}"/>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2AC15375-0C4E-4ECB-B3B5-8F023D9092AF}"/>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032A5E42-6FCA-4F7B-BCF1-6E09B0A648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254C736C-9B08-49DD-A1D0-CDDAF5200A7C}"/>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6DF690CB-9E53-40E2-8E54-1DA83D5663F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58C69EBD-14AF-48CC-95D2-8F0B45F11494}"/>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7DA57417-EEF2-4A27-9A29-AAA2EB8847CE}"/>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9DEB8CF2-C780-4360-8440-E740AAF3539C}"/>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3CA85569-9DC4-4B6A-953C-8924E7B25831}"/>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B488DB2-60B1-43C7-B0C7-CB459CF8AC52}"/>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A4D130C6-5CB6-4479-B7BB-38A908A62E49}"/>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D5055583-FB23-460D-855E-E5255077A805}"/>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ED35F8DF-6378-495D-B79C-D396971B20F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895A9BED-F4CC-4CF3-9B61-A9B08162E384}"/>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9B4CB922-676C-4DF2-87EA-CF7E52F6114F}"/>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20" name="Tijdelijke aanduiding voor dianummer 5">
            <a:extLst>
              <a:ext uri="{FF2B5EF4-FFF2-40B4-BE49-F238E27FC236}">
                <a16:creationId xmlns:a16="http://schemas.microsoft.com/office/drawing/2014/main" id="{2A5AD14C-1DC7-4628-87A4-CC5785E8A00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13A964E5-0B2E-4D21-8D9A-EA4DA3D8E76F}"/>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8EF42962-69CB-4B68-B078-CD992306E41F}"/>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774358201"/>
      </p:ext>
    </p:extLst>
  </p:cSld>
  <p:clrMap bg1="lt1" tx1="dk1" bg2="lt2" tx2="dk2" accent1="accent1" accent2="accent2" accent3="accent3" accent4="accent4" accent5="accent5" accent6="accent6" hlink="hlink" folHlink="folHlink"/>
  <p:sldLayoutIdLst>
    <p:sldLayoutId id="2147483687" r:id="rId1"/>
    <p:sldLayoutId id="214748382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831"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836" r:id="rId28"/>
    <p:sldLayoutId id="2147483712" r:id="rId29"/>
    <p:sldLayoutId id="2147483713" r:id="rId30"/>
    <p:sldLayoutId id="2147483714" r:id="rId31"/>
    <p:sldLayoutId id="2147483715" r:id="rId32"/>
    <p:sldLayoutId id="2147483820" r:id="rId33"/>
    <p:sldLayoutId id="2147483821" r:id="rId34"/>
    <p:sldLayoutId id="2147483716" r:id="rId35"/>
    <p:sldLayoutId id="2147483717"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79D2790D-61BA-4832-BFEE-FEC9CD051E24}"/>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1B85706C-AFE0-414E-8E79-C76A58E2F69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C015D7B4-8A29-41A9-B1EE-A1390D627CE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74F7C295-7D65-4894-A7C0-98FA05FCC075}"/>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69174531-AC82-4FE1-BCC3-555E13257ABE}"/>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5415BED8-C978-4D5B-8483-BEBF2DCC9635}"/>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173472FD-CD4B-451B-95A6-429F029C4D2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00A6A84C-4115-40B3-9F09-4766E87AF3C8}"/>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D539BCC1-AFB5-487F-BED5-3E6E85DCF7B5}"/>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40B4BE8D-5BCB-4A53-9D7B-7B7184F5D6EF}"/>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D307BD40-6D2B-47A3-A4A7-85840D20C82A}"/>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CD1F5677-AC13-4FA0-BA2E-317664B416B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60C67D43-0904-44B8-9818-C470CD0110CA}"/>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774CF6C-B714-412A-B4C8-A62D67C126A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C7371B05-5C25-4602-8D6B-7E00F00A6C65}"/>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4F2DD031-5A14-4435-8142-71A736D3CD3E}"/>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A93C44E7-5604-4B8A-9B8D-73FDAD3428A1}"/>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A345BA87-6327-4AC3-82A5-2B80D63B96C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827FB452-D581-4E0C-875F-9BE8680C32AF}"/>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E435F60-E3E9-4604-9F41-AF4D7CA462D5}"/>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A08FD154-4312-4D5C-8157-556F4755ECFC}"/>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C04021BA-5F77-41D7-8978-676227A0B0F1}"/>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29CAFD44-0BEC-4B78-9A5E-DDC2B76F94CE}"/>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9EE5CCD8-EF19-44E5-B3AE-69719FBDEE3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DDE6F321-0517-43FB-B313-03DCD589387D}"/>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16692A55-B9EA-445A-989E-7F54F59FE5A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67285B8C-F465-4244-A181-1C486543AD3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D0B2D202-E0F7-4870-9FAE-AD3DC24221ED}"/>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9A7960B-B00F-4EA3-B510-B15971E9691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7FF696A7-ACE1-4AE7-B3A8-09AC8F2248A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22AFF78-2C11-4CC4-8BBF-6ADE4073B7B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E9B418D1-D6CF-44A0-B15C-3061516C58A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355D99D5-EAD5-480F-A8FF-4ACF8762B7D1}"/>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B83F3CF1-F073-4FC8-9076-03025D1EB754}"/>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70861974-98FF-4396-99A5-13ED10EC4C96}"/>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CEEDDB00-ECA8-4B7A-8D92-A5EF3B1F3A2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36AE9E56-0480-463F-878E-8C4173E2CCB1}"/>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12914E9B-56C8-4AC3-A294-1562EA76D666}"/>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21372E90-CF59-49BD-BFB2-0DABE6658B8C}"/>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4487A68D-C23A-4B2D-8E63-844F930FD6BC}"/>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56D1BF94-A80C-48BE-BC67-0E33BAE7DB88}"/>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00EA4235-8605-4E92-952D-77756D42772F}"/>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07CFABEE-0A5B-4CDB-B030-FA3B36227FB3}"/>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F8D86776-7CBE-4843-8797-90E029B95B0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D33A884C-1715-4557-9F26-10EDFA127BFE}"/>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EA438AD9-06DD-4CBC-8AF4-87E2FBA5FE43}"/>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53FEFD4-2B0C-4301-B22A-DFE74EC1C0C3}"/>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C86DD0C3-AB19-454A-8007-10192687BE75}"/>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D4BDF35D-9237-43F3-BC29-F22C4E14FFFA}"/>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4AF78728-E97F-47A3-B086-78223170919A}"/>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C6B2177F-E21C-4650-AD4E-2B52F196DC5E}"/>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EC5B32B-B820-4869-A74E-5B22D7EBBEA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F154432F-EC21-41E3-9E94-073AA5785E3F}"/>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308D15D8-8E6F-47F5-8409-965025B3D6E6}"/>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8414143E-6059-4C2B-B032-F8C04EA6D076}"/>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7B67B92-E771-4A68-A632-58F096ABA72E}"/>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4C189204-439F-4689-B943-7F44DEF030F1}"/>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5BD3F7B0-5EBF-4EC0-9396-AB039600B5B8}"/>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B0FA653-80C9-4F9E-9222-008A8E42A59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FECD07F-78B8-4F06-825D-A1018ED1680B}"/>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8E4F1F3C-500D-4D80-AB77-7562D6D1D660}"/>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6E978A07-329B-44C7-8DF8-6CF22031FF52}"/>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E5E47C78-24B5-416E-936F-4A38EF65B06E}"/>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35A94ADF-D95D-42F3-B537-257DD9A74713}"/>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D5664513-A9AE-4049-AF7D-08A3D35EE58D}"/>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14B923A3-31CD-4CEA-AA04-213BD0383E2A}"/>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BBEDE65-BCE9-450D-8C7A-4EF9C2E2CEC7}"/>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B602044A-0688-4316-B6F7-358768CCA703}"/>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4897978-1AEE-4A58-99F9-603EC18FC80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E0AC057-2006-42FD-BC1C-AD9151222CAA}"/>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F026B8C1-7874-48CE-A429-49D8E8A7F138}"/>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81470F4C-40C5-48F0-8F59-BB3B7CC9069F}"/>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AD430F3-8263-4C79-AD7B-B653AC0150C5}"/>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1FD1E5E2-1733-4314-8A74-56B73BEAB7B6}"/>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81315F53-03DF-4DFA-BC08-2B20F4B6A8F8}"/>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12C6510F-26D8-40EC-9EA9-C6F6EE529020}"/>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319086C2-C8D3-4395-A816-029F7285CA86}"/>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1870C858-E8BF-4885-B25F-CBDC41DCD5B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2AE20B47-9EDF-462A-8741-4994B4BF7FF4}"/>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9D3BDE-AF3B-4C3D-8C11-24D42F2E8343}"/>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FAFC1582-5A3E-4BB3-9CD6-1511D0EB211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D47F2F86-FCC6-4AA9-B52C-5B57402169E6}"/>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8ECC9567-BFC0-4384-8BE2-6672FB5C1526}"/>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2E6FABA9-A445-40BE-A9AF-FFF99D93935B}"/>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2A1EDBB2-32DD-4AF2-B9F0-7A49C1EF626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189FB129-70E2-4D05-A763-6AC3E7E0DE05}"/>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31D45454-3BD9-406C-AB07-C36C42D08CDF}"/>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D6EADDF-08B2-4C34-9A8E-791B96F42A5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9" name="Rechthoek 208">
                <a:extLst>
                  <a:ext uri="{FF2B5EF4-FFF2-40B4-BE49-F238E27FC236}">
                    <a16:creationId xmlns:a16="http://schemas.microsoft.com/office/drawing/2014/main" id="{EF44C6F3-3578-4F36-AA61-D86ADBEDBF6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7606D119-3495-4DBD-8819-E755E2B57D28}"/>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4E38ABF1-0D68-47D4-A416-EA750BCA7D0C}"/>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F7BD7D08-5EFE-4764-AC93-0A303E3AF01E}"/>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B950FBDB-7308-4117-ADC8-1961F4AA74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67FC4948-47AF-438C-8C1E-D0B455EE7B11}"/>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3F8934A-B664-4194-9CEF-DFE5631DEF5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16A47F3-C80D-4EE3-AE22-B2AFDB4E6A39}"/>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4D1376ED-6345-4868-93A5-42508ED87546}"/>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0" name="Tekstvak 209">
            <a:extLst>
              <a:ext uri="{FF2B5EF4-FFF2-40B4-BE49-F238E27FC236}">
                <a16:creationId xmlns:a16="http://schemas.microsoft.com/office/drawing/2014/main" id="{45518100-1A41-4B0D-AD0D-A139D14F6C30}"/>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1" name="Rechthoek 210">
            <a:extLst>
              <a:ext uri="{FF2B5EF4-FFF2-40B4-BE49-F238E27FC236}">
                <a16:creationId xmlns:a16="http://schemas.microsoft.com/office/drawing/2014/main" id="{FE436C7D-CB22-44CB-BFBC-C9EEBCB2AB14}"/>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2" name="Rechte verbindingslijn 211">
            <a:extLst>
              <a:ext uri="{FF2B5EF4-FFF2-40B4-BE49-F238E27FC236}">
                <a16:creationId xmlns:a16="http://schemas.microsoft.com/office/drawing/2014/main" id="{3C3CCF75-159B-467F-B97A-35121FD04641}"/>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3" name="Tekstvak 212">
            <a:extLst>
              <a:ext uri="{FF2B5EF4-FFF2-40B4-BE49-F238E27FC236}">
                <a16:creationId xmlns:a16="http://schemas.microsoft.com/office/drawing/2014/main" id="{81360F08-DB67-4C3B-885A-BA97F75EE2CD}"/>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4" name="Rechthoek 213">
            <a:extLst>
              <a:ext uri="{FF2B5EF4-FFF2-40B4-BE49-F238E27FC236}">
                <a16:creationId xmlns:a16="http://schemas.microsoft.com/office/drawing/2014/main" id="{C9D80042-C000-4681-AB07-3C521E19BB4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5" name="Rechte verbindingslijn 214">
            <a:extLst>
              <a:ext uri="{FF2B5EF4-FFF2-40B4-BE49-F238E27FC236}">
                <a16:creationId xmlns:a16="http://schemas.microsoft.com/office/drawing/2014/main" id="{3B5C84E6-F4F9-42B0-A093-DD1D7D2FC335}"/>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6" name="Tekstvak 215">
            <a:extLst>
              <a:ext uri="{FF2B5EF4-FFF2-40B4-BE49-F238E27FC236}">
                <a16:creationId xmlns:a16="http://schemas.microsoft.com/office/drawing/2014/main" id="{DC2D11CD-8C82-432F-9B80-D87E94008A6C}"/>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8" name="Tijdelijke aanduiding voor voettekst 4">
            <a:extLst>
              <a:ext uri="{FF2B5EF4-FFF2-40B4-BE49-F238E27FC236}">
                <a16:creationId xmlns:a16="http://schemas.microsoft.com/office/drawing/2014/main" id="{13B6C3F8-BAE0-4832-9D39-3C087C552B1A}"/>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19" name="Tijdelijke aanduiding voor dianummer 5">
            <a:extLst>
              <a:ext uri="{FF2B5EF4-FFF2-40B4-BE49-F238E27FC236}">
                <a16:creationId xmlns:a16="http://schemas.microsoft.com/office/drawing/2014/main" id="{1C946A30-68AE-4A55-A82C-182CA64DD07F}"/>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0" name="Gelijkbenige driehoek 219">
            <a:extLst>
              <a:ext uri="{FF2B5EF4-FFF2-40B4-BE49-F238E27FC236}">
                <a16:creationId xmlns:a16="http://schemas.microsoft.com/office/drawing/2014/main" id="{A9FA56A9-AAF5-473C-8C39-F5EEC052ACFC}"/>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1" name="Graphic 220">
            <a:extLst>
              <a:ext uri="{FF2B5EF4-FFF2-40B4-BE49-F238E27FC236}">
                <a16:creationId xmlns:a16="http://schemas.microsoft.com/office/drawing/2014/main" id="{141E95A1-C777-4E7A-B816-9F46500AACE5}"/>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034266022"/>
      </p:ext>
    </p:extLst>
  </p:cSld>
  <p:clrMap bg1="lt1" tx1="dk1" bg2="lt2" tx2="dk2" accent1="accent1" accent2="accent2" accent3="accent3" accent4="accent4" accent5="accent5" accent6="accent6" hlink="hlink" folHlink="folHlink"/>
  <p:sldLayoutIdLst>
    <p:sldLayoutId id="2147483719" r:id="rId1"/>
    <p:sldLayoutId id="2147483828"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832"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837" r:id="rId28"/>
    <p:sldLayoutId id="2147483744" r:id="rId29"/>
    <p:sldLayoutId id="2147483745" r:id="rId30"/>
    <p:sldLayoutId id="2147483746" r:id="rId31"/>
    <p:sldLayoutId id="2147483747" r:id="rId32"/>
    <p:sldLayoutId id="2147483818" r:id="rId33"/>
    <p:sldLayoutId id="2147483819" r:id="rId34"/>
    <p:sldLayoutId id="2147483748" r:id="rId35"/>
    <p:sldLayoutId id="2147483749"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E3C82B14-FD58-4489-B8E8-D7B3BB92B815}"/>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5AEEA41-7B34-4E62-A103-882C5B72A2FC}"/>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63BB8AE2-B794-4224-AF91-A384FA999B9D}"/>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B2ABA67B-599D-4D35-A6AF-6473A8D8EB48}"/>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87EF8F5D-FF19-4DF9-99D9-16CDF59300D7}"/>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97EABA2F-B021-40C5-A4A3-9A785FC4D992}"/>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C276090B-9F17-452F-9E00-A0DEC98563B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8D4A381-B970-457D-A3F7-4B7B15C30702}"/>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9FBCF2B8-F63A-495A-8827-2924A74B1F2B}"/>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8FB37B4C-A8AE-45ED-B54F-7480A8013229}"/>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A8BA697D-B812-4E96-9BCE-2AFE6AC52FF0}"/>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1A4A0F3D-06A1-4FC5-B67E-25592EC704C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F6FBB937-1C18-4103-856A-4D34CC9F1A7F}"/>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6720935A-9312-4229-B4A8-2B49C3833F1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BA1F426A-174B-4760-AEBF-09E38FD4D1BE}"/>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EC6811D9-08F0-4A05-9A36-B23D25BD5A50}"/>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F1CA1563-9EC6-4ED2-A4AA-F69BA7AE6B20}"/>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189E7A70-26C9-4AFB-BDFC-6EF332A04278}"/>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B963B19D-5A17-484A-94FE-DD6777BF9C27}"/>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0EE70F17-9C54-40E7-98A6-E706E884AF1D}"/>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D67E76D9-E7A1-43AB-A146-7CAF013207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84B63FCA-EF70-4898-B408-BCC86353B88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DEA864DD-155E-48C7-BCD6-370CFBF727E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AE599D2-E513-4627-8170-A98E39652DE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EECC6BC3-EE19-49CF-8771-87BE7017C3FA}"/>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2A5E51EE-1F93-412C-94D6-904DF6000240}"/>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798F7488-8F30-4DC5-9708-A4DDEDCC1857}"/>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4E133CB6-6789-449E-A203-05A47698DB45}"/>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97EC6668-7851-47A8-B6CC-EA382300DB1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750E643-4D9B-4FA2-95E8-75AEDCB7E848}"/>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7431575E-D838-4B24-A414-E608C3A8F9C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6306AE03-C2FE-44AA-A86C-19E0783439BF}"/>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A46F8E71-5952-4D3E-8179-DAA1F6FF2BBD}"/>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8879CF09-6D6E-4ECE-A1C6-56AF29F2126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B1A15155-12B4-429E-B475-C4C604FA4931}"/>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BCF866BE-73AE-4153-9FF7-C252DDFD9F3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EA0DCD68-AE83-4FFE-B61F-E595AF09AB84}"/>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0B66E8F6-7851-44D0-8491-6A7C0213FD97}"/>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6D752743-D346-4D93-AB02-A7D4493F92F0}"/>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526295FF-D414-455B-9D52-280FEB9E2B7E}"/>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EA01C4B5-7122-4F93-BB83-7A2B211DDF2D}"/>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F822BFEE-2971-430B-A411-73B8A20D7422}"/>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97956EC6-A797-416A-AB19-4F41A5AC0660}"/>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2714568C-D333-4B68-B859-71A7C5F19150}"/>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561D078-DB3C-4E22-9B4D-93EE91D19EB4}"/>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1CD4364C-9877-4666-BD2D-ED86D498E1EA}"/>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FD9AC5E-4ADC-46A9-9FF1-9CA0621755A5}"/>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8F7156DF-4EFF-4234-B24D-6DE2C7A7F57A}"/>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1E321722-7D67-4C04-8B73-A48864DDCD3B}"/>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56F8193A-170F-4E82-B5BD-E5F7AFD85FE9}"/>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FF1D0293-B0BC-4542-8C91-BEA0D9C3C916}"/>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382E3D1A-3790-4DCE-8643-0319AAAF292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4D1173C0-3533-46BC-8E8F-F7FE7FC3F9C9}"/>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6FACF12B-7130-48EA-9ADA-99FC752E9C72}"/>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110172C7-0D7D-4334-BF0B-BD75CB043F0F}"/>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C216B2DC-7947-435D-A2E6-64F04478CAC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D2B5151F-A64F-4559-BA2D-C85F14DA0C0D}"/>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ECDC35F5-269B-4EF1-95F7-3B3CBE92EA5F}"/>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A5356815-9666-4BD4-8788-29C391A7A9FE}"/>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804A109-22E9-4CB1-AB74-1DE2C4F05430}"/>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24FFBE55-4430-4B58-9BE2-C1AF9CD7A9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7D04BCF-35E9-4688-9D8B-9C30B94BCA1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BE6B5E7F-CB60-4C7B-B175-D73283D8F713}"/>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99FEC418-AED2-4422-9915-67BECFA56901}"/>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1F1D06C-3D9F-443B-BF73-BB86439E35A5}"/>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58064339-12F2-4931-845E-383A89F699BC}"/>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4E11B57-18BA-47B5-A8E2-6B7975413E31}"/>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1DE44053-25CB-4770-A049-5203E22EE9B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594BE81C-A633-4FE6-B6D1-FF91C2740B7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FCBFC8A4-B2EE-44B8-848B-9A95AC1DE998}"/>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542A3667-8C78-4D17-9C47-C2A3D961F89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F3325D7D-3A7A-4061-9A7D-D23835A4F733}"/>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80B236B-55B9-432F-A26A-C90C2FDC8441}"/>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99701DA7-3884-425C-8370-F1FC98140FB5}"/>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0868CD-4CBE-4B46-A097-1763A116FF04}"/>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4D7E31B0-9AC1-4111-8007-E1D8333FF9E5}"/>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8D3F563A-2A14-4D49-893D-B95D4B4B0B72}"/>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7B9DAB44-73EC-41C6-B83D-209B84F1A039}"/>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1C42B846-E975-430D-800E-CCA740CCDF51}"/>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B607F746-1270-486C-A06B-DF99FD84F690}"/>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47F9AC5E-08CE-4D7F-BFBB-AD4FED728F4E}"/>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1D5428DE-3D53-425A-B720-8A7C9C890A73}"/>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4ED90AF3-2DD7-4B51-99C9-073F3F01191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3BA85AC8-922E-4421-AAC6-9C14FF9EDD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DEEDDE18-DA2E-4D5D-8E54-DE9E8D4AD33C}"/>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285C285F-81B8-4C23-A1B3-B06B28E8083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603576D2-6A4E-4BB9-A3B3-AD341D678F98}"/>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9A387549-7ADF-4D02-B721-242DA144A5C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3EB5EB6E-EE69-431B-B491-C2A374AE7F9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1A1863B5-02D0-4E97-91BE-60A0CCE16F6C}"/>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661B6721-61AD-4794-9950-054895B299D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9433020F-E140-4A7C-9F4C-6A3D0A5AC377}"/>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9E7DFDEF-C7E0-4943-96B3-5ABD153EC03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E48C9AB6-9FED-4334-ADF7-F2FA3342080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AD9B443-8BEA-4E51-8F5A-02F577E86374}"/>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796D9F70-2E4A-44C7-A058-12F674880F38}"/>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DFC091D6-F540-4D08-8CAE-71464A485D90}"/>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03883F06-380E-4E30-A1F2-EBB078C204C6}"/>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0FE41D34-81EC-4E45-8253-627906F43B2A}"/>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3F76312-4C75-45D1-98D4-D5CD751F467E}"/>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0D3A9DA8-941D-41CE-917D-DD5EEF9F92D2}"/>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8B094935-3CD9-4106-91B7-2C346430A169}"/>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C2D77F95-CD02-4A8D-8793-1D111AB3206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EC4340D2-575B-47BC-9250-33CF0E7022ED}"/>
              </a:ext>
            </a:extLst>
          </p:cNvPr>
          <p:cNvSpPr txBox="1"/>
          <p:nvPr userDrawn="1"/>
        </p:nvSpPr>
        <p:spPr>
          <a:xfrm>
            <a:off x="-3379986" y="2189940"/>
            <a:ext cx="2695052"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05BA74DF-3C01-4DD2-AADB-C4DFE292E757}"/>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20" name="Tijdelijke aanduiding voor dianummer 5">
            <a:extLst>
              <a:ext uri="{FF2B5EF4-FFF2-40B4-BE49-F238E27FC236}">
                <a16:creationId xmlns:a16="http://schemas.microsoft.com/office/drawing/2014/main" id="{BC217430-3DD0-4955-829F-C26687B50FC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EF6026CA-618B-42CE-B0B6-0CF621A9B3C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3F9465E0-C669-42FC-B52B-B40EBD305FAA}"/>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390162837"/>
      </p:ext>
    </p:extLst>
  </p:cSld>
  <p:clrMap bg1="lt1" tx1="dk1" bg2="lt2" tx2="dk2" accent1="accent1" accent2="accent2" accent3="accent3" accent4="accent4" accent5="accent5" accent6="accent6" hlink="hlink" folHlink="folHlink"/>
  <p:sldLayoutIdLst>
    <p:sldLayoutId id="2147483783" r:id="rId1"/>
    <p:sldLayoutId id="2147483829"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833"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38" r:id="rId28"/>
    <p:sldLayoutId id="2147483808" r:id="rId29"/>
    <p:sldLayoutId id="2147483809" r:id="rId30"/>
    <p:sldLayoutId id="2147483810" r:id="rId31"/>
    <p:sldLayoutId id="2147483811" r:id="rId32"/>
    <p:sldLayoutId id="2147483816" r:id="rId33"/>
    <p:sldLayoutId id="2147483817" r:id="rId34"/>
    <p:sldLayoutId id="2147483812" r:id="rId35"/>
    <p:sldLayoutId id="2147483813"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105" name="Groep 104">
            <a:extLst>
              <a:ext uri="{FF2B5EF4-FFF2-40B4-BE49-F238E27FC236}">
                <a16:creationId xmlns:a16="http://schemas.microsoft.com/office/drawing/2014/main" id="{F7F7F105-BA88-4225-969B-361455E75496}"/>
              </a:ext>
            </a:extLst>
          </p:cNvPr>
          <p:cNvGrpSpPr/>
          <p:nvPr userDrawn="1"/>
        </p:nvGrpSpPr>
        <p:grpSpPr>
          <a:xfrm>
            <a:off x="12553509" y="39215"/>
            <a:ext cx="4099182" cy="5954168"/>
            <a:chOff x="12553509" y="39215"/>
            <a:chExt cx="4099182" cy="5954168"/>
          </a:xfrm>
        </p:grpSpPr>
        <p:sp>
          <p:nvSpPr>
            <p:cNvPr id="106" name="Rechthoek 105">
              <a:extLst>
                <a:ext uri="{FF2B5EF4-FFF2-40B4-BE49-F238E27FC236}">
                  <a16:creationId xmlns:a16="http://schemas.microsoft.com/office/drawing/2014/main" id="{6844D297-0770-4D55-ACF8-DA361A710306}"/>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7" name="Rechthoek 106">
              <a:extLst>
                <a:ext uri="{FF2B5EF4-FFF2-40B4-BE49-F238E27FC236}">
                  <a16:creationId xmlns:a16="http://schemas.microsoft.com/office/drawing/2014/main" id="{77430174-2805-4E49-BDF8-53451CF88E54}"/>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Tekstvak 107">
              <a:extLst>
                <a:ext uri="{FF2B5EF4-FFF2-40B4-BE49-F238E27FC236}">
                  <a16:creationId xmlns:a16="http://schemas.microsoft.com/office/drawing/2014/main" id="{09A703ED-A51E-414D-A231-0A1261A2E957}"/>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9" name="Tekstvak 108">
              <a:extLst>
                <a:ext uri="{FF2B5EF4-FFF2-40B4-BE49-F238E27FC236}">
                  <a16:creationId xmlns:a16="http://schemas.microsoft.com/office/drawing/2014/main" id="{40660016-BB3E-4518-BEF1-C5081CB29104}"/>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0" name="Tekstvak 109">
              <a:extLst>
                <a:ext uri="{FF2B5EF4-FFF2-40B4-BE49-F238E27FC236}">
                  <a16:creationId xmlns:a16="http://schemas.microsoft.com/office/drawing/2014/main" id="{0DBE2349-21E4-44CF-A5A7-C0A915E9AC3F}"/>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2" name="Tekstvak 201">
              <a:extLst>
                <a:ext uri="{FF2B5EF4-FFF2-40B4-BE49-F238E27FC236}">
                  <a16:creationId xmlns:a16="http://schemas.microsoft.com/office/drawing/2014/main" id="{763E572D-8D56-439F-8C62-2DA14CFF5E5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38C6B368-5F2E-4ABF-8435-569C2AC234E0}"/>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1BBB69CB-2EE6-4036-BEDD-CFF42845F7CA}"/>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54B00CA-E98B-44D5-ACFE-D81E38BD2963}"/>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29D6026E-224F-4A4E-B0F4-07C6D3FCF509}"/>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3BC9AC3-A01F-4380-9EC6-7E9CE8975D7C}"/>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49191659-E279-428D-8D5B-011F4F0F193E}"/>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3AD53AD9-CC49-4AF0-AF83-98AE29E26213}"/>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F397367F-5278-4F1F-BD89-9CD1337DA270}"/>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FD688C6C-184D-4102-95F2-D5191A6040F2}"/>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BC86BFF-48F4-443C-8875-83162CEE164A}"/>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88A0D011-1A67-43DD-B9CA-F9E4E92145F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F621E52A-9CDF-4351-A501-E7B73A1DD6AC}"/>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83074CE4-9BB2-4ABE-B6AB-03F20F344683}"/>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62E850BE-DFE7-42FC-9E37-D8A7A0557D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45A26D85-0F81-450A-AB7B-FA85706BE2C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9FFD7C61-04CF-49BD-88C9-1B1C843DB4BA}"/>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D0AFE915-1B34-4F9C-997A-64DA758144E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851538EC-CE24-4CFB-B2A6-60C5C6ACC9F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8EF61C1A-919A-4E84-81E5-848266F4FAB5}"/>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30ADF51A-3761-4D2C-811B-A0D1F674F36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C3EA2A81-D0B8-41FC-BBC0-97CA735BF78B}"/>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3C6F873-8983-4354-A6A3-73EEC85BBDA5}"/>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EDA11024-0764-4C82-AB3D-E9B2AF9D427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AE53FFB-ACB0-4307-AA9B-D3F3CD3FC08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23B2DF55-A1DF-4EC6-B54F-538EBADADA6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8B7F9445-864C-4850-A04F-9BC84D961E02}"/>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4C086923-85CF-4814-8D26-AA806152C9A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A917314A-D0E1-4EA2-AC93-2FD331CC0B97}"/>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D048ABAE-8713-4B53-ABDD-FAF5D1B7A59F}"/>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D7CB9469-A47D-478E-BA4E-9948336A286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B2DA6DA5-5AA5-4D83-924F-8676D725E1C8}"/>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706F8B01-4515-443F-AE94-C39E9E361D4B}"/>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79825436-E20B-4F6A-BBCE-271C67CDB789}"/>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46A2D469-389E-46D2-B5E1-AE706B647BCF}"/>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4AC56626-DA9E-4F13-8FC7-83F33EF2361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EB994BDD-9C57-460A-89EA-882F85D045AA}"/>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32D8C2AE-CA59-43B7-9888-8E776FC21A33}"/>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31824D39-C9F7-40CA-97A1-C39F9C59C3F8}"/>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F5F067FA-B042-4DF4-AC2D-A05A307D59E8}"/>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980C1E02-351F-485A-AB99-182F53CBBE12}"/>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E1AC5CBF-F4C5-4ED4-B8AD-22EF9E2550F9}"/>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B5A8974E-2148-45EA-AC3C-ADCA4F01DF60}"/>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F42D2C5A-136B-45D7-870C-5EF32CE551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8"/>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1FE38BB7-7223-485E-B270-CD13988D6D63}"/>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9EE889E-1326-454C-9638-36FE5CA98732}"/>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AD0D0B72-15B7-4BB9-8972-CE991BDAE144}"/>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C751BFE2-60A5-41A5-9093-C99B835808F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31E70E42-3A80-43C1-9E81-89991548F9F0}"/>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AEFC4A7-A3CB-440C-AE0E-00C47181D323}"/>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6FBB68A0-D899-41D6-A99D-3399A2110C1B}"/>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A32364F0-A5D8-43E0-94DF-C3343A9F051D}"/>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128A6161-14E6-4A92-8575-32AC71826FCD}"/>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6805E32B-5945-4B49-BDCB-CEEC7E9F5CF2}"/>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C58EEBB2-EDF2-4C5B-A776-73D059F45437}"/>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291E9DE-485A-4208-904A-237A5A7AAE81}"/>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D1D34145-6243-487A-A361-CCB4F17CDA62}"/>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F1FEA8B1-4096-4537-8569-AC73D49181F5}"/>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4BC2AD9E-C613-4773-95A1-50139C7B8D1F}"/>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F4BF7876-82D9-49B6-87CB-682B324FE6C8}"/>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A7D588C-C297-4C97-95C5-7898341A723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56E9D2AD-632D-45C8-BE2B-7F68F37ADC74}"/>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0C3BDFE-14DC-40BB-B123-D561FFF5C24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5F393307-C3A1-4D54-9BC0-71CF951D8A65}"/>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7B8C669A-67D3-482F-8941-3DFC577DB472}"/>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BE76175A-D5EF-461F-83E6-42041D7C1884}"/>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EEF39C44-02A3-4270-BB89-A4C2B6E81123}"/>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8499063D-DA09-4F33-9825-B1408495EB0A}"/>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B17E66AB-3BCA-4A08-AC3C-AD5149A04837}"/>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66518E0A-26D5-4AC1-BB78-8B102870631D}"/>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6BDA796F-AABC-4BB0-9B10-EEEF4BF8FB69}"/>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983FF75-9D1C-4D54-A883-275A874D2730}"/>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7EF5993C-8B24-4F3D-A964-6E83FF61C856}"/>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827803-7AF8-4BFE-B9D7-E0AE922F2D24}"/>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1C476C4D-A37B-4D78-ACE2-A2B8C9F46D2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FA57998C-208A-4BF5-96D7-F90302877D6B}"/>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3D62B45-0FF7-498E-B230-5F81D344FDD9}"/>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B0EA2B41-470A-4E20-B094-3B92BC33123D}"/>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F8CF700C-FCEB-4DF0-AD55-A22FE4A2DEC7}"/>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B479AC17-3F93-4343-ACBC-532AB3FAE8CD}"/>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EDDA5A76-0E59-4C0B-9F9B-9FAA61BE6200}"/>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1D70248-863A-47A0-BD74-2198C93F9655}"/>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4" name="Rechthoek 203">
                <a:extLst>
                  <a:ext uri="{FF2B5EF4-FFF2-40B4-BE49-F238E27FC236}">
                    <a16:creationId xmlns:a16="http://schemas.microsoft.com/office/drawing/2014/main" id="{71F5A2B8-2583-482A-A5CC-D341F4F975C8}"/>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ACCB000E-7BD4-42AC-92BD-3E9C6240B30A}"/>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EF2DD176-3CD3-4561-AB69-721079358FAD}"/>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1A9364C5-C3B9-4EDB-8AF0-99B9995CBC90}"/>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63978172-5099-4952-95E9-D84D76D5ECA0}"/>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8C960D65-255D-47AB-9E9E-84A15B7A0FFB}"/>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E7484299-6824-4663-A404-04EFFA83634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4A45A60-02C4-432C-A8D6-375A6C2C5AA6}"/>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00E78010-1377-48E1-88E6-C03C65DCEAEF}"/>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05" name="Tekstvak 204">
            <a:extLst>
              <a:ext uri="{FF2B5EF4-FFF2-40B4-BE49-F238E27FC236}">
                <a16:creationId xmlns:a16="http://schemas.microsoft.com/office/drawing/2014/main" id="{D2008E78-9E80-41C3-B39E-382D2B2F04E7}"/>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06" name="Rechthoek 205">
            <a:extLst>
              <a:ext uri="{FF2B5EF4-FFF2-40B4-BE49-F238E27FC236}">
                <a16:creationId xmlns:a16="http://schemas.microsoft.com/office/drawing/2014/main" id="{CF963818-357C-49E9-8072-616A26B7BA9D}"/>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07" name="Rechte verbindingslijn 206">
            <a:extLst>
              <a:ext uri="{FF2B5EF4-FFF2-40B4-BE49-F238E27FC236}">
                <a16:creationId xmlns:a16="http://schemas.microsoft.com/office/drawing/2014/main" id="{2F103C07-FA6B-4EA2-81E1-1483271B9506}"/>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08" name="Tekstvak 207">
            <a:extLst>
              <a:ext uri="{FF2B5EF4-FFF2-40B4-BE49-F238E27FC236}">
                <a16:creationId xmlns:a16="http://schemas.microsoft.com/office/drawing/2014/main" id="{017D9C44-4C71-448A-951B-E29E32F2DCBB}"/>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09" name="Rechthoek 208">
            <a:extLst>
              <a:ext uri="{FF2B5EF4-FFF2-40B4-BE49-F238E27FC236}">
                <a16:creationId xmlns:a16="http://schemas.microsoft.com/office/drawing/2014/main" id="{8F36206A-8047-4CBA-B0A1-BDEC141FCC63}"/>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0" name="Rechte verbindingslijn 209">
            <a:extLst>
              <a:ext uri="{FF2B5EF4-FFF2-40B4-BE49-F238E27FC236}">
                <a16:creationId xmlns:a16="http://schemas.microsoft.com/office/drawing/2014/main" id="{6A09F82A-19A3-4DC2-98AF-E5503CBC937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1" name="Tekstvak 210">
            <a:extLst>
              <a:ext uri="{FF2B5EF4-FFF2-40B4-BE49-F238E27FC236}">
                <a16:creationId xmlns:a16="http://schemas.microsoft.com/office/drawing/2014/main" id="{A6654C93-0ABB-4C8A-B96A-BF6E9A7591D8}"/>
              </a:ext>
            </a:extLst>
          </p:cNvPr>
          <p:cNvSpPr txBox="1"/>
          <p:nvPr userDrawn="1"/>
        </p:nvSpPr>
        <p:spPr>
          <a:xfrm>
            <a:off x="-3379986" y="2189940"/>
            <a:ext cx="2814320"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3" name="Tijdelijke aanduiding voor voettekst 4">
            <a:extLst>
              <a:ext uri="{FF2B5EF4-FFF2-40B4-BE49-F238E27FC236}">
                <a16:creationId xmlns:a16="http://schemas.microsoft.com/office/drawing/2014/main" id="{4394CF55-106A-4B1B-B4B9-71B61235F003}"/>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endParaRPr lang="nl-BE" dirty="0"/>
          </a:p>
        </p:txBody>
      </p:sp>
      <p:sp>
        <p:nvSpPr>
          <p:cNvPr id="214" name="Tijdelijke aanduiding voor dianummer 5">
            <a:extLst>
              <a:ext uri="{FF2B5EF4-FFF2-40B4-BE49-F238E27FC236}">
                <a16:creationId xmlns:a16="http://schemas.microsoft.com/office/drawing/2014/main" id="{39FEDDEF-8B3F-43FD-B07C-E2250DB1338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15" name="Gelijkbenige driehoek 214">
            <a:extLst>
              <a:ext uri="{FF2B5EF4-FFF2-40B4-BE49-F238E27FC236}">
                <a16:creationId xmlns:a16="http://schemas.microsoft.com/office/drawing/2014/main" id="{94933F71-A48D-466A-8004-86D66887F2D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16" name="Graphic 215">
            <a:extLst>
              <a:ext uri="{FF2B5EF4-FFF2-40B4-BE49-F238E27FC236}">
                <a16:creationId xmlns:a16="http://schemas.microsoft.com/office/drawing/2014/main" id="{C3DF04B4-C311-4ACE-A833-25F6927F9939}"/>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616461107"/>
      </p:ext>
    </p:extLst>
  </p:cSld>
  <p:clrMap bg1="lt1" tx1="dk1" bg2="lt2" tx2="dk2" accent1="accent1" accent2="accent2" accent3="accent3" accent4="accent4" accent5="accent5" accent6="accent6" hlink="hlink" folHlink="folHlink"/>
  <p:sldLayoutIdLst>
    <p:sldLayoutId id="2147483751" r:id="rId1"/>
    <p:sldLayoutId id="2147483830"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834"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839" r:id="rId28"/>
    <p:sldLayoutId id="2147483776" r:id="rId29"/>
    <p:sldLayoutId id="2147483777" r:id="rId30"/>
    <p:sldLayoutId id="2147483778" r:id="rId31"/>
    <p:sldLayoutId id="2147483779" r:id="rId32"/>
    <p:sldLayoutId id="2147483814" r:id="rId33"/>
    <p:sldLayoutId id="2147483815" r:id="rId34"/>
    <p:sldLayoutId id="2147483780" r:id="rId35"/>
    <p:sldLayoutId id="2147483781" r:id="rId36"/>
  </p:sldLayoutIdLst>
  <p:hf hd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06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79B6-77DA-76B7-C2A5-D9532A16896C}"/>
              </a:ext>
            </a:extLst>
          </p:cNvPr>
          <p:cNvSpPr>
            <a:spLocks noGrp="1"/>
          </p:cNvSpPr>
          <p:nvPr>
            <p:ph type="title"/>
          </p:nvPr>
        </p:nvSpPr>
        <p:spPr/>
        <p:txBody>
          <a:bodyPr/>
          <a:lstStyle/>
          <a:p>
            <a:r>
              <a:rPr lang="nl-BE" dirty="0" err="1"/>
              <a:t>Constructors</a:t>
            </a:r>
            <a:endParaRPr lang="nl-BE" dirty="0"/>
          </a:p>
        </p:txBody>
      </p:sp>
      <p:sp>
        <p:nvSpPr>
          <p:cNvPr id="3" name="Footer Placeholder 2">
            <a:extLst>
              <a:ext uri="{FF2B5EF4-FFF2-40B4-BE49-F238E27FC236}">
                <a16:creationId xmlns:a16="http://schemas.microsoft.com/office/drawing/2014/main" id="{DFAAD1A7-EBA3-C9FE-3F13-5C7D09A13331}"/>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ECC52324-C765-97B5-BB24-53AAB8FBCB5A}"/>
              </a:ext>
            </a:extLst>
          </p:cNvPr>
          <p:cNvSpPr>
            <a:spLocks noGrp="1"/>
          </p:cNvSpPr>
          <p:nvPr>
            <p:ph type="sldNum" sz="quarter" idx="12"/>
          </p:nvPr>
        </p:nvSpPr>
        <p:spPr/>
        <p:txBody>
          <a:bodyPr/>
          <a:lstStyle/>
          <a:p>
            <a:fld id="{FF88DA20-ED00-471C-9170-60F590CB400A}" type="slidenum">
              <a:rPr lang="nl-BE" smtClean="0"/>
              <a:t>10</a:t>
            </a:fld>
            <a:endParaRPr lang="nl-BE"/>
          </a:p>
        </p:txBody>
      </p:sp>
      <p:sp>
        <p:nvSpPr>
          <p:cNvPr id="5" name="Text Placeholder 4">
            <a:extLst>
              <a:ext uri="{FF2B5EF4-FFF2-40B4-BE49-F238E27FC236}">
                <a16:creationId xmlns:a16="http://schemas.microsoft.com/office/drawing/2014/main" id="{9527BCE8-1CA3-449E-0257-D6137CF8C844}"/>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AF902735-12C7-D200-3606-A13BBE088889}"/>
              </a:ext>
            </a:extLst>
          </p:cNvPr>
          <p:cNvSpPr>
            <a:spLocks noGrp="1"/>
          </p:cNvSpPr>
          <p:nvPr>
            <p:ph type="body" sz="quarter" idx="14"/>
          </p:nvPr>
        </p:nvSpPr>
        <p:spPr/>
        <p:txBody>
          <a:bodyPr/>
          <a:lstStyle/>
          <a:p>
            <a:r>
              <a:rPr lang="nl-BE" sz="2400" dirty="0"/>
              <a:t>Met behulp van een </a:t>
            </a:r>
            <a:r>
              <a:rPr lang="nl-BE" sz="2400" b="1" dirty="0" err="1"/>
              <a:t>constructor</a:t>
            </a:r>
            <a:r>
              <a:rPr lang="nl-BE" sz="2400" dirty="0"/>
              <a:t> kunnen de waarden van een object snel </a:t>
            </a:r>
            <a:r>
              <a:rPr lang="nl-BE" sz="2400" dirty="0" err="1"/>
              <a:t>geïnitialiseerd</a:t>
            </a:r>
            <a:r>
              <a:rPr lang="nl-BE" sz="2400" dirty="0"/>
              <a:t> worden</a:t>
            </a:r>
          </a:p>
        </p:txBody>
      </p:sp>
      <p:sp>
        <p:nvSpPr>
          <p:cNvPr id="7" name="TextBox 6">
            <a:extLst>
              <a:ext uri="{FF2B5EF4-FFF2-40B4-BE49-F238E27FC236}">
                <a16:creationId xmlns:a16="http://schemas.microsoft.com/office/drawing/2014/main" id="{DCADA029-8BC1-592D-87D3-36DF3D3C1DA2}"/>
              </a:ext>
            </a:extLst>
          </p:cNvPr>
          <p:cNvSpPr txBox="1"/>
          <p:nvPr/>
        </p:nvSpPr>
        <p:spPr>
          <a:xfrm>
            <a:off x="658812" y="3025302"/>
            <a:ext cx="5780899" cy="2292935"/>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Auto</a:t>
            </a:r>
            <a:r>
              <a:rPr lang="nl-BE"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Bouwjaar</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r>
              <a:rPr lang="en-US" sz="1100" dirty="0">
                <a:solidFill>
                  <a:srgbClr val="0000FF"/>
                </a:solidFill>
                <a:latin typeface="Cascadia Mono" panose="020B0609020000020004" pitchFamily="49" charset="0"/>
              </a:rPr>
              <a:t>     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Merk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string</a:t>
            </a:r>
            <a:r>
              <a:rPr lang="nl-BE" sz="1100" dirty="0">
                <a:solidFill>
                  <a:srgbClr val="000000"/>
                </a:solidFill>
                <a:latin typeface="Cascadia Mono" panose="020B0609020000020004" pitchFamily="49" charset="0"/>
              </a:rPr>
              <a:t> Kenteken { </a:t>
            </a:r>
            <a:r>
              <a:rPr lang="nl-BE" sz="1100" dirty="0">
                <a:solidFill>
                  <a:srgbClr val="0000FF"/>
                </a:solidFill>
                <a:latin typeface="Cascadia Mono" panose="020B0609020000020004" pitchFamily="49" charset="0"/>
              </a:rPr>
              <a:t>get</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set</a:t>
            </a:r>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Auto</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int</a:t>
            </a:r>
            <a:r>
              <a:rPr lang="nl-BE" sz="1100" dirty="0">
                <a:solidFill>
                  <a:srgbClr val="000000"/>
                </a:solidFill>
                <a:latin typeface="Cascadia Mono" panose="020B0609020000020004" pitchFamily="49" charset="0"/>
              </a:rPr>
              <a:t> bouwjaar, </a:t>
            </a:r>
            <a:r>
              <a:rPr lang="nl-BE" sz="1100" dirty="0">
                <a:solidFill>
                  <a:srgbClr val="0000FF"/>
                </a:solidFill>
                <a:latin typeface="Cascadia Mono" panose="020B0609020000020004" pitchFamily="49" charset="0"/>
              </a:rPr>
              <a:t>string</a:t>
            </a:r>
            <a:r>
              <a:rPr lang="nl-BE" sz="1100" dirty="0">
                <a:solidFill>
                  <a:srgbClr val="000000"/>
                </a:solidFill>
                <a:latin typeface="Cascadia Mono" panose="020B0609020000020004" pitchFamily="49" charset="0"/>
              </a:rPr>
              <a:t> merk, </a:t>
            </a:r>
            <a:r>
              <a:rPr lang="nl-BE" sz="1100" dirty="0">
                <a:solidFill>
                  <a:srgbClr val="0000FF"/>
                </a:solidFill>
                <a:latin typeface="Cascadia Mono" panose="020B0609020000020004" pitchFamily="49" charset="0"/>
              </a:rPr>
              <a:t>string</a:t>
            </a:r>
            <a:r>
              <a:rPr lang="nl-BE" sz="1100" dirty="0">
                <a:solidFill>
                  <a:srgbClr val="000000"/>
                </a:solidFill>
                <a:latin typeface="Cascadia Mono" panose="020B0609020000020004" pitchFamily="49" charset="0"/>
              </a:rPr>
              <a:t> kenteken) {</a:t>
            </a:r>
          </a:p>
          <a:p>
            <a:r>
              <a:rPr lang="nl-BE" sz="1100" dirty="0">
                <a:solidFill>
                  <a:srgbClr val="000000"/>
                </a:solidFill>
                <a:latin typeface="Cascadia Mono" panose="020B0609020000020004" pitchFamily="49" charset="0"/>
              </a:rPr>
              <a:t>         Bouwjaar = bouwjaar;</a:t>
            </a:r>
          </a:p>
          <a:p>
            <a:r>
              <a:rPr lang="nl-BE" sz="1100" dirty="0">
                <a:solidFill>
                  <a:srgbClr val="000000"/>
                </a:solidFill>
                <a:latin typeface="Cascadia Mono" panose="020B0609020000020004" pitchFamily="49" charset="0"/>
              </a:rPr>
              <a:t>         Merk = merk;</a:t>
            </a:r>
          </a:p>
          <a:p>
            <a:r>
              <a:rPr lang="nl-BE" sz="1100" dirty="0">
                <a:solidFill>
                  <a:srgbClr val="000000"/>
                </a:solidFill>
                <a:latin typeface="Cascadia Mono" panose="020B0609020000020004" pitchFamily="49" charset="0"/>
              </a:rPr>
              <a:t>         Kenteken = kenteken;</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8000"/>
                </a:solidFill>
                <a:latin typeface="Cascadia Mono" panose="020B0609020000020004" pitchFamily="49" charset="0"/>
              </a:rPr>
              <a:t>     //rest van de klasse</a:t>
            </a:r>
          </a:p>
          <a:p>
            <a:r>
              <a:rPr lang="nl-BE" sz="1100" dirty="0">
                <a:solidFill>
                  <a:srgbClr val="000000"/>
                </a:solidFill>
                <a:latin typeface="Cascadia Mono" panose="020B0609020000020004" pitchFamily="49" charset="0"/>
              </a:rPr>
              <a:t> }</a:t>
            </a:r>
            <a:endParaRPr lang="nl-BE" sz="1100" dirty="0"/>
          </a:p>
        </p:txBody>
      </p:sp>
      <p:sp>
        <p:nvSpPr>
          <p:cNvPr id="8" name="TextBox 7">
            <a:extLst>
              <a:ext uri="{FF2B5EF4-FFF2-40B4-BE49-F238E27FC236}">
                <a16:creationId xmlns:a16="http://schemas.microsoft.com/office/drawing/2014/main" id="{689764F0-8429-4426-7306-F2414945B2FE}"/>
              </a:ext>
            </a:extLst>
          </p:cNvPr>
          <p:cNvSpPr txBox="1"/>
          <p:nvPr/>
        </p:nvSpPr>
        <p:spPr>
          <a:xfrm>
            <a:off x="6745084" y="3025302"/>
            <a:ext cx="4788103" cy="938719"/>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Auto</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auto</a:t>
            </a:r>
            <a:r>
              <a:rPr lang="nl-BE" sz="1100" dirty="0">
                <a:solidFill>
                  <a:srgbClr val="000000"/>
                </a:solidFill>
                <a:latin typeface="Cascadia Mono" panose="020B0609020000020004" pitchFamily="49" charset="0"/>
              </a:rPr>
              <a:t> = </a:t>
            </a:r>
            <a:r>
              <a:rPr lang="nl-BE" sz="1100" b="1" dirty="0">
                <a:solidFill>
                  <a:srgbClr val="0000FF"/>
                </a:solidFill>
                <a:latin typeface="Cascadia Mono" panose="020B0609020000020004" pitchFamily="49" charset="0"/>
              </a:rPr>
              <a:t>new</a:t>
            </a:r>
            <a:r>
              <a:rPr lang="nl-BE" sz="1100" b="1" dirty="0">
                <a:solidFill>
                  <a:srgbClr val="000000"/>
                </a:solidFill>
                <a:latin typeface="Cascadia Mono" panose="020B0609020000020004" pitchFamily="49" charset="0"/>
              </a:rPr>
              <a:t> </a:t>
            </a:r>
            <a:r>
              <a:rPr lang="nl-BE" sz="1100" b="1" dirty="0">
                <a:solidFill>
                  <a:schemeClr val="accent3">
                    <a:lumMod val="75000"/>
                  </a:schemeClr>
                </a:solidFill>
                <a:latin typeface="Cascadia Mono" panose="020B0609020000020004" pitchFamily="49" charset="0"/>
              </a:rPr>
              <a:t>Auto</a:t>
            </a:r>
            <a:r>
              <a:rPr lang="nl-BE" sz="1100" b="1" dirty="0">
                <a:solidFill>
                  <a:srgbClr val="000000"/>
                </a:solidFill>
                <a:latin typeface="Cascadia Mono" panose="020B0609020000020004" pitchFamily="49" charset="0"/>
              </a:rPr>
              <a:t>(2020, </a:t>
            </a:r>
            <a:r>
              <a:rPr lang="nl-BE" sz="1100" b="1" dirty="0">
                <a:solidFill>
                  <a:srgbClr val="A31515"/>
                </a:solidFill>
                <a:latin typeface="Cascadia Mono" panose="020B0609020000020004" pitchFamily="49" charset="0"/>
              </a:rPr>
              <a:t>"Volvo"</a:t>
            </a:r>
            <a:r>
              <a:rPr lang="nl-BE" sz="1100" b="1" dirty="0">
                <a:solidFill>
                  <a:srgbClr val="000000"/>
                </a:solidFill>
                <a:latin typeface="Cascadia Mono" panose="020B0609020000020004" pitchFamily="49" charset="0"/>
              </a:rPr>
              <a:t>, </a:t>
            </a:r>
            <a:r>
              <a:rPr lang="nl-BE" sz="1100" b="1" dirty="0">
                <a:solidFill>
                  <a:srgbClr val="A31515"/>
                </a:solidFill>
                <a:latin typeface="Cascadia Mono" panose="020B0609020000020004" pitchFamily="49" charset="0"/>
              </a:rPr>
              <a:t>"1-ABC-123"</a:t>
            </a:r>
            <a:r>
              <a:rPr lang="nl-BE" sz="1100" b="1"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auto.Bouwjaar</a:t>
            </a:r>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//2020</a:t>
            </a:r>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auto.Merk</a:t>
            </a:r>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//"Volvo"</a:t>
            </a:r>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auto.Kenteken</a:t>
            </a:r>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//"1-ABC-123"</a:t>
            </a:r>
            <a:endParaRPr lang="nl-BE" sz="1100" dirty="0"/>
          </a:p>
        </p:txBody>
      </p:sp>
    </p:spTree>
    <p:extLst>
      <p:ext uri="{BB962C8B-B14F-4D97-AF65-F5344CB8AC3E}">
        <p14:creationId xmlns:p14="http://schemas.microsoft.com/office/powerpoint/2010/main" val="4331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1996-D1DB-6B86-DA8F-689AAA9DDCC2}"/>
              </a:ext>
            </a:extLst>
          </p:cNvPr>
          <p:cNvSpPr>
            <a:spLocks noGrp="1"/>
          </p:cNvSpPr>
          <p:nvPr>
            <p:ph type="title"/>
          </p:nvPr>
        </p:nvSpPr>
        <p:spPr/>
        <p:txBody>
          <a:bodyPr/>
          <a:lstStyle/>
          <a:p>
            <a:r>
              <a:rPr lang="nl-BE" dirty="0" err="1"/>
              <a:t>Constructors</a:t>
            </a:r>
            <a:endParaRPr lang="nl-BE" dirty="0"/>
          </a:p>
        </p:txBody>
      </p:sp>
      <p:sp>
        <p:nvSpPr>
          <p:cNvPr id="3" name="Footer Placeholder 2">
            <a:extLst>
              <a:ext uri="{FF2B5EF4-FFF2-40B4-BE49-F238E27FC236}">
                <a16:creationId xmlns:a16="http://schemas.microsoft.com/office/drawing/2014/main" id="{7560DCBC-516B-5B1C-DFCA-ADCBE426F32B}"/>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1CCCF256-7B65-0E59-CC06-992C7137D95E}"/>
              </a:ext>
            </a:extLst>
          </p:cNvPr>
          <p:cNvSpPr>
            <a:spLocks noGrp="1"/>
          </p:cNvSpPr>
          <p:nvPr>
            <p:ph type="sldNum" sz="quarter" idx="12"/>
          </p:nvPr>
        </p:nvSpPr>
        <p:spPr/>
        <p:txBody>
          <a:bodyPr/>
          <a:lstStyle/>
          <a:p>
            <a:fld id="{FF88DA20-ED00-471C-9170-60F590CB400A}" type="slidenum">
              <a:rPr lang="nl-BE" smtClean="0"/>
              <a:t>11</a:t>
            </a:fld>
            <a:endParaRPr lang="nl-BE"/>
          </a:p>
        </p:txBody>
      </p:sp>
      <p:sp>
        <p:nvSpPr>
          <p:cNvPr id="5" name="Text Placeholder 4">
            <a:extLst>
              <a:ext uri="{FF2B5EF4-FFF2-40B4-BE49-F238E27FC236}">
                <a16:creationId xmlns:a16="http://schemas.microsoft.com/office/drawing/2014/main" id="{D7A942B9-BCF8-A2A7-FC4D-316A1F51A7A9}"/>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1FF42EDC-443C-D9AB-A1B4-05E1894157CD}"/>
              </a:ext>
            </a:extLst>
          </p:cNvPr>
          <p:cNvSpPr>
            <a:spLocks noGrp="1"/>
          </p:cNvSpPr>
          <p:nvPr>
            <p:ph type="body" sz="quarter" idx="14"/>
          </p:nvPr>
        </p:nvSpPr>
        <p:spPr>
          <a:xfrm>
            <a:off x="526928" y="2317936"/>
            <a:ext cx="11007964" cy="3605213"/>
          </a:xfrm>
        </p:spPr>
        <p:txBody>
          <a:bodyPr/>
          <a:lstStyle/>
          <a:p>
            <a:r>
              <a:rPr lang="nl-BE" b="1" dirty="0"/>
              <a:t>OPGELET: </a:t>
            </a:r>
            <a:r>
              <a:rPr lang="nl-BE" dirty="0"/>
              <a:t>wanneer je </a:t>
            </a:r>
            <a:r>
              <a:rPr lang="nl-BE" b="1" dirty="0">
                <a:solidFill>
                  <a:schemeClr val="accent6"/>
                </a:solidFill>
              </a:rPr>
              <a:t>zelf géén </a:t>
            </a:r>
            <a:r>
              <a:rPr lang="nl-BE" b="1" dirty="0" err="1">
                <a:solidFill>
                  <a:schemeClr val="accent6"/>
                </a:solidFill>
              </a:rPr>
              <a:t>constructor</a:t>
            </a:r>
            <a:r>
              <a:rPr lang="nl-BE" b="1" dirty="0">
                <a:solidFill>
                  <a:schemeClr val="accent6"/>
                </a:solidFill>
              </a:rPr>
              <a:t> </a:t>
            </a:r>
            <a:r>
              <a:rPr lang="nl-BE" dirty="0"/>
              <a:t>definieert, voorziet de compiler een </a:t>
            </a:r>
            <a:r>
              <a:rPr lang="nl-BE" b="1" dirty="0">
                <a:solidFill>
                  <a:schemeClr val="accent6"/>
                </a:solidFill>
              </a:rPr>
              <a:t>default-</a:t>
            </a:r>
            <a:r>
              <a:rPr lang="nl-BE" b="1" dirty="0" err="1">
                <a:solidFill>
                  <a:schemeClr val="accent6"/>
                </a:solidFill>
              </a:rPr>
              <a:t>constructor</a:t>
            </a:r>
            <a:r>
              <a:rPr lang="nl-BE" dirty="0"/>
              <a:t> (zonder parameters).</a:t>
            </a:r>
          </a:p>
          <a:p>
            <a:pPr marL="0" indent="0">
              <a:buNone/>
            </a:pPr>
            <a:endParaRPr lang="nl-BE" dirty="0"/>
          </a:p>
          <a:p>
            <a:pPr marL="0" indent="0">
              <a:buNone/>
            </a:pPr>
            <a:r>
              <a:rPr lang="nl-BE" dirty="0"/>
              <a:t>Wanneer je </a:t>
            </a:r>
            <a:r>
              <a:rPr lang="nl-BE" b="1" dirty="0">
                <a:solidFill>
                  <a:schemeClr val="accent6"/>
                </a:solidFill>
              </a:rPr>
              <a:t>zélf een </a:t>
            </a:r>
            <a:r>
              <a:rPr lang="nl-BE" b="1" dirty="0" err="1">
                <a:solidFill>
                  <a:schemeClr val="accent6"/>
                </a:solidFill>
              </a:rPr>
              <a:t>constructor</a:t>
            </a:r>
            <a:r>
              <a:rPr lang="nl-BE" b="1" dirty="0">
                <a:solidFill>
                  <a:schemeClr val="accent6"/>
                </a:solidFill>
              </a:rPr>
              <a:t> voorziet</a:t>
            </a:r>
            <a:r>
              <a:rPr lang="nl-BE" dirty="0"/>
              <a:t>, zal de klasse </a:t>
            </a:r>
            <a:r>
              <a:rPr lang="nl-BE" b="1" dirty="0">
                <a:solidFill>
                  <a:schemeClr val="accent6"/>
                </a:solidFill>
              </a:rPr>
              <a:t>géén default-</a:t>
            </a:r>
            <a:r>
              <a:rPr lang="nl-BE" b="1" dirty="0" err="1">
                <a:solidFill>
                  <a:schemeClr val="accent6"/>
                </a:solidFill>
              </a:rPr>
              <a:t>constructor</a:t>
            </a:r>
            <a:r>
              <a:rPr lang="nl-BE" dirty="0"/>
              <a:t> meer krijgen! In dat geval, kan je enkel de </a:t>
            </a:r>
            <a:r>
              <a:rPr lang="nl-BE" dirty="0" err="1"/>
              <a:t>constructor</a:t>
            </a:r>
            <a:r>
              <a:rPr lang="nl-BE" dirty="0"/>
              <a:t>(s) gebruiken die je zélf gedefinieerd hebt.</a:t>
            </a:r>
          </a:p>
        </p:txBody>
      </p:sp>
      <p:pic>
        <p:nvPicPr>
          <p:cNvPr id="8" name="Picture 7" descr="A yellow triangle sign&#10;&#10;Description automatically generated with medium confidence">
            <a:extLst>
              <a:ext uri="{FF2B5EF4-FFF2-40B4-BE49-F238E27FC236}">
                <a16:creationId xmlns:a16="http://schemas.microsoft.com/office/drawing/2014/main" id="{8817C44C-A96D-009D-2AA2-28D653F83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980" y="316476"/>
            <a:ext cx="1614251" cy="1490492"/>
          </a:xfrm>
          <a:prstGeom prst="rect">
            <a:avLst/>
          </a:prstGeom>
        </p:spPr>
      </p:pic>
    </p:spTree>
    <p:extLst>
      <p:ext uri="{BB962C8B-B14F-4D97-AF65-F5344CB8AC3E}">
        <p14:creationId xmlns:p14="http://schemas.microsoft.com/office/powerpoint/2010/main" val="96173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BC2B-08F8-6CDE-3256-8CDD0C0D9FB9}"/>
              </a:ext>
            </a:extLst>
          </p:cNvPr>
          <p:cNvSpPr>
            <a:spLocks noGrp="1"/>
          </p:cNvSpPr>
          <p:nvPr>
            <p:ph type="title"/>
          </p:nvPr>
        </p:nvSpPr>
        <p:spPr/>
        <p:txBody>
          <a:bodyPr/>
          <a:lstStyle/>
          <a:p>
            <a:r>
              <a:rPr lang="nl-BE" dirty="0"/>
              <a:t>Object </a:t>
            </a:r>
            <a:r>
              <a:rPr lang="nl-BE" dirty="0" err="1"/>
              <a:t>initializers</a:t>
            </a:r>
            <a:endParaRPr lang="nl-BE" dirty="0"/>
          </a:p>
        </p:txBody>
      </p:sp>
      <p:sp>
        <p:nvSpPr>
          <p:cNvPr id="3" name="Footer Placeholder 2">
            <a:extLst>
              <a:ext uri="{FF2B5EF4-FFF2-40B4-BE49-F238E27FC236}">
                <a16:creationId xmlns:a16="http://schemas.microsoft.com/office/drawing/2014/main" id="{B539F265-3EA3-CA8A-FDA7-388AE2D60FFC}"/>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132CA18B-60F8-2B0B-61ED-BB5621C96988}"/>
              </a:ext>
            </a:extLst>
          </p:cNvPr>
          <p:cNvSpPr>
            <a:spLocks noGrp="1"/>
          </p:cNvSpPr>
          <p:nvPr>
            <p:ph type="sldNum" sz="quarter" idx="12"/>
          </p:nvPr>
        </p:nvSpPr>
        <p:spPr/>
        <p:txBody>
          <a:bodyPr/>
          <a:lstStyle/>
          <a:p>
            <a:fld id="{FF88DA20-ED00-471C-9170-60F590CB400A}" type="slidenum">
              <a:rPr lang="nl-BE" smtClean="0"/>
              <a:t>12</a:t>
            </a:fld>
            <a:endParaRPr lang="nl-BE"/>
          </a:p>
        </p:txBody>
      </p:sp>
      <p:sp>
        <p:nvSpPr>
          <p:cNvPr id="5" name="Text Placeholder 4">
            <a:extLst>
              <a:ext uri="{FF2B5EF4-FFF2-40B4-BE49-F238E27FC236}">
                <a16:creationId xmlns:a16="http://schemas.microsoft.com/office/drawing/2014/main" id="{7F3F2321-AE35-9719-9A44-9352F47891A7}"/>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0E85E6FF-BA26-0618-1BC6-AA496C23310F}"/>
              </a:ext>
            </a:extLst>
          </p:cNvPr>
          <p:cNvSpPr>
            <a:spLocks noGrp="1"/>
          </p:cNvSpPr>
          <p:nvPr>
            <p:ph type="body" sz="quarter" idx="14"/>
          </p:nvPr>
        </p:nvSpPr>
        <p:spPr>
          <a:xfrm>
            <a:off x="658812" y="1704299"/>
            <a:ext cx="10874375" cy="3605213"/>
          </a:xfrm>
        </p:spPr>
        <p:txBody>
          <a:bodyPr/>
          <a:lstStyle/>
          <a:p>
            <a:r>
              <a:rPr lang="nl-BE" dirty="0"/>
              <a:t>Een andere manier om de </a:t>
            </a:r>
            <a:r>
              <a:rPr lang="nl-BE" dirty="0" err="1"/>
              <a:t>properties</a:t>
            </a:r>
            <a:r>
              <a:rPr lang="nl-BE" dirty="0"/>
              <a:t> van een object te initialiseren, is door gebruik te maken van </a:t>
            </a:r>
            <a:r>
              <a:rPr lang="nl-BE" b="1" dirty="0"/>
              <a:t>object </a:t>
            </a:r>
            <a:r>
              <a:rPr lang="nl-BE" b="1" dirty="0" err="1"/>
              <a:t>initializers</a:t>
            </a:r>
            <a:endParaRPr lang="nl-BE" b="1" dirty="0"/>
          </a:p>
          <a:p>
            <a:pPr lvl="1"/>
            <a:r>
              <a:rPr lang="nl-BE" dirty="0"/>
              <a:t>Je hoeft dan </a:t>
            </a:r>
            <a:r>
              <a:rPr lang="nl-BE" b="1" dirty="0"/>
              <a:t>geen </a:t>
            </a:r>
            <a:r>
              <a:rPr lang="nl-BE" b="1" dirty="0" err="1"/>
              <a:t>constructor</a:t>
            </a:r>
            <a:r>
              <a:rPr lang="nl-BE" b="1" dirty="0"/>
              <a:t> </a:t>
            </a:r>
            <a:r>
              <a:rPr lang="nl-BE" dirty="0"/>
              <a:t>te voorzien voor de klasse</a:t>
            </a:r>
          </a:p>
        </p:txBody>
      </p:sp>
      <p:sp>
        <p:nvSpPr>
          <p:cNvPr id="7" name="TextBox 6">
            <a:extLst>
              <a:ext uri="{FF2B5EF4-FFF2-40B4-BE49-F238E27FC236}">
                <a16:creationId xmlns:a16="http://schemas.microsoft.com/office/drawing/2014/main" id="{88116B17-E8EF-4819-ACE7-902A6640A543}"/>
              </a:ext>
            </a:extLst>
          </p:cNvPr>
          <p:cNvSpPr txBox="1"/>
          <p:nvPr/>
        </p:nvSpPr>
        <p:spPr>
          <a:xfrm>
            <a:off x="1099226" y="3555186"/>
            <a:ext cx="5379396" cy="1754326"/>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Auto</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auto</a:t>
            </a:r>
            <a:r>
              <a:rPr lang="nl-BE" sz="1200" dirty="0">
                <a:solidFill>
                  <a:srgbClr val="000000"/>
                </a:solidFill>
                <a:latin typeface="Cascadia Mono" panose="020B0609020000020004" pitchFamily="49" charset="0"/>
              </a:rPr>
              <a:t> = </a:t>
            </a:r>
            <a:r>
              <a:rPr lang="nl-BE" sz="1200" dirty="0">
                <a:solidFill>
                  <a:srgbClr val="0000FF"/>
                </a:solidFill>
                <a:latin typeface="Cascadia Mono" panose="020B0609020000020004" pitchFamily="49" charset="0"/>
              </a:rPr>
              <a:t>new</a:t>
            </a:r>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Auto</a:t>
            </a:r>
            <a:r>
              <a:rPr lang="nl-BE" sz="1200" dirty="0">
                <a:solidFill>
                  <a:srgbClr val="000000"/>
                </a:solidFill>
                <a:latin typeface="Cascadia Mono" panose="020B0609020000020004" pitchFamily="49" charset="0"/>
              </a:rPr>
              <a:t>() </a:t>
            </a:r>
            <a:r>
              <a:rPr lang="nl-BE" sz="1200" b="1"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Bouwjaar = 2020</a:t>
            </a:r>
            <a:r>
              <a:rPr lang="nl-BE" sz="1200" b="1"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Merk = </a:t>
            </a:r>
            <a:r>
              <a:rPr lang="nl-BE" sz="1200" dirty="0">
                <a:solidFill>
                  <a:srgbClr val="A31515"/>
                </a:solidFill>
                <a:latin typeface="Cascadia Mono" panose="020B0609020000020004" pitchFamily="49" charset="0"/>
              </a:rPr>
              <a:t>"Volvo"</a:t>
            </a:r>
            <a:r>
              <a:rPr lang="nl-BE" sz="1200" b="1"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Kenteken = </a:t>
            </a:r>
            <a:r>
              <a:rPr lang="nl-BE" sz="1200" dirty="0">
                <a:solidFill>
                  <a:srgbClr val="A31515"/>
                </a:solidFill>
                <a:latin typeface="Cascadia Mono" panose="020B0609020000020004" pitchFamily="49" charset="0"/>
              </a:rPr>
              <a:t>"1-ABC-123"</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b="1" dirty="0">
                <a:solidFill>
                  <a:srgbClr val="000000"/>
                </a:solidFill>
                <a:latin typeface="Cascadia Mono" panose="020B0609020000020004" pitchFamily="49" charset="0"/>
              </a:rPr>
              <a:t>};</a:t>
            </a:r>
          </a:p>
          <a:p>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err="1">
                <a:solidFill>
                  <a:schemeClr val="accent3">
                    <a:lumMod val="75000"/>
                  </a:schemeClr>
                </a:solidFill>
                <a:latin typeface="Cascadia Mono" panose="020B0609020000020004" pitchFamily="49" charset="0"/>
              </a:rPr>
              <a:t>Console</a:t>
            </a:r>
            <a:r>
              <a:rPr lang="nl-BE" sz="1200" dirty="0" err="1">
                <a:solidFill>
                  <a:srgbClr val="000000"/>
                </a:solidFill>
                <a:latin typeface="Cascadia Mono" panose="020B0609020000020004" pitchFamily="49" charset="0"/>
              </a:rPr>
              <a:t>.</a:t>
            </a:r>
            <a:r>
              <a:rPr lang="nl-BE" sz="1200" dirty="0" err="1">
                <a:solidFill>
                  <a:schemeClr val="accent6">
                    <a:lumMod val="75000"/>
                  </a:schemeClr>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err="1">
                <a:solidFill>
                  <a:srgbClr val="000000"/>
                </a:solidFill>
                <a:latin typeface="Cascadia Mono" panose="020B0609020000020004" pitchFamily="49" charset="0"/>
              </a:rPr>
              <a:t>auto.Bouwjaar</a:t>
            </a:r>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//2020</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err="1">
                <a:solidFill>
                  <a:schemeClr val="accent3">
                    <a:lumMod val="75000"/>
                  </a:schemeClr>
                </a:solidFill>
                <a:latin typeface="Cascadia Mono" panose="020B0609020000020004" pitchFamily="49" charset="0"/>
              </a:rPr>
              <a:t>Console</a:t>
            </a:r>
            <a:r>
              <a:rPr lang="nl-BE" sz="1200" dirty="0" err="1">
                <a:solidFill>
                  <a:srgbClr val="000000"/>
                </a:solidFill>
                <a:latin typeface="Cascadia Mono" panose="020B0609020000020004" pitchFamily="49" charset="0"/>
              </a:rPr>
              <a:t>.</a:t>
            </a:r>
            <a:r>
              <a:rPr lang="nl-BE" sz="1200" dirty="0" err="1">
                <a:solidFill>
                  <a:schemeClr val="accent6">
                    <a:lumMod val="75000"/>
                  </a:schemeClr>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err="1">
                <a:solidFill>
                  <a:srgbClr val="000000"/>
                </a:solidFill>
                <a:latin typeface="Cascadia Mono" panose="020B0609020000020004" pitchFamily="49" charset="0"/>
              </a:rPr>
              <a:t>auto.Merk</a:t>
            </a:r>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//"Volvo"</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err="1">
                <a:solidFill>
                  <a:schemeClr val="accent3">
                    <a:lumMod val="75000"/>
                  </a:schemeClr>
                </a:solidFill>
                <a:latin typeface="Cascadia Mono" panose="020B0609020000020004" pitchFamily="49" charset="0"/>
              </a:rPr>
              <a:t>Console</a:t>
            </a:r>
            <a:r>
              <a:rPr lang="nl-BE" sz="1200" dirty="0" err="1">
                <a:solidFill>
                  <a:srgbClr val="000000"/>
                </a:solidFill>
                <a:latin typeface="Cascadia Mono" panose="020B0609020000020004" pitchFamily="49" charset="0"/>
              </a:rPr>
              <a:t>.</a:t>
            </a:r>
            <a:r>
              <a:rPr lang="nl-BE" sz="1200" dirty="0" err="1">
                <a:solidFill>
                  <a:schemeClr val="accent6">
                    <a:lumMod val="75000"/>
                  </a:schemeClr>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err="1">
                <a:solidFill>
                  <a:srgbClr val="000000"/>
                </a:solidFill>
                <a:latin typeface="Cascadia Mono" panose="020B0609020000020004" pitchFamily="49" charset="0"/>
              </a:rPr>
              <a:t>auto.Kenteken</a:t>
            </a:r>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//"1-ABC-123"</a:t>
            </a:r>
            <a:endParaRPr lang="nl-BE" sz="1200" dirty="0"/>
          </a:p>
        </p:txBody>
      </p:sp>
    </p:spTree>
    <p:extLst>
      <p:ext uri="{BB962C8B-B14F-4D97-AF65-F5344CB8AC3E}">
        <p14:creationId xmlns:p14="http://schemas.microsoft.com/office/powerpoint/2010/main" val="131294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9BE7-80CC-35D4-1038-2A2AC16C72C7}"/>
              </a:ext>
            </a:extLst>
          </p:cNvPr>
          <p:cNvSpPr>
            <a:spLocks noGrp="1"/>
          </p:cNvSpPr>
          <p:nvPr>
            <p:ph type="title"/>
          </p:nvPr>
        </p:nvSpPr>
        <p:spPr/>
        <p:txBody>
          <a:bodyPr/>
          <a:lstStyle/>
          <a:p>
            <a:r>
              <a:rPr lang="nl-BE" dirty="0" err="1"/>
              <a:t>Static</a:t>
            </a:r>
            <a:endParaRPr lang="nl-BE" dirty="0"/>
          </a:p>
        </p:txBody>
      </p:sp>
      <p:sp>
        <p:nvSpPr>
          <p:cNvPr id="3" name="Footer Placeholder 2">
            <a:extLst>
              <a:ext uri="{FF2B5EF4-FFF2-40B4-BE49-F238E27FC236}">
                <a16:creationId xmlns:a16="http://schemas.microsoft.com/office/drawing/2014/main" id="{F8A887A5-2968-1FFF-14E7-954733BD215F}"/>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E4AE98EB-5D78-82F3-B9A5-D4019BC5473A}"/>
              </a:ext>
            </a:extLst>
          </p:cNvPr>
          <p:cNvSpPr>
            <a:spLocks noGrp="1"/>
          </p:cNvSpPr>
          <p:nvPr>
            <p:ph type="sldNum" sz="quarter" idx="12"/>
          </p:nvPr>
        </p:nvSpPr>
        <p:spPr/>
        <p:txBody>
          <a:bodyPr/>
          <a:lstStyle/>
          <a:p>
            <a:fld id="{FF88DA20-ED00-471C-9170-60F590CB400A}" type="slidenum">
              <a:rPr lang="nl-BE" smtClean="0"/>
              <a:t>13</a:t>
            </a:fld>
            <a:endParaRPr lang="nl-BE"/>
          </a:p>
        </p:txBody>
      </p:sp>
      <p:sp>
        <p:nvSpPr>
          <p:cNvPr id="5" name="Text Placeholder 4">
            <a:extLst>
              <a:ext uri="{FF2B5EF4-FFF2-40B4-BE49-F238E27FC236}">
                <a16:creationId xmlns:a16="http://schemas.microsoft.com/office/drawing/2014/main" id="{4153D7BB-ADBB-EC6D-5D9A-2D0CDFADA56D}"/>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5017F640-D69D-3368-35B0-C2516E6FC9DC}"/>
              </a:ext>
            </a:extLst>
          </p:cNvPr>
          <p:cNvSpPr>
            <a:spLocks noGrp="1"/>
          </p:cNvSpPr>
          <p:nvPr>
            <p:ph type="body" sz="quarter" idx="14"/>
          </p:nvPr>
        </p:nvSpPr>
        <p:spPr>
          <a:xfrm>
            <a:off x="658813" y="1956277"/>
            <a:ext cx="10874375" cy="3605213"/>
          </a:xfrm>
        </p:spPr>
        <p:txBody>
          <a:bodyPr/>
          <a:lstStyle/>
          <a:p>
            <a:r>
              <a:rPr lang="nl-BE" dirty="0"/>
              <a:t>Fields en methodes kunnen ook </a:t>
            </a:r>
            <a:r>
              <a:rPr lang="nl-BE" dirty="0" err="1"/>
              <a:t>static</a:t>
            </a:r>
            <a:r>
              <a:rPr lang="nl-BE" dirty="0"/>
              <a:t> gedeclareerd worden</a:t>
            </a:r>
          </a:p>
          <a:p>
            <a:pPr lvl="1"/>
            <a:r>
              <a:rPr lang="nl-BE" dirty="0"/>
              <a:t>In dit geval behoort field/methode niet tot een specifiek object, maar tot de klasse (d.w.z. alle instanties van deze klasse)</a:t>
            </a:r>
          </a:p>
          <a:p>
            <a:pPr lvl="1"/>
            <a:r>
              <a:rPr lang="nl-BE" b="1" dirty="0"/>
              <a:t>Opgelet: </a:t>
            </a:r>
            <a:r>
              <a:rPr lang="nl-BE" dirty="0"/>
              <a:t>de waarde van een </a:t>
            </a:r>
            <a:r>
              <a:rPr lang="nl-BE" dirty="0" err="1"/>
              <a:t>static</a:t>
            </a:r>
            <a:r>
              <a:rPr lang="nl-BE" dirty="0"/>
              <a:t> field is dus in elk object van deze klasse gelijk!</a:t>
            </a:r>
          </a:p>
          <a:p>
            <a:pPr lvl="1"/>
            <a:r>
              <a:rPr lang="nl-BE" dirty="0"/>
              <a:t>Field/methode kan rechtstreeks op klasse aangeroepen worden (geen instantie van object nodig)</a:t>
            </a:r>
          </a:p>
          <a:p>
            <a:pPr lvl="1"/>
            <a:r>
              <a:rPr lang="nl-BE" dirty="0"/>
              <a:t>Een </a:t>
            </a:r>
            <a:r>
              <a:rPr lang="nl-BE" dirty="0" err="1"/>
              <a:t>static</a:t>
            </a:r>
            <a:r>
              <a:rPr lang="nl-BE" dirty="0"/>
              <a:t> methode kan </a:t>
            </a:r>
            <a:r>
              <a:rPr lang="nl-BE" b="1" dirty="0"/>
              <a:t>enkel</a:t>
            </a:r>
            <a:r>
              <a:rPr lang="nl-BE" dirty="0"/>
              <a:t> </a:t>
            </a:r>
            <a:r>
              <a:rPr lang="nl-BE" b="1" dirty="0"/>
              <a:t>andere </a:t>
            </a:r>
            <a:r>
              <a:rPr lang="nl-BE" b="1" dirty="0" err="1"/>
              <a:t>static</a:t>
            </a:r>
            <a:r>
              <a:rPr lang="nl-BE" b="1" dirty="0"/>
              <a:t> methoden/fields gebruiken</a:t>
            </a:r>
          </a:p>
        </p:txBody>
      </p:sp>
    </p:spTree>
    <p:extLst>
      <p:ext uri="{BB962C8B-B14F-4D97-AF65-F5344CB8AC3E}">
        <p14:creationId xmlns:p14="http://schemas.microsoft.com/office/powerpoint/2010/main" val="128599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4000-E8C6-53F0-2C89-8A5A4D675E90}"/>
              </a:ext>
            </a:extLst>
          </p:cNvPr>
          <p:cNvSpPr>
            <a:spLocks noGrp="1"/>
          </p:cNvSpPr>
          <p:nvPr>
            <p:ph type="title"/>
          </p:nvPr>
        </p:nvSpPr>
        <p:spPr/>
        <p:txBody>
          <a:bodyPr/>
          <a:lstStyle/>
          <a:p>
            <a:r>
              <a:rPr lang="nl-BE" dirty="0" err="1"/>
              <a:t>Static</a:t>
            </a:r>
            <a:endParaRPr lang="nl-BE" dirty="0"/>
          </a:p>
        </p:txBody>
      </p:sp>
      <p:sp>
        <p:nvSpPr>
          <p:cNvPr id="3" name="Footer Placeholder 2">
            <a:extLst>
              <a:ext uri="{FF2B5EF4-FFF2-40B4-BE49-F238E27FC236}">
                <a16:creationId xmlns:a16="http://schemas.microsoft.com/office/drawing/2014/main" id="{FE4A7BA0-9F3B-2FF3-27C3-7D19F6D5C08E}"/>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8D71ED0A-3510-83B6-6E8C-274402A7F929}"/>
              </a:ext>
            </a:extLst>
          </p:cNvPr>
          <p:cNvSpPr>
            <a:spLocks noGrp="1"/>
          </p:cNvSpPr>
          <p:nvPr>
            <p:ph type="sldNum" sz="quarter" idx="12"/>
          </p:nvPr>
        </p:nvSpPr>
        <p:spPr/>
        <p:txBody>
          <a:bodyPr/>
          <a:lstStyle/>
          <a:p>
            <a:fld id="{FF88DA20-ED00-471C-9170-60F590CB400A}" type="slidenum">
              <a:rPr lang="nl-BE" smtClean="0"/>
              <a:t>14</a:t>
            </a:fld>
            <a:endParaRPr lang="nl-BE"/>
          </a:p>
        </p:txBody>
      </p:sp>
      <p:sp>
        <p:nvSpPr>
          <p:cNvPr id="5" name="Text Placeholder 4">
            <a:extLst>
              <a:ext uri="{FF2B5EF4-FFF2-40B4-BE49-F238E27FC236}">
                <a16:creationId xmlns:a16="http://schemas.microsoft.com/office/drawing/2014/main" id="{9860C133-C306-96D9-15A9-FE1B97266600}"/>
              </a:ext>
            </a:extLst>
          </p:cNvPr>
          <p:cNvSpPr>
            <a:spLocks noGrp="1"/>
          </p:cNvSpPr>
          <p:nvPr>
            <p:ph type="body" sz="quarter" idx="13"/>
          </p:nvPr>
        </p:nvSpPr>
        <p:spPr/>
        <p:txBody>
          <a:bodyPr/>
          <a:lstStyle/>
          <a:p>
            <a:endParaRPr lang="nl-BE"/>
          </a:p>
        </p:txBody>
      </p:sp>
      <p:sp>
        <p:nvSpPr>
          <p:cNvPr id="7" name="TextBox 6">
            <a:extLst>
              <a:ext uri="{FF2B5EF4-FFF2-40B4-BE49-F238E27FC236}">
                <a16:creationId xmlns:a16="http://schemas.microsoft.com/office/drawing/2014/main" id="{CD117231-5DAB-2447-4B5B-8C04295B08DB}"/>
              </a:ext>
            </a:extLst>
          </p:cNvPr>
          <p:cNvSpPr txBox="1"/>
          <p:nvPr/>
        </p:nvSpPr>
        <p:spPr>
          <a:xfrm>
            <a:off x="807970" y="2070784"/>
            <a:ext cx="5484811" cy="1954381"/>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User</a:t>
            </a:r>
            <a:r>
              <a:rPr lang="nl-BE"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b="1" dirty="0">
                <a:solidFill>
                  <a:srgbClr val="0000FF"/>
                </a:solidFill>
                <a:latin typeface="Cascadia Mono" panose="020B0609020000020004" pitchFamily="49" charset="0"/>
              </a:rPr>
              <a:t>static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MIN_PASSWORD_LENGTH = 8;</a:t>
            </a:r>
          </a:p>
          <a:p>
            <a:endParaRPr lang="nl-BE" sz="1100" dirty="0">
              <a:solidFill>
                <a:srgbClr val="000000"/>
              </a:solidFill>
              <a:latin typeface="Cascadia Mono" panose="020B0609020000020004" pitchFamily="49" charset="0"/>
            </a:endParaRPr>
          </a:p>
          <a:p>
            <a:r>
              <a:rPr lang="en-US" sz="1100" dirty="0">
                <a:solidFill>
                  <a:srgbClr val="0000FF"/>
                </a:solidFill>
                <a:latin typeface="Cascadia Mono" panose="020B0609020000020004" pitchFamily="49" charset="0"/>
              </a:rPr>
              <a:t>     public</a:t>
            </a:r>
            <a:r>
              <a:rPr lang="en-US" sz="1100" dirty="0">
                <a:solidFill>
                  <a:srgbClr val="000000"/>
                </a:solidFill>
                <a:latin typeface="Cascadia Mono" panose="020B0609020000020004" pitchFamily="49" charset="0"/>
              </a:rPr>
              <a:t> </a:t>
            </a:r>
            <a:r>
              <a:rPr lang="en-US" sz="1100" b="1" dirty="0">
                <a:solidFill>
                  <a:srgbClr val="0000FF"/>
                </a:solidFill>
                <a:latin typeface="Cascadia Mono" panose="020B0609020000020004" pitchFamily="49" charset="0"/>
              </a:rPr>
              <a:t>static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bool</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CheckPassword</a:t>
            </a:r>
            <a:r>
              <a:rPr lang="en-US" sz="1100" dirty="0">
                <a:solidFill>
                  <a:srgbClr val="000000"/>
                </a:solidFill>
                <a:latin typeface="Cascadia Mono" panose="020B0609020000020004" pitchFamily="49" charset="0"/>
              </a:rPr>
              <a:t>(</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password) </a:t>
            </a:r>
            <a:r>
              <a:rPr lang="nl-BE"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if</a:t>
            </a:r>
            <a:r>
              <a:rPr lang="en-US" sz="1100" dirty="0">
                <a:solidFill>
                  <a:srgbClr val="000000"/>
                </a:solidFill>
                <a:latin typeface="Cascadia Mono" panose="020B0609020000020004" pitchFamily="49" charset="0"/>
              </a:rPr>
              <a:t>(</a:t>
            </a:r>
            <a:r>
              <a:rPr lang="en-US" sz="1100" dirty="0" err="1">
                <a:solidFill>
                  <a:srgbClr val="000000"/>
                </a:solidFill>
                <a:latin typeface="Cascadia Mono" panose="020B0609020000020004" pitchFamily="49" charset="0"/>
              </a:rPr>
              <a:t>password.Length</a:t>
            </a:r>
            <a:r>
              <a:rPr lang="en-US" sz="1100" dirty="0">
                <a:solidFill>
                  <a:srgbClr val="000000"/>
                </a:solidFill>
                <a:latin typeface="Cascadia Mono" panose="020B0609020000020004" pitchFamily="49" charset="0"/>
              </a:rPr>
              <a:t> &lt; </a:t>
            </a:r>
            <a:r>
              <a:rPr lang="en-US" sz="1100" b="1" dirty="0">
                <a:solidFill>
                  <a:srgbClr val="000000"/>
                </a:solidFill>
                <a:latin typeface="Cascadia Mono" panose="020B0609020000020004" pitchFamily="49" charset="0"/>
              </a:rPr>
              <a:t>MIN_PASSWORD_LENGTH</a:t>
            </a:r>
            <a:r>
              <a:rPr lang="en-US" sz="1100" dirty="0">
                <a:solidFill>
                  <a:srgbClr val="000000"/>
                </a:solidFill>
                <a:latin typeface="Cascadia Mono" panose="020B0609020000020004" pitchFamily="49" charset="0"/>
              </a:rPr>
              <a:t>) </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return</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false</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return</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true</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8" name="TextBox 7">
            <a:extLst>
              <a:ext uri="{FF2B5EF4-FFF2-40B4-BE49-F238E27FC236}">
                <a16:creationId xmlns:a16="http://schemas.microsoft.com/office/drawing/2014/main" id="{10ADD8F0-18C2-43A8-CDED-C1CE6F12B0A1}"/>
              </a:ext>
            </a:extLst>
          </p:cNvPr>
          <p:cNvSpPr txBox="1"/>
          <p:nvPr/>
        </p:nvSpPr>
        <p:spPr>
          <a:xfrm>
            <a:off x="4289024" y="3179737"/>
            <a:ext cx="2105290" cy="338554"/>
          </a:xfrm>
          <a:prstGeom prst="rect">
            <a:avLst/>
          </a:prstGeom>
          <a:noFill/>
        </p:spPr>
        <p:txBody>
          <a:bodyPr wrap="square" rtlCol="0">
            <a:spAutoFit/>
          </a:bodyPr>
          <a:lstStyle/>
          <a:p>
            <a:r>
              <a:rPr lang="nl-BE" sz="1600" b="1" dirty="0">
                <a:solidFill>
                  <a:schemeClr val="accent6"/>
                </a:solidFill>
              </a:rPr>
              <a:t>Ok, want ook </a:t>
            </a:r>
            <a:r>
              <a:rPr lang="nl-BE" sz="1600" b="1" dirty="0" err="1">
                <a:solidFill>
                  <a:schemeClr val="accent6"/>
                </a:solidFill>
              </a:rPr>
              <a:t>static</a:t>
            </a:r>
            <a:r>
              <a:rPr lang="nl-BE" sz="1600" b="1" dirty="0">
                <a:solidFill>
                  <a:schemeClr val="accent6"/>
                </a:solidFill>
              </a:rPr>
              <a:t>!</a:t>
            </a:r>
          </a:p>
        </p:txBody>
      </p:sp>
      <p:cxnSp>
        <p:nvCxnSpPr>
          <p:cNvPr id="10" name="Straight Arrow Connector 9">
            <a:extLst>
              <a:ext uri="{FF2B5EF4-FFF2-40B4-BE49-F238E27FC236}">
                <a16:creationId xmlns:a16="http://schemas.microsoft.com/office/drawing/2014/main" id="{8B8E471D-DA4E-C244-7417-E1CA6AFE0924}"/>
              </a:ext>
            </a:extLst>
          </p:cNvPr>
          <p:cNvCxnSpPr/>
          <p:nvPr/>
        </p:nvCxnSpPr>
        <p:spPr>
          <a:xfrm flipH="1" flipV="1">
            <a:off x="4418085" y="3045416"/>
            <a:ext cx="303072" cy="182959"/>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4C77BCE0-1A6F-E8F6-676E-1604CBFDBEC6}"/>
              </a:ext>
            </a:extLst>
          </p:cNvPr>
          <p:cNvSpPr txBox="1"/>
          <p:nvPr/>
        </p:nvSpPr>
        <p:spPr>
          <a:xfrm>
            <a:off x="760344" y="4896668"/>
            <a:ext cx="5532437" cy="430887"/>
          </a:xfrm>
          <a:prstGeom prst="rect">
            <a:avLst/>
          </a:prstGeom>
          <a:noFill/>
          <a:ln>
            <a:solidFill>
              <a:schemeClr val="tx2"/>
            </a:solidFill>
          </a:ln>
        </p:spPr>
        <p:txBody>
          <a:bodyPr wrap="square" rtlCol="0">
            <a:spAutoFit/>
          </a:bodyPr>
          <a:lstStyle/>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lengte</a:t>
            </a:r>
            <a:r>
              <a:rPr lang="en-US" sz="1100" dirty="0">
                <a:solidFill>
                  <a:srgbClr val="000000"/>
                </a:solidFill>
                <a:latin typeface="Cascadia Mono" panose="020B0609020000020004" pitchFamily="49" charset="0"/>
              </a:rPr>
              <a:t> = </a:t>
            </a:r>
            <a:r>
              <a:rPr lang="en-US" sz="1100" dirty="0" err="1">
                <a:solidFill>
                  <a:schemeClr val="accent3">
                    <a:lumMod val="75000"/>
                  </a:schemeClr>
                </a:solidFill>
                <a:latin typeface="Cascadia Mono" panose="020B0609020000020004" pitchFamily="49" charset="0"/>
              </a:rPr>
              <a:t>User</a:t>
            </a:r>
            <a:r>
              <a:rPr lang="en-US" sz="1100" dirty="0" err="1">
                <a:solidFill>
                  <a:srgbClr val="000000"/>
                </a:solidFill>
                <a:latin typeface="Cascadia Mono" panose="020B0609020000020004" pitchFamily="49" charset="0"/>
              </a:rPr>
              <a:t>.MIN_PASSWORD_LENGTH</a:t>
            </a:r>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//static field</a:t>
            </a:r>
            <a:endParaRPr lang="en-US"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a:t>
            </a:r>
            <a:r>
              <a:rPr lang="nl-BE" sz="1100" dirty="0" err="1">
                <a:solidFill>
                  <a:srgbClr val="0000FF"/>
                </a:solidFill>
                <a:latin typeface="Cascadia Mono" panose="020B0609020000020004" pitchFamily="49" charset="0"/>
              </a:rPr>
              <a:t>bool</a:t>
            </a:r>
            <a:r>
              <a:rPr lang="nl-BE" sz="1100" dirty="0">
                <a:solidFill>
                  <a:srgbClr val="000000"/>
                </a:solidFill>
                <a:latin typeface="Cascadia Mono" panose="020B0609020000020004" pitchFamily="49" charset="0"/>
              </a:rPr>
              <a:t> geldig = </a:t>
            </a:r>
            <a:r>
              <a:rPr lang="nl-BE" sz="1100" dirty="0" err="1">
                <a:solidFill>
                  <a:schemeClr val="accent3">
                    <a:lumMod val="75000"/>
                  </a:schemeClr>
                </a:solidFill>
                <a:latin typeface="Cascadia Mono" panose="020B0609020000020004" pitchFamily="49" charset="0"/>
              </a:rPr>
              <a:t>User</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CheckPassword</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"Admin123!"</a:t>
            </a:r>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a:t>
            </a:r>
            <a:r>
              <a:rPr lang="nl-BE" sz="1100" dirty="0" err="1">
                <a:solidFill>
                  <a:srgbClr val="008000"/>
                </a:solidFill>
                <a:latin typeface="Cascadia Mono" panose="020B0609020000020004" pitchFamily="49" charset="0"/>
              </a:rPr>
              <a:t>static</a:t>
            </a:r>
            <a:r>
              <a:rPr lang="nl-BE" sz="1100" dirty="0">
                <a:solidFill>
                  <a:srgbClr val="008000"/>
                </a:solidFill>
                <a:latin typeface="Cascadia Mono" panose="020B0609020000020004" pitchFamily="49" charset="0"/>
              </a:rPr>
              <a:t> methode</a:t>
            </a:r>
            <a:endParaRPr lang="nl-BE" sz="1100" dirty="0"/>
          </a:p>
        </p:txBody>
      </p:sp>
      <p:sp>
        <p:nvSpPr>
          <p:cNvPr id="12" name="TextBox 11">
            <a:extLst>
              <a:ext uri="{FF2B5EF4-FFF2-40B4-BE49-F238E27FC236}">
                <a16:creationId xmlns:a16="http://schemas.microsoft.com/office/drawing/2014/main" id="{9D51C25E-5FCB-0CFB-5973-72758DAFC019}"/>
              </a:ext>
            </a:extLst>
          </p:cNvPr>
          <p:cNvSpPr txBox="1"/>
          <p:nvPr/>
        </p:nvSpPr>
        <p:spPr>
          <a:xfrm>
            <a:off x="717468" y="4476523"/>
            <a:ext cx="3852153" cy="369332"/>
          </a:xfrm>
          <a:prstGeom prst="rect">
            <a:avLst/>
          </a:prstGeom>
          <a:noFill/>
        </p:spPr>
        <p:txBody>
          <a:bodyPr wrap="square" rtlCol="0">
            <a:spAutoFit/>
          </a:bodyPr>
          <a:lstStyle/>
          <a:p>
            <a:r>
              <a:rPr lang="nl-BE" b="1" u="sng" dirty="0"/>
              <a:t>Gebruik van </a:t>
            </a:r>
            <a:r>
              <a:rPr lang="nl-BE" b="1" u="sng" dirty="0" err="1"/>
              <a:t>static-keyword</a:t>
            </a:r>
            <a:r>
              <a:rPr lang="nl-BE" b="1" u="sng" dirty="0"/>
              <a:t>:</a:t>
            </a:r>
          </a:p>
        </p:txBody>
      </p:sp>
      <p:sp>
        <p:nvSpPr>
          <p:cNvPr id="13" name="TextBox 12">
            <a:extLst>
              <a:ext uri="{FF2B5EF4-FFF2-40B4-BE49-F238E27FC236}">
                <a16:creationId xmlns:a16="http://schemas.microsoft.com/office/drawing/2014/main" id="{1B5DB56B-BBCF-0E48-0361-9E5D548B13F8}"/>
              </a:ext>
            </a:extLst>
          </p:cNvPr>
          <p:cNvSpPr txBox="1"/>
          <p:nvPr/>
        </p:nvSpPr>
        <p:spPr>
          <a:xfrm>
            <a:off x="781527" y="1638661"/>
            <a:ext cx="3852153" cy="369332"/>
          </a:xfrm>
          <a:prstGeom prst="rect">
            <a:avLst/>
          </a:prstGeom>
          <a:noFill/>
        </p:spPr>
        <p:txBody>
          <a:bodyPr wrap="square" rtlCol="0">
            <a:spAutoFit/>
          </a:bodyPr>
          <a:lstStyle/>
          <a:p>
            <a:r>
              <a:rPr lang="nl-BE" b="1" u="sng" dirty="0"/>
              <a:t>Voorbeeld:</a:t>
            </a:r>
          </a:p>
        </p:txBody>
      </p:sp>
      <p:sp>
        <p:nvSpPr>
          <p:cNvPr id="14" name="TextBox 13">
            <a:extLst>
              <a:ext uri="{FF2B5EF4-FFF2-40B4-BE49-F238E27FC236}">
                <a16:creationId xmlns:a16="http://schemas.microsoft.com/office/drawing/2014/main" id="{C92C6EC3-B6B3-2F81-7E36-871900808712}"/>
              </a:ext>
            </a:extLst>
          </p:cNvPr>
          <p:cNvSpPr txBox="1"/>
          <p:nvPr/>
        </p:nvSpPr>
        <p:spPr>
          <a:xfrm>
            <a:off x="6673174" y="2070784"/>
            <a:ext cx="4861718" cy="646331"/>
          </a:xfrm>
          <a:prstGeom prst="rect">
            <a:avLst/>
          </a:prstGeom>
          <a:noFill/>
        </p:spPr>
        <p:txBody>
          <a:bodyPr wrap="square" rtlCol="0">
            <a:spAutoFit/>
          </a:bodyPr>
          <a:lstStyle/>
          <a:p>
            <a:r>
              <a:rPr lang="nl-BE" dirty="0"/>
              <a:t>Methode </a:t>
            </a:r>
            <a:r>
              <a:rPr lang="nl-BE" sz="1600" dirty="0" err="1">
                <a:latin typeface="Consolas" panose="020B0609020204030204" pitchFamily="49" charset="0"/>
              </a:rPr>
              <a:t>CheckPassword</a:t>
            </a:r>
            <a:r>
              <a:rPr lang="nl-BE" dirty="0"/>
              <a:t> mag enkel gebruik maken van </a:t>
            </a:r>
            <a:r>
              <a:rPr lang="nl-BE" dirty="0" err="1"/>
              <a:t>static</a:t>
            </a:r>
            <a:r>
              <a:rPr lang="nl-BE" dirty="0"/>
              <a:t> fields en andere </a:t>
            </a:r>
            <a:r>
              <a:rPr lang="nl-BE" dirty="0" err="1"/>
              <a:t>static</a:t>
            </a:r>
            <a:r>
              <a:rPr lang="nl-BE" dirty="0"/>
              <a:t> methoden</a:t>
            </a:r>
          </a:p>
        </p:txBody>
      </p:sp>
      <p:sp>
        <p:nvSpPr>
          <p:cNvPr id="15" name="TextBox 14">
            <a:extLst>
              <a:ext uri="{FF2B5EF4-FFF2-40B4-BE49-F238E27FC236}">
                <a16:creationId xmlns:a16="http://schemas.microsoft.com/office/drawing/2014/main" id="{0E7BE5A3-E458-AFA5-4D7B-C5694A5F0E4B}"/>
              </a:ext>
            </a:extLst>
          </p:cNvPr>
          <p:cNvSpPr txBox="1"/>
          <p:nvPr/>
        </p:nvSpPr>
        <p:spPr>
          <a:xfrm>
            <a:off x="6673174" y="4788945"/>
            <a:ext cx="4861718" cy="646331"/>
          </a:xfrm>
          <a:prstGeom prst="rect">
            <a:avLst/>
          </a:prstGeom>
          <a:noFill/>
        </p:spPr>
        <p:txBody>
          <a:bodyPr wrap="square" rtlCol="0">
            <a:spAutoFit/>
          </a:bodyPr>
          <a:lstStyle/>
          <a:p>
            <a:r>
              <a:rPr lang="nl-BE" dirty="0"/>
              <a:t>Géén instantie van klasse user nodig, rechtstreeks aanroepen op klasse</a:t>
            </a:r>
          </a:p>
        </p:txBody>
      </p:sp>
    </p:spTree>
    <p:extLst>
      <p:ext uri="{BB962C8B-B14F-4D97-AF65-F5344CB8AC3E}">
        <p14:creationId xmlns:p14="http://schemas.microsoft.com/office/powerpoint/2010/main" val="84465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9DE9-3DBB-3C6F-BE76-18FC26D68775}"/>
              </a:ext>
            </a:extLst>
          </p:cNvPr>
          <p:cNvSpPr>
            <a:spLocks noGrp="1"/>
          </p:cNvSpPr>
          <p:nvPr>
            <p:ph type="title"/>
          </p:nvPr>
        </p:nvSpPr>
        <p:spPr/>
        <p:txBody>
          <a:bodyPr/>
          <a:lstStyle/>
          <a:p>
            <a:r>
              <a:rPr lang="nl-BE" dirty="0" err="1"/>
              <a:t>Static</a:t>
            </a:r>
            <a:endParaRPr lang="nl-BE" dirty="0"/>
          </a:p>
        </p:txBody>
      </p:sp>
      <p:sp>
        <p:nvSpPr>
          <p:cNvPr id="3" name="Footer Placeholder 2">
            <a:extLst>
              <a:ext uri="{FF2B5EF4-FFF2-40B4-BE49-F238E27FC236}">
                <a16:creationId xmlns:a16="http://schemas.microsoft.com/office/drawing/2014/main" id="{F3D9DFD1-90FE-4504-A83A-CF74EDB772D4}"/>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94119CE2-1F6C-1EED-1B73-B7A5A1A253FF}"/>
              </a:ext>
            </a:extLst>
          </p:cNvPr>
          <p:cNvSpPr>
            <a:spLocks noGrp="1"/>
          </p:cNvSpPr>
          <p:nvPr>
            <p:ph type="sldNum" sz="quarter" idx="12"/>
          </p:nvPr>
        </p:nvSpPr>
        <p:spPr/>
        <p:txBody>
          <a:bodyPr/>
          <a:lstStyle/>
          <a:p>
            <a:fld id="{FF88DA20-ED00-471C-9170-60F590CB400A}" type="slidenum">
              <a:rPr lang="nl-BE" smtClean="0"/>
              <a:t>15</a:t>
            </a:fld>
            <a:endParaRPr lang="nl-BE"/>
          </a:p>
        </p:txBody>
      </p:sp>
      <p:sp>
        <p:nvSpPr>
          <p:cNvPr id="5" name="Text Placeholder 4">
            <a:extLst>
              <a:ext uri="{FF2B5EF4-FFF2-40B4-BE49-F238E27FC236}">
                <a16:creationId xmlns:a16="http://schemas.microsoft.com/office/drawing/2014/main" id="{D2BBBD39-0577-ABBF-C959-48736B59D547}"/>
              </a:ext>
            </a:extLst>
          </p:cNvPr>
          <p:cNvSpPr>
            <a:spLocks noGrp="1"/>
          </p:cNvSpPr>
          <p:nvPr>
            <p:ph type="body" sz="quarter" idx="13"/>
          </p:nvPr>
        </p:nvSpPr>
        <p:spPr/>
        <p:txBody>
          <a:bodyPr/>
          <a:lstStyle/>
          <a:p>
            <a:endParaRPr lang="nl-BE"/>
          </a:p>
        </p:txBody>
      </p:sp>
      <p:sp>
        <p:nvSpPr>
          <p:cNvPr id="7" name="TextBox 6">
            <a:extLst>
              <a:ext uri="{FF2B5EF4-FFF2-40B4-BE49-F238E27FC236}">
                <a16:creationId xmlns:a16="http://schemas.microsoft.com/office/drawing/2014/main" id="{973FE1DB-0C99-57A9-A86F-237DE4C46706}"/>
              </a:ext>
            </a:extLst>
          </p:cNvPr>
          <p:cNvSpPr txBox="1"/>
          <p:nvPr/>
        </p:nvSpPr>
        <p:spPr>
          <a:xfrm>
            <a:off x="658813" y="1934597"/>
            <a:ext cx="4979987" cy="1615827"/>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Teller</a:t>
            </a:r>
            <a:r>
              <a:rPr lang="nl-BE" sz="1100" dirty="0">
                <a:solidFill>
                  <a:srgbClr val="000000"/>
                </a:solidFill>
                <a:latin typeface="Cascadia Mono" panose="020B0609020000020004" pitchFamily="49" charset="0"/>
              </a:rPr>
              <a:t> {</a:t>
            </a:r>
          </a:p>
          <a:p>
            <a:r>
              <a:rPr lang="nb-NO" sz="1100" dirty="0">
                <a:solidFill>
                  <a:srgbClr val="000000"/>
                </a:solidFill>
                <a:latin typeface="Cascadia Mono" panose="020B0609020000020004" pitchFamily="49" charset="0"/>
              </a:rPr>
              <a:t>     </a:t>
            </a:r>
            <a:r>
              <a:rPr lang="nb-NO" sz="1100" dirty="0">
                <a:solidFill>
                  <a:srgbClr val="0000FF"/>
                </a:solidFill>
                <a:latin typeface="Cascadia Mono" panose="020B0609020000020004" pitchFamily="49" charset="0"/>
              </a:rPr>
              <a:t>private</a:t>
            </a:r>
            <a:r>
              <a:rPr lang="nb-NO" sz="1100" dirty="0">
                <a:solidFill>
                  <a:srgbClr val="000000"/>
                </a:solidFill>
                <a:latin typeface="Cascadia Mono" panose="020B0609020000020004" pitchFamily="49" charset="0"/>
              </a:rPr>
              <a:t> </a:t>
            </a:r>
            <a:r>
              <a:rPr lang="nb-NO" sz="1100" b="1" dirty="0">
                <a:solidFill>
                  <a:srgbClr val="0000FF"/>
                </a:solidFill>
                <a:latin typeface="Cascadia Mono" panose="020B0609020000020004" pitchFamily="49" charset="0"/>
              </a:rPr>
              <a:t>static</a:t>
            </a:r>
            <a:r>
              <a:rPr lang="nb-NO" sz="1100" dirty="0">
                <a:solidFill>
                  <a:srgbClr val="000000"/>
                </a:solidFill>
                <a:latin typeface="Cascadia Mono" panose="020B0609020000020004" pitchFamily="49" charset="0"/>
              </a:rPr>
              <a:t> </a:t>
            </a:r>
            <a:r>
              <a:rPr lang="nb-NO" sz="1100" dirty="0">
                <a:solidFill>
                  <a:srgbClr val="0000FF"/>
                </a:solidFill>
                <a:latin typeface="Cascadia Mono" panose="020B0609020000020004" pitchFamily="49" charset="0"/>
              </a:rPr>
              <a:t>int</a:t>
            </a:r>
            <a:r>
              <a:rPr lang="nb-NO" sz="1100" dirty="0">
                <a:solidFill>
                  <a:srgbClr val="000000"/>
                </a:solidFill>
                <a:latin typeface="Cascadia Mono" panose="020B0609020000020004" pitchFamily="49" charset="0"/>
              </a:rPr>
              <a:t> _teller = 0;</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Verhoog() {</a:t>
            </a:r>
          </a:p>
          <a:p>
            <a:r>
              <a:rPr lang="nl-BE" sz="1100" dirty="0">
                <a:solidFill>
                  <a:srgbClr val="000000"/>
                </a:solidFill>
                <a:latin typeface="Cascadia Mono" panose="020B0609020000020004" pitchFamily="49" charset="0"/>
              </a:rPr>
              <a:t>         _teller++;</a:t>
            </a:r>
          </a:p>
          <a:p>
            <a:r>
              <a:rPr lang="nl-BE"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Waarde</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_teller; } }</a:t>
            </a:r>
          </a:p>
          <a:p>
            <a:r>
              <a:rPr lang="nl-BE" sz="1100" dirty="0">
                <a:solidFill>
                  <a:srgbClr val="000000"/>
                </a:solidFill>
                <a:latin typeface="Cascadia Mono" panose="020B0609020000020004" pitchFamily="49" charset="0"/>
              </a:rPr>
              <a:t> }</a:t>
            </a:r>
            <a:endParaRPr lang="nl-BE" sz="1100" dirty="0"/>
          </a:p>
        </p:txBody>
      </p:sp>
      <p:sp>
        <p:nvSpPr>
          <p:cNvPr id="8" name="TextBox 7">
            <a:extLst>
              <a:ext uri="{FF2B5EF4-FFF2-40B4-BE49-F238E27FC236}">
                <a16:creationId xmlns:a16="http://schemas.microsoft.com/office/drawing/2014/main" id="{30D44F3E-2E42-6CD7-EE1E-80D2D7520331}"/>
              </a:ext>
            </a:extLst>
          </p:cNvPr>
          <p:cNvSpPr txBox="1"/>
          <p:nvPr/>
        </p:nvSpPr>
        <p:spPr>
          <a:xfrm>
            <a:off x="658813" y="4083828"/>
            <a:ext cx="4979987" cy="1446550"/>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Teller</a:t>
            </a:r>
            <a:r>
              <a:rPr lang="nl-BE" sz="1100" dirty="0">
                <a:solidFill>
                  <a:srgbClr val="000000"/>
                </a:solidFill>
                <a:latin typeface="Cascadia Mono" panose="020B0609020000020004" pitchFamily="49" charset="0"/>
              </a:rPr>
              <a:t> teller1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Teller</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Teller</a:t>
            </a:r>
            <a:r>
              <a:rPr lang="nl-BE" sz="1100" dirty="0">
                <a:solidFill>
                  <a:srgbClr val="000000"/>
                </a:solidFill>
                <a:latin typeface="Cascadia Mono" panose="020B0609020000020004" pitchFamily="49" charset="0"/>
              </a:rPr>
              <a:t> teller2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Teller</a:t>
            </a:r>
            <a:r>
              <a:rPr lang="nl-BE"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teller1.</a:t>
            </a:r>
            <a:r>
              <a:rPr lang="nl-BE" sz="1100" dirty="0">
                <a:solidFill>
                  <a:schemeClr val="accent6">
                    <a:lumMod val="75000"/>
                  </a:schemeClr>
                </a:solidFill>
                <a:latin typeface="Cascadia Mono" panose="020B0609020000020004" pitchFamily="49" charset="0"/>
              </a:rPr>
              <a:t>Verhoog</a:t>
            </a:r>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//verhoog waarde via teller1</a:t>
            </a:r>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teller2.</a:t>
            </a:r>
            <a:r>
              <a:rPr lang="nl-BE" sz="1100" dirty="0">
                <a:solidFill>
                  <a:schemeClr val="accent6">
                    <a:lumMod val="75000"/>
                  </a:schemeClr>
                </a:solidFill>
                <a:latin typeface="Cascadia Mono" panose="020B0609020000020004" pitchFamily="49" charset="0"/>
              </a:rPr>
              <a:t>Verhoog</a:t>
            </a:r>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//verhoog waarde via teller2</a:t>
            </a:r>
            <a:endParaRPr lang="nl-BE" sz="1100" dirty="0">
              <a:solidFill>
                <a:srgbClr val="000000"/>
              </a:solidFill>
              <a:latin typeface="Cascadia Mono" panose="020B0609020000020004" pitchFamily="49" charset="0"/>
            </a:endParaRP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$"Waarde teller1: </a:t>
            </a:r>
            <a:r>
              <a:rPr lang="nl-BE" sz="1100" dirty="0">
                <a:solidFill>
                  <a:srgbClr val="000000"/>
                </a:solidFill>
                <a:latin typeface="Cascadia Mono" panose="020B0609020000020004" pitchFamily="49" charset="0"/>
              </a:rPr>
              <a:t>{teller1.Waarde}</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$"Waarde teller2: </a:t>
            </a:r>
            <a:r>
              <a:rPr lang="nl-BE" sz="1100" dirty="0">
                <a:solidFill>
                  <a:srgbClr val="000000"/>
                </a:solidFill>
                <a:latin typeface="Cascadia Mono" panose="020B0609020000020004" pitchFamily="49" charset="0"/>
              </a:rPr>
              <a:t>{teller2.Waarde}</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endParaRPr lang="nl-BE" sz="1100" dirty="0"/>
          </a:p>
        </p:txBody>
      </p:sp>
      <p:pic>
        <p:nvPicPr>
          <p:cNvPr id="10" name="Picture 9">
            <a:extLst>
              <a:ext uri="{FF2B5EF4-FFF2-40B4-BE49-F238E27FC236}">
                <a16:creationId xmlns:a16="http://schemas.microsoft.com/office/drawing/2014/main" id="{C0391E91-85EA-CCFE-9D50-256BC630EC48}"/>
              </a:ext>
            </a:extLst>
          </p:cNvPr>
          <p:cNvPicPr>
            <a:picLocks noChangeAspect="1"/>
          </p:cNvPicPr>
          <p:nvPr/>
        </p:nvPicPr>
        <p:blipFill>
          <a:blip r:embed="rId2"/>
          <a:stretch>
            <a:fillRect/>
          </a:stretch>
        </p:blipFill>
        <p:spPr>
          <a:xfrm>
            <a:off x="6309217" y="3371884"/>
            <a:ext cx="2593213" cy="1275806"/>
          </a:xfrm>
          <a:prstGeom prst="rect">
            <a:avLst/>
          </a:prstGeom>
        </p:spPr>
      </p:pic>
      <p:sp>
        <p:nvSpPr>
          <p:cNvPr id="11" name="TextBox 10">
            <a:extLst>
              <a:ext uri="{FF2B5EF4-FFF2-40B4-BE49-F238E27FC236}">
                <a16:creationId xmlns:a16="http://schemas.microsoft.com/office/drawing/2014/main" id="{DAD45CC2-7DC9-F98F-B0BE-F4444AEBD700}"/>
              </a:ext>
            </a:extLst>
          </p:cNvPr>
          <p:cNvSpPr txBox="1"/>
          <p:nvPr/>
        </p:nvSpPr>
        <p:spPr>
          <a:xfrm>
            <a:off x="6096000" y="2455675"/>
            <a:ext cx="5612860" cy="646331"/>
          </a:xfrm>
          <a:prstGeom prst="rect">
            <a:avLst/>
          </a:prstGeom>
          <a:noFill/>
        </p:spPr>
        <p:txBody>
          <a:bodyPr wrap="square" rtlCol="0">
            <a:spAutoFit/>
          </a:bodyPr>
          <a:lstStyle/>
          <a:p>
            <a:r>
              <a:rPr lang="nl-BE" dirty="0"/>
              <a:t>De waarde van de variabele </a:t>
            </a:r>
            <a:r>
              <a:rPr lang="nl-BE" sz="1600" dirty="0">
                <a:latin typeface="Consolas" panose="020B0609020204030204" pitchFamily="49" charset="0"/>
              </a:rPr>
              <a:t>_teller </a:t>
            </a:r>
            <a:r>
              <a:rPr lang="nl-BE" dirty="0"/>
              <a:t>wordt gedeeld door </a:t>
            </a:r>
            <a:r>
              <a:rPr lang="nl-BE" b="1" dirty="0"/>
              <a:t>alle instanties </a:t>
            </a:r>
            <a:r>
              <a:rPr lang="nl-BE" dirty="0"/>
              <a:t>van de klasse Teller!</a:t>
            </a:r>
          </a:p>
        </p:txBody>
      </p:sp>
      <p:sp>
        <p:nvSpPr>
          <p:cNvPr id="12" name="TextBox 11">
            <a:extLst>
              <a:ext uri="{FF2B5EF4-FFF2-40B4-BE49-F238E27FC236}">
                <a16:creationId xmlns:a16="http://schemas.microsoft.com/office/drawing/2014/main" id="{5ACE1983-C4F1-7E1F-EE79-8FA4F52DA374}"/>
              </a:ext>
            </a:extLst>
          </p:cNvPr>
          <p:cNvSpPr txBox="1"/>
          <p:nvPr/>
        </p:nvSpPr>
        <p:spPr>
          <a:xfrm>
            <a:off x="6096000" y="1816465"/>
            <a:ext cx="4157745" cy="369332"/>
          </a:xfrm>
          <a:prstGeom prst="rect">
            <a:avLst/>
          </a:prstGeom>
          <a:noFill/>
        </p:spPr>
        <p:txBody>
          <a:bodyPr wrap="square" rtlCol="0">
            <a:spAutoFit/>
          </a:bodyPr>
          <a:lstStyle/>
          <a:p>
            <a:r>
              <a:rPr lang="nl-BE" dirty="0"/>
              <a:t>Wat is de uitvoer?</a:t>
            </a:r>
          </a:p>
        </p:txBody>
      </p:sp>
      <p:sp>
        <p:nvSpPr>
          <p:cNvPr id="13" name="TextBox 12">
            <a:extLst>
              <a:ext uri="{FF2B5EF4-FFF2-40B4-BE49-F238E27FC236}">
                <a16:creationId xmlns:a16="http://schemas.microsoft.com/office/drawing/2014/main" id="{2F47D8A8-18C9-E164-5419-C949ED362CBB}"/>
              </a:ext>
            </a:extLst>
          </p:cNvPr>
          <p:cNvSpPr txBox="1"/>
          <p:nvPr/>
        </p:nvSpPr>
        <p:spPr>
          <a:xfrm>
            <a:off x="658813" y="1296000"/>
            <a:ext cx="4059102" cy="461665"/>
          </a:xfrm>
          <a:prstGeom prst="rect">
            <a:avLst/>
          </a:prstGeom>
          <a:noFill/>
        </p:spPr>
        <p:txBody>
          <a:bodyPr wrap="square" rtlCol="0">
            <a:spAutoFit/>
          </a:bodyPr>
          <a:lstStyle/>
          <a:p>
            <a:r>
              <a:rPr lang="nl-BE" sz="2400" b="1" dirty="0"/>
              <a:t>Let op met </a:t>
            </a:r>
            <a:r>
              <a:rPr lang="nl-BE" sz="2400" b="1" dirty="0" err="1"/>
              <a:t>static</a:t>
            </a:r>
            <a:r>
              <a:rPr lang="nl-BE" sz="2400" b="1" dirty="0"/>
              <a:t>!</a:t>
            </a:r>
          </a:p>
        </p:txBody>
      </p:sp>
    </p:spTree>
    <p:extLst>
      <p:ext uri="{BB962C8B-B14F-4D97-AF65-F5344CB8AC3E}">
        <p14:creationId xmlns:p14="http://schemas.microsoft.com/office/powerpoint/2010/main" val="388651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DEA9-5E41-56F8-BF59-828FAFDA7336}"/>
              </a:ext>
            </a:extLst>
          </p:cNvPr>
          <p:cNvSpPr>
            <a:spLocks noGrp="1"/>
          </p:cNvSpPr>
          <p:nvPr>
            <p:ph type="title"/>
          </p:nvPr>
        </p:nvSpPr>
        <p:spPr/>
        <p:txBody>
          <a:bodyPr/>
          <a:lstStyle/>
          <a:p>
            <a:r>
              <a:rPr lang="nl-BE" dirty="0" err="1"/>
              <a:t>Enum’s</a:t>
            </a:r>
            <a:endParaRPr lang="nl-BE" dirty="0"/>
          </a:p>
        </p:txBody>
      </p:sp>
      <p:sp>
        <p:nvSpPr>
          <p:cNvPr id="3" name="Text Placeholder 2">
            <a:extLst>
              <a:ext uri="{FF2B5EF4-FFF2-40B4-BE49-F238E27FC236}">
                <a16:creationId xmlns:a16="http://schemas.microsoft.com/office/drawing/2014/main" id="{59A58072-4A46-69AE-13E8-D217B94BC8FA}"/>
              </a:ext>
            </a:extLst>
          </p:cNvPr>
          <p:cNvSpPr>
            <a:spLocks noGrp="1"/>
          </p:cNvSpPr>
          <p:nvPr>
            <p:ph type="body" idx="1"/>
          </p:nvPr>
        </p:nvSpPr>
        <p:spPr/>
        <p:txBody>
          <a:bodyPr/>
          <a:lstStyle/>
          <a:p>
            <a:endParaRPr lang="nl-BE"/>
          </a:p>
        </p:txBody>
      </p:sp>
      <p:sp>
        <p:nvSpPr>
          <p:cNvPr id="4" name="Footer Placeholder 3">
            <a:extLst>
              <a:ext uri="{FF2B5EF4-FFF2-40B4-BE49-F238E27FC236}">
                <a16:creationId xmlns:a16="http://schemas.microsoft.com/office/drawing/2014/main" id="{A1941384-A904-3650-64B0-2E820641BA43}"/>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540F217B-03D0-0EB7-440F-372052DF73A1}"/>
              </a:ext>
            </a:extLst>
          </p:cNvPr>
          <p:cNvSpPr>
            <a:spLocks noGrp="1"/>
          </p:cNvSpPr>
          <p:nvPr>
            <p:ph type="sldNum" sz="quarter" idx="12"/>
          </p:nvPr>
        </p:nvSpPr>
        <p:spPr/>
        <p:txBody>
          <a:bodyPr/>
          <a:lstStyle/>
          <a:p>
            <a:fld id="{FF88DA20-ED00-471C-9170-60F590CB400A}" type="slidenum">
              <a:rPr lang="nl-BE" smtClean="0"/>
              <a:pPr/>
              <a:t>16</a:t>
            </a:fld>
            <a:endParaRPr lang="nl-BE"/>
          </a:p>
        </p:txBody>
      </p:sp>
      <p:sp>
        <p:nvSpPr>
          <p:cNvPr id="6" name="Text Placeholder 5">
            <a:extLst>
              <a:ext uri="{FF2B5EF4-FFF2-40B4-BE49-F238E27FC236}">
                <a16:creationId xmlns:a16="http://schemas.microsoft.com/office/drawing/2014/main" id="{FD709D59-E957-22F7-33F9-6985A956358F}"/>
              </a:ext>
            </a:extLst>
          </p:cNvPr>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421939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83C1-E80E-48E0-A47E-8666C3F6A9C7}"/>
              </a:ext>
            </a:extLst>
          </p:cNvPr>
          <p:cNvSpPr>
            <a:spLocks noGrp="1"/>
          </p:cNvSpPr>
          <p:nvPr>
            <p:ph type="title"/>
          </p:nvPr>
        </p:nvSpPr>
        <p:spPr/>
        <p:txBody>
          <a:bodyPr/>
          <a:lstStyle/>
          <a:p>
            <a:r>
              <a:rPr lang="nl-BE" dirty="0"/>
              <a:t>Wat zijn </a:t>
            </a:r>
            <a:r>
              <a:rPr lang="nl-BE" dirty="0" err="1"/>
              <a:t>enum’s</a:t>
            </a:r>
            <a:r>
              <a:rPr lang="nl-BE" dirty="0"/>
              <a:t>?</a:t>
            </a:r>
          </a:p>
        </p:txBody>
      </p:sp>
      <p:sp>
        <p:nvSpPr>
          <p:cNvPr id="3" name="Footer Placeholder 2">
            <a:extLst>
              <a:ext uri="{FF2B5EF4-FFF2-40B4-BE49-F238E27FC236}">
                <a16:creationId xmlns:a16="http://schemas.microsoft.com/office/drawing/2014/main" id="{4BA44305-3800-2139-1559-9E56832122D3}"/>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20F99E5F-5995-A1BD-81BD-B5CD65E8425B}"/>
              </a:ext>
            </a:extLst>
          </p:cNvPr>
          <p:cNvSpPr>
            <a:spLocks noGrp="1"/>
          </p:cNvSpPr>
          <p:nvPr>
            <p:ph type="sldNum" sz="quarter" idx="12"/>
          </p:nvPr>
        </p:nvSpPr>
        <p:spPr/>
        <p:txBody>
          <a:bodyPr/>
          <a:lstStyle/>
          <a:p>
            <a:fld id="{FF88DA20-ED00-471C-9170-60F590CB400A}" type="slidenum">
              <a:rPr lang="nl-BE" smtClean="0"/>
              <a:t>17</a:t>
            </a:fld>
            <a:endParaRPr lang="nl-BE"/>
          </a:p>
        </p:txBody>
      </p:sp>
      <p:sp>
        <p:nvSpPr>
          <p:cNvPr id="5" name="Text Placeholder 4">
            <a:extLst>
              <a:ext uri="{FF2B5EF4-FFF2-40B4-BE49-F238E27FC236}">
                <a16:creationId xmlns:a16="http://schemas.microsoft.com/office/drawing/2014/main" id="{C4F629B7-1D14-9892-C6D3-8D4A12ED98E8}"/>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8472F28C-BADF-482A-4CAF-BD11744EECF9}"/>
              </a:ext>
            </a:extLst>
          </p:cNvPr>
          <p:cNvSpPr>
            <a:spLocks noGrp="1"/>
          </p:cNvSpPr>
          <p:nvPr>
            <p:ph type="body" sz="quarter" idx="14"/>
          </p:nvPr>
        </p:nvSpPr>
        <p:spPr>
          <a:xfrm>
            <a:off x="660517" y="1480563"/>
            <a:ext cx="10874375" cy="3605213"/>
          </a:xfrm>
        </p:spPr>
        <p:txBody>
          <a:bodyPr/>
          <a:lstStyle/>
          <a:p>
            <a:r>
              <a:rPr lang="nl-BE" sz="2400" dirty="0"/>
              <a:t>Een </a:t>
            </a:r>
            <a:r>
              <a:rPr lang="nl-BE" sz="2400" dirty="0" err="1"/>
              <a:t>enum</a:t>
            </a:r>
            <a:r>
              <a:rPr lang="nl-BE" sz="2400" dirty="0"/>
              <a:t> is een type dat slechts een beperkt aantal (</a:t>
            </a:r>
            <a:r>
              <a:rPr lang="nl-BE" sz="2400" dirty="0" err="1"/>
              <a:t>voorgedefinieerde</a:t>
            </a:r>
            <a:r>
              <a:rPr lang="nl-BE" sz="2400" dirty="0"/>
              <a:t>) waarden kan aannemen</a:t>
            </a:r>
          </a:p>
          <a:p>
            <a:pPr lvl="1"/>
            <a:r>
              <a:rPr lang="nl-BE" sz="2000" dirty="0"/>
              <a:t>Voorbeeld: namen van maanden (januari, februari, …), geslacht (man, vrouw, …)</a:t>
            </a:r>
          </a:p>
          <a:p>
            <a:r>
              <a:rPr lang="nl-BE" sz="2400" dirty="0"/>
              <a:t>De mogelijke waarden worden vooraf </a:t>
            </a:r>
            <a:r>
              <a:rPr lang="nl-BE" sz="2400" dirty="0" err="1"/>
              <a:t>opgelijst</a:t>
            </a:r>
            <a:r>
              <a:rPr lang="nl-BE" sz="2400" dirty="0"/>
              <a:t> (</a:t>
            </a:r>
            <a:r>
              <a:rPr lang="nl-BE" sz="2400" dirty="0" err="1"/>
              <a:t>enum</a:t>
            </a:r>
            <a:r>
              <a:rPr lang="nl-BE" sz="2400" dirty="0"/>
              <a:t> </a:t>
            </a:r>
            <a:r>
              <a:rPr lang="nl-BE" sz="2400" dirty="0">
                <a:sym typeface="Wingdings" panose="05000000000000000000" pitchFamily="2" charset="2"/>
              </a:rPr>
              <a:t> enumeratie = </a:t>
            </a:r>
            <a:r>
              <a:rPr lang="nl-BE" sz="2400" dirty="0" err="1">
                <a:sym typeface="Wingdings" panose="05000000000000000000" pitchFamily="2" charset="2"/>
              </a:rPr>
              <a:t>oplijsting</a:t>
            </a:r>
            <a:r>
              <a:rPr lang="nl-BE" sz="2400" dirty="0">
                <a:sym typeface="Wingdings" panose="05000000000000000000" pitchFamily="2" charset="2"/>
              </a:rPr>
              <a:t>)</a:t>
            </a:r>
          </a:p>
          <a:p>
            <a:r>
              <a:rPr lang="nl-BE" sz="2400" dirty="0">
                <a:sym typeface="Wingdings" panose="05000000000000000000" pitchFamily="2" charset="2"/>
              </a:rPr>
              <a:t>Een </a:t>
            </a:r>
            <a:r>
              <a:rPr lang="nl-BE" sz="2400" dirty="0" err="1">
                <a:sym typeface="Wingdings" panose="05000000000000000000" pitchFamily="2" charset="2"/>
              </a:rPr>
              <a:t>enum</a:t>
            </a:r>
            <a:r>
              <a:rPr lang="nl-BE" sz="2400" dirty="0">
                <a:sym typeface="Wingdings" panose="05000000000000000000" pitchFamily="2" charset="2"/>
              </a:rPr>
              <a:t>-type kan gebruikt worden als type voor variabelen en </a:t>
            </a:r>
            <a:r>
              <a:rPr lang="nl-BE" sz="2400" dirty="0" err="1">
                <a:sym typeface="Wingdings" panose="05000000000000000000" pitchFamily="2" charset="2"/>
              </a:rPr>
              <a:t>properties</a:t>
            </a:r>
            <a:endParaRPr lang="nl-BE" sz="2400" dirty="0">
              <a:sym typeface="Wingdings" panose="05000000000000000000" pitchFamily="2" charset="2"/>
            </a:endParaRPr>
          </a:p>
          <a:p>
            <a:endParaRPr lang="nl-BE" sz="2400" dirty="0"/>
          </a:p>
        </p:txBody>
      </p:sp>
      <p:sp>
        <p:nvSpPr>
          <p:cNvPr id="7" name="TextBox 6">
            <a:extLst>
              <a:ext uri="{FF2B5EF4-FFF2-40B4-BE49-F238E27FC236}">
                <a16:creationId xmlns:a16="http://schemas.microsoft.com/office/drawing/2014/main" id="{AED3D742-DA12-9837-CCD7-A5B479C70AC4}"/>
              </a:ext>
            </a:extLst>
          </p:cNvPr>
          <p:cNvSpPr txBox="1"/>
          <p:nvPr/>
        </p:nvSpPr>
        <p:spPr>
          <a:xfrm>
            <a:off x="657108" y="4361774"/>
            <a:ext cx="4477391" cy="1015663"/>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enum</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Geslacht</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Man,</a:t>
            </a:r>
          </a:p>
          <a:p>
            <a:r>
              <a:rPr lang="nl-BE" sz="1200" dirty="0">
                <a:solidFill>
                  <a:srgbClr val="000000"/>
                </a:solidFill>
                <a:latin typeface="Cascadia Mono" panose="020B0609020000020004" pitchFamily="49" charset="0"/>
              </a:rPr>
              <a:t>     Vrouw,</a:t>
            </a:r>
          </a:p>
          <a:p>
            <a:r>
              <a:rPr lang="nl-BE" sz="1200" dirty="0">
                <a:solidFill>
                  <a:srgbClr val="000000"/>
                </a:solidFill>
                <a:latin typeface="Cascadia Mono" panose="020B0609020000020004" pitchFamily="49" charset="0"/>
              </a:rPr>
              <a:t>     Onbekend</a:t>
            </a:r>
          </a:p>
          <a:p>
            <a:r>
              <a:rPr lang="nl-BE" sz="1200" dirty="0">
                <a:solidFill>
                  <a:srgbClr val="000000"/>
                </a:solidFill>
                <a:latin typeface="Cascadia Mono" panose="020B0609020000020004" pitchFamily="49" charset="0"/>
              </a:rPr>
              <a:t> }</a:t>
            </a:r>
            <a:endParaRPr lang="nl-BE" sz="1200" dirty="0"/>
          </a:p>
        </p:txBody>
      </p:sp>
      <p:sp>
        <p:nvSpPr>
          <p:cNvPr id="8" name="TextBox 7">
            <a:extLst>
              <a:ext uri="{FF2B5EF4-FFF2-40B4-BE49-F238E27FC236}">
                <a16:creationId xmlns:a16="http://schemas.microsoft.com/office/drawing/2014/main" id="{E2BDF13F-B93C-7970-F374-4D94738C1B68}"/>
              </a:ext>
            </a:extLst>
          </p:cNvPr>
          <p:cNvSpPr txBox="1"/>
          <p:nvPr/>
        </p:nvSpPr>
        <p:spPr>
          <a:xfrm>
            <a:off x="5663610" y="4361774"/>
            <a:ext cx="4477391" cy="276999"/>
          </a:xfrm>
          <a:prstGeom prst="rect">
            <a:avLst/>
          </a:prstGeom>
          <a:noFill/>
          <a:ln>
            <a:solidFill>
              <a:schemeClr val="tx2"/>
            </a:solidFill>
          </a:ln>
        </p:spPr>
        <p:txBody>
          <a:bodyPr wrap="square" rtlCol="0">
            <a:spAutoFit/>
          </a:bodyPr>
          <a:lstStyle/>
          <a:p>
            <a:r>
              <a:rPr lang="nl-BE" sz="1200" dirty="0">
                <a:solidFill>
                  <a:srgbClr val="2B91AF"/>
                </a:solidFill>
                <a:latin typeface="Cascadia Mono" panose="020B0609020000020004" pitchFamily="49" charset="0"/>
              </a:rPr>
              <a:t>Geslacht</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geslacht</a:t>
            </a:r>
            <a:r>
              <a:rPr lang="nl-BE" sz="1200" dirty="0">
                <a:solidFill>
                  <a:srgbClr val="000000"/>
                </a:solidFill>
                <a:latin typeface="Cascadia Mono" panose="020B0609020000020004" pitchFamily="49" charset="0"/>
              </a:rPr>
              <a:t> = </a:t>
            </a:r>
            <a:r>
              <a:rPr lang="nl-BE" sz="1200" dirty="0" err="1">
                <a:solidFill>
                  <a:srgbClr val="2B91AF"/>
                </a:solidFill>
                <a:latin typeface="Cascadia Mono" panose="020B0609020000020004" pitchFamily="49" charset="0"/>
              </a:rPr>
              <a:t>Geslacht</a:t>
            </a:r>
            <a:r>
              <a:rPr lang="nl-BE" sz="1200" dirty="0" err="1">
                <a:solidFill>
                  <a:srgbClr val="000000"/>
                </a:solidFill>
                <a:latin typeface="Cascadia Mono" panose="020B0609020000020004" pitchFamily="49" charset="0"/>
              </a:rPr>
              <a:t>.Vrouw</a:t>
            </a:r>
            <a:r>
              <a:rPr lang="nl-BE" sz="1200" dirty="0">
                <a:solidFill>
                  <a:srgbClr val="000000"/>
                </a:solidFill>
                <a:latin typeface="Cascadia Mono" panose="020B0609020000020004" pitchFamily="49" charset="0"/>
              </a:rPr>
              <a:t>;</a:t>
            </a:r>
            <a:endParaRPr lang="nl-BE" sz="1200" dirty="0"/>
          </a:p>
        </p:txBody>
      </p:sp>
    </p:spTree>
    <p:extLst>
      <p:ext uri="{BB962C8B-B14F-4D97-AF65-F5344CB8AC3E}">
        <p14:creationId xmlns:p14="http://schemas.microsoft.com/office/powerpoint/2010/main" val="966773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83C1-E80E-48E0-A47E-8666C3F6A9C7}"/>
              </a:ext>
            </a:extLst>
          </p:cNvPr>
          <p:cNvSpPr>
            <a:spLocks noGrp="1"/>
          </p:cNvSpPr>
          <p:nvPr>
            <p:ph type="title"/>
          </p:nvPr>
        </p:nvSpPr>
        <p:spPr/>
        <p:txBody>
          <a:bodyPr/>
          <a:lstStyle/>
          <a:p>
            <a:r>
              <a:rPr lang="nl-BE" dirty="0"/>
              <a:t>Wat zijn </a:t>
            </a:r>
            <a:r>
              <a:rPr lang="nl-BE" dirty="0" err="1"/>
              <a:t>enum’s</a:t>
            </a:r>
            <a:r>
              <a:rPr lang="nl-BE" dirty="0"/>
              <a:t>?</a:t>
            </a:r>
          </a:p>
        </p:txBody>
      </p:sp>
      <p:sp>
        <p:nvSpPr>
          <p:cNvPr id="3" name="Footer Placeholder 2">
            <a:extLst>
              <a:ext uri="{FF2B5EF4-FFF2-40B4-BE49-F238E27FC236}">
                <a16:creationId xmlns:a16="http://schemas.microsoft.com/office/drawing/2014/main" id="{4BA44305-3800-2139-1559-9E56832122D3}"/>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20F99E5F-5995-A1BD-81BD-B5CD65E8425B}"/>
              </a:ext>
            </a:extLst>
          </p:cNvPr>
          <p:cNvSpPr>
            <a:spLocks noGrp="1"/>
          </p:cNvSpPr>
          <p:nvPr>
            <p:ph type="sldNum" sz="quarter" idx="12"/>
          </p:nvPr>
        </p:nvSpPr>
        <p:spPr/>
        <p:txBody>
          <a:bodyPr/>
          <a:lstStyle/>
          <a:p>
            <a:fld id="{FF88DA20-ED00-471C-9170-60F590CB400A}" type="slidenum">
              <a:rPr lang="nl-BE" smtClean="0"/>
              <a:t>18</a:t>
            </a:fld>
            <a:endParaRPr lang="nl-BE"/>
          </a:p>
        </p:txBody>
      </p:sp>
      <p:sp>
        <p:nvSpPr>
          <p:cNvPr id="5" name="Text Placeholder 4">
            <a:extLst>
              <a:ext uri="{FF2B5EF4-FFF2-40B4-BE49-F238E27FC236}">
                <a16:creationId xmlns:a16="http://schemas.microsoft.com/office/drawing/2014/main" id="{C4F629B7-1D14-9892-C6D3-8D4A12ED98E8}"/>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8472F28C-BADF-482A-4CAF-BD11744EECF9}"/>
              </a:ext>
            </a:extLst>
          </p:cNvPr>
          <p:cNvSpPr>
            <a:spLocks noGrp="1"/>
          </p:cNvSpPr>
          <p:nvPr>
            <p:ph type="body" sz="quarter" idx="14"/>
          </p:nvPr>
        </p:nvSpPr>
        <p:spPr>
          <a:xfrm>
            <a:off x="660517" y="1480563"/>
            <a:ext cx="10874375" cy="3605213"/>
          </a:xfrm>
        </p:spPr>
        <p:txBody>
          <a:bodyPr/>
          <a:lstStyle/>
          <a:p>
            <a:r>
              <a:rPr lang="nl-BE" sz="2400" dirty="0"/>
              <a:t>Gebruik van </a:t>
            </a:r>
            <a:r>
              <a:rPr lang="nl-BE" sz="2400" dirty="0" err="1"/>
              <a:t>enum</a:t>
            </a:r>
            <a:r>
              <a:rPr lang="nl-BE" sz="2400" dirty="0"/>
              <a:t> in klasse:</a:t>
            </a:r>
            <a:endParaRPr lang="nl-BE" sz="2400" dirty="0">
              <a:sym typeface="Wingdings" panose="05000000000000000000" pitchFamily="2" charset="2"/>
            </a:endParaRPr>
          </a:p>
          <a:p>
            <a:endParaRPr lang="nl-BE" sz="2400" dirty="0"/>
          </a:p>
        </p:txBody>
      </p:sp>
      <p:sp>
        <p:nvSpPr>
          <p:cNvPr id="7" name="TextBox 6">
            <a:extLst>
              <a:ext uri="{FF2B5EF4-FFF2-40B4-BE49-F238E27FC236}">
                <a16:creationId xmlns:a16="http://schemas.microsoft.com/office/drawing/2014/main" id="{AED3D742-DA12-9837-CCD7-A5B479C70AC4}"/>
              </a:ext>
            </a:extLst>
          </p:cNvPr>
          <p:cNvSpPr txBox="1"/>
          <p:nvPr/>
        </p:nvSpPr>
        <p:spPr>
          <a:xfrm>
            <a:off x="657108" y="2182774"/>
            <a:ext cx="3496603" cy="1015663"/>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enum</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Geslacht</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Man,</a:t>
            </a:r>
          </a:p>
          <a:p>
            <a:r>
              <a:rPr lang="nl-BE" sz="1200" dirty="0">
                <a:solidFill>
                  <a:srgbClr val="000000"/>
                </a:solidFill>
                <a:latin typeface="Cascadia Mono" panose="020B0609020000020004" pitchFamily="49" charset="0"/>
              </a:rPr>
              <a:t>     Vrouw,</a:t>
            </a:r>
          </a:p>
          <a:p>
            <a:r>
              <a:rPr lang="nl-BE" sz="1200" dirty="0">
                <a:solidFill>
                  <a:srgbClr val="000000"/>
                </a:solidFill>
                <a:latin typeface="Cascadia Mono" panose="020B0609020000020004" pitchFamily="49" charset="0"/>
              </a:rPr>
              <a:t>     Onbekend</a:t>
            </a:r>
          </a:p>
          <a:p>
            <a:r>
              <a:rPr lang="nl-BE" sz="1200" dirty="0">
                <a:solidFill>
                  <a:srgbClr val="000000"/>
                </a:solidFill>
                <a:latin typeface="Cascadia Mono" panose="020B0609020000020004" pitchFamily="49" charset="0"/>
              </a:rPr>
              <a:t> }</a:t>
            </a:r>
            <a:endParaRPr lang="nl-BE" sz="1200" dirty="0"/>
          </a:p>
        </p:txBody>
      </p:sp>
      <p:sp>
        <p:nvSpPr>
          <p:cNvPr id="8" name="TextBox 7">
            <a:extLst>
              <a:ext uri="{FF2B5EF4-FFF2-40B4-BE49-F238E27FC236}">
                <a16:creationId xmlns:a16="http://schemas.microsoft.com/office/drawing/2014/main" id="{E2BDF13F-B93C-7970-F374-4D94738C1B68}"/>
              </a:ext>
            </a:extLst>
          </p:cNvPr>
          <p:cNvSpPr txBox="1"/>
          <p:nvPr/>
        </p:nvSpPr>
        <p:spPr>
          <a:xfrm>
            <a:off x="657108" y="4344942"/>
            <a:ext cx="6755369" cy="1754326"/>
          </a:xfrm>
          <a:prstGeom prst="rect">
            <a:avLst/>
          </a:prstGeom>
          <a:noFill/>
          <a:ln>
            <a:solidFill>
              <a:schemeClr val="tx2"/>
            </a:solidFill>
          </a:ln>
        </p:spPr>
        <p:txBody>
          <a:bodyPr wrap="square" rtlCol="0">
            <a:spAutoFit/>
          </a:bodyPr>
          <a:lstStyle/>
          <a:p>
            <a:r>
              <a:rPr lang="nl-BE" sz="1200" dirty="0">
                <a:solidFill>
                  <a:srgbClr val="2B91AF"/>
                </a:solidFill>
                <a:latin typeface="Cascadia Mono" panose="020B0609020000020004" pitchFamily="49" charset="0"/>
              </a:rPr>
              <a:t>Klant</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klant</a:t>
            </a:r>
            <a:r>
              <a:rPr lang="nl-BE" sz="1200" dirty="0">
                <a:solidFill>
                  <a:srgbClr val="000000"/>
                </a:solidFill>
                <a:latin typeface="Cascadia Mono" panose="020B0609020000020004" pitchFamily="49" charset="0"/>
              </a:rPr>
              <a:t> = </a:t>
            </a:r>
            <a:r>
              <a:rPr lang="nl-BE" sz="1200" dirty="0">
                <a:solidFill>
                  <a:srgbClr val="0000FF"/>
                </a:solidFill>
                <a:latin typeface="Cascadia Mono" panose="020B0609020000020004" pitchFamily="49" charset="0"/>
              </a:rPr>
              <a:t>new</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Klant</a:t>
            </a:r>
            <a:r>
              <a:rPr lang="nl-BE" sz="1200" dirty="0">
                <a:solidFill>
                  <a:srgbClr val="000000"/>
                </a:solidFill>
                <a:latin typeface="Cascadia Mono" panose="020B0609020000020004" pitchFamily="49" charset="0"/>
              </a:rPr>
              <a:t>(</a:t>
            </a:r>
            <a:r>
              <a:rPr lang="nl-BE" sz="1200" dirty="0">
                <a:solidFill>
                  <a:srgbClr val="A31515"/>
                </a:solidFill>
                <a:latin typeface="Cascadia Mono" panose="020B0609020000020004" pitchFamily="49" charset="0"/>
              </a:rPr>
              <a:t>"Alice"</a:t>
            </a:r>
            <a:r>
              <a:rPr lang="nl-BE" sz="1200" dirty="0">
                <a:solidFill>
                  <a:srgbClr val="000000"/>
                </a:solidFill>
                <a:latin typeface="Cascadia Mono" panose="020B0609020000020004" pitchFamily="49" charset="0"/>
              </a:rPr>
              <a:t>, </a:t>
            </a:r>
            <a:r>
              <a:rPr lang="nl-BE" sz="1200" dirty="0" err="1">
                <a:solidFill>
                  <a:srgbClr val="2B91AF"/>
                </a:solidFill>
                <a:latin typeface="Cascadia Mono" panose="020B0609020000020004" pitchFamily="49" charset="0"/>
              </a:rPr>
              <a:t>Geslacht</a:t>
            </a:r>
            <a:r>
              <a:rPr lang="nl-BE" sz="1200" dirty="0" err="1">
                <a:solidFill>
                  <a:srgbClr val="000000"/>
                </a:solidFill>
                <a:latin typeface="Cascadia Mono" panose="020B0609020000020004" pitchFamily="49" charset="0"/>
              </a:rPr>
              <a:t>.Vrouw</a:t>
            </a:r>
            <a:r>
              <a:rPr lang="nl-BE" sz="1200" dirty="0">
                <a:solidFill>
                  <a:srgbClr val="000000"/>
                </a:solidFill>
                <a:latin typeface="Cascadia Mono" panose="020B0609020000020004" pitchFamily="49" charset="0"/>
              </a:rPr>
              <a:t>);</a:t>
            </a:r>
          </a:p>
          <a:p>
            <a:endParaRPr lang="nl-BE" sz="1200" dirty="0">
              <a:solidFill>
                <a:srgbClr val="000000"/>
              </a:solidFill>
              <a:latin typeface="Cascadia Mono" panose="020B0609020000020004" pitchFamily="49" charset="0"/>
            </a:endParaRPr>
          </a:p>
          <a:p>
            <a:r>
              <a:rPr lang="nl-BE" sz="1200" dirty="0" err="1">
                <a:solidFill>
                  <a:srgbClr val="0000FF"/>
                </a:solidFill>
                <a:latin typeface="Cascadia Mono" panose="020B0609020000020004" pitchFamily="49" charset="0"/>
              </a:rPr>
              <a:t>if</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klant.Geslacht</a:t>
            </a:r>
            <a:r>
              <a:rPr lang="nl-BE" sz="1200" dirty="0">
                <a:solidFill>
                  <a:srgbClr val="000000"/>
                </a:solidFill>
                <a:latin typeface="Cascadia Mono" panose="020B0609020000020004" pitchFamily="49" charset="0"/>
              </a:rPr>
              <a:t> == </a:t>
            </a:r>
            <a:r>
              <a:rPr lang="nl-BE" sz="1200" dirty="0" err="1">
                <a:solidFill>
                  <a:srgbClr val="2B91AF"/>
                </a:solidFill>
                <a:latin typeface="Cascadia Mono" panose="020B0609020000020004" pitchFamily="49" charset="0"/>
              </a:rPr>
              <a:t>Geslacht</a:t>
            </a:r>
            <a:r>
              <a:rPr lang="nl-BE" sz="1200" dirty="0" err="1">
                <a:solidFill>
                  <a:srgbClr val="000000"/>
                </a:solidFill>
                <a:latin typeface="Cascadia Mono" panose="020B0609020000020004" pitchFamily="49" charset="0"/>
              </a:rPr>
              <a:t>.Vrouw</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err="1">
                <a:solidFill>
                  <a:srgbClr val="2B91AF"/>
                </a:solidFill>
                <a:latin typeface="Cascadia Mono" panose="020B0609020000020004" pitchFamily="49" charset="0"/>
              </a:rPr>
              <a:t>Console</a:t>
            </a:r>
            <a:r>
              <a:rPr lang="nl-BE" sz="1200" dirty="0" err="1">
                <a:solidFill>
                  <a:srgbClr val="000000"/>
                </a:solidFill>
                <a:latin typeface="Cascadia Mono" panose="020B0609020000020004" pitchFamily="49" charset="0"/>
              </a:rPr>
              <a:t>.</a:t>
            </a:r>
            <a:r>
              <a:rPr lang="nl-BE" sz="1200" dirty="0" err="1">
                <a:solidFill>
                  <a:schemeClr val="accent6">
                    <a:lumMod val="50000"/>
                  </a:schemeClr>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err="1">
                <a:solidFill>
                  <a:srgbClr val="000000"/>
                </a:solidFill>
                <a:latin typeface="Cascadia Mono" panose="020B0609020000020004" pitchFamily="49" charset="0"/>
              </a:rPr>
              <a:t>klant.Naam</a:t>
            </a:r>
            <a:r>
              <a:rPr lang="nl-BE" sz="1200" dirty="0">
                <a:solidFill>
                  <a:srgbClr val="000000"/>
                </a:solidFill>
                <a:latin typeface="Cascadia Mono" panose="020B0609020000020004" pitchFamily="49" charset="0"/>
              </a:rPr>
              <a:t> + </a:t>
            </a:r>
            <a:r>
              <a:rPr lang="nl-BE" sz="1200" dirty="0">
                <a:solidFill>
                  <a:srgbClr val="A31515"/>
                </a:solidFill>
                <a:latin typeface="Cascadia Mono" panose="020B0609020000020004" pitchFamily="49" charset="0"/>
              </a:rPr>
              <a:t>" is een vrouw"</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else</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if</a:t>
            </a:r>
            <a:r>
              <a:rPr lang="nl-BE" sz="1200" dirty="0">
                <a:solidFill>
                  <a:srgbClr val="000000"/>
                </a:solidFill>
                <a:latin typeface="Cascadia Mono" panose="020B0609020000020004" pitchFamily="49" charset="0"/>
              </a:rPr>
              <a:t>(</a:t>
            </a:r>
            <a:r>
              <a:rPr lang="nl-BE" sz="1200" dirty="0" err="1">
                <a:solidFill>
                  <a:srgbClr val="000000"/>
                </a:solidFill>
                <a:latin typeface="Cascadia Mono" panose="020B0609020000020004" pitchFamily="49" charset="0"/>
              </a:rPr>
              <a:t>klant.Geslacht</a:t>
            </a:r>
            <a:r>
              <a:rPr lang="nl-BE" sz="1200" dirty="0">
                <a:solidFill>
                  <a:srgbClr val="000000"/>
                </a:solidFill>
                <a:latin typeface="Cascadia Mono" panose="020B0609020000020004" pitchFamily="49" charset="0"/>
              </a:rPr>
              <a:t> == </a:t>
            </a:r>
            <a:r>
              <a:rPr lang="nl-BE" sz="1200" dirty="0" err="1">
                <a:solidFill>
                  <a:srgbClr val="2B91AF"/>
                </a:solidFill>
                <a:latin typeface="Cascadia Mono" panose="020B0609020000020004" pitchFamily="49" charset="0"/>
              </a:rPr>
              <a:t>Geslacht</a:t>
            </a:r>
            <a:r>
              <a:rPr lang="nl-BE" sz="1200" dirty="0" err="1">
                <a:solidFill>
                  <a:srgbClr val="000000"/>
                </a:solidFill>
                <a:latin typeface="Cascadia Mono" panose="020B0609020000020004" pitchFamily="49" charset="0"/>
              </a:rPr>
              <a:t>.Man</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err="1">
                <a:solidFill>
                  <a:srgbClr val="2B91AF"/>
                </a:solidFill>
                <a:latin typeface="Cascadia Mono" panose="020B0609020000020004" pitchFamily="49" charset="0"/>
              </a:rPr>
              <a:t>Console</a:t>
            </a:r>
            <a:r>
              <a:rPr lang="nl-BE" sz="1200" dirty="0" err="1">
                <a:solidFill>
                  <a:srgbClr val="000000"/>
                </a:solidFill>
                <a:latin typeface="Cascadia Mono" panose="020B0609020000020004" pitchFamily="49" charset="0"/>
              </a:rPr>
              <a:t>.</a:t>
            </a:r>
            <a:r>
              <a:rPr lang="nl-BE" sz="1200" dirty="0" err="1">
                <a:solidFill>
                  <a:schemeClr val="accent6">
                    <a:lumMod val="50000"/>
                  </a:schemeClr>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err="1">
                <a:solidFill>
                  <a:srgbClr val="000000"/>
                </a:solidFill>
                <a:latin typeface="Cascadia Mono" panose="020B0609020000020004" pitchFamily="49" charset="0"/>
              </a:rPr>
              <a:t>klant.Naam</a:t>
            </a:r>
            <a:r>
              <a:rPr lang="nl-BE" sz="1200" dirty="0">
                <a:solidFill>
                  <a:srgbClr val="000000"/>
                </a:solidFill>
                <a:latin typeface="Cascadia Mono" panose="020B0609020000020004" pitchFamily="49" charset="0"/>
              </a:rPr>
              <a:t> + </a:t>
            </a:r>
            <a:r>
              <a:rPr lang="nl-BE" sz="1200" dirty="0">
                <a:solidFill>
                  <a:srgbClr val="A31515"/>
                </a:solidFill>
                <a:latin typeface="Cascadia Mono" panose="020B0609020000020004" pitchFamily="49" charset="0"/>
              </a:rPr>
              <a:t>" is een vrouw"</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else</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if</a:t>
            </a:r>
            <a:r>
              <a:rPr lang="nl-BE" sz="1200" dirty="0">
                <a:solidFill>
                  <a:srgbClr val="000000"/>
                </a:solidFill>
                <a:latin typeface="Cascadia Mono" panose="020B0609020000020004" pitchFamily="49" charset="0"/>
              </a:rPr>
              <a:t>(</a:t>
            </a:r>
            <a:r>
              <a:rPr lang="nl-BE" sz="1200" dirty="0" err="1">
                <a:solidFill>
                  <a:srgbClr val="000000"/>
                </a:solidFill>
                <a:latin typeface="Cascadia Mono" panose="020B0609020000020004" pitchFamily="49" charset="0"/>
              </a:rPr>
              <a:t>klant.Geslacht</a:t>
            </a:r>
            <a:r>
              <a:rPr lang="nl-BE" sz="1200" dirty="0">
                <a:solidFill>
                  <a:srgbClr val="000000"/>
                </a:solidFill>
                <a:latin typeface="Cascadia Mono" panose="020B0609020000020004" pitchFamily="49" charset="0"/>
              </a:rPr>
              <a:t> == </a:t>
            </a:r>
            <a:r>
              <a:rPr lang="nl-BE" sz="1200" dirty="0" err="1">
                <a:solidFill>
                  <a:srgbClr val="2B91AF"/>
                </a:solidFill>
                <a:latin typeface="Cascadia Mono" panose="020B0609020000020004" pitchFamily="49" charset="0"/>
              </a:rPr>
              <a:t>Geslacht</a:t>
            </a:r>
            <a:r>
              <a:rPr lang="nl-BE" sz="1200" dirty="0" err="1">
                <a:solidFill>
                  <a:srgbClr val="000000"/>
                </a:solidFill>
                <a:latin typeface="Cascadia Mono" panose="020B0609020000020004" pitchFamily="49" charset="0"/>
              </a:rPr>
              <a:t>.Onbekend</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err="1">
                <a:solidFill>
                  <a:srgbClr val="2B91AF"/>
                </a:solidFill>
                <a:latin typeface="Cascadia Mono" panose="020B0609020000020004" pitchFamily="49" charset="0"/>
              </a:rPr>
              <a:t>Console</a:t>
            </a:r>
            <a:r>
              <a:rPr lang="nl-BE" sz="1200" dirty="0" err="1">
                <a:solidFill>
                  <a:srgbClr val="000000"/>
                </a:solidFill>
                <a:latin typeface="Cascadia Mono" panose="020B0609020000020004" pitchFamily="49" charset="0"/>
              </a:rPr>
              <a:t>.</a:t>
            </a:r>
            <a:r>
              <a:rPr lang="nl-BE" sz="1200" dirty="0" err="1">
                <a:solidFill>
                  <a:schemeClr val="accent6">
                    <a:lumMod val="50000"/>
                  </a:schemeClr>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a:solidFill>
                  <a:srgbClr val="A31515"/>
                </a:solidFill>
                <a:latin typeface="Cascadia Mono" panose="020B0609020000020004" pitchFamily="49" charset="0"/>
              </a:rPr>
              <a:t>"Het geslacht van "</a:t>
            </a:r>
            <a:r>
              <a:rPr lang="nl-BE" sz="1200" dirty="0">
                <a:solidFill>
                  <a:srgbClr val="000000"/>
                </a:solidFill>
                <a:latin typeface="Cascadia Mono" panose="020B0609020000020004" pitchFamily="49" charset="0"/>
              </a:rPr>
              <a:t> + </a:t>
            </a:r>
            <a:r>
              <a:rPr lang="nl-BE" sz="1200" dirty="0" err="1">
                <a:solidFill>
                  <a:srgbClr val="000000"/>
                </a:solidFill>
                <a:latin typeface="Cascadia Mono" panose="020B0609020000020004" pitchFamily="49" charset="0"/>
              </a:rPr>
              <a:t>klant.Naam</a:t>
            </a:r>
            <a:r>
              <a:rPr lang="nl-BE" sz="1200" dirty="0">
                <a:solidFill>
                  <a:srgbClr val="000000"/>
                </a:solidFill>
                <a:latin typeface="Cascadia Mono" panose="020B0609020000020004" pitchFamily="49" charset="0"/>
              </a:rPr>
              <a:t> + </a:t>
            </a:r>
            <a:r>
              <a:rPr lang="nl-BE" sz="1200" dirty="0">
                <a:solidFill>
                  <a:srgbClr val="A31515"/>
                </a:solidFill>
                <a:latin typeface="Cascadia Mono" panose="020B0609020000020004" pitchFamily="49" charset="0"/>
              </a:rPr>
              <a:t>" is onbekend"</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a:t>
            </a:r>
            <a:endParaRPr lang="nl-BE" sz="1200" dirty="0"/>
          </a:p>
        </p:txBody>
      </p:sp>
      <p:sp>
        <p:nvSpPr>
          <p:cNvPr id="9" name="TextBox 8">
            <a:extLst>
              <a:ext uri="{FF2B5EF4-FFF2-40B4-BE49-F238E27FC236}">
                <a16:creationId xmlns:a16="http://schemas.microsoft.com/office/drawing/2014/main" id="{B75DAFA6-4A66-94C2-818C-9A9BFD60B416}"/>
              </a:ext>
            </a:extLst>
          </p:cNvPr>
          <p:cNvSpPr txBox="1"/>
          <p:nvPr/>
        </p:nvSpPr>
        <p:spPr>
          <a:xfrm>
            <a:off x="4742725" y="2182774"/>
            <a:ext cx="5002230" cy="1754326"/>
          </a:xfrm>
          <a:prstGeom prst="rect">
            <a:avLst/>
          </a:prstGeom>
          <a:noFill/>
          <a:ln>
            <a:solidFill>
              <a:schemeClr val="tx2"/>
            </a:solidFill>
          </a:ln>
        </p:spPr>
        <p:txBody>
          <a:bodyPr wrap="square" rtlCol="0">
            <a:spAutoFit/>
          </a:bodyPr>
          <a:lstStyle/>
          <a:p>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Klant</a:t>
            </a:r>
            <a:r>
              <a:rPr lang="nl-BE"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Naam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Geslacht</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Geslacht</a:t>
            </a:r>
            <a:r>
              <a:rPr lang="nl-BE" sz="1200" dirty="0">
                <a:solidFill>
                  <a:srgbClr val="000000"/>
                </a:solidFill>
                <a:latin typeface="Cascadia Mono" panose="020B0609020000020004" pitchFamily="49" charset="0"/>
              </a:rPr>
              <a:t> { </a:t>
            </a:r>
            <a:r>
              <a:rPr lang="nl-BE" sz="1200" dirty="0">
                <a:solidFill>
                  <a:srgbClr val="0000FF"/>
                </a:solidFill>
                <a:latin typeface="Cascadia Mono" panose="020B0609020000020004" pitchFamily="49" charset="0"/>
              </a:rPr>
              <a:t>get</a:t>
            </a:r>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set</a:t>
            </a:r>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Klant</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naam, </a:t>
            </a:r>
            <a:r>
              <a:rPr lang="nl-BE" sz="1200" dirty="0">
                <a:solidFill>
                  <a:srgbClr val="2B91AF"/>
                </a:solidFill>
                <a:latin typeface="Cascadia Mono" panose="020B0609020000020004" pitchFamily="49" charset="0"/>
              </a:rPr>
              <a:t>Geslacht</a:t>
            </a:r>
            <a:r>
              <a:rPr lang="nl-BE" sz="1200" dirty="0">
                <a:solidFill>
                  <a:srgbClr val="000000"/>
                </a:solidFill>
                <a:latin typeface="Cascadia Mono" panose="020B0609020000020004" pitchFamily="49" charset="0"/>
              </a:rPr>
              <a:t> geslacht) {</a:t>
            </a:r>
          </a:p>
          <a:p>
            <a:r>
              <a:rPr lang="nl-BE" sz="1200" dirty="0">
                <a:solidFill>
                  <a:srgbClr val="000000"/>
                </a:solidFill>
                <a:latin typeface="Cascadia Mono" panose="020B0609020000020004" pitchFamily="49" charset="0"/>
              </a:rPr>
              <a:t>        Naam = naam;</a:t>
            </a:r>
          </a:p>
          <a:p>
            <a:r>
              <a:rPr lang="nl-BE" sz="1200" dirty="0">
                <a:solidFill>
                  <a:srgbClr val="000000"/>
                </a:solidFill>
                <a:latin typeface="Cascadia Mono" panose="020B0609020000020004" pitchFamily="49" charset="0"/>
              </a:rPr>
              <a:t>        Geslacht = geslacht;</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a:t>
            </a:r>
            <a:endParaRPr lang="nl-BE" sz="1200" dirty="0"/>
          </a:p>
        </p:txBody>
      </p:sp>
    </p:spTree>
    <p:extLst>
      <p:ext uri="{BB962C8B-B14F-4D97-AF65-F5344CB8AC3E}">
        <p14:creationId xmlns:p14="http://schemas.microsoft.com/office/powerpoint/2010/main" val="95635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83C1-E80E-48E0-A47E-8666C3F6A9C7}"/>
              </a:ext>
            </a:extLst>
          </p:cNvPr>
          <p:cNvSpPr>
            <a:spLocks noGrp="1"/>
          </p:cNvSpPr>
          <p:nvPr>
            <p:ph type="title"/>
          </p:nvPr>
        </p:nvSpPr>
        <p:spPr/>
        <p:txBody>
          <a:bodyPr/>
          <a:lstStyle/>
          <a:p>
            <a:r>
              <a:rPr lang="nl-BE" dirty="0" err="1"/>
              <a:t>Enum’s</a:t>
            </a:r>
            <a:r>
              <a:rPr lang="nl-BE" dirty="0"/>
              <a:t> en integers</a:t>
            </a:r>
          </a:p>
        </p:txBody>
      </p:sp>
      <p:sp>
        <p:nvSpPr>
          <p:cNvPr id="3" name="Footer Placeholder 2">
            <a:extLst>
              <a:ext uri="{FF2B5EF4-FFF2-40B4-BE49-F238E27FC236}">
                <a16:creationId xmlns:a16="http://schemas.microsoft.com/office/drawing/2014/main" id="{4BA44305-3800-2139-1559-9E56832122D3}"/>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20F99E5F-5995-A1BD-81BD-B5CD65E8425B}"/>
              </a:ext>
            </a:extLst>
          </p:cNvPr>
          <p:cNvSpPr>
            <a:spLocks noGrp="1"/>
          </p:cNvSpPr>
          <p:nvPr>
            <p:ph type="sldNum" sz="quarter" idx="12"/>
          </p:nvPr>
        </p:nvSpPr>
        <p:spPr/>
        <p:txBody>
          <a:bodyPr/>
          <a:lstStyle/>
          <a:p>
            <a:fld id="{FF88DA20-ED00-471C-9170-60F590CB400A}" type="slidenum">
              <a:rPr lang="nl-BE" smtClean="0"/>
              <a:t>19</a:t>
            </a:fld>
            <a:endParaRPr lang="nl-BE"/>
          </a:p>
        </p:txBody>
      </p:sp>
      <p:sp>
        <p:nvSpPr>
          <p:cNvPr id="5" name="Text Placeholder 4">
            <a:extLst>
              <a:ext uri="{FF2B5EF4-FFF2-40B4-BE49-F238E27FC236}">
                <a16:creationId xmlns:a16="http://schemas.microsoft.com/office/drawing/2014/main" id="{C4F629B7-1D14-9892-C6D3-8D4A12ED98E8}"/>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8472F28C-BADF-482A-4CAF-BD11744EECF9}"/>
              </a:ext>
            </a:extLst>
          </p:cNvPr>
          <p:cNvSpPr>
            <a:spLocks noGrp="1"/>
          </p:cNvSpPr>
          <p:nvPr>
            <p:ph type="body" sz="quarter" idx="14"/>
          </p:nvPr>
        </p:nvSpPr>
        <p:spPr>
          <a:xfrm>
            <a:off x="660517" y="1480563"/>
            <a:ext cx="10874375" cy="3605213"/>
          </a:xfrm>
        </p:spPr>
        <p:txBody>
          <a:bodyPr/>
          <a:lstStyle/>
          <a:p>
            <a:r>
              <a:rPr lang="nl-BE" sz="2400" dirty="0"/>
              <a:t>Met elke </a:t>
            </a:r>
            <a:r>
              <a:rPr lang="nl-BE" sz="2400" dirty="0" err="1"/>
              <a:t>enum</a:t>
            </a:r>
            <a:r>
              <a:rPr lang="nl-BE" sz="2400" dirty="0"/>
              <a:t>-waarde komt een integer-waarde overeen</a:t>
            </a:r>
          </a:p>
          <a:p>
            <a:pPr lvl="1"/>
            <a:r>
              <a:rPr lang="nl-BE" sz="2000" dirty="0">
                <a:sym typeface="Wingdings" panose="05000000000000000000" pitchFamily="2" charset="2"/>
              </a:rPr>
              <a:t>Standaard krijgt eerste element de waarde 0</a:t>
            </a:r>
            <a:r>
              <a:rPr lang="nl-BE" dirty="0">
                <a:sym typeface="Wingdings" panose="05000000000000000000" pitchFamily="2" charset="2"/>
              </a:rPr>
              <a:t>, </a:t>
            </a:r>
            <a:r>
              <a:rPr lang="nl-BE" sz="2000" dirty="0">
                <a:sym typeface="Wingdings" panose="05000000000000000000" pitchFamily="2" charset="2"/>
              </a:rPr>
              <a:t>het volgende element de warde 1 enzovoort</a:t>
            </a:r>
          </a:p>
          <a:p>
            <a:pPr lvl="1"/>
            <a:r>
              <a:rPr lang="nl-BE" sz="2000" dirty="0">
                <a:sym typeface="Wingdings" panose="05000000000000000000" pitchFamily="2" charset="2"/>
              </a:rPr>
              <a:t>Casting van int naar </a:t>
            </a:r>
            <a:r>
              <a:rPr lang="nl-BE" sz="2000" dirty="0" err="1">
                <a:sym typeface="Wingdings" panose="05000000000000000000" pitchFamily="2" charset="2"/>
              </a:rPr>
              <a:t>enum</a:t>
            </a:r>
            <a:r>
              <a:rPr lang="nl-BE" sz="2000" dirty="0">
                <a:sym typeface="Wingdings" panose="05000000000000000000" pitchFamily="2" charset="2"/>
              </a:rPr>
              <a:t> (en omgekeerd) is dus mogelijk</a:t>
            </a:r>
          </a:p>
        </p:txBody>
      </p:sp>
      <p:sp>
        <p:nvSpPr>
          <p:cNvPr id="7" name="TextBox 6">
            <a:extLst>
              <a:ext uri="{FF2B5EF4-FFF2-40B4-BE49-F238E27FC236}">
                <a16:creationId xmlns:a16="http://schemas.microsoft.com/office/drawing/2014/main" id="{AED3D742-DA12-9837-CCD7-A5B479C70AC4}"/>
              </a:ext>
            </a:extLst>
          </p:cNvPr>
          <p:cNvSpPr txBox="1"/>
          <p:nvPr/>
        </p:nvSpPr>
        <p:spPr>
          <a:xfrm>
            <a:off x="937695" y="3080895"/>
            <a:ext cx="3496603" cy="1015663"/>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enum</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Geslacht</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Man, </a:t>
            </a:r>
            <a:r>
              <a:rPr lang="nl-BE" sz="1200" dirty="0">
                <a:solidFill>
                  <a:srgbClr val="008000"/>
                </a:solidFill>
                <a:latin typeface="Cascadia Mono" panose="020B0609020000020004" pitchFamily="49" charset="0"/>
              </a:rPr>
              <a:t>//0</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Vrouw, </a:t>
            </a:r>
            <a:r>
              <a:rPr lang="nl-BE" sz="1200" dirty="0">
                <a:solidFill>
                  <a:srgbClr val="008000"/>
                </a:solidFill>
                <a:latin typeface="Cascadia Mono" panose="020B0609020000020004" pitchFamily="49" charset="0"/>
              </a:rPr>
              <a:t>//1</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Onbekend </a:t>
            </a:r>
            <a:r>
              <a:rPr lang="nl-BE" sz="1200" dirty="0">
                <a:solidFill>
                  <a:srgbClr val="008000"/>
                </a:solidFill>
                <a:latin typeface="Cascadia Mono" panose="020B0609020000020004" pitchFamily="49" charset="0"/>
              </a:rPr>
              <a:t>//2</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endParaRPr lang="nl-BE" sz="1200" dirty="0"/>
          </a:p>
        </p:txBody>
      </p:sp>
      <p:sp>
        <p:nvSpPr>
          <p:cNvPr id="8" name="TextBox 7">
            <a:extLst>
              <a:ext uri="{FF2B5EF4-FFF2-40B4-BE49-F238E27FC236}">
                <a16:creationId xmlns:a16="http://schemas.microsoft.com/office/drawing/2014/main" id="{E2BDF13F-B93C-7970-F374-4D94738C1B68}"/>
              </a:ext>
            </a:extLst>
          </p:cNvPr>
          <p:cNvSpPr txBox="1"/>
          <p:nvPr/>
        </p:nvSpPr>
        <p:spPr>
          <a:xfrm>
            <a:off x="937695" y="4670277"/>
            <a:ext cx="6755369" cy="830997"/>
          </a:xfrm>
          <a:prstGeom prst="rect">
            <a:avLst/>
          </a:prstGeom>
          <a:noFill/>
          <a:ln>
            <a:solidFill>
              <a:schemeClr val="tx2"/>
            </a:solidFill>
          </a:ln>
        </p:spPr>
        <p:txBody>
          <a:bodyPr wrap="square" rtlCol="0">
            <a:spAutoFit/>
          </a:bodyPr>
          <a:lstStyle/>
          <a:p>
            <a:r>
              <a:rPr lang="nl-BE" sz="1200" dirty="0">
                <a:solidFill>
                  <a:srgbClr val="2B91AF"/>
                </a:solidFill>
                <a:latin typeface="Cascadia Mono" panose="020B0609020000020004" pitchFamily="49" charset="0"/>
              </a:rPr>
              <a:t>Geslacht</a:t>
            </a:r>
            <a:r>
              <a:rPr lang="nl-BE" sz="1200" dirty="0">
                <a:solidFill>
                  <a:srgbClr val="000000"/>
                </a:solidFill>
                <a:latin typeface="Cascadia Mono" panose="020B0609020000020004" pitchFamily="49" charset="0"/>
              </a:rPr>
              <a:t> geslacht1 = </a:t>
            </a:r>
            <a:r>
              <a:rPr lang="nl-BE" sz="1200" dirty="0" err="1">
                <a:solidFill>
                  <a:srgbClr val="2B91AF"/>
                </a:solidFill>
                <a:latin typeface="Cascadia Mono" panose="020B0609020000020004" pitchFamily="49" charset="0"/>
              </a:rPr>
              <a:t>Geslacht</a:t>
            </a:r>
            <a:r>
              <a:rPr lang="nl-BE" sz="1200" dirty="0" err="1">
                <a:solidFill>
                  <a:srgbClr val="000000"/>
                </a:solidFill>
                <a:latin typeface="Cascadia Mono" panose="020B0609020000020004" pitchFamily="49" charset="0"/>
              </a:rPr>
              <a:t>.Man</a:t>
            </a:r>
            <a:r>
              <a:rPr lang="nl-BE" sz="1200" dirty="0">
                <a:solidFill>
                  <a:srgbClr val="000000"/>
                </a:solidFill>
                <a:latin typeface="Cascadia Mono" panose="020B0609020000020004" pitchFamily="49" charset="0"/>
              </a:rPr>
              <a:t>;</a:t>
            </a:r>
          </a:p>
          <a:p>
            <a:r>
              <a:rPr lang="nl-BE" sz="1200" dirty="0">
                <a:solidFill>
                  <a:srgbClr val="0000FF"/>
                </a:solidFill>
                <a:latin typeface="Cascadia Mono" panose="020B0609020000020004" pitchFamily="49" charset="0"/>
              </a:rPr>
              <a:t>int</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geslachtGetal</a:t>
            </a:r>
            <a:r>
              <a:rPr lang="nl-BE" sz="1200" dirty="0">
                <a:solidFill>
                  <a:srgbClr val="000000"/>
                </a:solidFill>
                <a:latin typeface="Cascadia Mono" panose="020B0609020000020004" pitchFamily="49" charset="0"/>
              </a:rPr>
              <a:t> = (</a:t>
            </a:r>
            <a:r>
              <a:rPr lang="nl-BE" sz="1200" dirty="0">
                <a:solidFill>
                  <a:srgbClr val="0000FF"/>
                </a:solidFill>
                <a:latin typeface="Cascadia Mono" panose="020B0609020000020004" pitchFamily="49" charset="0"/>
              </a:rPr>
              <a:t>int</a:t>
            </a:r>
            <a:r>
              <a:rPr lang="nl-BE" sz="1200" dirty="0">
                <a:solidFill>
                  <a:srgbClr val="000000"/>
                </a:solidFill>
                <a:latin typeface="Cascadia Mono" panose="020B0609020000020004" pitchFamily="49" charset="0"/>
              </a:rPr>
              <a:t>)geslacht1; </a:t>
            </a:r>
            <a:r>
              <a:rPr lang="nl-BE" sz="1200" dirty="0">
                <a:solidFill>
                  <a:srgbClr val="008000"/>
                </a:solidFill>
                <a:latin typeface="Cascadia Mono" panose="020B0609020000020004" pitchFamily="49" charset="0"/>
              </a:rPr>
              <a:t>//0</a:t>
            </a:r>
            <a:endParaRPr lang="nl-BE" sz="1200" dirty="0">
              <a:solidFill>
                <a:srgbClr val="000000"/>
              </a:solidFill>
              <a:latin typeface="Cascadia Mono" panose="020B0609020000020004" pitchFamily="49" charset="0"/>
            </a:endParaRPr>
          </a:p>
          <a:p>
            <a:endParaRPr lang="nl-BE" sz="1200" dirty="0">
              <a:solidFill>
                <a:srgbClr val="000000"/>
              </a:solidFill>
              <a:latin typeface="Cascadia Mono" panose="020B0609020000020004" pitchFamily="49" charset="0"/>
            </a:endParaRPr>
          </a:p>
          <a:p>
            <a:r>
              <a:rPr lang="nl-BE" sz="1200" dirty="0">
                <a:solidFill>
                  <a:srgbClr val="2B91AF"/>
                </a:solidFill>
                <a:latin typeface="Cascadia Mono" panose="020B0609020000020004" pitchFamily="49" charset="0"/>
              </a:rPr>
              <a:t>Geslacht</a:t>
            </a:r>
            <a:r>
              <a:rPr lang="nl-BE" sz="1200" dirty="0">
                <a:solidFill>
                  <a:srgbClr val="000000"/>
                </a:solidFill>
                <a:latin typeface="Cascadia Mono" panose="020B0609020000020004" pitchFamily="49" charset="0"/>
              </a:rPr>
              <a:t> geslacht2 = (</a:t>
            </a:r>
            <a:r>
              <a:rPr lang="nl-BE" sz="1200" dirty="0">
                <a:solidFill>
                  <a:srgbClr val="2B91AF"/>
                </a:solidFill>
                <a:latin typeface="Cascadia Mono" panose="020B0609020000020004" pitchFamily="49" charset="0"/>
              </a:rPr>
              <a:t>Geslacht</a:t>
            </a:r>
            <a:r>
              <a:rPr lang="nl-BE" sz="1200" dirty="0">
                <a:solidFill>
                  <a:srgbClr val="000000"/>
                </a:solidFill>
                <a:latin typeface="Cascadia Mono" panose="020B0609020000020004" pitchFamily="49" charset="0"/>
              </a:rPr>
              <a:t>)1; </a:t>
            </a:r>
            <a:r>
              <a:rPr lang="nl-BE" sz="1200" dirty="0">
                <a:solidFill>
                  <a:srgbClr val="008000"/>
                </a:solidFill>
                <a:latin typeface="Cascadia Mono" panose="020B0609020000020004" pitchFamily="49" charset="0"/>
              </a:rPr>
              <a:t>//1 -&gt; </a:t>
            </a:r>
            <a:r>
              <a:rPr lang="nl-BE" sz="1200" dirty="0" err="1">
                <a:solidFill>
                  <a:srgbClr val="008000"/>
                </a:solidFill>
                <a:latin typeface="Cascadia Mono" panose="020B0609020000020004" pitchFamily="49" charset="0"/>
              </a:rPr>
              <a:t>Geslacht.Vrouw</a:t>
            </a:r>
            <a:endParaRPr lang="nl-BE" sz="1200" dirty="0"/>
          </a:p>
        </p:txBody>
      </p:sp>
    </p:spTree>
    <p:extLst>
      <p:ext uri="{BB962C8B-B14F-4D97-AF65-F5344CB8AC3E}">
        <p14:creationId xmlns:p14="http://schemas.microsoft.com/office/powerpoint/2010/main" val="320759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5049-C5BD-B244-79FB-7852A781215C}"/>
              </a:ext>
            </a:extLst>
          </p:cNvPr>
          <p:cNvSpPr>
            <a:spLocks noGrp="1"/>
          </p:cNvSpPr>
          <p:nvPr>
            <p:ph type="ctrTitle"/>
          </p:nvPr>
        </p:nvSpPr>
        <p:spPr/>
        <p:txBody>
          <a:bodyPr/>
          <a:lstStyle/>
          <a:p>
            <a:r>
              <a:rPr lang="nl-BE" dirty="0"/>
              <a:t>Herhaling OO</a:t>
            </a:r>
          </a:p>
        </p:txBody>
      </p:sp>
      <p:sp>
        <p:nvSpPr>
          <p:cNvPr id="3" name="Subtitle 2">
            <a:extLst>
              <a:ext uri="{FF2B5EF4-FFF2-40B4-BE49-F238E27FC236}">
                <a16:creationId xmlns:a16="http://schemas.microsoft.com/office/drawing/2014/main" id="{6667FA63-2436-6712-DA12-4184D5DBA23E}"/>
              </a:ext>
            </a:extLst>
          </p:cNvPr>
          <p:cNvSpPr>
            <a:spLocks noGrp="1"/>
          </p:cNvSpPr>
          <p:nvPr>
            <p:ph type="subTitle" idx="1"/>
          </p:nvPr>
        </p:nvSpPr>
        <p:spPr/>
        <p:txBody>
          <a:bodyPr/>
          <a:lstStyle/>
          <a:p>
            <a:r>
              <a:rPr lang="nl-BE" dirty="0"/>
              <a:t>Herhaling en uitbreiding van de belangrijkste OO-principes</a:t>
            </a:r>
          </a:p>
        </p:txBody>
      </p:sp>
      <p:sp>
        <p:nvSpPr>
          <p:cNvPr id="4" name="Text Placeholder 3">
            <a:extLst>
              <a:ext uri="{FF2B5EF4-FFF2-40B4-BE49-F238E27FC236}">
                <a16:creationId xmlns:a16="http://schemas.microsoft.com/office/drawing/2014/main" id="{3D161865-F9EF-B5C6-F264-D08125436DB3}"/>
              </a:ext>
            </a:extLst>
          </p:cNvPr>
          <p:cNvSpPr>
            <a:spLocks noGrp="1"/>
          </p:cNvSpPr>
          <p:nvPr>
            <p:ph type="body" sz="quarter" idx="13"/>
          </p:nvPr>
        </p:nvSpPr>
        <p:spPr/>
        <p:txBody>
          <a:bodyPr/>
          <a:lstStyle/>
          <a:p>
            <a:r>
              <a:rPr lang="nl-BE" dirty="0"/>
              <a:t>Sam Van Buggenhout</a:t>
            </a:r>
          </a:p>
        </p:txBody>
      </p:sp>
      <p:sp>
        <p:nvSpPr>
          <p:cNvPr id="5" name="Text Placeholder 4">
            <a:extLst>
              <a:ext uri="{FF2B5EF4-FFF2-40B4-BE49-F238E27FC236}">
                <a16:creationId xmlns:a16="http://schemas.microsoft.com/office/drawing/2014/main" id="{3B94A1CC-5D23-E2F5-ABF5-17B0E4E5F3AC}"/>
              </a:ext>
            </a:extLst>
          </p:cNvPr>
          <p:cNvSpPr>
            <a:spLocks noGrp="1"/>
          </p:cNvSpPr>
          <p:nvPr>
            <p:ph type="body" sz="quarter" idx="14"/>
          </p:nvPr>
        </p:nvSpPr>
        <p:spPr/>
        <p:txBody>
          <a:bodyPr/>
          <a:lstStyle/>
          <a:p>
            <a:endParaRPr lang="nl-BE"/>
          </a:p>
        </p:txBody>
      </p:sp>
      <p:sp>
        <p:nvSpPr>
          <p:cNvPr id="6" name="Footer Placeholder 5">
            <a:extLst>
              <a:ext uri="{FF2B5EF4-FFF2-40B4-BE49-F238E27FC236}">
                <a16:creationId xmlns:a16="http://schemas.microsoft.com/office/drawing/2014/main" id="{C0A03F58-1188-A622-8900-C42BDDBF4198}"/>
              </a:ext>
            </a:extLst>
          </p:cNvPr>
          <p:cNvSpPr>
            <a:spLocks noGrp="1"/>
          </p:cNvSpPr>
          <p:nvPr>
            <p:ph type="ftr" sz="quarter" idx="16"/>
          </p:nvPr>
        </p:nvSpPr>
        <p:spPr/>
        <p:txBody>
          <a:bodyPr/>
          <a:lstStyle/>
          <a:p>
            <a:endParaRPr lang="nl-BE" dirty="0"/>
          </a:p>
        </p:txBody>
      </p:sp>
      <p:sp>
        <p:nvSpPr>
          <p:cNvPr id="7" name="Slide Number Placeholder 6">
            <a:extLst>
              <a:ext uri="{FF2B5EF4-FFF2-40B4-BE49-F238E27FC236}">
                <a16:creationId xmlns:a16="http://schemas.microsoft.com/office/drawing/2014/main" id="{65C72D4D-3A45-E64B-C1C1-BC635ADE5531}"/>
              </a:ext>
            </a:extLst>
          </p:cNvPr>
          <p:cNvSpPr>
            <a:spLocks noGrp="1"/>
          </p:cNvSpPr>
          <p:nvPr>
            <p:ph type="sldNum" sz="quarter" idx="17"/>
          </p:nvPr>
        </p:nvSpPr>
        <p:spPr/>
        <p:txBody>
          <a:bodyPr/>
          <a:lstStyle/>
          <a:p>
            <a:fld id="{FF88DA20-ED00-471C-9170-60F590CB400A}" type="slidenum">
              <a:rPr lang="nl-BE" smtClean="0"/>
              <a:pPr/>
              <a:t>2</a:t>
            </a:fld>
            <a:endParaRPr lang="nl-BE" dirty="0"/>
          </a:p>
        </p:txBody>
      </p:sp>
    </p:spTree>
    <p:extLst>
      <p:ext uri="{BB962C8B-B14F-4D97-AF65-F5344CB8AC3E}">
        <p14:creationId xmlns:p14="http://schemas.microsoft.com/office/powerpoint/2010/main" val="2180059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FB8F-C1C0-FF1C-CD0B-F1FA15004FEE}"/>
              </a:ext>
            </a:extLst>
          </p:cNvPr>
          <p:cNvSpPr>
            <a:spLocks noGrp="1"/>
          </p:cNvSpPr>
          <p:nvPr>
            <p:ph type="title"/>
          </p:nvPr>
        </p:nvSpPr>
        <p:spPr/>
        <p:txBody>
          <a:bodyPr/>
          <a:lstStyle/>
          <a:p>
            <a:r>
              <a:rPr lang="nl-BE" dirty="0"/>
              <a:t>Overerving</a:t>
            </a:r>
          </a:p>
        </p:txBody>
      </p:sp>
      <p:sp>
        <p:nvSpPr>
          <p:cNvPr id="3" name="Text Placeholder 2">
            <a:extLst>
              <a:ext uri="{FF2B5EF4-FFF2-40B4-BE49-F238E27FC236}">
                <a16:creationId xmlns:a16="http://schemas.microsoft.com/office/drawing/2014/main" id="{A872E9FF-0D0A-4927-4A4D-E3674210A810}"/>
              </a:ext>
            </a:extLst>
          </p:cNvPr>
          <p:cNvSpPr>
            <a:spLocks noGrp="1"/>
          </p:cNvSpPr>
          <p:nvPr>
            <p:ph type="body" idx="1"/>
          </p:nvPr>
        </p:nvSpPr>
        <p:spPr/>
        <p:txBody>
          <a:bodyPr/>
          <a:lstStyle/>
          <a:p>
            <a:endParaRPr lang="nl-BE"/>
          </a:p>
        </p:txBody>
      </p:sp>
      <p:sp>
        <p:nvSpPr>
          <p:cNvPr id="4" name="Footer Placeholder 3">
            <a:extLst>
              <a:ext uri="{FF2B5EF4-FFF2-40B4-BE49-F238E27FC236}">
                <a16:creationId xmlns:a16="http://schemas.microsoft.com/office/drawing/2014/main" id="{F38DBA99-84A6-B9C3-250D-285573C6F19D}"/>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7DA177A0-48CF-B84E-6999-3E6771F39207}"/>
              </a:ext>
            </a:extLst>
          </p:cNvPr>
          <p:cNvSpPr>
            <a:spLocks noGrp="1"/>
          </p:cNvSpPr>
          <p:nvPr>
            <p:ph type="sldNum" sz="quarter" idx="12"/>
          </p:nvPr>
        </p:nvSpPr>
        <p:spPr/>
        <p:txBody>
          <a:bodyPr/>
          <a:lstStyle/>
          <a:p>
            <a:fld id="{FF88DA20-ED00-471C-9170-60F590CB400A}" type="slidenum">
              <a:rPr lang="nl-BE" smtClean="0"/>
              <a:pPr/>
              <a:t>20</a:t>
            </a:fld>
            <a:endParaRPr lang="nl-BE"/>
          </a:p>
        </p:txBody>
      </p:sp>
      <p:sp>
        <p:nvSpPr>
          <p:cNvPr id="6" name="Text Placeholder 5">
            <a:extLst>
              <a:ext uri="{FF2B5EF4-FFF2-40B4-BE49-F238E27FC236}">
                <a16:creationId xmlns:a16="http://schemas.microsoft.com/office/drawing/2014/main" id="{0368C2C0-C23E-0A7E-DE48-36442B292C0B}"/>
              </a:ext>
            </a:extLst>
          </p:cNvPr>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71958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6360-BB19-EB96-2D98-E636C814FFCB}"/>
              </a:ext>
            </a:extLst>
          </p:cNvPr>
          <p:cNvSpPr>
            <a:spLocks noGrp="1"/>
          </p:cNvSpPr>
          <p:nvPr>
            <p:ph type="title"/>
          </p:nvPr>
        </p:nvSpPr>
        <p:spPr/>
        <p:txBody>
          <a:bodyPr/>
          <a:lstStyle/>
          <a:p>
            <a:r>
              <a:rPr lang="nl-BE" dirty="0"/>
              <a:t>Wat is overerving?</a:t>
            </a:r>
          </a:p>
        </p:txBody>
      </p:sp>
      <p:sp>
        <p:nvSpPr>
          <p:cNvPr id="3" name="Footer Placeholder 2">
            <a:extLst>
              <a:ext uri="{FF2B5EF4-FFF2-40B4-BE49-F238E27FC236}">
                <a16:creationId xmlns:a16="http://schemas.microsoft.com/office/drawing/2014/main" id="{A6F7A31F-C380-3E09-3AC9-00412A7DAFF3}"/>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84D58784-B7DB-A8C6-8E07-F8E71385948B}"/>
              </a:ext>
            </a:extLst>
          </p:cNvPr>
          <p:cNvSpPr>
            <a:spLocks noGrp="1"/>
          </p:cNvSpPr>
          <p:nvPr>
            <p:ph type="sldNum" sz="quarter" idx="12"/>
          </p:nvPr>
        </p:nvSpPr>
        <p:spPr/>
        <p:txBody>
          <a:bodyPr/>
          <a:lstStyle/>
          <a:p>
            <a:fld id="{FF88DA20-ED00-471C-9170-60F590CB400A}" type="slidenum">
              <a:rPr lang="nl-BE" smtClean="0"/>
              <a:t>21</a:t>
            </a:fld>
            <a:endParaRPr lang="nl-BE"/>
          </a:p>
        </p:txBody>
      </p:sp>
      <p:sp>
        <p:nvSpPr>
          <p:cNvPr id="5" name="Text Placeholder 4">
            <a:extLst>
              <a:ext uri="{FF2B5EF4-FFF2-40B4-BE49-F238E27FC236}">
                <a16:creationId xmlns:a16="http://schemas.microsoft.com/office/drawing/2014/main" id="{E26EE969-C5D5-ED7C-A330-F004A2FBAABB}"/>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5BC42A67-7D1A-A067-6EFA-F40641C30CCA}"/>
              </a:ext>
            </a:extLst>
          </p:cNvPr>
          <p:cNvSpPr>
            <a:spLocks noGrp="1"/>
          </p:cNvSpPr>
          <p:nvPr>
            <p:ph type="body" sz="quarter" idx="14"/>
          </p:nvPr>
        </p:nvSpPr>
        <p:spPr>
          <a:xfrm>
            <a:off x="658812" y="1431925"/>
            <a:ext cx="10250193" cy="3605213"/>
          </a:xfrm>
        </p:spPr>
        <p:txBody>
          <a:bodyPr/>
          <a:lstStyle/>
          <a:p>
            <a:r>
              <a:rPr lang="nl-BE" sz="2400" dirty="0"/>
              <a:t>Bij overerving erft de afgeleide klasse data (</a:t>
            </a:r>
            <a:r>
              <a:rPr lang="nl-BE" sz="2400" dirty="0" err="1"/>
              <a:t>properties</a:t>
            </a:r>
            <a:r>
              <a:rPr lang="nl-BE" sz="2400" dirty="0"/>
              <a:t>) en gedrag (methodes) over van de basis-klasse</a:t>
            </a:r>
          </a:p>
          <a:p>
            <a:pPr lvl="1"/>
            <a:r>
              <a:rPr lang="nl-BE" sz="2000" dirty="0"/>
              <a:t>Definieert een “is een”-relatie</a:t>
            </a:r>
          </a:p>
          <a:p>
            <a:pPr lvl="1"/>
            <a:r>
              <a:rPr lang="nl-BE" sz="2000" dirty="0"/>
              <a:t>Doel: redundante code vermijden + Polymorfie (zie later)</a:t>
            </a:r>
          </a:p>
        </p:txBody>
      </p:sp>
      <p:pic>
        <p:nvPicPr>
          <p:cNvPr id="8" name="Picture 7" descr="Table&#10;&#10;Description automatically generated">
            <a:extLst>
              <a:ext uri="{FF2B5EF4-FFF2-40B4-BE49-F238E27FC236}">
                <a16:creationId xmlns:a16="http://schemas.microsoft.com/office/drawing/2014/main" id="{347722DE-4282-CF9C-1AA1-9E8218B1D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45" y="3769230"/>
            <a:ext cx="2106815" cy="1858185"/>
          </a:xfrm>
          <a:prstGeom prst="rect">
            <a:avLst/>
          </a:prstGeom>
        </p:spPr>
      </p:pic>
      <p:pic>
        <p:nvPicPr>
          <p:cNvPr id="10" name="Picture 9" descr="Table&#10;&#10;Description automatically generated with medium confidence">
            <a:extLst>
              <a:ext uri="{FF2B5EF4-FFF2-40B4-BE49-F238E27FC236}">
                <a16:creationId xmlns:a16="http://schemas.microsoft.com/office/drawing/2014/main" id="{C5CFC754-A38C-05AE-BD18-EEF835C5F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811" y="3428998"/>
            <a:ext cx="2106815" cy="2538647"/>
          </a:xfrm>
          <a:prstGeom prst="rect">
            <a:avLst/>
          </a:prstGeom>
        </p:spPr>
      </p:pic>
      <p:sp>
        <p:nvSpPr>
          <p:cNvPr id="11" name="Rectangle 10">
            <a:extLst>
              <a:ext uri="{FF2B5EF4-FFF2-40B4-BE49-F238E27FC236}">
                <a16:creationId xmlns:a16="http://schemas.microsoft.com/office/drawing/2014/main" id="{054DF664-DF05-EC0F-1EBB-2C77FE1C4110}"/>
              </a:ext>
            </a:extLst>
          </p:cNvPr>
          <p:cNvSpPr/>
          <p:nvPr/>
        </p:nvSpPr>
        <p:spPr>
          <a:xfrm>
            <a:off x="3815831" y="3827595"/>
            <a:ext cx="792000" cy="21600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lIns="0" tIns="0" rIns="0" bIns="0" rtlCol="0" anchor="ctr">
            <a:spAutoFit/>
          </a:bodyPr>
          <a:lstStyle/>
          <a:p>
            <a:pPr algn="l"/>
            <a:endParaRPr lang="nl-BE" sz="1600" b="1" dirty="0" err="1">
              <a:latin typeface="+mj-lt"/>
            </a:endParaRPr>
          </a:p>
        </p:txBody>
      </p:sp>
      <p:sp>
        <p:nvSpPr>
          <p:cNvPr id="12" name="Rectangle 11">
            <a:extLst>
              <a:ext uri="{FF2B5EF4-FFF2-40B4-BE49-F238E27FC236}">
                <a16:creationId xmlns:a16="http://schemas.microsoft.com/office/drawing/2014/main" id="{DB103011-57FF-3C14-24FE-2C81226C2FD7}"/>
              </a:ext>
            </a:extLst>
          </p:cNvPr>
          <p:cNvSpPr/>
          <p:nvPr/>
        </p:nvSpPr>
        <p:spPr>
          <a:xfrm>
            <a:off x="3822479" y="4184848"/>
            <a:ext cx="1008000" cy="21600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lIns="0" tIns="0" rIns="0" bIns="0" rtlCol="0" anchor="ctr">
            <a:spAutoFit/>
          </a:bodyPr>
          <a:lstStyle/>
          <a:p>
            <a:pPr algn="l"/>
            <a:endParaRPr lang="nl-BE" sz="1600" b="1" dirty="0" err="1">
              <a:latin typeface="+mj-lt"/>
            </a:endParaRPr>
          </a:p>
        </p:txBody>
      </p:sp>
      <p:sp>
        <p:nvSpPr>
          <p:cNvPr id="13" name="Rectangle 12">
            <a:extLst>
              <a:ext uri="{FF2B5EF4-FFF2-40B4-BE49-F238E27FC236}">
                <a16:creationId xmlns:a16="http://schemas.microsoft.com/office/drawing/2014/main" id="{4ACF8A3E-4FDC-D56A-6C9E-40E720DEFA92}"/>
              </a:ext>
            </a:extLst>
          </p:cNvPr>
          <p:cNvSpPr/>
          <p:nvPr/>
        </p:nvSpPr>
        <p:spPr>
          <a:xfrm>
            <a:off x="3822479" y="4511273"/>
            <a:ext cx="1188000" cy="21600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lIns="0" tIns="0" rIns="0" bIns="0" rtlCol="0" anchor="ctr">
            <a:spAutoFit/>
          </a:bodyPr>
          <a:lstStyle/>
          <a:p>
            <a:pPr algn="l"/>
            <a:endParaRPr lang="nl-BE" sz="1600" b="1" dirty="0" err="1">
              <a:latin typeface="+mj-lt"/>
            </a:endParaRPr>
          </a:p>
        </p:txBody>
      </p:sp>
      <p:sp>
        <p:nvSpPr>
          <p:cNvPr id="14" name="Rectangle 13">
            <a:extLst>
              <a:ext uri="{FF2B5EF4-FFF2-40B4-BE49-F238E27FC236}">
                <a16:creationId xmlns:a16="http://schemas.microsoft.com/office/drawing/2014/main" id="{DD2C0A5E-AC0D-0443-56D5-53F02AFC77EA}"/>
              </a:ext>
            </a:extLst>
          </p:cNvPr>
          <p:cNvSpPr/>
          <p:nvPr/>
        </p:nvSpPr>
        <p:spPr>
          <a:xfrm>
            <a:off x="3822479" y="5616643"/>
            <a:ext cx="1764000" cy="25200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lIns="0" tIns="0" rIns="0" bIns="0" rtlCol="0" anchor="ctr">
            <a:spAutoFit/>
          </a:bodyPr>
          <a:lstStyle/>
          <a:p>
            <a:pPr algn="l"/>
            <a:endParaRPr lang="nl-BE" sz="1600" b="1" dirty="0" err="1">
              <a:latin typeface="+mj-lt"/>
            </a:endParaRPr>
          </a:p>
        </p:txBody>
      </p:sp>
      <p:pic>
        <p:nvPicPr>
          <p:cNvPr id="16" name="Picture 15" descr="Box and whisker chart&#10;&#10;Description automatically generated with medium confidence">
            <a:extLst>
              <a:ext uri="{FF2B5EF4-FFF2-40B4-BE49-F238E27FC236}">
                <a16:creationId xmlns:a16="http://schemas.microsoft.com/office/drawing/2014/main" id="{094C7B57-50CA-0BF4-5CE2-16DCA9A83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6464" y="2927291"/>
            <a:ext cx="1791410" cy="3738595"/>
          </a:xfrm>
          <a:prstGeom prst="rect">
            <a:avLst/>
          </a:prstGeom>
        </p:spPr>
      </p:pic>
      <p:sp>
        <p:nvSpPr>
          <p:cNvPr id="17" name="Arrow: Right 16">
            <a:extLst>
              <a:ext uri="{FF2B5EF4-FFF2-40B4-BE49-F238E27FC236}">
                <a16:creationId xmlns:a16="http://schemas.microsoft.com/office/drawing/2014/main" id="{8D6A68E9-EFCD-994F-584F-041DDD10C680}"/>
              </a:ext>
            </a:extLst>
          </p:cNvPr>
          <p:cNvSpPr/>
          <p:nvPr/>
        </p:nvSpPr>
        <p:spPr>
          <a:xfrm>
            <a:off x="6831784" y="4184848"/>
            <a:ext cx="1313234" cy="649799"/>
          </a:xfrm>
          <a:prstGeom prst="rightArrow">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8" name="TextBox 17">
            <a:extLst>
              <a:ext uri="{FF2B5EF4-FFF2-40B4-BE49-F238E27FC236}">
                <a16:creationId xmlns:a16="http://schemas.microsoft.com/office/drawing/2014/main" id="{A66C1BF2-D2D3-F10B-F647-C6104BA25C81}"/>
              </a:ext>
            </a:extLst>
          </p:cNvPr>
          <p:cNvSpPr txBox="1"/>
          <p:nvPr/>
        </p:nvSpPr>
        <p:spPr>
          <a:xfrm>
            <a:off x="10759277" y="2543366"/>
            <a:ext cx="1284051" cy="369332"/>
          </a:xfrm>
          <a:prstGeom prst="rect">
            <a:avLst/>
          </a:prstGeom>
          <a:noFill/>
        </p:spPr>
        <p:txBody>
          <a:bodyPr wrap="square" rtlCol="0">
            <a:spAutoFit/>
          </a:bodyPr>
          <a:lstStyle/>
          <a:p>
            <a:r>
              <a:rPr lang="nl-BE" b="1" dirty="0">
                <a:solidFill>
                  <a:schemeClr val="accent6"/>
                </a:solidFill>
              </a:rPr>
              <a:t>Base-klasse</a:t>
            </a:r>
          </a:p>
        </p:txBody>
      </p:sp>
      <p:cxnSp>
        <p:nvCxnSpPr>
          <p:cNvPr id="20" name="Straight Arrow Connector 19">
            <a:extLst>
              <a:ext uri="{FF2B5EF4-FFF2-40B4-BE49-F238E27FC236}">
                <a16:creationId xmlns:a16="http://schemas.microsoft.com/office/drawing/2014/main" id="{F58890B8-203D-852E-4CBD-27D35C245C77}"/>
              </a:ext>
            </a:extLst>
          </p:cNvPr>
          <p:cNvCxnSpPr/>
          <p:nvPr/>
        </p:nvCxnSpPr>
        <p:spPr>
          <a:xfrm flipH="1">
            <a:off x="10329235" y="2766623"/>
            <a:ext cx="457200" cy="22868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813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animBg="1"/>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0E0C-9656-47F6-F1D0-D5DFD9676BE2}"/>
              </a:ext>
            </a:extLst>
          </p:cNvPr>
          <p:cNvSpPr>
            <a:spLocks noGrp="1"/>
          </p:cNvSpPr>
          <p:nvPr>
            <p:ph type="title"/>
          </p:nvPr>
        </p:nvSpPr>
        <p:spPr/>
        <p:txBody>
          <a:bodyPr/>
          <a:lstStyle/>
          <a:p>
            <a:r>
              <a:rPr lang="nl-BE" dirty="0"/>
              <a:t>Voorbeeld overerving</a:t>
            </a:r>
          </a:p>
        </p:txBody>
      </p:sp>
      <p:sp>
        <p:nvSpPr>
          <p:cNvPr id="3" name="Footer Placeholder 2">
            <a:extLst>
              <a:ext uri="{FF2B5EF4-FFF2-40B4-BE49-F238E27FC236}">
                <a16:creationId xmlns:a16="http://schemas.microsoft.com/office/drawing/2014/main" id="{8CC56B13-D633-2179-5625-BB29CFDDA908}"/>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CE9BF236-4BCF-2AC2-57E7-6FB69588B6C7}"/>
              </a:ext>
            </a:extLst>
          </p:cNvPr>
          <p:cNvSpPr>
            <a:spLocks noGrp="1"/>
          </p:cNvSpPr>
          <p:nvPr>
            <p:ph type="sldNum" sz="quarter" idx="12"/>
          </p:nvPr>
        </p:nvSpPr>
        <p:spPr/>
        <p:txBody>
          <a:bodyPr/>
          <a:lstStyle/>
          <a:p>
            <a:fld id="{FF88DA20-ED00-471C-9170-60F590CB400A}" type="slidenum">
              <a:rPr lang="nl-BE" smtClean="0"/>
              <a:t>22</a:t>
            </a:fld>
            <a:endParaRPr lang="nl-BE"/>
          </a:p>
        </p:txBody>
      </p:sp>
      <p:sp>
        <p:nvSpPr>
          <p:cNvPr id="5" name="Text Placeholder 4">
            <a:extLst>
              <a:ext uri="{FF2B5EF4-FFF2-40B4-BE49-F238E27FC236}">
                <a16:creationId xmlns:a16="http://schemas.microsoft.com/office/drawing/2014/main" id="{89CE4D7B-8EBD-A143-A19F-8CAA56B65AD5}"/>
              </a:ext>
            </a:extLst>
          </p:cNvPr>
          <p:cNvSpPr>
            <a:spLocks noGrp="1"/>
          </p:cNvSpPr>
          <p:nvPr>
            <p:ph type="body" sz="quarter" idx="13"/>
          </p:nvPr>
        </p:nvSpPr>
        <p:spPr/>
        <p:txBody>
          <a:bodyPr/>
          <a:lstStyle/>
          <a:p>
            <a:endParaRPr lang="nl-BE"/>
          </a:p>
        </p:txBody>
      </p:sp>
      <p:sp>
        <p:nvSpPr>
          <p:cNvPr id="7" name="TextBox 6">
            <a:extLst>
              <a:ext uri="{FF2B5EF4-FFF2-40B4-BE49-F238E27FC236}">
                <a16:creationId xmlns:a16="http://schemas.microsoft.com/office/drawing/2014/main" id="{129362F4-61A5-638F-C86E-26591E26DD18}"/>
              </a:ext>
            </a:extLst>
          </p:cNvPr>
          <p:cNvSpPr txBox="1"/>
          <p:nvPr/>
        </p:nvSpPr>
        <p:spPr>
          <a:xfrm>
            <a:off x="464261" y="1643896"/>
            <a:ext cx="6218642" cy="1785104"/>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Persoon</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string</a:t>
            </a:r>
            <a:r>
              <a:rPr lang="nl-BE" sz="1100" dirty="0">
                <a:solidFill>
                  <a:srgbClr val="000000"/>
                </a:solidFill>
                <a:latin typeface="Cascadia Mono" panose="020B0609020000020004" pitchFamily="49" charset="0"/>
              </a:rPr>
              <a:t> Voornaam { </a:t>
            </a:r>
            <a:r>
              <a:rPr lang="nl-BE" sz="1100" dirty="0">
                <a:solidFill>
                  <a:srgbClr val="0000FF"/>
                </a:solidFill>
                <a:latin typeface="Cascadia Mono" panose="020B0609020000020004" pitchFamily="49" charset="0"/>
              </a:rPr>
              <a:t>get</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set</a:t>
            </a:r>
            <a:r>
              <a:rPr lang="nl-BE" sz="1100" dirty="0">
                <a:solidFill>
                  <a:srgbClr val="000000"/>
                </a:solidFill>
                <a:latin typeface="Cascadia Mono" panose="020B0609020000020004" pitchFamily="49" charset="0"/>
              </a:rPr>
              <a:t>; }</a:t>
            </a:r>
          </a:p>
          <a:p>
            <a:r>
              <a:rPr lang="en-US" sz="1100" dirty="0">
                <a:solidFill>
                  <a:srgbClr val="0000FF"/>
                </a:solidFill>
                <a:latin typeface="Cascadia Mono" panose="020B0609020000020004" pitchFamily="49" charset="0"/>
              </a:rPr>
              <a:t>     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Familienaam</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err="1">
                <a:solidFill>
                  <a:schemeClr val="accent3">
                    <a:lumMod val="75000"/>
                  </a:schemeClr>
                </a:solidFill>
                <a:latin typeface="Cascadia Mono" panose="020B0609020000020004" pitchFamily="49" charset="0"/>
              </a:rPr>
              <a:t>DateTime</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GeboorteDatum</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PrintBeschrijving</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$"Mijn naam is </a:t>
            </a:r>
            <a:r>
              <a:rPr lang="nl-BE" sz="1100" dirty="0">
                <a:solidFill>
                  <a:srgbClr val="000000"/>
                </a:solidFill>
                <a:latin typeface="Cascadia Mono" panose="020B0609020000020004" pitchFamily="49" charset="0"/>
              </a:rPr>
              <a:t>{Voornaam}</a:t>
            </a:r>
            <a:r>
              <a:rPr lang="nl-BE" sz="1100" dirty="0">
                <a:solidFill>
                  <a:srgbClr val="A31515"/>
                </a:solidFill>
                <a:latin typeface="Cascadia Mono" panose="020B0609020000020004" pitchFamily="49" charset="0"/>
              </a:rPr>
              <a:t> </a:t>
            </a:r>
            <a:r>
              <a:rPr lang="nl-BE" sz="1100" dirty="0">
                <a:solidFill>
                  <a:srgbClr val="000000"/>
                </a:solidFill>
                <a:latin typeface="Cascadia Mono" panose="020B0609020000020004" pitchFamily="49" charset="0"/>
              </a:rPr>
              <a:t>{Familienaam}</a:t>
            </a:r>
            <a:r>
              <a:rPr lang="nl-BE" sz="1100" dirty="0">
                <a:solidFill>
                  <a:srgbClr val="A31515"/>
                </a:solidFill>
                <a:latin typeface="Cascadia Mono" panose="020B0609020000020004" pitchFamily="49" charset="0"/>
              </a:rPr>
              <a:t>, </a:t>
            </a:r>
            <a:br>
              <a:rPr lang="nl-BE" sz="1100" dirty="0">
                <a:solidFill>
                  <a:srgbClr val="A31515"/>
                </a:solidFill>
                <a:latin typeface="Cascadia Mono" panose="020B0609020000020004" pitchFamily="49" charset="0"/>
              </a:rPr>
            </a:br>
            <a:r>
              <a:rPr lang="nl-BE" sz="1100" dirty="0">
                <a:solidFill>
                  <a:srgbClr val="A31515"/>
                </a:solidFill>
                <a:latin typeface="Cascadia Mono" panose="020B0609020000020004" pitchFamily="49" charset="0"/>
              </a:rPr>
              <a:t>                       geboren op </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GeboorteDatum.</a:t>
            </a:r>
            <a:r>
              <a:rPr lang="nl-BE" sz="1100" dirty="0" err="1">
                <a:solidFill>
                  <a:schemeClr val="accent6"/>
                </a:solidFill>
                <a:latin typeface="Cascadia Mono" panose="020B0609020000020004" pitchFamily="49" charset="0"/>
              </a:rPr>
              <a:t>ToShortDateString</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8" name="TextBox 7">
            <a:extLst>
              <a:ext uri="{FF2B5EF4-FFF2-40B4-BE49-F238E27FC236}">
                <a16:creationId xmlns:a16="http://schemas.microsoft.com/office/drawing/2014/main" id="{AD372FAF-F076-7BDB-32E4-1FBEEEDF273E}"/>
              </a:ext>
            </a:extLst>
          </p:cNvPr>
          <p:cNvSpPr txBox="1"/>
          <p:nvPr/>
        </p:nvSpPr>
        <p:spPr>
          <a:xfrm>
            <a:off x="464261" y="4131211"/>
            <a:ext cx="6218642" cy="938719"/>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Student</a:t>
            </a:r>
            <a:r>
              <a:rPr lang="nl-BE" sz="1100" dirty="0">
                <a:solidFill>
                  <a:srgbClr val="000000"/>
                </a:solidFill>
                <a:latin typeface="Cascadia Mono" panose="020B0609020000020004" pitchFamily="49" charset="0"/>
              </a:rPr>
              <a:t> </a:t>
            </a:r>
            <a:r>
              <a:rPr lang="nl-BE" sz="1100" b="1" dirty="0">
                <a:solidFill>
                  <a:srgbClr val="000000"/>
                </a:solidFill>
                <a:latin typeface="Cascadia Mono" panose="020B0609020000020004" pitchFamily="49" charset="0"/>
              </a:rPr>
              <a:t>: </a:t>
            </a:r>
            <a:r>
              <a:rPr lang="nl-BE" sz="1100" b="1" dirty="0">
                <a:solidFill>
                  <a:schemeClr val="accent3">
                    <a:lumMod val="75000"/>
                  </a:schemeClr>
                </a:solidFill>
                <a:latin typeface="Cascadia Mono" panose="020B0609020000020004" pitchFamily="49" charset="0"/>
              </a:rPr>
              <a:t>Persoon</a:t>
            </a:r>
            <a:r>
              <a:rPr lang="nl-BE" sz="1100" b="1" dirty="0">
                <a:solidFill>
                  <a:srgbClr val="000000"/>
                </a:solidFill>
                <a:latin typeface="Cascadia Mono" panose="020B0609020000020004" pitchFamily="49" charset="0"/>
              </a:rPr>
              <a:t> </a:t>
            </a:r>
            <a:r>
              <a:rPr lang="nl-BE"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StudentNummer</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Studierichting</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9" name="Rectangle 8">
            <a:extLst>
              <a:ext uri="{FF2B5EF4-FFF2-40B4-BE49-F238E27FC236}">
                <a16:creationId xmlns:a16="http://schemas.microsoft.com/office/drawing/2014/main" id="{798CBB46-AEA1-F13A-0B80-908227540853}"/>
              </a:ext>
            </a:extLst>
          </p:cNvPr>
          <p:cNvSpPr/>
          <p:nvPr/>
        </p:nvSpPr>
        <p:spPr>
          <a:xfrm>
            <a:off x="1760705" y="4150667"/>
            <a:ext cx="817124" cy="21600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lIns="0" tIns="0" rIns="0" bIns="0" rtlCol="0" anchor="ctr">
            <a:spAutoFit/>
          </a:bodyPr>
          <a:lstStyle/>
          <a:p>
            <a:pPr algn="l"/>
            <a:endParaRPr lang="nl-BE" sz="1600" b="1" dirty="0" err="1">
              <a:latin typeface="+mj-lt"/>
            </a:endParaRPr>
          </a:p>
        </p:txBody>
      </p:sp>
      <p:sp>
        <p:nvSpPr>
          <p:cNvPr id="10" name="TextBox 9">
            <a:extLst>
              <a:ext uri="{FF2B5EF4-FFF2-40B4-BE49-F238E27FC236}">
                <a16:creationId xmlns:a16="http://schemas.microsoft.com/office/drawing/2014/main" id="{FDAA204D-61FC-B46E-DE00-69A0E0831B35}"/>
              </a:ext>
            </a:extLst>
          </p:cNvPr>
          <p:cNvSpPr txBox="1"/>
          <p:nvPr/>
        </p:nvSpPr>
        <p:spPr>
          <a:xfrm>
            <a:off x="7046644" y="1643896"/>
            <a:ext cx="4811373" cy="2292935"/>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Student</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student</a:t>
            </a:r>
            <a:r>
              <a:rPr lang="nl-BE" sz="1100" dirty="0">
                <a:solidFill>
                  <a:srgbClr val="000000"/>
                </a:solidFill>
                <a:latin typeface="Cascadia Mono" panose="020B0609020000020004" pitchFamily="49" charset="0"/>
              </a:rPr>
              <a:t>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Student</a:t>
            </a:r>
            <a:r>
              <a:rPr lang="nl-BE"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8000"/>
                </a:solidFill>
                <a:latin typeface="Cascadia Mono" panose="020B0609020000020004" pitchFamily="49" charset="0"/>
              </a:rPr>
              <a:t> //</a:t>
            </a:r>
            <a:r>
              <a:rPr lang="nl-BE" sz="1100" dirty="0" err="1">
                <a:solidFill>
                  <a:srgbClr val="008000"/>
                </a:solidFill>
                <a:latin typeface="Cascadia Mono" panose="020B0609020000020004" pitchFamily="49" charset="0"/>
              </a:rPr>
              <a:t>properties</a:t>
            </a:r>
            <a:r>
              <a:rPr lang="nl-BE" sz="1100" dirty="0">
                <a:solidFill>
                  <a:srgbClr val="008000"/>
                </a:solidFill>
                <a:latin typeface="Cascadia Mono" panose="020B0609020000020004" pitchFamily="49" charset="0"/>
              </a:rPr>
              <a:t> van base-klasse (Persoon)</a:t>
            </a:r>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student.Voornaam</a:t>
            </a:r>
            <a:r>
              <a:rPr lang="nl-BE" sz="1100" dirty="0">
                <a:solidFill>
                  <a:srgbClr val="000000"/>
                </a:solidFill>
                <a:latin typeface="Cascadia Mono" panose="020B0609020000020004" pitchFamily="49" charset="0"/>
              </a:rPr>
              <a:t> = </a:t>
            </a:r>
            <a:r>
              <a:rPr lang="nl-BE" sz="1100" dirty="0">
                <a:solidFill>
                  <a:srgbClr val="A31515"/>
                </a:solidFill>
                <a:latin typeface="Cascadia Mono" panose="020B0609020000020004" pitchFamily="49" charset="0"/>
              </a:rPr>
              <a:t>"</a:t>
            </a:r>
            <a:r>
              <a:rPr lang="nl-BE" sz="1100" dirty="0" err="1">
                <a:solidFill>
                  <a:srgbClr val="A31515"/>
                </a:solidFill>
                <a:latin typeface="Cascadia Mono" panose="020B0609020000020004" pitchFamily="49" charset="0"/>
              </a:rPr>
              <a:t>Joske</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student.Familienaam</a:t>
            </a:r>
            <a:r>
              <a:rPr lang="nl-BE" sz="1100" dirty="0">
                <a:solidFill>
                  <a:srgbClr val="000000"/>
                </a:solidFill>
                <a:latin typeface="Cascadia Mono" panose="020B0609020000020004" pitchFamily="49" charset="0"/>
              </a:rPr>
              <a:t> = </a:t>
            </a:r>
            <a:r>
              <a:rPr lang="nl-BE" sz="1100" dirty="0">
                <a:solidFill>
                  <a:srgbClr val="A31515"/>
                </a:solidFill>
                <a:latin typeface="Cascadia Mono" panose="020B0609020000020004" pitchFamily="49" charset="0"/>
              </a:rPr>
              <a:t>"Vermeulen"</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student.GeboorteDatum</a:t>
            </a:r>
            <a:r>
              <a:rPr lang="nl-BE" sz="1100" dirty="0">
                <a:solidFill>
                  <a:srgbClr val="000000"/>
                </a:solidFill>
                <a:latin typeface="Cascadia Mono" panose="020B0609020000020004" pitchFamily="49" charset="0"/>
              </a:rPr>
              <a:t>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DateTime</a:t>
            </a:r>
            <a:r>
              <a:rPr lang="nl-BE" sz="1100" dirty="0">
                <a:solidFill>
                  <a:srgbClr val="000000"/>
                </a:solidFill>
                <a:latin typeface="Cascadia Mono" panose="020B0609020000020004" pitchFamily="49" charset="0"/>
              </a:rPr>
              <a:t>(2000, 2, 15);</a:t>
            </a:r>
          </a:p>
          <a:p>
            <a:endParaRPr lang="nl-BE" sz="1100" dirty="0">
              <a:solidFill>
                <a:srgbClr val="000000"/>
              </a:solidFill>
              <a:latin typeface="Cascadia Mono" panose="020B0609020000020004" pitchFamily="49" charset="0"/>
            </a:endParaRPr>
          </a:p>
          <a:p>
            <a:r>
              <a:rPr lang="nl-BE" sz="1100" dirty="0">
                <a:solidFill>
                  <a:srgbClr val="008000"/>
                </a:solidFill>
                <a:latin typeface="Cascadia Mono" panose="020B0609020000020004" pitchFamily="49" charset="0"/>
              </a:rPr>
              <a:t> //</a:t>
            </a:r>
            <a:r>
              <a:rPr lang="nl-BE" sz="1100" dirty="0" err="1">
                <a:solidFill>
                  <a:srgbClr val="008000"/>
                </a:solidFill>
                <a:latin typeface="Cascadia Mono" panose="020B0609020000020004" pitchFamily="49" charset="0"/>
              </a:rPr>
              <a:t>properties</a:t>
            </a:r>
            <a:r>
              <a:rPr lang="nl-BE" sz="1100" dirty="0">
                <a:solidFill>
                  <a:srgbClr val="008000"/>
                </a:solidFill>
                <a:latin typeface="Cascadia Mono" panose="020B0609020000020004" pitchFamily="49" charset="0"/>
              </a:rPr>
              <a:t> van Student-klasse</a:t>
            </a:r>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student.StudentNummer</a:t>
            </a:r>
            <a:r>
              <a:rPr lang="nl-BE" sz="1100" dirty="0">
                <a:solidFill>
                  <a:srgbClr val="000000"/>
                </a:solidFill>
                <a:latin typeface="Cascadia Mono" panose="020B0609020000020004" pitchFamily="49" charset="0"/>
              </a:rPr>
              <a:t> = 12345;</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student.Studierichting</a:t>
            </a:r>
            <a:r>
              <a:rPr lang="nl-BE" sz="1100" dirty="0">
                <a:solidFill>
                  <a:srgbClr val="000000"/>
                </a:solidFill>
                <a:latin typeface="Cascadia Mono" panose="020B0609020000020004" pitchFamily="49" charset="0"/>
              </a:rPr>
              <a:t> = </a:t>
            </a:r>
            <a:r>
              <a:rPr lang="nl-BE" sz="1100" dirty="0">
                <a:solidFill>
                  <a:srgbClr val="A31515"/>
                </a:solidFill>
                <a:latin typeface="Cascadia Mono" panose="020B0609020000020004" pitchFamily="49" charset="0"/>
              </a:rPr>
              <a:t>"Toegepaste Informatica"</a:t>
            </a:r>
            <a:r>
              <a:rPr lang="nl-BE"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8000"/>
                </a:solidFill>
                <a:latin typeface="Cascadia Mono" panose="020B0609020000020004" pitchFamily="49" charset="0"/>
              </a:rPr>
              <a:t> //methode van base-klasse (Persoon)</a:t>
            </a:r>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student.</a:t>
            </a:r>
            <a:r>
              <a:rPr lang="nl-BE" sz="1100" dirty="0" err="1">
                <a:solidFill>
                  <a:schemeClr val="accent6">
                    <a:lumMod val="75000"/>
                  </a:schemeClr>
                </a:solidFill>
                <a:latin typeface="Cascadia Mono" panose="020B0609020000020004" pitchFamily="49" charset="0"/>
              </a:rPr>
              <a:t>PrintBeschrijving</a:t>
            </a:r>
            <a:r>
              <a:rPr lang="nl-BE" sz="1100" dirty="0">
                <a:solidFill>
                  <a:srgbClr val="000000"/>
                </a:solidFill>
                <a:latin typeface="Cascadia Mono" panose="020B0609020000020004" pitchFamily="49" charset="0"/>
              </a:rPr>
              <a:t>();</a:t>
            </a:r>
            <a:endParaRPr lang="nl-BE" sz="1100" dirty="0"/>
          </a:p>
        </p:txBody>
      </p:sp>
      <p:pic>
        <p:nvPicPr>
          <p:cNvPr id="12" name="Picture 11">
            <a:extLst>
              <a:ext uri="{FF2B5EF4-FFF2-40B4-BE49-F238E27FC236}">
                <a16:creationId xmlns:a16="http://schemas.microsoft.com/office/drawing/2014/main" id="{FD349F25-9205-6D6C-F908-A66EF6DF63D2}"/>
              </a:ext>
            </a:extLst>
          </p:cNvPr>
          <p:cNvPicPr>
            <a:picLocks noChangeAspect="1"/>
          </p:cNvPicPr>
          <p:nvPr/>
        </p:nvPicPr>
        <p:blipFill>
          <a:blip r:embed="rId2"/>
          <a:stretch>
            <a:fillRect/>
          </a:stretch>
        </p:blipFill>
        <p:spPr>
          <a:xfrm>
            <a:off x="6095999" y="5335932"/>
            <a:ext cx="5762017" cy="754693"/>
          </a:xfrm>
          <a:prstGeom prst="rect">
            <a:avLst/>
          </a:prstGeom>
        </p:spPr>
      </p:pic>
      <p:sp>
        <p:nvSpPr>
          <p:cNvPr id="13" name="TextBox 12">
            <a:extLst>
              <a:ext uri="{FF2B5EF4-FFF2-40B4-BE49-F238E27FC236}">
                <a16:creationId xmlns:a16="http://schemas.microsoft.com/office/drawing/2014/main" id="{D9FA8427-AD03-372C-56D8-7B54E1580ED8}"/>
              </a:ext>
            </a:extLst>
          </p:cNvPr>
          <p:cNvSpPr txBox="1"/>
          <p:nvPr/>
        </p:nvSpPr>
        <p:spPr>
          <a:xfrm>
            <a:off x="464261" y="1217496"/>
            <a:ext cx="3764604" cy="369332"/>
          </a:xfrm>
          <a:prstGeom prst="rect">
            <a:avLst/>
          </a:prstGeom>
          <a:noFill/>
        </p:spPr>
        <p:txBody>
          <a:bodyPr wrap="square" rtlCol="0">
            <a:spAutoFit/>
          </a:bodyPr>
          <a:lstStyle/>
          <a:p>
            <a:r>
              <a:rPr lang="nl-BE" b="1" u="sng" dirty="0"/>
              <a:t>Basis-klasse:</a:t>
            </a:r>
          </a:p>
        </p:txBody>
      </p:sp>
      <p:sp>
        <p:nvSpPr>
          <p:cNvPr id="14" name="TextBox 13">
            <a:extLst>
              <a:ext uri="{FF2B5EF4-FFF2-40B4-BE49-F238E27FC236}">
                <a16:creationId xmlns:a16="http://schemas.microsoft.com/office/drawing/2014/main" id="{CCCD9EB1-E881-341D-2B22-908110EBEF14}"/>
              </a:ext>
            </a:extLst>
          </p:cNvPr>
          <p:cNvSpPr txBox="1"/>
          <p:nvPr/>
        </p:nvSpPr>
        <p:spPr>
          <a:xfrm>
            <a:off x="464261" y="3752151"/>
            <a:ext cx="3764604" cy="369332"/>
          </a:xfrm>
          <a:prstGeom prst="rect">
            <a:avLst/>
          </a:prstGeom>
          <a:noFill/>
        </p:spPr>
        <p:txBody>
          <a:bodyPr wrap="square" rtlCol="0">
            <a:spAutoFit/>
          </a:bodyPr>
          <a:lstStyle/>
          <a:p>
            <a:r>
              <a:rPr lang="nl-BE" b="1" u="sng" dirty="0"/>
              <a:t>Afgeleide klasse:</a:t>
            </a:r>
          </a:p>
        </p:txBody>
      </p:sp>
      <p:sp>
        <p:nvSpPr>
          <p:cNvPr id="15" name="TextBox 14">
            <a:extLst>
              <a:ext uri="{FF2B5EF4-FFF2-40B4-BE49-F238E27FC236}">
                <a16:creationId xmlns:a16="http://schemas.microsoft.com/office/drawing/2014/main" id="{2ABD6E43-7C93-D183-53D9-4AA2FF413630}"/>
              </a:ext>
            </a:extLst>
          </p:cNvPr>
          <p:cNvSpPr txBox="1"/>
          <p:nvPr/>
        </p:nvSpPr>
        <p:spPr>
          <a:xfrm>
            <a:off x="7046644" y="1219376"/>
            <a:ext cx="3764604" cy="369332"/>
          </a:xfrm>
          <a:prstGeom prst="rect">
            <a:avLst/>
          </a:prstGeom>
          <a:noFill/>
        </p:spPr>
        <p:txBody>
          <a:bodyPr wrap="square" rtlCol="0">
            <a:spAutoFit/>
          </a:bodyPr>
          <a:lstStyle/>
          <a:p>
            <a:r>
              <a:rPr lang="nl-BE" b="1" u="sng" dirty="0"/>
              <a:t>Gebruik afgeleide klasse:</a:t>
            </a:r>
          </a:p>
        </p:txBody>
      </p:sp>
    </p:spTree>
    <p:extLst>
      <p:ext uri="{BB962C8B-B14F-4D97-AF65-F5344CB8AC3E}">
        <p14:creationId xmlns:p14="http://schemas.microsoft.com/office/powerpoint/2010/main" val="140233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74E4-1124-A34C-1A26-B35DEAE92D68}"/>
              </a:ext>
            </a:extLst>
          </p:cNvPr>
          <p:cNvSpPr>
            <a:spLocks noGrp="1"/>
          </p:cNvSpPr>
          <p:nvPr>
            <p:ph type="title"/>
          </p:nvPr>
        </p:nvSpPr>
        <p:spPr/>
        <p:txBody>
          <a:bodyPr/>
          <a:lstStyle/>
          <a:p>
            <a:r>
              <a:rPr lang="nl-BE" dirty="0" err="1"/>
              <a:t>Inheritance</a:t>
            </a:r>
            <a:r>
              <a:rPr lang="nl-BE" dirty="0"/>
              <a:t> en </a:t>
            </a:r>
            <a:r>
              <a:rPr lang="nl-BE" dirty="0" err="1"/>
              <a:t>constructors</a:t>
            </a:r>
            <a:endParaRPr lang="nl-BE" dirty="0"/>
          </a:p>
        </p:txBody>
      </p:sp>
      <p:sp>
        <p:nvSpPr>
          <p:cNvPr id="3" name="Footer Placeholder 2">
            <a:extLst>
              <a:ext uri="{FF2B5EF4-FFF2-40B4-BE49-F238E27FC236}">
                <a16:creationId xmlns:a16="http://schemas.microsoft.com/office/drawing/2014/main" id="{A385A0C0-E978-7C45-19AF-1413CFFDA76B}"/>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E1C7CEC7-7C28-8A87-94CE-FFEAA38DDBCF}"/>
              </a:ext>
            </a:extLst>
          </p:cNvPr>
          <p:cNvSpPr>
            <a:spLocks noGrp="1"/>
          </p:cNvSpPr>
          <p:nvPr>
            <p:ph type="sldNum" sz="quarter" idx="12"/>
          </p:nvPr>
        </p:nvSpPr>
        <p:spPr/>
        <p:txBody>
          <a:bodyPr/>
          <a:lstStyle/>
          <a:p>
            <a:fld id="{FF88DA20-ED00-471C-9170-60F590CB400A}" type="slidenum">
              <a:rPr lang="nl-BE" smtClean="0"/>
              <a:t>23</a:t>
            </a:fld>
            <a:endParaRPr lang="nl-BE"/>
          </a:p>
        </p:txBody>
      </p:sp>
      <p:sp>
        <p:nvSpPr>
          <p:cNvPr id="5" name="Text Placeholder 4">
            <a:extLst>
              <a:ext uri="{FF2B5EF4-FFF2-40B4-BE49-F238E27FC236}">
                <a16:creationId xmlns:a16="http://schemas.microsoft.com/office/drawing/2014/main" id="{009EC0B3-C9E1-4F2C-56A0-CAD8AF19CE3D}"/>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19C30F41-CCAB-1A78-8688-3850D9CE1D81}"/>
              </a:ext>
            </a:extLst>
          </p:cNvPr>
          <p:cNvSpPr>
            <a:spLocks noGrp="1"/>
          </p:cNvSpPr>
          <p:nvPr>
            <p:ph type="body" sz="quarter" idx="14"/>
          </p:nvPr>
        </p:nvSpPr>
        <p:spPr>
          <a:xfrm>
            <a:off x="658813" y="2266545"/>
            <a:ext cx="10874375" cy="3227793"/>
          </a:xfrm>
        </p:spPr>
        <p:txBody>
          <a:bodyPr/>
          <a:lstStyle/>
          <a:p>
            <a:r>
              <a:rPr lang="nl-BE" dirty="0"/>
              <a:t>De afgeleide klasse dient in zijn </a:t>
            </a:r>
            <a:r>
              <a:rPr lang="nl-BE" dirty="0" err="1"/>
              <a:t>constructor</a:t>
            </a:r>
            <a:r>
              <a:rPr lang="nl-BE" dirty="0"/>
              <a:t> steeds de </a:t>
            </a:r>
            <a:r>
              <a:rPr lang="nl-BE" dirty="0" err="1"/>
              <a:t>constructor</a:t>
            </a:r>
            <a:r>
              <a:rPr lang="nl-BE" dirty="0"/>
              <a:t> van de base-klasse aan te roepen</a:t>
            </a:r>
          </a:p>
          <a:p>
            <a:pPr lvl="1"/>
            <a:r>
              <a:rPr lang="nl-BE" dirty="0"/>
              <a:t>Wanneer dit een default-</a:t>
            </a:r>
            <a:r>
              <a:rPr lang="nl-BE" dirty="0" err="1"/>
              <a:t>constructor</a:t>
            </a:r>
            <a:r>
              <a:rPr lang="nl-BE" dirty="0"/>
              <a:t> is, gebeurt dit impliciet</a:t>
            </a:r>
          </a:p>
          <a:p>
            <a:pPr lvl="1"/>
            <a:r>
              <a:rPr lang="nl-BE" b="1" dirty="0"/>
              <a:t>MAAR: </a:t>
            </a:r>
            <a:r>
              <a:rPr lang="nl-BE" dirty="0"/>
              <a:t>indien je in de base-klasse zélf een </a:t>
            </a:r>
            <a:r>
              <a:rPr lang="nl-BE" dirty="0" err="1"/>
              <a:t>constructor</a:t>
            </a:r>
            <a:r>
              <a:rPr lang="nl-BE" dirty="0"/>
              <a:t> definieert, dien je deze in de overervende klasse wél expliciet aan te roepen.</a:t>
            </a:r>
            <a:br>
              <a:rPr lang="nl-BE" dirty="0"/>
            </a:br>
            <a:r>
              <a:rPr lang="nl-BE" dirty="0"/>
              <a:t>Je hebt toegang tot deze </a:t>
            </a:r>
            <a:r>
              <a:rPr lang="nl-BE" dirty="0" err="1"/>
              <a:t>constructor</a:t>
            </a:r>
            <a:r>
              <a:rPr lang="nl-BE" dirty="0"/>
              <a:t> via </a:t>
            </a:r>
            <a:r>
              <a:rPr lang="nl-BE" sz="2000" dirty="0">
                <a:latin typeface="Consolas" panose="020B0609020204030204" pitchFamily="49" charset="0"/>
              </a:rPr>
              <a:t>base()</a:t>
            </a:r>
            <a:endParaRPr lang="nl-BE" dirty="0">
              <a:latin typeface="Consolas" panose="020B0609020204030204" pitchFamily="49" charset="0"/>
            </a:endParaRPr>
          </a:p>
        </p:txBody>
      </p:sp>
      <p:pic>
        <p:nvPicPr>
          <p:cNvPr id="7" name="Picture 6" descr="A yellow triangle sign&#10;&#10;Description automatically generated with medium confidence">
            <a:extLst>
              <a:ext uri="{FF2B5EF4-FFF2-40B4-BE49-F238E27FC236}">
                <a16:creationId xmlns:a16="http://schemas.microsoft.com/office/drawing/2014/main" id="{E4C1C1B5-83CB-0C9F-E811-9B6374EC6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980" y="316476"/>
            <a:ext cx="1614251" cy="1490492"/>
          </a:xfrm>
          <a:prstGeom prst="rect">
            <a:avLst/>
          </a:prstGeom>
        </p:spPr>
      </p:pic>
    </p:spTree>
    <p:extLst>
      <p:ext uri="{BB962C8B-B14F-4D97-AF65-F5344CB8AC3E}">
        <p14:creationId xmlns:p14="http://schemas.microsoft.com/office/powerpoint/2010/main" val="3989767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74E4-1124-A34C-1A26-B35DEAE92D68}"/>
              </a:ext>
            </a:extLst>
          </p:cNvPr>
          <p:cNvSpPr>
            <a:spLocks noGrp="1"/>
          </p:cNvSpPr>
          <p:nvPr>
            <p:ph type="title"/>
          </p:nvPr>
        </p:nvSpPr>
        <p:spPr/>
        <p:txBody>
          <a:bodyPr/>
          <a:lstStyle/>
          <a:p>
            <a:r>
              <a:rPr lang="nl-BE" dirty="0" err="1"/>
              <a:t>Inheritance</a:t>
            </a:r>
            <a:r>
              <a:rPr lang="nl-BE" dirty="0"/>
              <a:t> en </a:t>
            </a:r>
            <a:r>
              <a:rPr lang="nl-BE" dirty="0" err="1"/>
              <a:t>constructors</a:t>
            </a:r>
            <a:endParaRPr lang="nl-BE" dirty="0"/>
          </a:p>
        </p:txBody>
      </p:sp>
      <p:sp>
        <p:nvSpPr>
          <p:cNvPr id="3" name="Footer Placeholder 2">
            <a:extLst>
              <a:ext uri="{FF2B5EF4-FFF2-40B4-BE49-F238E27FC236}">
                <a16:creationId xmlns:a16="http://schemas.microsoft.com/office/drawing/2014/main" id="{A385A0C0-E978-7C45-19AF-1413CFFDA76B}"/>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E1C7CEC7-7C28-8A87-94CE-FFEAA38DDBCF}"/>
              </a:ext>
            </a:extLst>
          </p:cNvPr>
          <p:cNvSpPr>
            <a:spLocks noGrp="1"/>
          </p:cNvSpPr>
          <p:nvPr>
            <p:ph type="sldNum" sz="quarter" idx="12"/>
          </p:nvPr>
        </p:nvSpPr>
        <p:spPr/>
        <p:txBody>
          <a:bodyPr/>
          <a:lstStyle/>
          <a:p>
            <a:fld id="{FF88DA20-ED00-471C-9170-60F590CB400A}" type="slidenum">
              <a:rPr lang="nl-BE" smtClean="0"/>
              <a:t>24</a:t>
            </a:fld>
            <a:endParaRPr lang="nl-BE"/>
          </a:p>
        </p:txBody>
      </p:sp>
      <p:sp>
        <p:nvSpPr>
          <p:cNvPr id="5" name="Text Placeholder 4">
            <a:extLst>
              <a:ext uri="{FF2B5EF4-FFF2-40B4-BE49-F238E27FC236}">
                <a16:creationId xmlns:a16="http://schemas.microsoft.com/office/drawing/2014/main" id="{009EC0B3-C9E1-4F2C-56A0-CAD8AF19CE3D}"/>
              </a:ext>
            </a:extLst>
          </p:cNvPr>
          <p:cNvSpPr>
            <a:spLocks noGrp="1"/>
          </p:cNvSpPr>
          <p:nvPr>
            <p:ph type="body" sz="quarter" idx="13"/>
          </p:nvPr>
        </p:nvSpPr>
        <p:spPr/>
        <p:txBody>
          <a:bodyPr/>
          <a:lstStyle/>
          <a:p>
            <a:endParaRPr lang="nl-BE"/>
          </a:p>
        </p:txBody>
      </p:sp>
      <p:pic>
        <p:nvPicPr>
          <p:cNvPr id="7" name="Picture 6" descr="A yellow triangle sign&#10;&#10;Description automatically generated with medium confidence">
            <a:extLst>
              <a:ext uri="{FF2B5EF4-FFF2-40B4-BE49-F238E27FC236}">
                <a16:creationId xmlns:a16="http://schemas.microsoft.com/office/drawing/2014/main" id="{E4C1C1B5-83CB-0C9F-E811-9B6374EC6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980" y="316476"/>
            <a:ext cx="1614251" cy="1490492"/>
          </a:xfrm>
          <a:prstGeom prst="rect">
            <a:avLst/>
          </a:prstGeom>
        </p:spPr>
      </p:pic>
      <p:sp>
        <p:nvSpPr>
          <p:cNvPr id="10" name="TextBox 9">
            <a:extLst>
              <a:ext uri="{FF2B5EF4-FFF2-40B4-BE49-F238E27FC236}">
                <a16:creationId xmlns:a16="http://schemas.microsoft.com/office/drawing/2014/main" id="{438D3976-CF5B-A319-BAF5-2E8B5922B823}"/>
              </a:ext>
            </a:extLst>
          </p:cNvPr>
          <p:cNvSpPr txBox="1"/>
          <p:nvPr/>
        </p:nvSpPr>
        <p:spPr>
          <a:xfrm>
            <a:off x="577751" y="1292188"/>
            <a:ext cx="6863909" cy="2800767"/>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Persoon</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string</a:t>
            </a:r>
            <a:r>
              <a:rPr lang="nl-BE" sz="1100" dirty="0">
                <a:solidFill>
                  <a:srgbClr val="000000"/>
                </a:solidFill>
                <a:latin typeface="Cascadia Mono" panose="020B0609020000020004" pitchFamily="49" charset="0"/>
              </a:rPr>
              <a:t> Voornaam { </a:t>
            </a:r>
            <a:r>
              <a:rPr lang="nl-BE" sz="1100" dirty="0">
                <a:solidFill>
                  <a:srgbClr val="0000FF"/>
                </a:solidFill>
                <a:latin typeface="Cascadia Mono" panose="020B0609020000020004" pitchFamily="49" charset="0"/>
              </a:rPr>
              <a:t>get</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set</a:t>
            </a:r>
            <a:r>
              <a:rPr lang="nl-BE" sz="1100" dirty="0">
                <a:solidFill>
                  <a:srgbClr val="000000"/>
                </a:solidFill>
                <a:latin typeface="Cascadia Mono" panose="020B0609020000020004" pitchFamily="49" charset="0"/>
              </a:rPr>
              <a:t>; }</a:t>
            </a:r>
          </a:p>
          <a:p>
            <a:r>
              <a:rPr lang="en-US" sz="1100" dirty="0">
                <a:solidFill>
                  <a:srgbClr val="0000FF"/>
                </a:solidFill>
                <a:latin typeface="Cascadia Mono" panose="020B0609020000020004" pitchFamily="49" charset="0"/>
              </a:rPr>
              <a:t>     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Familienaam</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DateTime</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GeboorteDatum</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b="1" dirty="0">
                <a:solidFill>
                  <a:srgbClr val="000000"/>
                </a:solidFill>
                <a:latin typeface="Cascadia Mono" panose="020B0609020000020004" pitchFamily="49" charset="0"/>
              </a:rPr>
              <a:t>     </a:t>
            </a:r>
            <a:r>
              <a:rPr lang="nl-BE" sz="1100" b="1" dirty="0">
                <a:solidFill>
                  <a:srgbClr val="0000FF"/>
                </a:solidFill>
                <a:latin typeface="Cascadia Mono" panose="020B0609020000020004" pitchFamily="49" charset="0"/>
              </a:rPr>
              <a:t>public</a:t>
            </a:r>
            <a:r>
              <a:rPr lang="nl-BE" sz="1100" b="1" dirty="0">
                <a:solidFill>
                  <a:srgbClr val="000000"/>
                </a:solidFill>
                <a:latin typeface="Cascadia Mono" panose="020B0609020000020004" pitchFamily="49" charset="0"/>
              </a:rPr>
              <a:t> </a:t>
            </a:r>
            <a:r>
              <a:rPr lang="nl-BE" sz="1100" b="1" dirty="0">
                <a:solidFill>
                  <a:srgbClr val="2B91AF"/>
                </a:solidFill>
                <a:latin typeface="Cascadia Mono" panose="020B0609020000020004" pitchFamily="49" charset="0"/>
              </a:rPr>
              <a:t>Persoon</a:t>
            </a:r>
            <a:r>
              <a:rPr lang="nl-BE" sz="1100" b="1" dirty="0">
                <a:solidFill>
                  <a:srgbClr val="000000"/>
                </a:solidFill>
                <a:latin typeface="Cascadia Mono" panose="020B0609020000020004" pitchFamily="49" charset="0"/>
              </a:rPr>
              <a:t>(</a:t>
            </a:r>
            <a:r>
              <a:rPr lang="nl-BE" sz="1100" b="1" dirty="0">
                <a:solidFill>
                  <a:srgbClr val="0000FF"/>
                </a:solidFill>
                <a:latin typeface="Cascadia Mono" panose="020B0609020000020004" pitchFamily="49" charset="0"/>
              </a:rPr>
              <a:t>string</a:t>
            </a:r>
            <a:r>
              <a:rPr lang="nl-BE" sz="1100" b="1" dirty="0">
                <a:solidFill>
                  <a:srgbClr val="000000"/>
                </a:solidFill>
                <a:latin typeface="Cascadia Mono" panose="020B0609020000020004" pitchFamily="49" charset="0"/>
              </a:rPr>
              <a:t> voornaam, </a:t>
            </a:r>
            <a:r>
              <a:rPr lang="nl-BE" sz="1100" b="1" dirty="0">
                <a:solidFill>
                  <a:srgbClr val="0000FF"/>
                </a:solidFill>
                <a:latin typeface="Cascadia Mono" panose="020B0609020000020004" pitchFamily="49" charset="0"/>
              </a:rPr>
              <a:t>string</a:t>
            </a:r>
            <a:r>
              <a:rPr lang="nl-BE" sz="1100" b="1" dirty="0">
                <a:solidFill>
                  <a:srgbClr val="000000"/>
                </a:solidFill>
                <a:latin typeface="Cascadia Mono" panose="020B0609020000020004" pitchFamily="49" charset="0"/>
              </a:rPr>
              <a:t> familienaam, </a:t>
            </a:r>
            <a:r>
              <a:rPr lang="nl-BE" sz="1100" b="1" dirty="0" err="1">
                <a:solidFill>
                  <a:schemeClr val="accent3">
                    <a:lumMod val="75000"/>
                  </a:schemeClr>
                </a:solidFill>
                <a:latin typeface="Cascadia Mono" panose="020B0609020000020004" pitchFamily="49" charset="0"/>
              </a:rPr>
              <a:t>DateTime</a:t>
            </a:r>
            <a:r>
              <a:rPr lang="nl-BE" sz="1100" b="1" dirty="0">
                <a:solidFill>
                  <a:srgbClr val="000000"/>
                </a:solidFill>
                <a:latin typeface="Cascadia Mono" panose="020B0609020000020004" pitchFamily="49" charset="0"/>
              </a:rPr>
              <a:t> </a:t>
            </a:r>
            <a:r>
              <a:rPr lang="nl-BE" sz="1100" b="1" dirty="0" err="1">
                <a:solidFill>
                  <a:srgbClr val="000000"/>
                </a:solidFill>
                <a:latin typeface="Cascadia Mono" panose="020B0609020000020004" pitchFamily="49" charset="0"/>
              </a:rPr>
              <a:t>gebDat</a:t>
            </a:r>
            <a:r>
              <a:rPr lang="nl-BE" sz="1100" b="1" dirty="0">
                <a:solidFill>
                  <a:srgbClr val="000000"/>
                </a:solidFill>
                <a:latin typeface="Cascadia Mono" panose="020B0609020000020004" pitchFamily="49" charset="0"/>
              </a:rPr>
              <a:t>) {</a:t>
            </a:r>
          </a:p>
          <a:p>
            <a:r>
              <a:rPr lang="nl-BE" sz="1100" b="1" dirty="0">
                <a:solidFill>
                  <a:srgbClr val="000000"/>
                </a:solidFill>
                <a:latin typeface="Cascadia Mono" panose="020B0609020000020004" pitchFamily="49" charset="0"/>
              </a:rPr>
              <a:t>         Voornaam = voornaam;</a:t>
            </a:r>
          </a:p>
          <a:p>
            <a:r>
              <a:rPr lang="nl-BE" sz="1100" b="1" dirty="0">
                <a:solidFill>
                  <a:srgbClr val="000000"/>
                </a:solidFill>
                <a:latin typeface="Cascadia Mono" panose="020B0609020000020004" pitchFamily="49" charset="0"/>
              </a:rPr>
              <a:t>         Familienaam = familienaam;</a:t>
            </a:r>
          </a:p>
          <a:p>
            <a:r>
              <a:rPr lang="nl-BE" sz="1100" b="1" dirty="0">
                <a:solidFill>
                  <a:srgbClr val="000000"/>
                </a:solidFill>
                <a:latin typeface="Cascadia Mono" panose="020B0609020000020004" pitchFamily="49" charset="0"/>
              </a:rPr>
              <a:t>         </a:t>
            </a:r>
            <a:r>
              <a:rPr lang="nl-BE" sz="1100" b="1" dirty="0" err="1">
                <a:solidFill>
                  <a:srgbClr val="000000"/>
                </a:solidFill>
                <a:latin typeface="Cascadia Mono" panose="020B0609020000020004" pitchFamily="49" charset="0"/>
              </a:rPr>
              <a:t>GeboorteDatum</a:t>
            </a:r>
            <a:r>
              <a:rPr lang="nl-BE" sz="1100" b="1" dirty="0">
                <a:solidFill>
                  <a:srgbClr val="000000"/>
                </a:solidFill>
                <a:latin typeface="Cascadia Mono" panose="020B0609020000020004" pitchFamily="49" charset="0"/>
              </a:rPr>
              <a:t> = </a:t>
            </a:r>
            <a:r>
              <a:rPr lang="nl-BE" sz="1100" b="1" dirty="0" err="1">
                <a:solidFill>
                  <a:srgbClr val="000000"/>
                </a:solidFill>
                <a:latin typeface="Cascadia Mono" panose="020B0609020000020004" pitchFamily="49" charset="0"/>
              </a:rPr>
              <a:t>gebDat</a:t>
            </a:r>
            <a:r>
              <a:rPr lang="nl-BE" sz="1100" b="1" dirty="0">
                <a:solidFill>
                  <a:srgbClr val="000000"/>
                </a:solidFill>
                <a:latin typeface="Cascadia Mono" panose="020B0609020000020004" pitchFamily="49" charset="0"/>
              </a:rPr>
              <a:t>;</a:t>
            </a:r>
          </a:p>
          <a:p>
            <a:r>
              <a:rPr lang="nl-BE" sz="1100" b="1"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PrintBeschrijving</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$"Mijn naam is </a:t>
            </a:r>
            <a:r>
              <a:rPr lang="nl-BE" sz="1100" dirty="0">
                <a:solidFill>
                  <a:srgbClr val="000000"/>
                </a:solidFill>
                <a:latin typeface="Cascadia Mono" panose="020B0609020000020004" pitchFamily="49" charset="0"/>
              </a:rPr>
              <a:t>{Voornaam}</a:t>
            </a:r>
            <a:r>
              <a:rPr lang="nl-BE" sz="1100" dirty="0">
                <a:solidFill>
                  <a:srgbClr val="A31515"/>
                </a:solidFill>
                <a:latin typeface="Cascadia Mono" panose="020B0609020000020004" pitchFamily="49" charset="0"/>
              </a:rPr>
              <a:t> </a:t>
            </a:r>
            <a:r>
              <a:rPr lang="nl-BE" sz="1100" dirty="0">
                <a:solidFill>
                  <a:srgbClr val="000000"/>
                </a:solidFill>
                <a:latin typeface="Cascadia Mono" panose="020B0609020000020004" pitchFamily="49" charset="0"/>
              </a:rPr>
              <a:t>{Familienaam}</a:t>
            </a:r>
            <a:r>
              <a:rPr lang="nl-BE" sz="1100" dirty="0">
                <a:solidFill>
                  <a:srgbClr val="A31515"/>
                </a:solidFill>
                <a:latin typeface="Cascadia Mono" panose="020B0609020000020004" pitchFamily="49" charset="0"/>
              </a:rPr>
              <a:t>, </a:t>
            </a:r>
            <a:br>
              <a:rPr lang="nl-BE" sz="1100" dirty="0">
                <a:solidFill>
                  <a:srgbClr val="A31515"/>
                </a:solidFill>
                <a:latin typeface="Cascadia Mono" panose="020B0609020000020004" pitchFamily="49" charset="0"/>
              </a:rPr>
            </a:br>
            <a:r>
              <a:rPr lang="nl-BE" sz="1100" dirty="0">
                <a:solidFill>
                  <a:srgbClr val="A31515"/>
                </a:solidFill>
                <a:latin typeface="Cascadia Mono" panose="020B0609020000020004" pitchFamily="49" charset="0"/>
              </a:rPr>
              <a:t>                        geboren op </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GeboorteDatum.</a:t>
            </a:r>
            <a:r>
              <a:rPr lang="nl-BE" sz="1100" dirty="0" err="1">
                <a:solidFill>
                  <a:schemeClr val="accent6">
                    <a:lumMod val="75000"/>
                  </a:schemeClr>
                </a:solidFill>
                <a:latin typeface="Cascadia Mono" panose="020B0609020000020004" pitchFamily="49" charset="0"/>
              </a:rPr>
              <a:t>ToShortDateString</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11" name="TextBox 10">
            <a:extLst>
              <a:ext uri="{FF2B5EF4-FFF2-40B4-BE49-F238E27FC236}">
                <a16:creationId xmlns:a16="http://schemas.microsoft.com/office/drawing/2014/main" id="{08249821-76B7-C29A-704A-9F870FE81341}"/>
              </a:ext>
            </a:extLst>
          </p:cNvPr>
          <p:cNvSpPr txBox="1"/>
          <p:nvPr/>
        </p:nvSpPr>
        <p:spPr>
          <a:xfrm>
            <a:off x="577751" y="4370669"/>
            <a:ext cx="11153806" cy="1615827"/>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Student</a:t>
            </a:r>
            <a:r>
              <a:rPr lang="nl-BE" sz="1100" dirty="0">
                <a:solidFill>
                  <a:srgbClr val="000000"/>
                </a:solidFill>
                <a:latin typeface="Cascadia Mono" panose="020B0609020000020004" pitchFamily="49" charset="0"/>
              </a:rPr>
              <a:t> : </a:t>
            </a:r>
            <a:r>
              <a:rPr lang="nl-BE" sz="1100" dirty="0">
                <a:solidFill>
                  <a:schemeClr val="accent3">
                    <a:lumMod val="75000"/>
                  </a:schemeClr>
                </a:solidFill>
                <a:latin typeface="Cascadia Mono" panose="020B0609020000020004" pitchFamily="49" charset="0"/>
              </a:rPr>
              <a:t>Persoon</a:t>
            </a:r>
            <a:r>
              <a:rPr lang="nl-BE"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StudentNummer</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Studierichting</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Student</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string</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vnaam</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string</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fnaam</a:t>
            </a:r>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DateTime</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gebDat</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int</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studNummer</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string</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studRichting</a:t>
            </a:r>
            <a:r>
              <a:rPr lang="nl-BE" sz="1100" dirty="0">
                <a:solidFill>
                  <a:srgbClr val="000000"/>
                </a:solidFill>
                <a:latin typeface="Cascadia Mono" panose="020B0609020000020004" pitchFamily="49" charset="0"/>
              </a:rPr>
              <a:t>) </a:t>
            </a:r>
            <a:r>
              <a:rPr lang="nl-BE" sz="1100" b="1" dirty="0">
                <a:solidFill>
                  <a:srgbClr val="000000"/>
                </a:solidFill>
                <a:latin typeface="Cascadia Mono" panose="020B0609020000020004" pitchFamily="49" charset="0"/>
              </a:rPr>
              <a:t>: </a:t>
            </a:r>
            <a:r>
              <a:rPr lang="nl-BE" sz="1100" b="1" dirty="0">
                <a:solidFill>
                  <a:srgbClr val="0000FF"/>
                </a:solidFill>
                <a:latin typeface="Cascadia Mono" panose="020B0609020000020004" pitchFamily="49" charset="0"/>
              </a:rPr>
              <a:t>base</a:t>
            </a:r>
            <a:r>
              <a:rPr lang="nl-BE" sz="1100" b="1" dirty="0">
                <a:solidFill>
                  <a:srgbClr val="000000"/>
                </a:solidFill>
                <a:latin typeface="Cascadia Mono" panose="020B0609020000020004" pitchFamily="49" charset="0"/>
              </a:rPr>
              <a:t>(</a:t>
            </a:r>
            <a:r>
              <a:rPr lang="nl-BE" sz="1100" b="1" dirty="0" err="1">
                <a:solidFill>
                  <a:srgbClr val="000000"/>
                </a:solidFill>
                <a:latin typeface="Cascadia Mono" panose="020B0609020000020004" pitchFamily="49" charset="0"/>
              </a:rPr>
              <a:t>vnaam</a:t>
            </a:r>
            <a:r>
              <a:rPr lang="nl-BE" sz="1100" b="1" dirty="0">
                <a:solidFill>
                  <a:srgbClr val="000000"/>
                </a:solidFill>
                <a:latin typeface="Cascadia Mono" panose="020B0609020000020004" pitchFamily="49" charset="0"/>
              </a:rPr>
              <a:t>, </a:t>
            </a:r>
            <a:r>
              <a:rPr lang="nl-BE" sz="1100" b="1" dirty="0" err="1">
                <a:solidFill>
                  <a:srgbClr val="000000"/>
                </a:solidFill>
                <a:latin typeface="Cascadia Mono" panose="020B0609020000020004" pitchFamily="49" charset="0"/>
              </a:rPr>
              <a:t>fnaam</a:t>
            </a:r>
            <a:r>
              <a:rPr lang="nl-BE" sz="1100" b="1" dirty="0">
                <a:solidFill>
                  <a:srgbClr val="000000"/>
                </a:solidFill>
                <a:latin typeface="Cascadia Mono" panose="020B0609020000020004" pitchFamily="49" charset="0"/>
              </a:rPr>
              <a:t>, </a:t>
            </a:r>
            <a:r>
              <a:rPr lang="nl-BE" sz="1100" b="1" dirty="0" err="1">
                <a:solidFill>
                  <a:srgbClr val="000000"/>
                </a:solidFill>
                <a:latin typeface="Cascadia Mono" panose="020B0609020000020004" pitchFamily="49" charset="0"/>
              </a:rPr>
              <a:t>gebDat</a:t>
            </a:r>
            <a:r>
              <a:rPr lang="nl-BE" sz="1100" b="1" dirty="0">
                <a:solidFill>
                  <a:srgbClr val="000000"/>
                </a:solidFill>
                <a:latin typeface="Cascadia Mono" panose="020B0609020000020004" pitchFamily="49" charset="0"/>
              </a:rPr>
              <a:t>) </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StudentNummer</a:t>
            </a:r>
            <a:r>
              <a:rPr lang="nl-BE" sz="1100" dirty="0">
                <a:solidFill>
                  <a:srgbClr val="000000"/>
                </a:solidFill>
                <a:latin typeface="Cascadia Mono" panose="020B0609020000020004" pitchFamily="49" charset="0"/>
              </a:rPr>
              <a:t> = </a:t>
            </a:r>
            <a:r>
              <a:rPr lang="nl-BE" sz="1100" dirty="0" err="1">
                <a:solidFill>
                  <a:srgbClr val="000000"/>
                </a:solidFill>
                <a:latin typeface="Cascadia Mono" panose="020B0609020000020004" pitchFamily="49" charset="0"/>
              </a:rPr>
              <a:t>studNummer</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Studierichting = </a:t>
            </a:r>
            <a:r>
              <a:rPr lang="nl-BE" sz="1100" dirty="0" err="1">
                <a:solidFill>
                  <a:srgbClr val="000000"/>
                </a:solidFill>
                <a:latin typeface="Cascadia Mono" panose="020B0609020000020004" pitchFamily="49" charset="0"/>
              </a:rPr>
              <a:t>studRichting</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12" name="Rectangle 11">
            <a:extLst>
              <a:ext uri="{FF2B5EF4-FFF2-40B4-BE49-F238E27FC236}">
                <a16:creationId xmlns:a16="http://schemas.microsoft.com/office/drawing/2014/main" id="{29131BBD-BBE3-345F-F77C-F37803511335}"/>
              </a:ext>
            </a:extLst>
          </p:cNvPr>
          <p:cNvSpPr/>
          <p:nvPr/>
        </p:nvSpPr>
        <p:spPr>
          <a:xfrm>
            <a:off x="9036993" y="5029200"/>
            <a:ext cx="2376000" cy="29183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lIns="0" tIns="0" rIns="0" bIns="0" rtlCol="0" anchor="ctr">
            <a:spAutoFit/>
          </a:bodyPr>
          <a:lstStyle/>
          <a:p>
            <a:pPr algn="l"/>
            <a:endParaRPr lang="nl-BE" sz="1600" b="1" dirty="0" err="1">
              <a:latin typeface="+mj-lt"/>
            </a:endParaRPr>
          </a:p>
        </p:txBody>
      </p:sp>
      <p:sp>
        <p:nvSpPr>
          <p:cNvPr id="13" name="Rectangle 12">
            <a:extLst>
              <a:ext uri="{FF2B5EF4-FFF2-40B4-BE49-F238E27FC236}">
                <a16:creationId xmlns:a16="http://schemas.microsoft.com/office/drawing/2014/main" id="{107463FC-DFAB-2726-3205-39611979ECAF}"/>
              </a:ext>
            </a:extLst>
          </p:cNvPr>
          <p:cNvSpPr/>
          <p:nvPr/>
        </p:nvSpPr>
        <p:spPr>
          <a:xfrm>
            <a:off x="1045246" y="2156298"/>
            <a:ext cx="5688000" cy="21600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lIns="0" tIns="0" rIns="0" bIns="0" rtlCol="0" anchor="ctr">
            <a:spAutoFit/>
          </a:bodyPr>
          <a:lstStyle/>
          <a:p>
            <a:pPr algn="l"/>
            <a:endParaRPr lang="nl-BE" sz="1600" b="1" dirty="0" err="1">
              <a:latin typeface="+mj-lt"/>
            </a:endParaRPr>
          </a:p>
        </p:txBody>
      </p:sp>
    </p:spTree>
    <p:extLst>
      <p:ext uri="{BB962C8B-B14F-4D97-AF65-F5344CB8AC3E}">
        <p14:creationId xmlns:p14="http://schemas.microsoft.com/office/powerpoint/2010/main" val="12594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28B8-4A15-857B-5AC1-A1E764BE261A}"/>
              </a:ext>
            </a:extLst>
          </p:cNvPr>
          <p:cNvSpPr>
            <a:spLocks noGrp="1"/>
          </p:cNvSpPr>
          <p:nvPr>
            <p:ph type="title"/>
          </p:nvPr>
        </p:nvSpPr>
        <p:spPr/>
        <p:txBody>
          <a:bodyPr/>
          <a:lstStyle/>
          <a:p>
            <a:r>
              <a:rPr lang="nl-BE" dirty="0" err="1"/>
              <a:t>Overriden</a:t>
            </a:r>
            <a:endParaRPr lang="nl-BE" dirty="0"/>
          </a:p>
        </p:txBody>
      </p:sp>
      <p:sp>
        <p:nvSpPr>
          <p:cNvPr id="3" name="Footer Placeholder 2">
            <a:extLst>
              <a:ext uri="{FF2B5EF4-FFF2-40B4-BE49-F238E27FC236}">
                <a16:creationId xmlns:a16="http://schemas.microsoft.com/office/drawing/2014/main" id="{38BFB597-CA25-9405-AFB4-D4262AB37F23}"/>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298628EE-324B-D8F3-850D-A11913D551C3}"/>
              </a:ext>
            </a:extLst>
          </p:cNvPr>
          <p:cNvSpPr>
            <a:spLocks noGrp="1"/>
          </p:cNvSpPr>
          <p:nvPr>
            <p:ph type="sldNum" sz="quarter" idx="12"/>
          </p:nvPr>
        </p:nvSpPr>
        <p:spPr/>
        <p:txBody>
          <a:bodyPr/>
          <a:lstStyle/>
          <a:p>
            <a:fld id="{FF88DA20-ED00-471C-9170-60F590CB400A}" type="slidenum">
              <a:rPr lang="nl-BE" smtClean="0"/>
              <a:t>25</a:t>
            </a:fld>
            <a:endParaRPr lang="nl-BE"/>
          </a:p>
        </p:txBody>
      </p:sp>
      <p:sp>
        <p:nvSpPr>
          <p:cNvPr id="5" name="Text Placeholder 4">
            <a:extLst>
              <a:ext uri="{FF2B5EF4-FFF2-40B4-BE49-F238E27FC236}">
                <a16:creationId xmlns:a16="http://schemas.microsoft.com/office/drawing/2014/main" id="{3B06D297-0D58-3689-FA25-2C4223359636}"/>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AEF47A3C-3FBF-997B-A3E2-46A2116ADD0B}"/>
              </a:ext>
            </a:extLst>
          </p:cNvPr>
          <p:cNvSpPr>
            <a:spLocks noGrp="1"/>
          </p:cNvSpPr>
          <p:nvPr>
            <p:ph type="body" sz="quarter" idx="14"/>
          </p:nvPr>
        </p:nvSpPr>
        <p:spPr/>
        <p:txBody>
          <a:bodyPr/>
          <a:lstStyle/>
          <a:p>
            <a:r>
              <a:rPr lang="nl-BE" dirty="0"/>
              <a:t>De afgeleide klasse erft ook de methodes over van de basis-klasse</a:t>
            </a:r>
          </a:p>
          <a:p>
            <a:pPr lvl="1"/>
            <a:r>
              <a:rPr lang="nl-BE" dirty="0"/>
              <a:t>MAAR: in sommige gevallen moet logica in afgeleide klasse specifieker zijn dan deze in basis-klasse</a:t>
            </a:r>
          </a:p>
          <a:p>
            <a:pPr lvl="1"/>
            <a:r>
              <a:rPr lang="nl-BE" dirty="0"/>
              <a:t>De afgeleide klasse kan een andere implementatie van een methode in de basis-klasse voorzien (= “</a:t>
            </a:r>
            <a:r>
              <a:rPr lang="nl-BE" dirty="0" err="1"/>
              <a:t>method</a:t>
            </a:r>
            <a:r>
              <a:rPr lang="nl-BE" dirty="0"/>
              <a:t> </a:t>
            </a:r>
            <a:r>
              <a:rPr lang="nl-BE" dirty="0" err="1"/>
              <a:t>overriding</a:t>
            </a:r>
            <a:r>
              <a:rPr lang="nl-BE" dirty="0"/>
              <a:t>”)</a:t>
            </a:r>
          </a:p>
          <a:p>
            <a:pPr lvl="1"/>
            <a:r>
              <a:rPr lang="nl-BE" dirty="0"/>
              <a:t>Methode in basis-klasse markeren als </a:t>
            </a:r>
            <a:r>
              <a:rPr lang="nl-BE" sz="2000" dirty="0">
                <a:latin typeface="Consolas" panose="020B0609020204030204" pitchFamily="49" charset="0"/>
              </a:rPr>
              <a:t>virtual</a:t>
            </a:r>
            <a:r>
              <a:rPr lang="nl-BE" dirty="0"/>
              <a:t>. In afgeleide klasse </a:t>
            </a:r>
            <a:r>
              <a:rPr lang="nl-BE" dirty="0" err="1"/>
              <a:t>keyword</a:t>
            </a:r>
            <a:r>
              <a:rPr lang="nl-BE" dirty="0"/>
              <a:t> </a:t>
            </a:r>
            <a:r>
              <a:rPr lang="nl-BE" sz="2000" dirty="0" err="1">
                <a:latin typeface="Consolas" panose="020B0609020204030204" pitchFamily="49" charset="0"/>
              </a:rPr>
              <a:t>override</a:t>
            </a:r>
            <a:r>
              <a:rPr lang="nl-BE" dirty="0"/>
              <a:t> toevoegen</a:t>
            </a:r>
          </a:p>
        </p:txBody>
      </p:sp>
    </p:spTree>
    <p:extLst>
      <p:ext uri="{BB962C8B-B14F-4D97-AF65-F5344CB8AC3E}">
        <p14:creationId xmlns:p14="http://schemas.microsoft.com/office/powerpoint/2010/main" val="256385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28B8-4A15-857B-5AC1-A1E764BE261A}"/>
              </a:ext>
            </a:extLst>
          </p:cNvPr>
          <p:cNvSpPr>
            <a:spLocks noGrp="1"/>
          </p:cNvSpPr>
          <p:nvPr>
            <p:ph type="title"/>
          </p:nvPr>
        </p:nvSpPr>
        <p:spPr/>
        <p:txBody>
          <a:bodyPr/>
          <a:lstStyle/>
          <a:p>
            <a:r>
              <a:rPr lang="nl-BE" dirty="0" err="1"/>
              <a:t>Overriden</a:t>
            </a:r>
            <a:endParaRPr lang="nl-BE" dirty="0"/>
          </a:p>
        </p:txBody>
      </p:sp>
      <p:sp>
        <p:nvSpPr>
          <p:cNvPr id="3" name="Footer Placeholder 2">
            <a:extLst>
              <a:ext uri="{FF2B5EF4-FFF2-40B4-BE49-F238E27FC236}">
                <a16:creationId xmlns:a16="http://schemas.microsoft.com/office/drawing/2014/main" id="{38BFB597-CA25-9405-AFB4-D4262AB37F23}"/>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298628EE-324B-D8F3-850D-A11913D551C3}"/>
              </a:ext>
            </a:extLst>
          </p:cNvPr>
          <p:cNvSpPr>
            <a:spLocks noGrp="1"/>
          </p:cNvSpPr>
          <p:nvPr>
            <p:ph type="sldNum" sz="quarter" idx="12"/>
          </p:nvPr>
        </p:nvSpPr>
        <p:spPr/>
        <p:txBody>
          <a:bodyPr/>
          <a:lstStyle/>
          <a:p>
            <a:fld id="{FF88DA20-ED00-471C-9170-60F590CB400A}" type="slidenum">
              <a:rPr lang="nl-BE" smtClean="0"/>
              <a:t>26</a:t>
            </a:fld>
            <a:endParaRPr lang="nl-BE"/>
          </a:p>
        </p:txBody>
      </p:sp>
      <p:sp>
        <p:nvSpPr>
          <p:cNvPr id="5" name="Text Placeholder 4">
            <a:extLst>
              <a:ext uri="{FF2B5EF4-FFF2-40B4-BE49-F238E27FC236}">
                <a16:creationId xmlns:a16="http://schemas.microsoft.com/office/drawing/2014/main" id="{3B06D297-0D58-3689-FA25-2C4223359636}"/>
              </a:ext>
            </a:extLst>
          </p:cNvPr>
          <p:cNvSpPr>
            <a:spLocks noGrp="1"/>
          </p:cNvSpPr>
          <p:nvPr>
            <p:ph type="body" sz="quarter" idx="13"/>
          </p:nvPr>
        </p:nvSpPr>
        <p:spPr/>
        <p:txBody>
          <a:bodyPr/>
          <a:lstStyle/>
          <a:p>
            <a:endParaRPr lang="nl-BE"/>
          </a:p>
        </p:txBody>
      </p:sp>
      <p:sp>
        <p:nvSpPr>
          <p:cNvPr id="9" name="TextBox 8">
            <a:extLst>
              <a:ext uri="{FF2B5EF4-FFF2-40B4-BE49-F238E27FC236}">
                <a16:creationId xmlns:a16="http://schemas.microsoft.com/office/drawing/2014/main" id="{DF5D9D6D-C58B-F0EA-9221-4BB73EDE3877}"/>
              </a:ext>
            </a:extLst>
          </p:cNvPr>
          <p:cNvSpPr txBox="1"/>
          <p:nvPr/>
        </p:nvSpPr>
        <p:spPr>
          <a:xfrm>
            <a:off x="315104" y="1467286"/>
            <a:ext cx="6406709" cy="1785104"/>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Persoon</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string</a:t>
            </a:r>
            <a:r>
              <a:rPr lang="nl-BE" sz="1100" dirty="0">
                <a:solidFill>
                  <a:srgbClr val="000000"/>
                </a:solidFill>
                <a:latin typeface="Cascadia Mono" panose="020B0609020000020004" pitchFamily="49" charset="0"/>
              </a:rPr>
              <a:t> Voornaam { </a:t>
            </a:r>
            <a:r>
              <a:rPr lang="nl-BE" sz="1100" dirty="0">
                <a:solidFill>
                  <a:srgbClr val="0000FF"/>
                </a:solidFill>
                <a:latin typeface="Cascadia Mono" panose="020B0609020000020004" pitchFamily="49" charset="0"/>
              </a:rPr>
              <a:t>get</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set</a:t>
            </a:r>
            <a:r>
              <a:rPr lang="nl-BE"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Familienaam</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err="1">
                <a:solidFill>
                  <a:schemeClr val="accent3">
                    <a:lumMod val="75000"/>
                  </a:schemeClr>
                </a:solidFill>
                <a:latin typeface="Cascadia Mono" panose="020B0609020000020004" pitchFamily="49" charset="0"/>
              </a:rPr>
              <a:t>DateTime</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GeboorteDatum</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b="1" dirty="0">
                <a:solidFill>
                  <a:srgbClr val="0000FF"/>
                </a:solidFill>
                <a:latin typeface="Cascadia Mono" panose="020B0609020000020004" pitchFamily="49" charset="0"/>
              </a:rPr>
              <a:t>virtual</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PrintBeschrijving</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$"Mijn naam is </a:t>
            </a:r>
            <a:r>
              <a:rPr lang="nl-BE" sz="1100" dirty="0">
                <a:solidFill>
                  <a:srgbClr val="000000"/>
                </a:solidFill>
                <a:latin typeface="Cascadia Mono" panose="020B0609020000020004" pitchFamily="49" charset="0"/>
              </a:rPr>
              <a:t>{Voornaam}</a:t>
            </a:r>
            <a:r>
              <a:rPr lang="nl-BE" sz="1100" dirty="0">
                <a:solidFill>
                  <a:srgbClr val="A31515"/>
                </a:solidFill>
                <a:latin typeface="Cascadia Mono" panose="020B0609020000020004" pitchFamily="49" charset="0"/>
              </a:rPr>
              <a:t> </a:t>
            </a:r>
            <a:r>
              <a:rPr lang="nl-BE" sz="1100" dirty="0">
                <a:solidFill>
                  <a:srgbClr val="000000"/>
                </a:solidFill>
                <a:latin typeface="Cascadia Mono" panose="020B0609020000020004" pitchFamily="49" charset="0"/>
              </a:rPr>
              <a:t>{Familienaam}</a:t>
            </a:r>
            <a:r>
              <a:rPr lang="nl-BE" sz="1100" dirty="0">
                <a:solidFill>
                  <a:srgbClr val="A31515"/>
                </a:solidFill>
                <a:latin typeface="Cascadia Mono" panose="020B0609020000020004" pitchFamily="49" charset="0"/>
              </a:rPr>
              <a:t>, </a:t>
            </a:r>
            <a:br>
              <a:rPr lang="nl-BE" sz="1100" dirty="0">
                <a:solidFill>
                  <a:srgbClr val="A31515"/>
                </a:solidFill>
                <a:latin typeface="Cascadia Mono" panose="020B0609020000020004" pitchFamily="49" charset="0"/>
              </a:rPr>
            </a:br>
            <a:r>
              <a:rPr lang="nl-BE" sz="1100" dirty="0">
                <a:solidFill>
                  <a:srgbClr val="A31515"/>
                </a:solidFill>
                <a:latin typeface="Cascadia Mono" panose="020B0609020000020004" pitchFamily="49" charset="0"/>
              </a:rPr>
              <a:t>                         geboren op </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GeboorteDatum.</a:t>
            </a:r>
            <a:r>
              <a:rPr lang="nl-BE" sz="1100" dirty="0" err="1">
                <a:solidFill>
                  <a:schemeClr val="accent6">
                    <a:lumMod val="75000"/>
                  </a:schemeClr>
                </a:solidFill>
                <a:latin typeface="Cascadia Mono" panose="020B0609020000020004" pitchFamily="49" charset="0"/>
              </a:rPr>
              <a:t>ToShortDateString</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10" name="TextBox 9">
            <a:extLst>
              <a:ext uri="{FF2B5EF4-FFF2-40B4-BE49-F238E27FC236}">
                <a16:creationId xmlns:a16="http://schemas.microsoft.com/office/drawing/2014/main" id="{D9301D16-795A-4FB9-D33C-93BD6F3F959E}"/>
              </a:ext>
            </a:extLst>
          </p:cNvPr>
          <p:cNvSpPr txBox="1"/>
          <p:nvPr/>
        </p:nvSpPr>
        <p:spPr>
          <a:xfrm>
            <a:off x="315104" y="3865748"/>
            <a:ext cx="7544845" cy="1785104"/>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Student</a:t>
            </a:r>
            <a:r>
              <a:rPr lang="nl-BE" sz="1100" dirty="0">
                <a:solidFill>
                  <a:srgbClr val="000000"/>
                </a:solidFill>
                <a:latin typeface="Cascadia Mono" panose="020B0609020000020004" pitchFamily="49" charset="0"/>
              </a:rPr>
              <a:t> : </a:t>
            </a:r>
            <a:r>
              <a:rPr lang="nl-BE" sz="1100" dirty="0">
                <a:solidFill>
                  <a:schemeClr val="accent3">
                    <a:lumMod val="75000"/>
                  </a:schemeClr>
                </a:solidFill>
                <a:latin typeface="Cascadia Mono" panose="020B0609020000020004" pitchFamily="49" charset="0"/>
              </a:rPr>
              <a:t>Persoon</a:t>
            </a:r>
            <a:r>
              <a:rPr lang="nl-BE"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StudentNummer</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Studierichting</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b="1" dirty="0" err="1">
                <a:solidFill>
                  <a:srgbClr val="0000FF"/>
                </a:solidFill>
                <a:latin typeface="Cascadia Mono" panose="020B0609020000020004" pitchFamily="49" charset="0"/>
              </a:rPr>
              <a:t>override</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PrintBeschrijving</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$"Mijn naam is </a:t>
            </a:r>
            <a:r>
              <a:rPr lang="nl-BE" sz="1100" dirty="0">
                <a:solidFill>
                  <a:srgbClr val="000000"/>
                </a:solidFill>
                <a:latin typeface="Cascadia Mono" panose="020B0609020000020004" pitchFamily="49" charset="0"/>
              </a:rPr>
              <a:t>{Voornaam}</a:t>
            </a:r>
            <a:r>
              <a:rPr lang="nl-BE" sz="1100" dirty="0">
                <a:solidFill>
                  <a:srgbClr val="A31515"/>
                </a:solidFill>
                <a:latin typeface="Cascadia Mono" panose="020B0609020000020004" pitchFamily="49" charset="0"/>
              </a:rPr>
              <a:t> </a:t>
            </a:r>
            <a:r>
              <a:rPr lang="nl-BE" sz="1100" dirty="0">
                <a:solidFill>
                  <a:srgbClr val="000000"/>
                </a:solidFill>
                <a:latin typeface="Cascadia Mono" panose="020B0609020000020004" pitchFamily="49" charset="0"/>
              </a:rPr>
              <a:t>{Familienaam}</a:t>
            </a:r>
            <a:r>
              <a:rPr lang="nl-BE" sz="1100" dirty="0">
                <a:solidFill>
                  <a:srgbClr val="A31515"/>
                </a:solidFill>
                <a:latin typeface="Cascadia Mono" panose="020B0609020000020004" pitchFamily="49" charset="0"/>
              </a:rPr>
              <a:t> (</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StudentNummer</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$"Ik ben geboren op </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GeboorteDatum.</a:t>
            </a:r>
            <a:r>
              <a:rPr lang="nl-BE" sz="1100" dirty="0" err="1">
                <a:solidFill>
                  <a:schemeClr val="accent6">
                    <a:lumMod val="75000"/>
                  </a:schemeClr>
                </a:solidFill>
                <a:latin typeface="Cascadia Mono" panose="020B0609020000020004" pitchFamily="49" charset="0"/>
              </a:rPr>
              <a:t>ToShortDateString</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$"Ik volg de richting </a:t>
            </a:r>
            <a:r>
              <a:rPr lang="nl-BE" sz="1100" dirty="0">
                <a:solidFill>
                  <a:srgbClr val="000000"/>
                </a:solidFill>
                <a:latin typeface="Cascadia Mono" panose="020B0609020000020004" pitchFamily="49" charset="0"/>
              </a:rPr>
              <a:t>{Studierichting}</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11" name="Rectangle 10">
            <a:extLst>
              <a:ext uri="{FF2B5EF4-FFF2-40B4-BE49-F238E27FC236}">
                <a16:creationId xmlns:a16="http://schemas.microsoft.com/office/drawing/2014/main" id="{49D0364A-F78C-637C-8169-BFAC4FEC0273}"/>
              </a:ext>
            </a:extLst>
          </p:cNvPr>
          <p:cNvSpPr/>
          <p:nvPr/>
        </p:nvSpPr>
        <p:spPr>
          <a:xfrm>
            <a:off x="1361872" y="2350110"/>
            <a:ext cx="642026" cy="18000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lIns="0" tIns="0" rIns="0" bIns="0" rtlCol="0" anchor="ctr">
            <a:spAutoFit/>
          </a:bodyPr>
          <a:lstStyle/>
          <a:p>
            <a:pPr algn="l"/>
            <a:endParaRPr lang="nl-BE" sz="1600" b="1" dirty="0" err="1">
              <a:latin typeface="+mj-lt"/>
            </a:endParaRPr>
          </a:p>
        </p:txBody>
      </p:sp>
      <p:sp>
        <p:nvSpPr>
          <p:cNvPr id="12" name="Rectangle 11">
            <a:extLst>
              <a:ext uri="{FF2B5EF4-FFF2-40B4-BE49-F238E27FC236}">
                <a16:creationId xmlns:a16="http://schemas.microsoft.com/office/drawing/2014/main" id="{6A7904C0-45C5-1ABE-ABFC-9E32E335FEA4}"/>
              </a:ext>
            </a:extLst>
          </p:cNvPr>
          <p:cNvSpPr/>
          <p:nvPr/>
        </p:nvSpPr>
        <p:spPr>
          <a:xfrm>
            <a:off x="1361872" y="4588028"/>
            <a:ext cx="720000" cy="18000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lIns="0" tIns="0" rIns="0" bIns="0" rtlCol="0" anchor="ctr">
            <a:spAutoFit/>
          </a:bodyPr>
          <a:lstStyle/>
          <a:p>
            <a:pPr algn="l"/>
            <a:endParaRPr lang="nl-BE" sz="1600" b="1" dirty="0" err="1">
              <a:latin typeface="+mj-lt"/>
            </a:endParaRPr>
          </a:p>
        </p:txBody>
      </p:sp>
      <p:sp>
        <p:nvSpPr>
          <p:cNvPr id="13" name="TextBox 12">
            <a:extLst>
              <a:ext uri="{FF2B5EF4-FFF2-40B4-BE49-F238E27FC236}">
                <a16:creationId xmlns:a16="http://schemas.microsoft.com/office/drawing/2014/main" id="{DACF2635-853B-4282-EBD8-DBE8FFBCD2FA}"/>
              </a:ext>
            </a:extLst>
          </p:cNvPr>
          <p:cNvSpPr txBox="1"/>
          <p:nvPr/>
        </p:nvSpPr>
        <p:spPr>
          <a:xfrm>
            <a:off x="8424731" y="2359838"/>
            <a:ext cx="3306828" cy="938719"/>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Student</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student</a:t>
            </a:r>
            <a:r>
              <a:rPr lang="nl-BE" sz="1100" dirty="0">
                <a:solidFill>
                  <a:srgbClr val="000000"/>
                </a:solidFill>
                <a:latin typeface="Cascadia Mono" panose="020B0609020000020004" pitchFamily="49" charset="0"/>
              </a:rPr>
              <a:t>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Student</a:t>
            </a:r>
            <a:r>
              <a:rPr lang="nl-BE"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a:t>
            </a:r>
            <a:r>
              <a:rPr lang="nl-BE" sz="1100" dirty="0" err="1">
                <a:solidFill>
                  <a:srgbClr val="008000"/>
                </a:solidFill>
                <a:latin typeface="Cascadia Mono" panose="020B0609020000020004" pitchFamily="49" charset="0"/>
              </a:rPr>
              <a:t>properties</a:t>
            </a:r>
            <a:r>
              <a:rPr lang="nl-BE" sz="1100" dirty="0">
                <a:solidFill>
                  <a:srgbClr val="008000"/>
                </a:solidFill>
                <a:latin typeface="Cascadia Mono" panose="020B0609020000020004" pitchFamily="49" charset="0"/>
              </a:rPr>
              <a:t> invullen...</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student.</a:t>
            </a:r>
            <a:r>
              <a:rPr lang="nl-BE" sz="1100" dirty="0" err="1">
                <a:solidFill>
                  <a:schemeClr val="accent6">
                    <a:lumMod val="75000"/>
                  </a:schemeClr>
                </a:solidFill>
                <a:latin typeface="Cascadia Mono" panose="020B0609020000020004" pitchFamily="49" charset="0"/>
              </a:rPr>
              <a:t>PrintBeschrijving</a:t>
            </a:r>
            <a:r>
              <a:rPr lang="nl-BE" sz="1100" dirty="0">
                <a:solidFill>
                  <a:srgbClr val="000000"/>
                </a:solidFill>
                <a:latin typeface="Cascadia Mono" panose="020B0609020000020004" pitchFamily="49" charset="0"/>
              </a:rPr>
              <a:t>();</a:t>
            </a:r>
            <a:endParaRPr lang="nl-BE" sz="1100" dirty="0"/>
          </a:p>
        </p:txBody>
      </p:sp>
      <p:pic>
        <p:nvPicPr>
          <p:cNvPr id="15" name="Picture 14">
            <a:extLst>
              <a:ext uri="{FF2B5EF4-FFF2-40B4-BE49-F238E27FC236}">
                <a16:creationId xmlns:a16="http://schemas.microsoft.com/office/drawing/2014/main" id="{1CD13985-EE8E-4C25-BE85-9016D7A80232}"/>
              </a:ext>
            </a:extLst>
          </p:cNvPr>
          <p:cNvPicPr>
            <a:picLocks noChangeAspect="1"/>
          </p:cNvPicPr>
          <p:nvPr/>
        </p:nvPicPr>
        <p:blipFill>
          <a:blip r:embed="rId2"/>
          <a:stretch>
            <a:fillRect/>
          </a:stretch>
        </p:blipFill>
        <p:spPr>
          <a:xfrm>
            <a:off x="8424731" y="3559444"/>
            <a:ext cx="3317902" cy="960679"/>
          </a:xfrm>
          <a:prstGeom prst="rect">
            <a:avLst/>
          </a:prstGeom>
        </p:spPr>
      </p:pic>
      <p:sp>
        <p:nvSpPr>
          <p:cNvPr id="16" name="TextBox 15">
            <a:extLst>
              <a:ext uri="{FF2B5EF4-FFF2-40B4-BE49-F238E27FC236}">
                <a16:creationId xmlns:a16="http://schemas.microsoft.com/office/drawing/2014/main" id="{29099F5C-E719-EC27-A6AD-7CEE018F4E05}"/>
              </a:ext>
            </a:extLst>
          </p:cNvPr>
          <p:cNvSpPr txBox="1"/>
          <p:nvPr/>
        </p:nvSpPr>
        <p:spPr>
          <a:xfrm>
            <a:off x="350944" y="1110599"/>
            <a:ext cx="3764604" cy="369332"/>
          </a:xfrm>
          <a:prstGeom prst="rect">
            <a:avLst/>
          </a:prstGeom>
          <a:noFill/>
        </p:spPr>
        <p:txBody>
          <a:bodyPr wrap="square" rtlCol="0">
            <a:spAutoFit/>
          </a:bodyPr>
          <a:lstStyle/>
          <a:p>
            <a:r>
              <a:rPr lang="nl-BE" b="1" u="sng" dirty="0"/>
              <a:t>Basis-klasse:</a:t>
            </a:r>
          </a:p>
        </p:txBody>
      </p:sp>
      <p:sp>
        <p:nvSpPr>
          <p:cNvPr id="17" name="TextBox 16">
            <a:extLst>
              <a:ext uri="{FF2B5EF4-FFF2-40B4-BE49-F238E27FC236}">
                <a16:creationId xmlns:a16="http://schemas.microsoft.com/office/drawing/2014/main" id="{BB63DB06-2765-7329-5EAE-F9E3EA24E879}"/>
              </a:ext>
            </a:extLst>
          </p:cNvPr>
          <p:cNvSpPr txBox="1"/>
          <p:nvPr/>
        </p:nvSpPr>
        <p:spPr>
          <a:xfrm>
            <a:off x="315104" y="3496416"/>
            <a:ext cx="3764604" cy="369332"/>
          </a:xfrm>
          <a:prstGeom prst="rect">
            <a:avLst/>
          </a:prstGeom>
          <a:noFill/>
        </p:spPr>
        <p:txBody>
          <a:bodyPr wrap="square" rtlCol="0">
            <a:spAutoFit/>
          </a:bodyPr>
          <a:lstStyle/>
          <a:p>
            <a:r>
              <a:rPr lang="nl-BE" b="1" u="sng" dirty="0"/>
              <a:t>Afgeleide klasse:</a:t>
            </a:r>
          </a:p>
        </p:txBody>
      </p:sp>
    </p:spTree>
    <p:extLst>
      <p:ext uri="{BB962C8B-B14F-4D97-AF65-F5344CB8AC3E}">
        <p14:creationId xmlns:p14="http://schemas.microsoft.com/office/powerpoint/2010/main" val="1608857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2E59-5A30-24B1-F765-A969B6BF17C8}"/>
              </a:ext>
            </a:extLst>
          </p:cNvPr>
          <p:cNvSpPr>
            <a:spLocks noGrp="1"/>
          </p:cNvSpPr>
          <p:nvPr>
            <p:ph type="title"/>
          </p:nvPr>
        </p:nvSpPr>
        <p:spPr/>
        <p:txBody>
          <a:bodyPr/>
          <a:lstStyle/>
          <a:p>
            <a:r>
              <a:rPr lang="nl-BE" dirty="0"/>
              <a:t>Method </a:t>
            </a:r>
            <a:r>
              <a:rPr lang="nl-BE" dirty="0" err="1"/>
              <a:t>overriding</a:t>
            </a:r>
            <a:r>
              <a:rPr lang="nl-BE" dirty="0"/>
              <a:t> </a:t>
            </a:r>
            <a:r>
              <a:rPr lang="nl-BE" dirty="0" err="1"/>
              <a:t>vs</a:t>
            </a:r>
            <a:r>
              <a:rPr lang="nl-BE" dirty="0"/>
              <a:t> </a:t>
            </a:r>
            <a:r>
              <a:rPr lang="nl-BE" dirty="0" err="1"/>
              <a:t>overloading</a:t>
            </a:r>
            <a:endParaRPr lang="nl-BE" dirty="0"/>
          </a:p>
        </p:txBody>
      </p:sp>
      <p:sp>
        <p:nvSpPr>
          <p:cNvPr id="3" name="Footer Placeholder 2">
            <a:extLst>
              <a:ext uri="{FF2B5EF4-FFF2-40B4-BE49-F238E27FC236}">
                <a16:creationId xmlns:a16="http://schemas.microsoft.com/office/drawing/2014/main" id="{F12E5C34-6C47-0389-CF37-E8939E2FEF99}"/>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30C69238-ACAB-0DA3-F1D3-BC9B922AF358}"/>
              </a:ext>
            </a:extLst>
          </p:cNvPr>
          <p:cNvSpPr>
            <a:spLocks noGrp="1"/>
          </p:cNvSpPr>
          <p:nvPr>
            <p:ph type="sldNum" sz="quarter" idx="12"/>
          </p:nvPr>
        </p:nvSpPr>
        <p:spPr/>
        <p:txBody>
          <a:bodyPr/>
          <a:lstStyle/>
          <a:p>
            <a:fld id="{FF88DA20-ED00-471C-9170-60F590CB400A}" type="slidenum">
              <a:rPr lang="nl-BE" smtClean="0"/>
              <a:t>27</a:t>
            </a:fld>
            <a:endParaRPr lang="nl-BE"/>
          </a:p>
        </p:txBody>
      </p:sp>
      <p:sp>
        <p:nvSpPr>
          <p:cNvPr id="5" name="Text Placeholder 4">
            <a:extLst>
              <a:ext uri="{FF2B5EF4-FFF2-40B4-BE49-F238E27FC236}">
                <a16:creationId xmlns:a16="http://schemas.microsoft.com/office/drawing/2014/main" id="{269067BF-E638-8530-D3D0-8E59DBC50FDB}"/>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F7FAC0F6-EF63-25B9-F71C-D17BC6740B5B}"/>
              </a:ext>
            </a:extLst>
          </p:cNvPr>
          <p:cNvSpPr>
            <a:spLocks noGrp="1"/>
          </p:cNvSpPr>
          <p:nvPr>
            <p:ph type="body" sz="quarter" idx="14"/>
          </p:nvPr>
        </p:nvSpPr>
        <p:spPr>
          <a:xfrm>
            <a:off x="660517" y="1626393"/>
            <a:ext cx="10874375" cy="1107079"/>
          </a:xfrm>
        </p:spPr>
        <p:txBody>
          <a:bodyPr/>
          <a:lstStyle/>
          <a:p>
            <a:r>
              <a:rPr lang="nl-BE" dirty="0"/>
              <a:t>De </a:t>
            </a:r>
            <a:r>
              <a:rPr lang="nl-BE" b="1" dirty="0">
                <a:solidFill>
                  <a:schemeClr val="accent6"/>
                </a:solidFill>
              </a:rPr>
              <a:t>signatuur</a:t>
            </a:r>
            <a:r>
              <a:rPr lang="nl-BE" dirty="0"/>
              <a:t> van een methode wordt bepaald door de </a:t>
            </a:r>
            <a:r>
              <a:rPr lang="nl-BE" b="1" dirty="0">
                <a:solidFill>
                  <a:schemeClr val="accent6"/>
                </a:solidFill>
              </a:rPr>
              <a:t>naam</a:t>
            </a:r>
            <a:r>
              <a:rPr lang="nl-BE" dirty="0"/>
              <a:t> van de methode en de </a:t>
            </a:r>
            <a:r>
              <a:rPr lang="nl-BE" b="1" dirty="0">
                <a:solidFill>
                  <a:schemeClr val="accent6"/>
                </a:solidFill>
              </a:rPr>
              <a:t>parameterlijst</a:t>
            </a:r>
            <a:r>
              <a:rPr lang="nl-BE" dirty="0"/>
              <a:t> (volgorde van types en aantal)</a:t>
            </a:r>
          </a:p>
          <a:p>
            <a:endParaRPr lang="nl-BE" dirty="0"/>
          </a:p>
          <a:p>
            <a:pPr marL="0" indent="0">
              <a:buNone/>
            </a:pPr>
            <a:r>
              <a:rPr lang="nl-BE" dirty="0"/>
              <a:t>	Bv.:  </a:t>
            </a:r>
            <a:r>
              <a:rPr lang="en-US" sz="2000" dirty="0">
                <a:solidFill>
                  <a:srgbClr val="0000FF"/>
                </a:solidFill>
                <a:latin typeface="Cascadia Mono" panose="020B0609020000020004" pitchFamily="49" charset="0"/>
              </a:rPr>
              <a:t>public</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int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AddNumbers</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int</a:t>
            </a:r>
            <a:r>
              <a:rPr lang="en-US" sz="2000" dirty="0">
                <a:solidFill>
                  <a:srgbClr val="000000"/>
                </a:solidFill>
                <a:latin typeface="Cascadia Mono" panose="020B0609020000020004" pitchFamily="49" charset="0"/>
              </a:rPr>
              <a:t> num1, </a:t>
            </a:r>
            <a:r>
              <a:rPr lang="en-US" sz="2000" dirty="0">
                <a:solidFill>
                  <a:srgbClr val="0000FF"/>
                </a:solidFill>
                <a:latin typeface="Cascadia Mono" panose="020B0609020000020004" pitchFamily="49" charset="0"/>
              </a:rPr>
              <a:t>int</a:t>
            </a:r>
            <a:r>
              <a:rPr lang="en-US" sz="2000" dirty="0">
                <a:solidFill>
                  <a:srgbClr val="000000"/>
                </a:solidFill>
                <a:latin typeface="Cascadia Mono" panose="020B0609020000020004" pitchFamily="49" charset="0"/>
              </a:rPr>
              <a:t> num2)</a:t>
            </a:r>
            <a:endParaRPr lang="nl-BE" dirty="0">
              <a:latin typeface="Consolas" panose="020B0609020204030204" pitchFamily="49" charset="0"/>
            </a:endParaRPr>
          </a:p>
        </p:txBody>
      </p:sp>
      <p:sp>
        <p:nvSpPr>
          <p:cNvPr id="7" name="Rectangle 6">
            <a:extLst>
              <a:ext uri="{FF2B5EF4-FFF2-40B4-BE49-F238E27FC236}">
                <a16:creationId xmlns:a16="http://schemas.microsoft.com/office/drawing/2014/main" id="{ABB0ADBC-BDDB-F151-A505-FE57EE206D0D}"/>
              </a:ext>
            </a:extLst>
          </p:cNvPr>
          <p:cNvSpPr/>
          <p:nvPr/>
        </p:nvSpPr>
        <p:spPr>
          <a:xfrm>
            <a:off x="3443591" y="3127779"/>
            <a:ext cx="4591455" cy="365125"/>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lIns="0" tIns="0" rIns="0" bIns="0" rtlCol="0" anchor="ctr">
            <a:spAutoFit/>
          </a:bodyPr>
          <a:lstStyle/>
          <a:p>
            <a:pPr algn="l"/>
            <a:endParaRPr lang="nl-BE" sz="1600" b="1" dirty="0" err="1">
              <a:latin typeface="+mj-lt"/>
            </a:endParaRPr>
          </a:p>
        </p:txBody>
      </p:sp>
      <p:sp>
        <p:nvSpPr>
          <p:cNvPr id="8" name="Text Placeholder 5">
            <a:extLst>
              <a:ext uri="{FF2B5EF4-FFF2-40B4-BE49-F238E27FC236}">
                <a16:creationId xmlns:a16="http://schemas.microsoft.com/office/drawing/2014/main" id="{F0F3BE08-7B31-B2F3-75C2-3ED1057E0DE5}"/>
              </a:ext>
            </a:extLst>
          </p:cNvPr>
          <p:cNvSpPr txBox="1">
            <a:spLocks/>
          </p:cNvSpPr>
          <p:nvPr/>
        </p:nvSpPr>
        <p:spPr>
          <a:xfrm>
            <a:off x="660517" y="4397700"/>
            <a:ext cx="10874375" cy="1107079"/>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Het </a:t>
            </a:r>
            <a:r>
              <a:rPr lang="nl-BE" b="1" dirty="0">
                <a:solidFill>
                  <a:schemeClr val="accent6"/>
                </a:solidFill>
              </a:rPr>
              <a:t>return-type</a:t>
            </a:r>
            <a:r>
              <a:rPr lang="nl-BE" dirty="0"/>
              <a:t> en de </a:t>
            </a:r>
            <a:r>
              <a:rPr lang="nl-BE" b="1" dirty="0">
                <a:solidFill>
                  <a:schemeClr val="accent6"/>
                </a:solidFill>
              </a:rPr>
              <a:t>namen van de parameters</a:t>
            </a:r>
            <a:r>
              <a:rPr lang="nl-BE" dirty="0"/>
              <a:t> zijn hierbij </a:t>
            </a:r>
            <a:r>
              <a:rPr lang="nl-BE" b="1" dirty="0">
                <a:solidFill>
                  <a:schemeClr val="accent6"/>
                </a:solidFill>
              </a:rPr>
              <a:t>niet van belang</a:t>
            </a:r>
            <a:r>
              <a:rPr lang="nl-BE" dirty="0"/>
              <a:t>!</a:t>
            </a:r>
          </a:p>
        </p:txBody>
      </p:sp>
    </p:spTree>
    <p:extLst>
      <p:ext uri="{BB962C8B-B14F-4D97-AF65-F5344CB8AC3E}">
        <p14:creationId xmlns:p14="http://schemas.microsoft.com/office/powerpoint/2010/main" val="212949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7BC7-197B-77A7-F8E0-D0DB4080B2D2}"/>
              </a:ext>
            </a:extLst>
          </p:cNvPr>
          <p:cNvSpPr>
            <a:spLocks noGrp="1"/>
          </p:cNvSpPr>
          <p:nvPr>
            <p:ph type="title"/>
          </p:nvPr>
        </p:nvSpPr>
        <p:spPr/>
        <p:txBody>
          <a:bodyPr/>
          <a:lstStyle/>
          <a:p>
            <a:r>
              <a:rPr lang="nl-BE" dirty="0"/>
              <a:t>Method </a:t>
            </a:r>
            <a:r>
              <a:rPr lang="nl-BE" dirty="0" err="1"/>
              <a:t>overriding</a:t>
            </a:r>
            <a:r>
              <a:rPr lang="nl-BE" dirty="0"/>
              <a:t> </a:t>
            </a:r>
            <a:r>
              <a:rPr lang="nl-BE" dirty="0" err="1"/>
              <a:t>vs</a:t>
            </a:r>
            <a:r>
              <a:rPr lang="nl-BE" dirty="0"/>
              <a:t> </a:t>
            </a:r>
            <a:r>
              <a:rPr lang="nl-BE" dirty="0" err="1"/>
              <a:t>overloading</a:t>
            </a:r>
            <a:endParaRPr lang="nl-BE" dirty="0"/>
          </a:p>
        </p:txBody>
      </p:sp>
      <p:sp>
        <p:nvSpPr>
          <p:cNvPr id="3" name="Footer Placeholder 2">
            <a:extLst>
              <a:ext uri="{FF2B5EF4-FFF2-40B4-BE49-F238E27FC236}">
                <a16:creationId xmlns:a16="http://schemas.microsoft.com/office/drawing/2014/main" id="{5729874D-89E3-E028-84B1-2A99ADDDF718}"/>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2E41EADE-4430-E659-10CB-41C1740B1294}"/>
              </a:ext>
            </a:extLst>
          </p:cNvPr>
          <p:cNvSpPr>
            <a:spLocks noGrp="1"/>
          </p:cNvSpPr>
          <p:nvPr>
            <p:ph type="sldNum" sz="quarter" idx="12"/>
          </p:nvPr>
        </p:nvSpPr>
        <p:spPr/>
        <p:txBody>
          <a:bodyPr/>
          <a:lstStyle/>
          <a:p>
            <a:fld id="{FF88DA20-ED00-471C-9170-60F590CB400A}" type="slidenum">
              <a:rPr lang="nl-BE" smtClean="0"/>
              <a:t>28</a:t>
            </a:fld>
            <a:endParaRPr lang="nl-BE"/>
          </a:p>
        </p:txBody>
      </p:sp>
      <p:sp>
        <p:nvSpPr>
          <p:cNvPr id="5" name="Text Placeholder 4">
            <a:extLst>
              <a:ext uri="{FF2B5EF4-FFF2-40B4-BE49-F238E27FC236}">
                <a16:creationId xmlns:a16="http://schemas.microsoft.com/office/drawing/2014/main" id="{265F8D8D-65CD-A9A7-C079-61EEBCF55B7F}"/>
              </a:ext>
            </a:extLst>
          </p:cNvPr>
          <p:cNvSpPr>
            <a:spLocks noGrp="1"/>
          </p:cNvSpPr>
          <p:nvPr>
            <p:ph type="body" sz="quarter" idx="13"/>
          </p:nvPr>
        </p:nvSpPr>
        <p:spPr/>
        <p:txBody>
          <a:bodyPr/>
          <a:lstStyle/>
          <a:p>
            <a:endParaRPr lang="nl-BE"/>
          </a:p>
        </p:txBody>
      </p:sp>
      <p:sp>
        <p:nvSpPr>
          <p:cNvPr id="7" name="TextBox 6">
            <a:extLst>
              <a:ext uri="{FF2B5EF4-FFF2-40B4-BE49-F238E27FC236}">
                <a16:creationId xmlns:a16="http://schemas.microsoft.com/office/drawing/2014/main" id="{BFC23337-9412-95C5-7DD0-550AE921FD06}"/>
              </a:ext>
            </a:extLst>
          </p:cNvPr>
          <p:cNvSpPr txBox="1"/>
          <p:nvPr/>
        </p:nvSpPr>
        <p:spPr>
          <a:xfrm>
            <a:off x="658812" y="2451372"/>
            <a:ext cx="7006583" cy="830997"/>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//onderstaande methodes hebben allemaal zelfde signatuur</a:t>
            </a:r>
            <a:endParaRPr lang="nl-BE"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AddNumbers</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num1,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num2)</a:t>
            </a:r>
          </a:p>
          <a:p>
            <a:r>
              <a:rPr lang="nl-BE" sz="1200" dirty="0">
                <a:solidFill>
                  <a:srgbClr val="0000FF"/>
                </a:solidFill>
                <a:latin typeface="Cascadia Mono" panose="020B0609020000020004" pitchFamily="49" charset="0"/>
              </a:rPr>
              <a:t> public</a:t>
            </a:r>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int</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AddNumbers</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int</a:t>
            </a:r>
            <a:r>
              <a:rPr lang="nl-BE" sz="1200" dirty="0">
                <a:solidFill>
                  <a:srgbClr val="000000"/>
                </a:solidFill>
                <a:latin typeface="Cascadia Mono" panose="020B0609020000020004" pitchFamily="49" charset="0"/>
              </a:rPr>
              <a:t> a, </a:t>
            </a:r>
            <a:r>
              <a:rPr lang="nl-BE" sz="1200" dirty="0">
                <a:solidFill>
                  <a:srgbClr val="0000FF"/>
                </a:solidFill>
                <a:latin typeface="Cascadia Mono" panose="020B0609020000020004" pitchFamily="49" charset="0"/>
              </a:rPr>
              <a:t>int</a:t>
            </a:r>
            <a:r>
              <a:rPr lang="nl-BE" sz="1200" dirty="0">
                <a:solidFill>
                  <a:srgbClr val="000000"/>
                </a:solidFill>
                <a:latin typeface="Cascadia Mono" panose="020B0609020000020004" pitchFamily="49" charset="0"/>
              </a:rPr>
              <a:t> b) </a:t>
            </a:r>
            <a:r>
              <a:rPr lang="nl-BE" sz="1200" dirty="0">
                <a:solidFill>
                  <a:srgbClr val="008000"/>
                </a:solidFill>
                <a:latin typeface="Cascadia Mono" panose="020B0609020000020004" pitchFamily="49" charset="0"/>
              </a:rPr>
              <a:t>//namen van parameters niet van belang</a:t>
            </a:r>
            <a:endParaRPr lang="nl-BE" sz="1200" dirty="0">
              <a:solidFill>
                <a:srgbClr val="000000"/>
              </a:solidFill>
              <a:latin typeface="Cascadia Mono" panose="020B0609020000020004" pitchFamily="49" charset="0"/>
            </a:endParaRPr>
          </a:p>
          <a:p>
            <a:r>
              <a:rPr lang="en-US" sz="1200" dirty="0">
                <a:solidFill>
                  <a:srgbClr val="0000FF"/>
                </a:solidFill>
                <a:latin typeface="Cascadia Mono" panose="020B0609020000020004" pitchFamily="49" charset="0"/>
              </a:rPr>
              <a:t> 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AddNumbers</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num1,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num2) </a:t>
            </a:r>
            <a:r>
              <a:rPr lang="en-US" sz="1200" dirty="0">
                <a:solidFill>
                  <a:srgbClr val="008000"/>
                </a:solidFill>
                <a:latin typeface="Cascadia Mono" panose="020B0609020000020004" pitchFamily="49" charset="0"/>
              </a:rPr>
              <a:t>//return-type </a:t>
            </a:r>
            <a:r>
              <a:rPr lang="en-US" sz="1200" dirty="0" err="1">
                <a:solidFill>
                  <a:srgbClr val="008000"/>
                </a:solidFill>
                <a:latin typeface="Cascadia Mono" panose="020B0609020000020004" pitchFamily="49" charset="0"/>
              </a:rPr>
              <a:t>niet</a:t>
            </a:r>
            <a:r>
              <a:rPr lang="en-US" sz="1200" dirty="0">
                <a:solidFill>
                  <a:srgbClr val="008000"/>
                </a:solidFill>
                <a:latin typeface="Cascadia Mono" panose="020B0609020000020004" pitchFamily="49" charset="0"/>
              </a:rPr>
              <a:t> van </a:t>
            </a:r>
            <a:r>
              <a:rPr lang="en-US" sz="1200" dirty="0" err="1">
                <a:solidFill>
                  <a:srgbClr val="008000"/>
                </a:solidFill>
                <a:latin typeface="Cascadia Mono" panose="020B0609020000020004" pitchFamily="49" charset="0"/>
              </a:rPr>
              <a:t>belang</a:t>
            </a:r>
            <a:endParaRPr lang="nl-BE" sz="1200" dirty="0"/>
          </a:p>
        </p:txBody>
      </p:sp>
      <p:sp>
        <p:nvSpPr>
          <p:cNvPr id="8" name="TextBox 7">
            <a:extLst>
              <a:ext uri="{FF2B5EF4-FFF2-40B4-BE49-F238E27FC236}">
                <a16:creationId xmlns:a16="http://schemas.microsoft.com/office/drawing/2014/main" id="{84D2BB82-A905-01BC-93B0-46A1138DBAAA}"/>
              </a:ext>
            </a:extLst>
          </p:cNvPr>
          <p:cNvSpPr txBox="1"/>
          <p:nvPr/>
        </p:nvSpPr>
        <p:spPr>
          <a:xfrm>
            <a:off x="658812" y="4244811"/>
            <a:ext cx="7308140" cy="830997"/>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//onderstaande methodes hebben allemaal verschillende signatuur</a:t>
            </a:r>
            <a:endParaRPr lang="nl-BE" sz="1200" dirty="0">
              <a:solidFill>
                <a:srgbClr val="000000"/>
              </a:solidFill>
              <a:latin typeface="Cascadia Mono" panose="020B0609020000020004" pitchFamily="49" charset="0"/>
            </a:endParaRPr>
          </a:p>
          <a:p>
            <a:r>
              <a:rPr lang="en-US" sz="1200" dirty="0">
                <a:solidFill>
                  <a:srgbClr val="0000FF"/>
                </a:solidFill>
                <a:latin typeface="Cascadia Mono" panose="020B0609020000020004" pitchFamily="49" charset="0"/>
              </a:rPr>
              <a:t> 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AddNumbers</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num1,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num2)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AddNumbers</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b,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c) </a:t>
            </a:r>
            <a:r>
              <a:rPr lang="en-US" sz="1200" dirty="0">
                <a:solidFill>
                  <a:srgbClr val="008000"/>
                </a:solidFill>
                <a:latin typeface="Cascadia Mono" panose="020B0609020000020004" pitchFamily="49" charset="0"/>
              </a:rPr>
              <a:t>//</a:t>
            </a:r>
            <a:r>
              <a:rPr lang="en-US" sz="1200" dirty="0" err="1">
                <a:solidFill>
                  <a:srgbClr val="008000"/>
                </a:solidFill>
                <a:latin typeface="Cascadia Mono" panose="020B0609020000020004" pitchFamily="49" charset="0"/>
              </a:rPr>
              <a:t>andere</a:t>
            </a:r>
            <a:r>
              <a:rPr lang="en-US" sz="1200" dirty="0">
                <a:solidFill>
                  <a:srgbClr val="008000"/>
                </a:solidFill>
                <a:latin typeface="Cascadia Mono" panose="020B0609020000020004" pitchFamily="49" charset="0"/>
              </a:rPr>
              <a:t> </a:t>
            </a:r>
            <a:r>
              <a:rPr lang="en-US" sz="1200" dirty="0" err="1">
                <a:solidFill>
                  <a:srgbClr val="008000"/>
                </a:solidFill>
                <a:latin typeface="Cascadia Mono" panose="020B0609020000020004" pitchFamily="49" charset="0"/>
              </a:rPr>
              <a:t>parameterlijst</a:t>
            </a:r>
            <a:r>
              <a:rPr lang="en-US" sz="1200" dirty="0">
                <a:solidFill>
                  <a:srgbClr val="008000"/>
                </a:solidFill>
                <a:latin typeface="Cascadia Mono" panose="020B0609020000020004" pitchFamily="49" charset="0"/>
              </a:rPr>
              <a:t> (</a:t>
            </a:r>
            <a:r>
              <a:rPr lang="en-US" sz="1200" dirty="0" err="1">
                <a:solidFill>
                  <a:srgbClr val="008000"/>
                </a:solidFill>
                <a:latin typeface="Cascadia Mono" panose="020B0609020000020004" pitchFamily="49" charset="0"/>
              </a:rPr>
              <a:t>aantal</a:t>
            </a:r>
            <a:r>
              <a:rPr lang="en-US" sz="1200" dirty="0">
                <a:solidFill>
                  <a:srgbClr val="008000"/>
                </a:solidFill>
                <a:latin typeface="Cascadia Mono" panose="020B0609020000020004" pitchFamily="49" charset="0"/>
              </a:rPr>
              <a:t>)</a:t>
            </a:r>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AddNumbers</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num1,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num2) </a:t>
            </a:r>
            <a:r>
              <a:rPr lang="en-US" sz="1200" dirty="0">
                <a:solidFill>
                  <a:srgbClr val="008000"/>
                </a:solidFill>
                <a:latin typeface="Cascadia Mono" panose="020B0609020000020004" pitchFamily="49" charset="0"/>
              </a:rPr>
              <a:t>//</a:t>
            </a:r>
            <a:r>
              <a:rPr lang="en-US" sz="1200" dirty="0" err="1">
                <a:solidFill>
                  <a:srgbClr val="008000"/>
                </a:solidFill>
                <a:latin typeface="Cascadia Mono" panose="020B0609020000020004" pitchFamily="49" charset="0"/>
              </a:rPr>
              <a:t>andere</a:t>
            </a:r>
            <a:r>
              <a:rPr lang="en-US" sz="1200" dirty="0">
                <a:solidFill>
                  <a:srgbClr val="008000"/>
                </a:solidFill>
                <a:latin typeface="Cascadia Mono" panose="020B0609020000020004" pitchFamily="49" charset="0"/>
              </a:rPr>
              <a:t> </a:t>
            </a:r>
            <a:r>
              <a:rPr lang="en-US" sz="1200" dirty="0" err="1">
                <a:solidFill>
                  <a:srgbClr val="008000"/>
                </a:solidFill>
                <a:latin typeface="Cascadia Mono" panose="020B0609020000020004" pitchFamily="49" charset="0"/>
              </a:rPr>
              <a:t>parameterlijst</a:t>
            </a:r>
            <a:r>
              <a:rPr lang="en-US" sz="1200" dirty="0">
                <a:solidFill>
                  <a:srgbClr val="008000"/>
                </a:solidFill>
                <a:latin typeface="Cascadia Mono" panose="020B0609020000020004" pitchFamily="49" charset="0"/>
              </a:rPr>
              <a:t> (type)</a:t>
            </a:r>
            <a:endParaRPr lang="nl-BE" sz="1200" dirty="0"/>
          </a:p>
        </p:txBody>
      </p:sp>
      <p:sp>
        <p:nvSpPr>
          <p:cNvPr id="9" name="TextBox 8">
            <a:extLst>
              <a:ext uri="{FF2B5EF4-FFF2-40B4-BE49-F238E27FC236}">
                <a16:creationId xmlns:a16="http://schemas.microsoft.com/office/drawing/2014/main" id="{EEA4C219-266F-AF71-1A35-76D85B9E68D1}"/>
              </a:ext>
            </a:extLst>
          </p:cNvPr>
          <p:cNvSpPr txBox="1"/>
          <p:nvPr/>
        </p:nvSpPr>
        <p:spPr>
          <a:xfrm>
            <a:off x="658812" y="1998340"/>
            <a:ext cx="2986391" cy="369332"/>
          </a:xfrm>
          <a:prstGeom prst="rect">
            <a:avLst/>
          </a:prstGeom>
          <a:noFill/>
        </p:spPr>
        <p:txBody>
          <a:bodyPr wrap="square" rtlCol="0">
            <a:spAutoFit/>
          </a:bodyPr>
          <a:lstStyle/>
          <a:p>
            <a:r>
              <a:rPr lang="nl-BE" b="1" u="sng" dirty="0"/>
              <a:t>Voorbeelden zelfde signatuur:</a:t>
            </a:r>
          </a:p>
        </p:txBody>
      </p:sp>
      <p:sp>
        <p:nvSpPr>
          <p:cNvPr id="10" name="TextBox 9">
            <a:extLst>
              <a:ext uri="{FF2B5EF4-FFF2-40B4-BE49-F238E27FC236}">
                <a16:creationId xmlns:a16="http://schemas.microsoft.com/office/drawing/2014/main" id="{661AB979-C1FE-BFDA-F3B0-E246676C5B25}"/>
              </a:ext>
            </a:extLst>
          </p:cNvPr>
          <p:cNvSpPr txBox="1"/>
          <p:nvPr/>
        </p:nvSpPr>
        <p:spPr>
          <a:xfrm>
            <a:off x="658810" y="3827836"/>
            <a:ext cx="3610115" cy="369332"/>
          </a:xfrm>
          <a:prstGeom prst="rect">
            <a:avLst/>
          </a:prstGeom>
          <a:noFill/>
        </p:spPr>
        <p:txBody>
          <a:bodyPr wrap="square" rtlCol="0">
            <a:spAutoFit/>
          </a:bodyPr>
          <a:lstStyle/>
          <a:p>
            <a:r>
              <a:rPr lang="nl-BE" b="1" u="sng" dirty="0"/>
              <a:t>Voorbeelden verschillende signatuur:</a:t>
            </a:r>
          </a:p>
        </p:txBody>
      </p:sp>
    </p:spTree>
    <p:extLst>
      <p:ext uri="{BB962C8B-B14F-4D97-AF65-F5344CB8AC3E}">
        <p14:creationId xmlns:p14="http://schemas.microsoft.com/office/powerpoint/2010/main" val="432774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EB77-B446-04D0-22CE-7DA3B57F1CD1}"/>
              </a:ext>
            </a:extLst>
          </p:cNvPr>
          <p:cNvSpPr>
            <a:spLocks noGrp="1"/>
          </p:cNvSpPr>
          <p:nvPr>
            <p:ph type="title"/>
          </p:nvPr>
        </p:nvSpPr>
        <p:spPr/>
        <p:txBody>
          <a:bodyPr/>
          <a:lstStyle/>
          <a:p>
            <a:r>
              <a:rPr lang="nl-BE" dirty="0"/>
              <a:t>Method </a:t>
            </a:r>
            <a:r>
              <a:rPr lang="nl-BE" dirty="0" err="1"/>
              <a:t>overriding</a:t>
            </a:r>
            <a:r>
              <a:rPr lang="nl-BE" dirty="0"/>
              <a:t> </a:t>
            </a:r>
            <a:r>
              <a:rPr lang="nl-BE" dirty="0" err="1"/>
              <a:t>vs</a:t>
            </a:r>
            <a:r>
              <a:rPr lang="nl-BE" dirty="0"/>
              <a:t> </a:t>
            </a:r>
            <a:r>
              <a:rPr lang="nl-BE" dirty="0" err="1"/>
              <a:t>overloading</a:t>
            </a:r>
            <a:endParaRPr lang="nl-BE" dirty="0"/>
          </a:p>
        </p:txBody>
      </p:sp>
      <p:sp>
        <p:nvSpPr>
          <p:cNvPr id="3" name="Footer Placeholder 2">
            <a:extLst>
              <a:ext uri="{FF2B5EF4-FFF2-40B4-BE49-F238E27FC236}">
                <a16:creationId xmlns:a16="http://schemas.microsoft.com/office/drawing/2014/main" id="{ED7BA758-0075-7902-B883-0C68CFCC087A}"/>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F9D32305-4687-85EB-96A4-F0C8C115BB31}"/>
              </a:ext>
            </a:extLst>
          </p:cNvPr>
          <p:cNvSpPr>
            <a:spLocks noGrp="1"/>
          </p:cNvSpPr>
          <p:nvPr>
            <p:ph type="sldNum" sz="quarter" idx="12"/>
          </p:nvPr>
        </p:nvSpPr>
        <p:spPr/>
        <p:txBody>
          <a:bodyPr/>
          <a:lstStyle/>
          <a:p>
            <a:fld id="{FF88DA20-ED00-471C-9170-60F590CB400A}" type="slidenum">
              <a:rPr lang="nl-BE" smtClean="0"/>
              <a:t>29</a:t>
            </a:fld>
            <a:endParaRPr lang="nl-BE"/>
          </a:p>
        </p:txBody>
      </p:sp>
      <p:sp>
        <p:nvSpPr>
          <p:cNvPr id="5" name="Text Placeholder 4">
            <a:extLst>
              <a:ext uri="{FF2B5EF4-FFF2-40B4-BE49-F238E27FC236}">
                <a16:creationId xmlns:a16="http://schemas.microsoft.com/office/drawing/2014/main" id="{E0376838-8774-0AD1-8FD7-A273A8F9E3C0}"/>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A1F463C1-1EFA-390C-6FDC-C922D357D2CE}"/>
              </a:ext>
            </a:extLst>
          </p:cNvPr>
          <p:cNvSpPr>
            <a:spLocks noGrp="1"/>
          </p:cNvSpPr>
          <p:nvPr>
            <p:ph type="body" sz="quarter" idx="14"/>
          </p:nvPr>
        </p:nvSpPr>
        <p:spPr>
          <a:xfrm>
            <a:off x="660517" y="1626393"/>
            <a:ext cx="10874375" cy="3605213"/>
          </a:xfrm>
        </p:spPr>
        <p:txBody>
          <a:bodyPr/>
          <a:lstStyle/>
          <a:p>
            <a:r>
              <a:rPr lang="nl-BE" b="1" dirty="0">
                <a:solidFill>
                  <a:schemeClr val="accent6"/>
                </a:solidFill>
              </a:rPr>
              <a:t>Method </a:t>
            </a:r>
            <a:r>
              <a:rPr lang="nl-BE" b="1" dirty="0" err="1">
                <a:solidFill>
                  <a:schemeClr val="accent6"/>
                </a:solidFill>
              </a:rPr>
              <a:t>overloading</a:t>
            </a:r>
            <a:r>
              <a:rPr lang="nl-BE" b="1" dirty="0"/>
              <a:t> </a:t>
            </a:r>
            <a:r>
              <a:rPr lang="nl-BE" dirty="0"/>
              <a:t>= klasse die meerdere methodes met dezelfde naam, maar andere parameterlijst (types/aantal) heeft</a:t>
            </a:r>
          </a:p>
        </p:txBody>
      </p:sp>
      <p:sp>
        <p:nvSpPr>
          <p:cNvPr id="7" name="TextBox 6">
            <a:extLst>
              <a:ext uri="{FF2B5EF4-FFF2-40B4-BE49-F238E27FC236}">
                <a16:creationId xmlns:a16="http://schemas.microsoft.com/office/drawing/2014/main" id="{71458811-8960-294C-C933-84655FC6C04C}"/>
              </a:ext>
            </a:extLst>
          </p:cNvPr>
          <p:cNvSpPr txBox="1"/>
          <p:nvPr/>
        </p:nvSpPr>
        <p:spPr>
          <a:xfrm>
            <a:off x="804727" y="2884343"/>
            <a:ext cx="6461835" cy="2677656"/>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err="1">
                <a:solidFill>
                  <a:srgbClr val="2B91AF"/>
                </a:solidFill>
                <a:latin typeface="Cascadia Mono" panose="020B0609020000020004" pitchFamily="49" charset="0"/>
              </a:rPr>
              <a:t>TextPrinter</a:t>
            </a:r>
            <a:r>
              <a:rPr lang="nl-BE"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Print(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text) </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//print tekst naar console</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fr-FR" sz="1200" dirty="0">
                <a:solidFill>
                  <a:srgbClr val="000000"/>
                </a:solidFill>
                <a:latin typeface="Cascadia Mono" panose="020B0609020000020004" pitchFamily="49" charset="0"/>
              </a:rPr>
              <a:t>     </a:t>
            </a:r>
            <a:r>
              <a:rPr lang="fr-FR" sz="1200" dirty="0">
                <a:solidFill>
                  <a:srgbClr val="0000FF"/>
                </a:solidFill>
                <a:latin typeface="Cascadia Mono" panose="020B0609020000020004" pitchFamily="49" charset="0"/>
              </a:rPr>
              <a:t>public</a:t>
            </a:r>
            <a:r>
              <a:rPr lang="fr-FR" sz="1200" dirty="0">
                <a:solidFill>
                  <a:srgbClr val="000000"/>
                </a:solidFill>
                <a:latin typeface="Cascadia Mono" panose="020B0609020000020004" pitchFamily="49" charset="0"/>
              </a:rPr>
              <a:t> </a:t>
            </a:r>
            <a:r>
              <a:rPr lang="fr-FR" sz="1200" dirty="0" err="1">
                <a:solidFill>
                  <a:srgbClr val="0000FF"/>
                </a:solidFill>
                <a:latin typeface="Cascadia Mono" panose="020B0609020000020004" pitchFamily="49" charset="0"/>
              </a:rPr>
              <a:t>void</a:t>
            </a:r>
            <a:r>
              <a:rPr lang="fr-FR" sz="1200" dirty="0">
                <a:solidFill>
                  <a:srgbClr val="000000"/>
                </a:solidFill>
                <a:latin typeface="Cascadia Mono" panose="020B0609020000020004" pitchFamily="49" charset="0"/>
              </a:rPr>
              <a:t> </a:t>
            </a:r>
            <a:r>
              <a:rPr lang="fr-FR" sz="1200" dirty="0" err="1">
                <a:solidFill>
                  <a:srgbClr val="000000"/>
                </a:solidFill>
                <a:latin typeface="Cascadia Mono" panose="020B0609020000020004" pitchFamily="49" charset="0"/>
              </a:rPr>
              <a:t>Print</a:t>
            </a:r>
            <a:r>
              <a:rPr lang="fr-FR" sz="1200" dirty="0">
                <a:solidFill>
                  <a:srgbClr val="000000"/>
                </a:solidFill>
                <a:latin typeface="Cascadia Mono" panose="020B0609020000020004" pitchFamily="49" charset="0"/>
              </a:rPr>
              <a:t>(</a:t>
            </a:r>
            <a:r>
              <a:rPr lang="fr-FR" sz="1200" dirty="0" err="1">
                <a:solidFill>
                  <a:srgbClr val="0000FF"/>
                </a:solidFill>
                <a:latin typeface="Cascadia Mono" panose="020B0609020000020004" pitchFamily="49" charset="0"/>
              </a:rPr>
              <a:t>int</a:t>
            </a:r>
            <a:r>
              <a:rPr lang="fr-FR" sz="1200" dirty="0">
                <a:solidFill>
                  <a:srgbClr val="000000"/>
                </a:solidFill>
                <a:latin typeface="Cascadia Mono" panose="020B0609020000020004" pitchFamily="49" charset="0"/>
              </a:rPr>
              <a:t> </a:t>
            </a:r>
            <a:r>
              <a:rPr lang="fr-FR" sz="1200" dirty="0" err="1">
                <a:solidFill>
                  <a:srgbClr val="000000"/>
                </a:solidFill>
                <a:latin typeface="Cascadia Mono" panose="020B0609020000020004" pitchFamily="49" charset="0"/>
              </a:rPr>
              <a:t>num</a:t>
            </a:r>
            <a:r>
              <a:rPr lang="fr-FR" sz="1200" dirty="0">
                <a:solidFill>
                  <a:srgbClr val="000000"/>
                </a:solidFill>
                <a:latin typeface="Cascadia Mono" panose="020B0609020000020004" pitchFamily="49" charset="0"/>
              </a:rPr>
              <a:t>) </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a:t>
            </a:r>
            <a:r>
              <a:rPr lang="nl-BE" sz="1200" dirty="0" err="1">
                <a:solidFill>
                  <a:srgbClr val="008000"/>
                </a:solidFill>
                <a:latin typeface="Cascadia Mono" panose="020B0609020000020004" pitchFamily="49" charset="0"/>
              </a:rPr>
              <a:t>overload</a:t>
            </a:r>
            <a:r>
              <a:rPr lang="nl-BE" sz="1200" dirty="0">
                <a:solidFill>
                  <a:srgbClr val="008000"/>
                </a:solidFill>
                <a:latin typeface="Cascadia Mono" panose="020B0609020000020004" pitchFamily="49" charset="0"/>
              </a:rPr>
              <a:t> (ander type parameter)</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Print(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text,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times) </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a:t>
            </a:r>
            <a:r>
              <a:rPr lang="nl-BE" sz="1200" dirty="0" err="1">
                <a:solidFill>
                  <a:srgbClr val="008000"/>
                </a:solidFill>
                <a:latin typeface="Cascadia Mono" panose="020B0609020000020004" pitchFamily="49" charset="0"/>
              </a:rPr>
              <a:t>overload</a:t>
            </a:r>
            <a:r>
              <a:rPr lang="nl-BE" sz="1200" dirty="0">
                <a:solidFill>
                  <a:srgbClr val="008000"/>
                </a:solidFill>
                <a:latin typeface="Cascadia Mono" panose="020B0609020000020004" pitchFamily="49" charset="0"/>
              </a:rPr>
              <a:t> (aantal parameters)</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endParaRPr lang="nl-BE" sz="1200" dirty="0"/>
          </a:p>
        </p:txBody>
      </p:sp>
    </p:spTree>
    <p:extLst>
      <p:ext uri="{BB962C8B-B14F-4D97-AF65-F5344CB8AC3E}">
        <p14:creationId xmlns:p14="http://schemas.microsoft.com/office/powerpoint/2010/main" val="46001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22BDA0-FBC5-16EC-0E6F-95FA8C43AF4B}"/>
              </a:ext>
            </a:extLst>
          </p:cNvPr>
          <p:cNvSpPr>
            <a:spLocks noGrp="1"/>
          </p:cNvSpPr>
          <p:nvPr>
            <p:ph idx="1"/>
          </p:nvPr>
        </p:nvSpPr>
        <p:spPr/>
        <p:txBody>
          <a:bodyPr/>
          <a:lstStyle/>
          <a:p>
            <a:r>
              <a:rPr lang="nl-BE" dirty="0"/>
              <a:t>Klassen en objecten</a:t>
            </a:r>
          </a:p>
        </p:txBody>
      </p:sp>
      <p:sp>
        <p:nvSpPr>
          <p:cNvPr id="3" name="Content Placeholder 2">
            <a:extLst>
              <a:ext uri="{FF2B5EF4-FFF2-40B4-BE49-F238E27FC236}">
                <a16:creationId xmlns:a16="http://schemas.microsoft.com/office/drawing/2014/main" id="{0054B5F9-07D2-6E94-6DD2-2455B01FEE7A}"/>
              </a:ext>
            </a:extLst>
          </p:cNvPr>
          <p:cNvSpPr>
            <a:spLocks noGrp="1"/>
          </p:cNvSpPr>
          <p:nvPr>
            <p:ph idx="15"/>
          </p:nvPr>
        </p:nvSpPr>
        <p:spPr/>
        <p:txBody>
          <a:bodyPr/>
          <a:lstStyle/>
          <a:p>
            <a:r>
              <a:rPr lang="nl-BE" dirty="0"/>
              <a:t>Overerving</a:t>
            </a:r>
          </a:p>
        </p:txBody>
      </p:sp>
      <p:sp>
        <p:nvSpPr>
          <p:cNvPr id="4" name="Content Placeholder 3">
            <a:extLst>
              <a:ext uri="{FF2B5EF4-FFF2-40B4-BE49-F238E27FC236}">
                <a16:creationId xmlns:a16="http://schemas.microsoft.com/office/drawing/2014/main" id="{9A8370F2-F3C5-3490-8D96-DE5C157CAE15}"/>
              </a:ext>
            </a:extLst>
          </p:cNvPr>
          <p:cNvSpPr>
            <a:spLocks noGrp="1"/>
          </p:cNvSpPr>
          <p:nvPr>
            <p:ph idx="17"/>
          </p:nvPr>
        </p:nvSpPr>
        <p:spPr/>
        <p:txBody>
          <a:bodyPr/>
          <a:lstStyle/>
          <a:p>
            <a:r>
              <a:rPr lang="nl-BE" dirty="0"/>
              <a:t>Abstracte klassen</a:t>
            </a:r>
          </a:p>
        </p:txBody>
      </p:sp>
      <p:sp>
        <p:nvSpPr>
          <p:cNvPr id="5" name="Content Placeholder 4">
            <a:extLst>
              <a:ext uri="{FF2B5EF4-FFF2-40B4-BE49-F238E27FC236}">
                <a16:creationId xmlns:a16="http://schemas.microsoft.com/office/drawing/2014/main" id="{8B7FFF46-3509-AB13-1905-E42AE0782930}"/>
              </a:ext>
            </a:extLst>
          </p:cNvPr>
          <p:cNvSpPr>
            <a:spLocks noGrp="1"/>
          </p:cNvSpPr>
          <p:nvPr>
            <p:ph idx="19"/>
          </p:nvPr>
        </p:nvSpPr>
        <p:spPr/>
        <p:txBody>
          <a:bodyPr/>
          <a:lstStyle/>
          <a:p>
            <a:r>
              <a:rPr lang="nl-BE" dirty="0" err="1"/>
              <a:t>IEnumerable</a:t>
            </a:r>
            <a:r>
              <a:rPr lang="nl-BE"/>
              <a:t>&lt;&gt;</a:t>
            </a:r>
          </a:p>
          <a:p>
            <a:endParaRPr lang="nl-BE" dirty="0"/>
          </a:p>
        </p:txBody>
      </p:sp>
      <p:sp>
        <p:nvSpPr>
          <p:cNvPr id="6" name="Content Placeholder 5">
            <a:extLst>
              <a:ext uri="{FF2B5EF4-FFF2-40B4-BE49-F238E27FC236}">
                <a16:creationId xmlns:a16="http://schemas.microsoft.com/office/drawing/2014/main" id="{E71BA147-63F0-5A0A-1CD7-6B86D8C3C44C}"/>
              </a:ext>
            </a:extLst>
          </p:cNvPr>
          <p:cNvSpPr>
            <a:spLocks noGrp="1"/>
          </p:cNvSpPr>
          <p:nvPr>
            <p:ph idx="21"/>
          </p:nvPr>
        </p:nvSpPr>
        <p:spPr/>
        <p:txBody>
          <a:bodyPr/>
          <a:lstStyle/>
          <a:p>
            <a:endParaRPr lang="nl-BE" dirty="0"/>
          </a:p>
        </p:txBody>
      </p:sp>
      <p:sp>
        <p:nvSpPr>
          <p:cNvPr id="7" name="Footer Placeholder 6">
            <a:extLst>
              <a:ext uri="{FF2B5EF4-FFF2-40B4-BE49-F238E27FC236}">
                <a16:creationId xmlns:a16="http://schemas.microsoft.com/office/drawing/2014/main" id="{7842F252-5341-B7CB-E3F1-32554DF4A8D0}"/>
              </a:ext>
            </a:extLst>
          </p:cNvPr>
          <p:cNvSpPr>
            <a:spLocks noGrp="1"/>
          </p:cNvSpPr>
          <p:nvPr>
            <p:ph type="ftr" sz="quarter" idx="22"/>
          </p:nvPr>
        </p:nvSpPr>
        <p:spPr/>
        <p:txBody>
          <a:bodyPr/>
          <a:lstStyle/>
          <a:p>
            <a:endParaRPr lang="nl-BE" dirty="0"/>
          </a:p>
        </p:txBody>
      </p:sp>
      <p:sp>
        <p:nvSpPr>
          <p:cNvPr id="8" name="Slide Number Placeholder 7">
            <a:extLst>
              <a:ext uri="{FF2B5EF4-FFF2-40B4-BE49-F238E27FC236}">
                <a16:creationId xmlns:a16="http://schemas.microsoft.com/office/drawing/2014/main" id="{634A6B34-F392-A13A-1DE3-B4EB417C65EB}"/>
              </a:ext>
            </a:extLst>
          </p:cNvPr>
          <p:cNvSpPr>
            <a:spLocks noGrp="1"/>
          </p:cNvSpPr>
          <p:nvPr>
            <p:ph type="sldNum" sz="quarter" idx="23"/>
          </p:nvPr>
        </p:nvSpPr>
        <p:spPr/>
        <p:txBody>
          <a:bodyPr/>
          <a:lstStyle/>
          <a:p>
            <a:fld id="{FF88DA20-ED00-471C-9170-60F590CB400A}" type="slidenum">
              <a:rPr lang="nl-BE" smtClean="0"/>
              <a:pPr/>
              <a:t>3</a:t>
            </a:fld>
            <a:endParaRPr lang="nl-BE" dirty="0"/>
          </a:p>
        </p:txBody>
      </p:sp>
      <p:sp>
        <p:nvSpPr>
          <p:cNvPr id="9" name="Text Placeholder 8">
            <a:extLst>
              <a:ext uri="{FF2B5EF4-FFF2-40B4-BE49-F238E27FC236}">
                <a16:creationId xmlns:a16="http://schemas.microsoft.com/office/drawing/2014/main" id="{6F37C393-0B98-7999-1E54-C5F21C2ABBD8}"/>
              </a:ext>
            </a:extLst>
          </p:cNvPr>
          <p:cNvSpPr>
            <a:spLocks noGrp="1"/>
          </p:cNvSpPr>
          <p:nvPr>
            <p:ph type="body" sz="quarter" idx="14"/>
          </p:nvPr>
        </p:nvSpPr>
        <p:spPr/>
        <p:txBody>
          <a:bodyPr/>
          <a:lstStyle/>
          <a:p>
            <a:endParaRPr lang="nl-BE"/>
          </a:p>
        </p:txBody>
      </p:sp>
      <p:sp>
        <p:nvSpPr>
          <p:cNvPr id="10" name="Text Placeholder 9">
            <a:extLst>
              <a:ext uri="{FF2B5EF4-FFF2-40B4-BE49-F238E27FC236}">
                <a16:creationId xmlns:a16="http://schemas.microsoft.com/office/drawing/2014/main" id="{7631116F-9897-3F28-8D12-38BF1FFB8727}"/>
              </a:ext>
            </a:extLst>
          </p:cNvPr>
          <p:cNvSpPr>
            <a:spLocks noGrp="1"/>
          </p:cNvSpPr>
          <p:nvPr>
            <p:ph type="body" sz="quarter" idx="24"/>
          </p:nvPr>
        </p:nvSpPr>
        <p:spPr/>
        <p:txBody>
          <a:bodyPr/>
          <a:lstStyle/>
          <a:p>
            <a:endParaRPr lang="nl-BE"/>
          </a:p>
        </p:txBody>
      </p:sp>
      <p:sp>
        <p:nvSpPr>
          <p:cNvPr id="11" name="Text Placeholder 10">
            <a:extLst>
              <a:ext uri="{FF2B5EF4-FFF2-40B4-BE49-F238E27FC236}">
                <a16:creationId xmlns:a16="http://schemas.microsoft.com/office/drawing/2014/main" id="{8B947A1C-7AFE-5FFA-6AEE-0E968CF21715}"/>
              </a:ext>
            </a:extLst>
          </p:cNvPr>
          <p:cNvSpPr>
            <a:spLocks noGrp="1"/>
          </p:cNvSpPr>
          <p:nvPr>
            <p:ph type="body" sz="quarter" idx="25"/>
          </p:nvPr>
        </p:nvSpPr>
        <p:spPr/>
        <p:txBody>
          <a:bodyPr/>
          <a:lstStyle/>
          <a:p>
            <a:endParaRPr lang="nl-BE"/>
          </a:p>
        </p:txBody>
      </p:sp>
      <p:sp>
        <p:nvSpPr>
          <p:cNvPr id="12" name="Text Placeholder 11">
            <a:extLst>
              <a:ext uri="{FF2B5EF4-FFF2-40B4-BE49-F238E27FC236}">
                <a16:creationId xmlns:a16="http://schemas.microsoft.com/office/drawing/2014/main" id="{F322CF77-35E9-B6D0-E55B-C0E4EE029168}"/>
              </a:ext>
            </a:extLst>
          </p:cNvPr>
          <p:cNvSpPr>
            <a:spLocks noGrp="1"/>
          </p:cNvSpPr>
          <p:nvPr>
            <p:ph type="body" sz="quarter" idx="26"/>
          </p:nvPr>
        </p:nvSpPr>
        <p:spPr/>
        <p:txBody>
          <a:bodyPr/>
          <a:lstStyle/>
          <a:p>
            <a:endParaRPr lang="nl-BE"/>
          </a:p>
        </p:txBody>
      </p:sp>
      <p:sp>
        <p:nvSpPr>
          <p:cNvPr id="13" name="Text Placeholder 12">
            <a:extLst>
              <a:ext uri="{FF2B5EF4-FFF2-40B4-BE49-F238E27FC236}">
                <a16:creationId xmlns:a16="http://schemas.microsoft.com/office/drawing/2014/main" id="{D8E25ADE-392B-BE90-9132-DA045087A6AF}"/>
              </a:ext>
            </a:extLst>
          </p:cNvPr>
          <p:cNvSpPr>
            <a:spLocks noGrp="1"/>
          </p:cNvSpPr>
          <p:nvPr>
            <p:ph type="body" sz="quarter" idx="27"/>
          </p:nvPr>
        </p:nvSpPr>
        <p:spPr/>
        <p:txBody>
          <a:bodyPr/>
          <a:lstStyle/>
          <a:p>
            <a:endParaRPr lang="nl-BE"/>
          </a:p>
        </p:txBody>
      </p:sp>
    </p:spTree>
    <p:extLst>
      <p:ext uri="{BB962C8B-B14F-4D97-AF65-F5344CB8AC3E}">
        <p14:creationId xmlns:p14="http://schemas.microsoft.com/office/powerpoint/2010/main" val="3956997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87DA-2C5F-772B-98ED-AD7E180708E7}"/>
              </a:ext>
            </a:extLst>
          </p:cNvPr>
          <p:cNvSpPr>
            <a:spLocks noGrp="1"/>
          </p:cNvSpPr>
          <p:nvPr>
            <p:ph type="title"/>
          </p:nvPr>
        </p:nvSpPr>
        <p:spPr/>
        <p:txBody>
          <a:bodyPr/>
          <a:lstStyle/>
          <a:p>
            <a:r>
              <a:rPr lang="nl-BE" dirty="0"/>
              <a:t>Method </a:t>
            </a:r>
            <a:r>
              <a:rPr lang="nl-BE" dirty="0" err="1"/>
              <a:t>overriding</a:t>
            </a:r>
            <a:r>
              <a:rPr lang="nl-BE" dirty="0"/>
              <a:t> </a:t>
            </a:r>
            <a:r>
              <a:rPr lang="nl-BE" dirty="0" err="1"/>
              <a:t>vs</a:t>
            </a:r>
            <a:r>
              <a:rPr lang="nl-BE" dirty="0"/>
              <a:t> </a:t>
            </a:r>
            <a:r>
              <a:rPr lang="nl-BE" dirty="0" err="1"/>
              <a:t>overloading</a:t>
            </a:r>
            <a:endParaRPr lang="nl-BE" dirty="0"/>
          </a:p>
        </p:txBody>
      </p:sp>
      <p:sp>
        <p:nvSpPr>
          <p:cNvPr id="3" name="Footer Placeholder 2">
            <a:extLst>
              <a:ext uri="{FF2B5EF4-FFF2-40B4-BE49-F238E27FC236}">
                <a16:creationId xmlns:a16="http://schemas.microsoft.com/office/drawing/2014/main" id="{AAA2BD90-C115-6316-8C7F-982468AA3417}"/>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8441938A-AADB-EF60-2500-A4EC24499335}"/>
              </a:ext>
            </a:extLst>
          </p:cNvPr>
          <p:cNvSpPr>
            <a:spLocks noGrp="1"/>
          </p:cNvSpPr>
          <p:nvPr>
            <p:ph type="sldNum" sz="quarter" idx="12"/>
          </p:nvPr>
        </p:nvSpPr>
        <p:spPr/>
        <p:txBody>
          <a:bodyPr/>
          <a:lstStyle/>
          <a:p>
            <a:fld id="{FF88DA20-ED00-471C-9170-60F590CB400A}" type="slidenum">
              <a:rPr lang="nl-BE" smtClean="0"/>
              <a:t>30</a:t>
            </a:fld>
            <a:endParaRPr lang="nl-BE"/>
          </a:p>
        </p:txBody>
      </p:sp>
      <p:sp>
        <p:nvSpPr>
          <p:cNvPr id="5" name="Text Placeholder 4">
            <a:extLst>
              <a:ext uri="{FF2B5EF4-FFF2-40B4-BE49-F238E27FC236}">
                <a16:creationId xmlns:a16="http://schemas.microsoft.com/office/drawing/2014/main" id="{0C8F871D-7207-DF64-A921-25A48D44030B}"/>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3F84A421-3F68-CDE0-6C85-71AA7491C0B9}"/>
              </a:ext>
            </a:extLst>
          </p:cNvPr>
          <p:cNvSpPr>
            <a:spLocks noGrp="1"/>
          </p:cNvSpPr>
          <p:nvPr>
            <p:ph type="body" sz="quarter" idx="14"/>
          </p:nvPr>
        </p:nvSpPr>
        <p:spPr>
          <a:xfrm>
            <a:off x="660517" y="1480563"/>
            <a:ext cx="10874375" cy="3605213"/>
          </a:xfrm>
        </p:spPr>
        <p:txBody>
          <a:bodyPr/>
          <a:lstStyle/>
          <a:p>
            <a:r>
              <a:rPr lang="nl-BE" b="1" dirty="0">
                <a:solidFill>
                  <a:schemeClr val="accent6"/>
                </a:solidFill>
              </a:rPr>
              <a:t>Method </a:t>
            </a:r>
            <a:r>
              <a:rPr lang="nl-BE" b="1" dirty="0" err="1">
                <a:solidFill>
                  <a:schemeClr val="accent6"/>
                </a:solidFill>
              </a:rPr>
              <a:t>overriding</a:t>
            </a:r>
            <a:r>
              <a:rPr lang="nl-BE" b="1" dirty="0">
                <a:solidFill>
                  <a:schemeClr val="accent6"/>
                </a:solidFill>
              </a:rPr>
              <a:t> </a:t>
            </a:r>
            <a:r>
              <a:rPr lang="nl-BE" dirty="0"/>
              <a:t>= afgeleide klasse voorziet een specifiekere implementatie van een methode die reeds in de basis-klasse gedefinieerd werd (zelfde signatuur)</a:t>
            </a:r>
          </a:p>
        </p:txBody>
      </p:sp>
      <p:sp>
        <p:nvSpPr>
          <p:cNvPr id="7" name="TextBox 6">
            <a:extLst>
              <a:ext uri="{FF2B5EF4-FFF2-40B4-BE49-F238E27FC236}">
                <a16:creationId xmlns:a16="http://schemas.microsoft.com/office/drawing/2014/main" id="{6170BD84-88AA-465B-F27F-40504521BE90}"/>
              </a:ext>
            </a:extLst>
          </p:cNvPr>
          <p:cNvSpPr txBox="1"/>
          <p:nvPr/>
        </p:nvSpPr>
        <p:spPr>
          <a:xfrm>
            <a:off x="804727" y="3108079"/>
            <a:ext cx="6461835" cy="2492990"/>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err="1">
                <a:solidFill>
                  <a:srgbClr val="2B91AF"/>
                </a:solidFill>
                <a:latin typeface="Cascadia Mono" panose="020B0609020000020004" pitchFamily="49" charset="0"/>
              </a:rPr>
              <a:t>EmailClient</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b="1" dirty="0">
                <a:solidFill>
                  <a:srgbClr val="0000FF"/>
                </a:solidFill>
                <a:latin typeface="Cascadia Mono" panose="020B0609020000020004" pitchFamily="49" charset="0"/>
              </a:rPr>
              <a:t>virtual</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VerstuurEmail</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message</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//logica om email te versturen</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err="1">
                <a:solidFill>
                  <a:srgbClr val="2B91AF"/>
                </a:solidFill>
                <a:latin typeface="Cascadia Mono" panose="020B0609020000020004" pitchFamily="49" charset="0"/>
              </a:rPr>
              <a:t>SecureEmailClient</a:t>
            </a:r>
            <a:r>
              <a:rPr lang="nl-BE" sz="1200" dirty="0">
                <a:solidFill>
                  <a:srgbClr val="000000"/>
                </a:solidFill>
                <a:latin typeface="Cascadia Mono" panose="020B0609020000020004" pitchFamily="49" charset="0"/>
              </a:rPr>
              <a:t> : </a:t>
            </a:r>
            <a:r>
              <a:rPr lang="nl-BE" sz="1200" dirty="0" err="1">
                <a:solidFill>
                  <a:schemeClr val="accent3">
                    <a:lumMod val="75000"/>
                  </a:schemeClr>
                </a:solidFill>
                <a:latin typeface="Cascadia Mono" panose="020B0609020000020004" pitchFamily="49" charset="0"/>
              </a:rPr>
              <a:t>EmailClient</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b="1" dirty="0" err="1">
                <a:solidFill>
                  <a:srgbClr val="0000FF"/>
                </a:solidFill>
                <a:latin typeface="Cascadia Mono" panose="020B0609020000020004" pitchFamily="49" charset="0"/>
              </a:rPr>
              <a:t>override</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VerstuurEmail</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message</a:t>
            </a:r>
            <a:r>
              <a:rPr lang="nl-BE" sz="1200" dirty="0">
                <a:solidFill>
                  <a:srgbClr val="000000"/>
                </a:solidFill>
                <a:latin typeface="Cascadia Mono" panose="020B0609020000020004" pitchFamily="49" charset="0"/>
              </a:rPr>
              <a:t>) {</a:t>
            </a:r>
          </a:p>
          <a:p>
            <a:r>
              <a:rPr lang="pt-BR" sz="1200" dirty="0">
                <a:solidFill>
                  <a:srgbClr val="000000"/>
                </a:solidFill>
                <a:latin typeface="Cascadia Mono" panose="020B0609020000020004" pitchFamily="49" charset="0"/>
              </a:rPr>
              <a:t>         </a:t>
            </a:r>
            <a:r>
              <a:rPr lang="pt-BR" sz="1200" dirty="0">
                <a:solidFill>
                  <a:srgbClr val="008000"/>
                </a:solidFill>
                <a:latin typeface="Cascadia Mono" panose="020B0609020000020004" pitchFamily="49" charset="0"/>
              </a:rPr>
              <a:t>//logica om email te encrypteren</a:t>
            </a:r>
            <a:endParaRPr lang="pt-BR" sz="1200" dirty="0">
              <a:solidFill>
                <a:srgbClr val="000000"/>
              </a:solidFill>
              <a:latin typeface="Cascadia Mono" panose="020B0609020000020004" pitchFamily="49" charset="0"/>
            </a:endParaRPr>
          </a:p>
          <a:p>
            <a:r>
              <a:rPr lang="nl-BE" sz="1200" dirty="0">
                <a:solidFill>
                  <a:srgbClr val="008000"/>
                </a:solidFill>
                <a:latin typeface="Cascadia Mono" panose="020B0609020000020004" pitchFamily="49" charset="0"/>
              </a:rPr>
              <a:t>         //logica om </a:t>
            </a:r>
            <a:r>
              <a:rPr lang="nl-BE" sz="1200" dirty="0" err="1">
                <a:solidFill>
                  <a:srgbClr val="008000"/>
                </a:solidFill>
                <a:latin typeface="Cascadia Mono" panose="020B0609020000020004" pitchFamily="49" charset="0"/>
              </a:rPr>
              <a:t>geëncrypteerde</a:t>
            </a:r>
            <a:r>
              <a:rPr lang="nl-BE" sz="1200" dirty="0">
                <a:solidFill>
                  <a:srgbClr val="008000"/>
                </a:solidFill>
                <a:latin typeface="Cascadia Mono" panose="020B0609020000020004" pitchFamily="49" charset="0"/>
              </a:rPr>
              <a:t> email te versturen</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endParaRPr lang="nl-BE" sz="1200" dirty="0"/>
          </a:p>
        </p:txBody>
      </p:sp>
    </p:spTree>
    <p:extLst>
      <p:ext uri="{BB962C8B-B14F-4D97-AF65-F5344CB8AC3E}">
        <p14:creationId xmlns:p14="http://schemas.microsoft.com/office/powerpoint/2010/main" val="2319438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87DA-2C5F-772B-98ED-AD7E180708E7}"/>
              </a:ext>
            </a:extLst>
          </p:cNvPr>
          <p:cNvSpPr>
            <a:spLocks noGrp="1"/>
          </p:cNvSpPr>
          <p:nvPr>
            <p:ph type="title"/>
          </p:nvPr>
        </p:nvSpPr>
        <p:spPr/>
        <p:txBody>
          <a:bodyPr/>
          <a:lstStyle/>
          <a:p>
            <a:r>
              <a:rPr lang="nl-BE" dirty="0"/>
              <a:t>Method </a:t>
            </a:r>
            <a:r>
              <a:rPr lang="nl-BE" dirty="0" err="1"/>
              <a:t>overriding</a:t>
            </a:r>
            <a:r>
              <a:rPr lang="nl-BE" dirty="0"/>
              <a:t>: base</a:t>
            </a:r>
          </a:p>
        </p:txBody>
      </p:sp>
      <p:sp>
        <p:nvSpPr>
          <p:cNvPr id="3" name="Footer Placeholder 2">
            <a:extLst>
              <a:ext uri="{FF2B5EF4-FFF2-40B4-BE49-F238E27FC236}">
                <a16:creationId xmlns:a16="http://schemas.microsoft.com/office/drawing/2014/main" id="{AAA2BD90-C115-6316-8C7F-982468AA3417}"/>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8441938A-AADB-EF60-2500-A4EC24499335}"/>
              </a:ext>
            </a:extLst>
          </p:cNvPr>
          <p:cNvSpPr>
            <a:spLocks noGrp="1"/>
          </p:cNvSpPr>
          <p:nvPr>
            <p:ph type="sldNum" sz="quarter" idx="12"/>
          </p:nvPr>
        </p:nvSpPr>
        <p:spPr/>
        <p:txBody>
          <a:bodyPr/>
          <a:lstStyle/>
          <a:p>
            <a:fld id="{FF88DA20-ED00-471C-9170-60F590CB400A}" type="slidenum">
              <a:rPr lang="nl-BE" smtClean="0"/>
              <a:t>31</a:t>
            </a:fld>
            <a:endParaRPr lang="nl-BE"/>
          </a:p>
        </p:txBody>
      </p:sp>
      <p:sp>
        <p:nvSpPr>
          <p:cNvPr id="5" name="Text Placeholder 4">
            <a:extLst>
              <a:ext uri="{FF2B5EF4-FFF2-40B4-BE49-F238E27FC236}">
                <a16:creationId xmlns:a16="http://schemas.microsoft.com/office/drawing/2014/main" id="{0C8F871D-7207-DF64-A921-25A48D44030B}"/>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3F84A421-3F68-CDE0-6C85-71AA7491C0B9}"/>
              </a:ext>
            </a:extLst>
          </p:cNvPr>
          <p:cNvSpPr>
            <a:spLocks noGrp="1"/>
          </p:cNvSpPr>
          <p:nvPr>
            <p:ph type="body" sz="quarter" idx="14"/>
          </p:nvPr>
        </p:nvSpPr>
        <p:spPr>
          <a:xfrm>
            <a:off x="660517" y="1480563"/>
            <a:ext cx="10874375" cy="3605213"/>
          </a:xfrm>
        </p:spPr>
        <p:txBody>
          <a:bodyPr/>
          <a:lstStyle/>
          <a:p>
            <a:r>
              <a:rPr lang="nl-BE" dirty="0"/>
              <a:t>De afgeleide klasse kan tevens methoden aanroepen van de base-klasse. Dit is ook mogelijk bij </a:t>
            </a:r>
            <a:r>
              <a:rPr lang="nl-BE" dirty="0" err="1"/>
              <a:t>method</a:t>
            </a:r>
            <a:r>
              <a:rPr lang="nl-BE" dirty="0"/>
              <a:t> </a:t>
            </a:r>
            <a:r>
              <a:rPr lang="nl-BE" dirty="0" err="1"/>
              <a:t>overriding</a:t>
            </a:r>
            <a:endParaRPr lang="nl-BE" dirty="0"/>
          </a:p>
        </p:txBody>
      </p:sp>
      <p:sp>
        <p:nvSpPr>
          <p:cNvPr id="7" name="TextBox 6">
            <a:extLst>
              <a:ext uri="{FF2B5EF4-FFF2-40B4-BE49-F238E27FC236}">
                <a16:creationId xmlns:a16="http://schemas.microsoft.com/office/drawing/2014/main" id="{6170BD84-88AA-465B-F27F-40504521BE90}"/>
              </a:ext>
            </a:extLst>
          </p:cNvPr>
          <p:cNvSpPr txBox="1"/>
          <p:nvPr/>
        </p:nvSpPr>
        <p:spPr>
          <a:xfrm>
            <a:off x="824182" y="2884447"/>
            <a:ext cx="6461835" cy="2492990"/>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err="1">
                <a:solidFill>
                  <a:srgbClr val="2B91AF"/>
                </a:solidFill>
                <a:latin typeface="Cascadia Mono" panose="020B0609020000020004" pitchFamily="49" charset="0"/>
              </a:rPr>
              <a:t>EmailClient</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virtual</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VerstuurEmail</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message</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//logica om email te versturen</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err="1">
                <a:solidFill>
                  <a:srgbClr val="2B91AF"/>
                </a:solidFill>
                <a:latin typeface="Cascadia Mono" panose="020B0609020000020004" pitchFamily="49" charset="0"/>
              </a:rPr>
              <a:t>SecureEmailClient</a:t>
            </a:r>
            <a:r>
              <a:rPr lang="nl-BE" sz="1200" dirty="0">
                <a:solidFill>
                  <a:srgbClr val="000000"/>
                </a:solidFill>
                <a:latin typeface="Cascadia Mono" panose="020B0609020000020004" pitchFamily="49" charset="0"/>
              </a:rPr>
              <a:t> : </a:t>
            </a:r>
            <a:r>
              <a:rPr lang="nl-BE" sz="1200" dirty="0" err="1">
                <a:solidFill>
                  <a:schemeClr val="accent3">
                    <a:lumMod val="75000"/>
                  </a:schemeClr>
                </a:solidFill>
                <a:latin typeface="Cascadia Mono" panose="020B0609020000020004" pitchFamily="49" charset="0"/>
              </a:rPr>
              <a:t>EmailClient</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override</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VerstuurEmail</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message</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versleuteld = </a:t>
            </a:r>
            <a:r>
              <a:rPr lang="nl-BE" sz="1200" dirty="0" err="1">
                <a:solidFill>
                  <a:srgbClr val="000000"/>
                </a:solidFill>
                <a:latin typeface="Cascadia Mono" panose="020B0609020000020004" pitchFamily="49" charset="0"/>
              </a:rPr>
              <a:t>Encrypteer</a:t>
            </a:r>
            <a:r>
              <a:rPr lang="nl-BE" sz="1200" dirty="0">
                <a:solidFill>
                  <a:srgbClr val="000000"/>
                </a:solidFill>
                <a:latin typeface="Cascadia Mono" panose="020B0609020000020004" pitchFamily="49" charset="0"/>
              </a:rPr>
              <a:t>(</a:t>
            </a:r>
            <a:r>
              <a:rPr lang="nl-BE" sz="1200" dirty="0" err="1">
                <a:solidFill>
                  <a:srgbClr val="000000"/>
                </a:solidFill>
                <a:latin typeface="Cascadia Mono" panose="020B0609020000020004" pitchFamily="49" charset="0"/>
              </a:rPr>
              <a:t>message</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r>
              <a:rPr lang="nl-BE" sz="1200" b="1" dirty="0" err="1">
                <a:solidFill>
                  <a:srgbClr val="0000FF"/>
                </a:solidFill>
                <a:latin typeface="Cascadia Mono" panose="020B0609020000020004" pitchFamily="49" charset="0"/>
              </a:rPr>
              <a:t>base</a:t>
            </a:r>
            <a:r>
              <a:rPr lang="nl-BE" sz="1200" b="1" dirty="0" err="1">
                <a:solidFill>
                  <a:srgbClr val="000000"/>
                </a:solidFill>
                <a:latin typeface="Cascadia Mono" panose="020B0609020000020004" pitchFamily="49" charset="0"/>
              </a:rPr>
              <a:t>.VerstuurEmail</a:t>
            </a:r>
            <a:r>
              <a:rPr lang="nl-BE" sz="1200" b="1" dirty="0">
                <a:solidFill>
                  <a:srgbClr val="000000"/>
                </a:solidFill>
                <a:latin typeface="Cascadia Mono" panose="020B0609020000020004" pitchFamily="49" charset="0"/>
              </a:rPr>
              <a:t>(versleuteld);</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endParaRPr lang="nl-BE" sz="1200" dirty="0"/>
          </a:p>
        </p:txBody>
      </p:sp>
      <p:cxnSp>
        <p:nvCxnSpPr>
          <p:cNvPr id="9" name="Straight Arrow Connector 8">
            <a:extLst>
              <a:ext uri="{FF2B5EF4-FFF2-40B4-BE49-F238E27FC236}">
                <a16:creationId xmlns:a16="http://schemas.microsoft.com/office/drawing/2014/main" id="{B64E8689-20C1-8BFC-9650-572A8A7F60D0}"/>
              </a:ext>
            </a:extLst>
          </p:cNvPr>
          <p:cNvCxnSpPr/>
          <p:nvPr/>
        </p:nvCxnSpPr>
        <p:spPr>
          <a:xfrm flipH="1">
            <a:off x="4513634" y="4873558"/>
            <a:ext cx="505838"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73209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ED72-CE19-9FA7-E1C4-DEAB18B89EDD}"/>
              </a:ext>
            </a:extLst>
          </p:cNvPr>
          <p:cNvSpPr>
            <a:spLocks noGrp="1"/>
          </p:cNvSpPr>
          <p:nvPr>
            <p:ph type="title"/>
          </p:nvPr>
        </p:nvSpPr>
        <p:spPr/>
        <p:txBody>
          <a:bodyPr/>
          <a:lstStyle/>
          <a:p>
            <a:r>
              <a:rPr lang="nl-BE" dirty="0"/>
              <a:t>Abstracte klassen</a:t>
            </a:r>
          </a:p>
        </p:txBody>
      </p:sp>
      <p:sp>
        <p:nvSpPr>
          <p:cNvPr id="3" name="Text Placeholder 2">
            <a:extLst>
              <a:ext uri="{FF2B5EF4-FFF2-40B4-BE49-F238E27FC236}">
                <a16:creationId xmlns:a16="http://schemas.microsoft.com/office/drawing/2014/main" id="{A19325D4-B9EC-399B-21BF-8179A55771A2}"/>
              </a:ext>
            </a:extLst>
          </p:cNvPr>
          <p:cNvSpPr>
            <a:spLocks noGrp="1"/>
          </p:cNvSpPr>
          <p:nvPr>
            <p:ph type="body" idx="1"/>
          </p:nvPr>
        </p:nvSpPr>
        <p:spPr/>
        <p:txBody>
          <a:bodyPr/>
          <a:lstStyle/>
          <a:p>
            <a:endParaRPr lang="nl-BE"/>
          </a:p>
        </p:txBody>
      </p:sp>
      <p:sp>
        <p:nvSpPr>
          <p:cNvPr id="4" name="Footer Placeholder 3">
            <a:extLst>
              <a:ext uri="{FF2B5EF4-FFF2-40B4-BE49-F238E27FC236}">
                <a16:creationId xmlns:a16="http://schemas.microsoft.com/office/drawing/2014/main" id="{7CF0AADB-3F9C-067B-C998-8C7177356656}"/>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8EF02C0D-3A41-7DCA-25DE-36F53737F836}"/>
              </a:ext>
            </a:extLst>
          </p:cNvPr>
          <p:cNvSpPr>
            <a:spLocks noGrp="1"/>
          </p:cNvSpPr>
          <p:nvPr>
            <p:ph type="sldNum" sz="quarter" idx="12"/>
          </p:nvPr>
        </p:nvSpPr>
        <p:spPr/>
        <p:txBody>
          <a:bodyPr/>
          <a:lstStyle/>
          <a:p>
            <a:fld id="{FF88DA20-ED00-471C-9170-60F590CB400A}" type="slidenum">
              <a:rPr lang="nl-BE" smtClean="0"/>
              <a:pPr/>
              <a:t>32</a:t>
            </a:fld>
            <a:endParaRPr lang="nl-BE"/>
          </a:p>
        </p:txBody>
      </p:sp>
      <p:sp>
        <p:nvSpPr>
          <p:cNvPr id="6" name="Text Placeholder 5">
            <a:extLst>
              <a:ext uri="{FF2B5EF4-FFF2-40B4-BE49-F238E27FC236}">
                <a16:creationId xmlns:a16="http://schemas.microsoft.com/office/drawing/2014/main" id="{F24D27BA-B5C9-921A-19F4-A3DADA5BFF24}"/>
              </a:ext>
            </a:extLst>
          </p:cNvPr>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1061961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F84C-CD4D-2B01-B99C-4B2891DD58B5}"/>
              </a:ext>
            </a:extLst>
          </p:cNvPr>
          <p:cNvSpPr>
            <a:spLocks noGrp="1"/>
          </p:cNvSpPr>
          <p:nvPr>
            <p:ph type="title"/>
          </p:nvPr>
        </p:nvSpPr>
        <p:spPr/>
        <p:txBody>
          <a:bodyPr/>
          <a:lstStyle/>
          <a:p>
            <a:r>
              <a:rPr lang="nl-BE" dirty="0"/>
              <a:t>Wat is een abstracte klasse?</a:t>
            </a:r>
          </a:p>
        </p:txBody>
      </p:sp>
      <p:sp>
        <p:nvSpPr>
          <p:cNvPr id="3" name="Footer Placeholder 2">
            <a:extLst>
              <a:ext uri="{FF2B5EF4-FFF2-40B4-BE49-F238E27FC236}">
                <a16:creationId xmlns:a16="http://schemas.microsoft.com/office/drawing/2014/main" id="{3CFF4F17-7F18-4D6A-E77E-6C3EF96E1448}"/>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3CC5D00E-E6A2-1E26-52A7-82C6112B3871}"/>
              </a:ext>
            </a:extLst>
          </p:cNvPr>
          <p:cNvSpPr>
            <a:spLocks noGrp="1"/>
          </p:cNvSpPr>
          <p:nvPr>
            <p:ph type="sldNum" sz="quarter" idx="12"/>
          </p:nvPr>
        </p:nvSpPr>
        <p:spPr/>
        <p:txBody>
          <a:bodyPr/>
          <a:lstStyle/>
          <a:p>
            <a:fld id="{FF88DA20-ED00-471C-9170-60F590CB400A}" type="slidenum">
              <a:rPr lang="nl-BE" smtClean="0"/>
              <a:t>33</a:t>
            </a:fld>
            <a:endParaRPr lang="nl-BE"/>
          </a:p>
        </p:txBody>
      </p:sp>
      <p:sp>
        <p:nvSpPr>
          <p:cNvPr id="5" name="Text Placeholder 4">
            <a:extLst>
              <a:ext uri="{FF2B5EF4-FFF2-40B4-BE49-F238E27FC236}">
                <a16:creationId xmlns:a16="http://schemas.microsoft.com/office/drawing/2014/main" id="{B0EE23C5-AD2E-A636-36DE-C9E952D79EFF}"/>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9CF4EF0C-A25C-D129-CB00-324A5EAECD8B}"/>
              </a:ext>
            </a:extLst>
          </p:cNvPr>
          <p:cNvSpPr>
            <a:spLocks noGrp="1"/>
          </p:cNvSpPr>
          <p:nvPr>
            <p:ph type="body" sz="quarter" idx="14"/>
          </p:nvPr>
        </p:nvSpPr>
        <p:spPr>
          <a:xfrm>
            <a:off x="660517" y="1314721"/>
            <a:ext cx="10874375" cy="3605213"/>
          </a:xfrm>
        </p:spPr>
        <p:txBody>
          <a:bodyPr/>
          <a:lstStyle/>
          <a:p>
            <a:r>
              <a:rPr lang="nl-BE" sz="2400" dirty="0"/>
              <a:t>Een abstracte klasse is een klasse waar géén instantie van kan aangemaakt worden</a:t>
            </a:r>
          </a:p>
          <a:p>
            <a:pPr lvl="1"/>
            <a:r>
              <a:rPr lang="nl-BE" dirty="0"/>
              <a:t>Dient enkel als “basis”-klasse waar concrete klassen kunnen van overerven</a:t>
            </a:r>
          </a:p>
        </p:txBody>
      </p:sp>
      <p:sp>
        <p:nvSpPr>
          <p:cNvPr id="7" name="TextBox 6">
            <a:extLst>
              <a:ext uri="{FF2B5EF4-FFF2-40B4-BE49-F238E27FC236}">
                <a16:creationId xmlns:a16="http://schemas.microsoft.com/office/drawing/2014/main" id="{C37C9551-CE78-1E86-4BA3-4E7356AA8CA4}"/>
              </a:ext>
            </a:extLst>
          </p:cNvPr>
          <p:cNvSpPr txBox="1"/>
          <p:nvPr/>
        </p:nvSpPr>
        <p:spPr>
          <a:xfrm>
            <a:off x="839335" y="2362708"/>
            <a:ext cx="5503099" cy="3600986"/>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b="1" dirty="0">
                <a:solidFill>
                  <a:srgbClr val="0000FF"/>
                </a:solidFill>
                <a:latin typeface="Cascadia Mono" panose="020B0609020000020004" pitchFamily="49" charset="0"/>
              </a:rPr>
              <a:t>abstract</a:t>
            </a:r>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Dier</a:t>
            </a:r>
            <a:r>
              <a:rPr lang="nl-BE"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Naam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Dier</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naam) {</a:t>
            </a:r>
          </a:p>
          <a:p>
            <a:r>
              <a:rPr lang="nl-BE" sz="1200" dirty="0">
                <a:solidFill>
                  <a:srgbClr val="000000"/>
                </a:solidFill>
                <a:latin typeface="Cascadia Mono" panose="020B0609020000020004" pitchFamily="49" charset="0"/>
              </a:rPr>
              <a:t>         Naam = naam;</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Hond</a:t>
            </a:r>
            <a:r>
              <a:rPr lang="nl-BE" sz="1200" dirty="0">
                <a:solidFill>
                  <a:srgbClr val="000000"/>
                </a:solidFill>
                <a:latin typeface="Cascadia Mono" panose="020B0609020000020004" pitchFamily="49" charset="0"/>
              </a:rPr>
              <a:t> :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Ras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Hond</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naam, </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ras) : </a:t>
            </a:r>
            <a:r>
              <a:rPr lang="nl-BE" sz="1200" dirty="0">
                <a:solidFill>
                  <a:srgbClr val="0000FF"/>
                </a:solidFill>
                <a:latin typeface="Cascadia Mono" panose="020B0609020000020004" pitchFamily="49" charset="0"/>
              </a:rPr>
              <a:t>base</a:t>
            </a:r>
            <a:r>
              <a:rPr lang="nl-BE" sz="1200" dirty="0">
                <a:solidFill>
                  <a:srgbClr val="000000"/>
                </a:solidFill>
                <a:latin typeface="Cascadia Mono" panose="020B0609020000020004" pitchFamily="49" charset="0"/>
              </a:rPr>
              <a:t>(naam) {</a:t>
            </a:r>
          </a:p>
          <a:p>
            <a:r>
              <a:rPr lang="nl-BE" sz="1200" dirty="0">
                <a:solidFill>
                  <a:srgbClr val="000000"/>
                </a:solidFill>
                <a:latin typeface="Cascadia Mono" panose="020B0609020000020004" pitchFamily="49" charset="0"/>
              </a:rPr>
              <a:t>         Ras = ras; </a:t>
            </a: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GeefPootje</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err="1">
                <a:solidFill>
                  <a:schemeClr val="accent3">
                    <a:lumMod val="75000"/>
                  </a:schemeClr>
                </a:solidFill>
                <a:latin typeface="Cascadia Mono" panose="020B0609020000020004" pitchFamily="49" charset="0"/>
              </a:rPr>
              <a:t>Console</a:t>
            </a:r>
            <a:r>
              <a:rPr lang="nl-BE" sz="1200" dirty="0" err="1">
                <a:solidFill>
                  <a:srgbClr val="000000"/>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a:solidFill>
                  <a:srgbClr val="A31515"/>
                </a:solidFill>
                <a:latin typeface="Cascadia Mono" panose="020B0609020000020004" pitchFamily="49" charset="0"/>
              </a:rPr>
              <a:t>$"</a:t>
            </a:r>
            <a:r>
              <a:rPr lang="nl-BE" sz="1200" dirty="0">
                <a:solidFill>
                  <a:srgbClr val="000000"/>
                </a:solidFill>
                <a:latin typeface="Cascadia Mono" panose="020B0609020000020004" pitchFamily="49" charset="0"/>
              </a:rPr>
              <a:t>{Naam}</a:t>
            </a:r>
            <a:r>
              <a:rPr lang="nl-BE" sz="1200" dirty="0">
                <a:solidFill>
                  <a:srgbClr val="A31515"/>
                </a:solidFill>
                <a:latin typeface="Cascadia Mono" panose="020B0609020000020004" pitchFamily="49" charset="0"/>
              </a:rPr>
              <a:t> geeft een pootje"</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endParaRPr lang="nl-BE" sz="1200" dirty="0"/>
          </a:p>
        </p:txBody>
      </p:sp>
      <p:sp>
        <p:nvSpPr>
          <p:cNvPr id="8" name="TextBox 7">
            <a:extLst>
              <a:ext uri="{FF2B5EF4-FFF2-40B4-BE49-F238E27FC236}">
                <a16:creationId xmlns:a16="http://schemas.microsoft.com/office/drawing/2014/main" id="{3EF719CC-7553-612C-62C5-C114C83229BC}"/>
              </a:ext>
            </a:extLst>
          </p:cNvPr>
          <p:cNvSpPr txBox="1"/>
          <p:nvPr/>
        </p:nvSpPr>
        <p:spPr>
          <a:xfrm>
            <a:off x="6689221" y="2362708"/>
            <a:ext cx="4842262" cy="646331"/>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dier</a:t>
            </a:r>
            <a:r>
              <a:rPr lang="nl-BE" sz="1200" dirty="0">
                <a:solidFill>
                  <a:srgbClr val="000000"/>
                </a:solidFill>
                <a:latin typeface="Cascadia Mono" panose="020B0609020000020004" pitchFamily="49" charset="0"/>
              </a:rPr>
              <a:t> = </a:t>
            </a:r>
            <a:r>
              <a:rPr lang="nl-BE" sz="1200" dirty="0">
                <a:solidFill>
                  <a:srgbClr val="0000FF"/>
                </a:solidFill>
                <a:latin typeface="Cascadia Mono" panose="020B0609020000020004" pitchFamily="49" charset="0"/>
              </a:rPr>
              <a:t>new</a:t>
            </a:r>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//compilatie-fout!</a:t>
            </a:r>
          </a:p>
          <a:p>
            <a:endParaRPr lang="nl-BE"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err="1">
                <a:solidFill>
                  <a:schemeClr val="accent3">
                    <a:lumMod val="75000"/>
                  </a:schemeClr>
                </a:solidFill>
                <a:latin typeface="Cascadia Mono" panose="020B0609020000020004" pitchFamily="49" charset="0"/>
              </a:rPr>
              <a:t>Hond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hond</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chemeClr val="accent3">
                    <a:lumMod val="75000"/>
                  </a:schemeClr>
                </a:solidFill>
                <a:latin typeface="Cascadia Mono" panose="020B0609020000020004" pitchFamily="49" charset="0"/>
              </a:rPr>
              <a:t>Hond</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"Samson"</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"Bobtail"</a:t>
            </a: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//ok!</a:t>
            </a:r>
            <a:endParaRPr lang="nl-BE" sz="1200" dirty="0"/>
          </a:p>
        </p:txBody>
      </p:sp>
    </p:spTree>
    <p:extLst>
      <p:ext uri="{BB962C8B-B14F-4D97-AF65-F5344CB8AC3E}">
        <p14:creationId xmlns:p14="http://schemas.microsoft.com/office/powerpoint/2010/main" val="281621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3D8F-3D0F-E44C-795C-FC22D032572F}"/>
              </a:ext>
            </a:extLst>
          </p:cNvPr>
          <p:cNvSpPr>
            <a:spLocks noGrp="1"/>
          </p:cNvSpPr>
          <p:nvPr>
            <p:ph type="title"/>
          </p:nvPr>
        </p:nvSpPr>
        <p:spPr/>
        <p:txBody>
          <a:bodyPr/>
          <a:lstStyle/>
          <a:p>
            <a:r>
              <a:rPr lang="nl-BE" dirty="0"/>
              <a:t>Abstracte methoden</a:t>
            </a:r>
          </a:p>
        </p:txBody>
      </p:sp>
      <p:sp>
        <p:nvSpPr>
          <p:cNvPr id="3" name="Footer Placeholder 2">
            <a:extLst>
              <a:ext uri="{FF2B5EF4-FFF2-40B4-BE49-F238E27FC236}">
                <a16:creationId xmlns:a16="http://schemas.microsoft.com/office/drawing/2014/main" id="{8934D58F-D0E9-24D6-EA06-F818987B3A62}"/>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C0FE3488-D4D8-46A5-E1A8-3AD543DB429E}"/>
              </a:ext>
            </a:extLst>
          </p:cNvPr>
          <p:cNvSpPr>
            <a:spLocks noGrp="1"/>
          </p:cNvSpPr>
          <p:nvPr>
            <p:ph type="sldNum" sz="quarter" idx="12"/>
          </p:nvPr>
        </p:nvSpPr>
        <p:spPr/>
        <p:txBody>
          <a:bodyPr/>
          <a:lstStyle/>
          <a:p>
            <a:fld id="{FF88DA20-ED00-471C-9170-60F590CB400A}" type="slidenum">
              <a:rPr lang="nl-BE" smtClean="0"/>
              <a:t>34</a:t>
            </a:fld>
            <a:endParaRPr lang="nl-BE"/>
          </a:p>
        </p:txBody>
      </p:sp>
      <p:sp>
        <p:nvSpPr>
          <p:cNvPr id="5" name="Text Placeholder 4">
            <a:extLst>
              <a:ext uri="{FF2B5EF4-FFF2-40B4-BE49-F238E27FC236}">
                <a16:creationId xmlns:a16="http://schemas.microsoft.com/office/drawing/2014/main" id="{A6F60845-19E9-EB34-C597-A15502281C3F}"/>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CD5041CA-E09C-F9F0-9C29-017F8A34915F}"/>
              </a:ext>
            </a:extLst>
          </p:cNvPr>
          <p:cNvSpPr>
            <a:spLocks noGrp="1"/>
          </p:cNvSpPr>
          <p:nvPr>
            <p:ph type="body" sz="quarter" idx="14"/>
          </p:nvPr>
        </p:nvSpPr>
        <p:spPr>
          <a:xfrm>
            <a:off x="658813" y="1750979"/>
            <a:ext cx="11306208" cy="3168955"/>
          </a:xfrm>
        </p:spPr>
        <p:txBody>
          <a:bodyPr/>
          <a:lstStyle/>
          <a:p>
            <a:r>
              <a:rPr lang="nl-BE" dirty="0"/>
              <a:t>Een abstracte methode is een methode </a:t>
            </a:r>
            <a:r>
              <a:rPr lang="nl-BE" b="1" dirty="0">
                <a:solidFill>
                  <a:schemeClr val="accent6"/>
                </a:solidFill>
              </a:rPr>
              <a:t>zonder body</a:t>
            </a:r>
          </a:p>
          <a:p>
            <a:r>
              <a:rPr lang="nl-BE" dirty="0"/>
              <a:t>Abstracte methoden kunnen </a:t>
            </a:r>
            <a:r>
              <a:rPr lang="nl-BE" b="1" dirty="0">
                <a:solidFill>
                  <a:schemeClr val="accent6"/>
                </a:solidFill>
              </a:rPr>
              <a:t>enkel gedefinieerd</a:t>
            </a:r>
            <a:r>
              <a:rPr lang="nl-BE" dirty="0"/>
              <a:t> worden </a:t>
            </a:r>
            <a:r>
              <a:rPr lang="nl-BE" b="1" dirty="0">
                <a:solidFill>
                  <a:schemeClr val="accent6"/>
                </a:solidFill>
              </a:rPr>
              <a:t>in abstracte klassen</a:t>
            </a:r>
          </a:p>
          <a:p>
            <a:r>
              <a:rPr lang="nl-BE" dirty="0"/>
              <a:t>Moeten </a:t>
            </a:r>
            <a:r>
              <a:rPr lang="nl-BE" b="1" dirty="0">
                <a:solidFill>
                  <a:schemeClr val="accent6"/>
                </a:solidFill>
              </a:rPr>
              <a:t>verplicht geïmplementeerd worden </a:t>
            </a:r>
            <a:r>
              <a:rPr lang="nl-BE" dirty="0"/>
              <a:t>door (concrete) afgeleide klassen</a:t>
            </a:r>
          </a:p>
          <a:p>
            <a:r>
              <a:rPr lang="nl-BE" dirty="0"/>
              <a:t>Waarom?</a:t>
            </a:r>
          </a:p>
          <a:p>
            <a:pPr lvl="1"/>
            <a:r>
              <a:rPr lang="nl-BE" dirty="0"/>
              <a:t>Methode is nodig voor </a:t>
            </a:r>
            <a:r>
              <a:rPr lang="nl-BE" b="1" dirty="0">
                <a:solidFill>
                  <a:schemeClr val="accent6"/>
                </a:solidFill>
              </a:rPr>
              <a:t>polymorfie</a:t>
            </a:r>
            <a:r>
              <a:rPr lang="nl-BE" dirty="0"/>
              <a:t> (zie later), maar abstracte klasse is </a:t>
            </a:r>
            <a:r>
              <a:rPr lang="nl-BE" b="1" dirty="0">
                <a:solidFill>
                  <a:schemeClr val="accent6"/>
                </a:solidFill>
              </a:rPr>
              <a:t>te algemeen</a:t>
            </a:r>
            <a:r>
              <a:rPr lang="nl-BE" dirty="0"/>
              <a:t> om hier een body voor te voorzien</a:t>
            </a:r>
          </a:p>
        </p:txBody>
      </p:sp>
    </p:spTree>
    <p:extLst>
      <p:ext uri="{BB962C8B-B14F-4D97-AF65-F5344CB8AC3E}">
        <p14:creationId xmlns:p14="http://schemas.microsoft.com/office/powerpoint/2010/main" val="2159263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3D8F-3D0F-E44C-795C-FC22D032572F}"/>
              </a:ext>
            </a:extLst>
          </p:cNvPr>
          <p:cNvSpPr>
            <a:spLocks noGrp="1"/>
          </p:cNvSpPr>
          <p:nvPr>
            <p:ph type="title"/>
          </p:nvPr>
        </p:nvSpPr>
        <p:spPr/>
        <p:txBody>
          <a:bodyPr/>
          <a:lstStyle/>
          <a:p>
            <a:r>
              <a:rPr lang="nl-BE" dirty="0"/>
              <a:t>Abstracte methoden</a:t>
            </a:r>
          </a:p>
        </p:txBody>
      </p:sp>
      <p:sp>
        <p:nvSpPr>
          <p:cNvPr id="3" name="Footer Placeholder 2">
            <a:extLst>
              <a:ext uri="{FF2B5EF4-FFF2-40B4-BE49-F238E27FC236}">
                <a16:creationId xmlns:a16="http://schemas.microsoft.com/office/drawing/2014/main" id="{8934D58F-D0E9-24D6-EA06-F818987B3A62}"/>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C0FE3488-D4D8-46A5-E1A8-3AD543DB429E}"/>
              </a:ext>
            </a:extLst>
          </p:cNvPr>
          <p:cNvSpPr>
            <a:spLocks noGrp="1"/>
          </p:cNvSpPr>
          <p:nvPr>
            <p:ph type="sldNum" sz="quarter" idx="12"/>
          </p:nvPr>
        </p:nvSpPr>
        <p:spPr/>
        <p:txBody>
          <a:bodyPr/>
          <a:lstStyle/>
          <a:p>
            <a:fld id="{FF88DA20-ED00-471C-9170-60F590CB400A}" type="slidenum">
              <a:rPr lang="nl-BE" smtClean="0"/>
              <a:t>35</a:t>
            </a:fld>
            <a:endParaRPr lang="nl-BE"/>
          </a:p>
        </p:txBody>
      </p:sp>
      <p:sp>
        <p:nvSpPr>
          <p:cNvPr id="5" name="Text Placeholder 4">
            <a:extLst>
              <a:ext uri="{FF2B5EF4-FFF2-40B4-BE49-F238E27FC236}">
                <a16:creationId xmlns:a16="http://schemas.microsoft.com/office/drawing/2014/main" id="{A6F60845-19E9-EB34-C597-A15502281C3F}"/>
              </a:ext>
            </a:extLst>
          </p:cNvPr>
          <p:cNvSpPr>
            <a:spLocks noGrp="1"/>
          </p:cNvSpPr>
          <p:nvPr>
            <p:ph type="body" sz="quarter" idx="13"/>
          </p:nvPr>
        </p:nvSpPr>
        <p:spPr/>
        <p:txBody>
          <a:bodyPr/>
          <a:lstStyle/>
          <a:p>
            <a:endParaRPr lang="nl-BE"/>
          </a:p>
        </p:txBody>
      </p:sp>
      <p:sp>
        <p:nvSpPr>
          <p:cNvPr id="9" name="TextBox 8">
            <a:extLst>
              <a:ext uri="{FF2B5EF4-FFF2-40B4-BE49-F238E27FC236}">
                <a16:creationId xmlns:a16="http://schemas.microsoft.com/office/drawing/2014/main" id="{D3E932A7-E8A2-6B54-35FD-7A54990F3498}"/>
              </a:ext>
            </a:extLst>
          </p:cNvPr>
          <p:cNvSpPr txBox="1"/>
          <p:nvPr/>
        </p:nvSpPr>
        <p:spPr>
          <a:xfrm>
            <a:off x="3684918" y="1371599"/>
            <a:ext cx="4822163" cy="1754326"/>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abstract</a:t>
            </a:r>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Dier</a:t>
            </a:r>
            <a:r>
              <a:rPr lang="nl-BE"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Naam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nl-BE" sz="1200" dirty="0">
                <a:solidFill>
                  <a:srgbClr val="0000FF"/>
                </a:solidFill>
                <a:latin typeface="Cascadia Mono" panose="020B0609020000020004" pitchFamily="49" charset="0"/>
              </a:rPr>
              <a:t>     public</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Dier</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naam) {</a:t>
            </a:r>
          </a:p>
          <a:p>
            <a:r>
              <a:rPr lang="nl-BE" sz="1200" dirty="0">
                <a:solidFill>
                  <a:srgbClr val="000000"/>
                </a:solidFill>
                <a:latin typeface="Cascadia Mono" panose="020B0609020000020004" pitchFamily="49" charset="0"/>
              </a:rPr>
              <a:t>         Naam = naam;</a:t>
            </a: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nl-BE" sz="1200" dirty="0">
                <a:solidFill>
                  <a:srgbClr val="0000FF"/>
                </a:solidFill>
                <a:latin typeface="Cascadia Mono" panose="020B0609020000020004" pitchFamily="49" charset="0"/>
              </a:rPr>
              <a:t>     public</a:t>
            </a:r>
            <a:r>
              <a:rPr lang="nl-BE" sz="1200" dirty="0">
                <a:solidFill>
                  <a:srgbClr val="000000"/>
                </a:solidFill>
                <a:latin typeface="Cascadia Mono" panose="020B0609020000020004" pitchFamily="49" charset="0"/>
              </a:rPr>
              <a:t> </a:t>
            </a:r>
            <a:r>
              <a:rPr lang="nl-BE" sz="1200" b="1" dirty="0">
                <a:solidFill>
                  <a:srgbClr val="0000FF"/>
                </a:solidFill>
                <a:latin typeface="Cascadia Mono" panose="020B0609020000020004" pitchFamily="49" charset="0"/>
              </a:rPr>
              <a:t>abstract</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MaakGeluid</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endParaRPr lang="nl-BE" sz="1200" dirty="0"/>
          </a:p>
        </p:txBody>
      </p:sp>
      <p:sp>
        <p:nvSpPr>
          <p:cNvPr id="10" name="TextBox 9">
            <a:extLst>
              <a:ext uri="{FF2B5EF4-FFF2-40B4-BE49-F238E27FC236}">
                <a16:creationId xmlns:a16="http://schemas.microsoft.com/office/drawing/2014/main" id="{975AC8CD-20BD-CDF4-7AAE-8C849E561B17}"/>
              </a:ext>
            </a:extLst>
          </p:cNvPr>
          <p:cNvSpPr txBox="1"/>
          <p:nvPr/>
        </p:nvSpPr>
        <p:spPr>
          <a:xfrm>
            <a:off x="477546" y="3725572"/>
            <a:ext cx="5618453" cy="1938992"/>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Hond</a:t>
            </a:r>
            <a:r>
              <a:rPr lang="nl-BE" sz="1200" dirty="0">
                <a:solidFill>
                  <a:srgbClr val="000000"/>
                </a:solidFill>
                <a:latin typeface="Cascadia Mono" panose="020B0609020000020004" pitchFamily="49" charset="0"/>
              </a:rPr>
              <a:t> :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Ras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set</a:t>
            </a:r>
            <a:r>
              <a:rPr lang="en-US" sz="1200" dirty="0">
                <a:solidFill>
                  <a:srgbClr val="000000"/>
                </a:solidFill>
                <a:latin typeface="Cascadia Mono" panose="020B0609020000020004" pitchFamily="49" charset="0"/>
              </a:rPr>
              <a:t>; }</a:t>
            </a:r>
          </a:p>
          <a:p>
            <a:r>
              <a:rPr lang="nl-BE" sz="1200" dirty="0">
                <a:solidFill>
                  <a:srgbClr val="0000FF"/>
                </a:solidFill>
                <a:latin typeface="Cascadia Mono" panose="020B0609020000020004" pitchFamily="49" charset="0"/>
              </a:rPr>
              <a:t>     public</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Hond</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naam, </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ras) : </a:t>
            </a:r>
            <a:r>
              <a:rPr lang="nl-BE" sz="1200" dirty="0">
                <a:solidFill>
                  <a:srgbClr val="0000FF"/>
                </a:solidFill>
                <a:latin typeface="Cascadia Mono" panose="020B0609020000020004" pitchFamily="49" charset="0"/>
              </a:rPr>
              <a:t>base</a:t>
            </a:r>
            <a:r>
              <a:rPr lang="nl-BE" sz="1200" dirty="0">
                <a:solidFill>
                  <a:srgbClr val="000000"/>
                </a:solidFill>
                <a:latin typeface="Cascadia Mono" panose="020B0609020000020004" pitchFamily="49" charset="0"/>
              </a:rPr>
              <a:t>(naam) {</a:t>
            </a:r>
          </a:p>
          <a:p>
            <a:r>
              <a:rPr lang="nl-BE" sz="1200" dirty="0">
                <a:solidFill>
                  <a:srgbClr val="000000"/>
                </a:solidFill>
                <a:latin typeface="Cascadia Mono" panose="020B0609020000020004" pitchFamily="49" charset="0"/>
              </a:rPr>
              <a:t>         Ras = ras; </a:t>
            </a: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nl-BE" sz="1200" dirty="0">
                <a:solidFill>
                  <a:srgbClr val="0000FF"/>
                </a:solidFill>
                <a:latin typeface="Cascadia Mono" panose="020B0609020000020004" pitchFamily="49" charset="0"/>
              </a:rPr>
              <a:t>     public</a:t>
            </a:r>
            <a:r>
              <a:rPr lang="nl-BE" sz="1200" dirty="0">
                <a:solidFill>
                  <a:srgbClr val="000000"/>
                </a:solidFill>
                <a:latin typeface="Cascadia Mono" panose="020B0609020000020004" pitchFamily="49" charset="0"/>
              </a:rPr>
              <a:t> </a:t>
            </a:r>
            <a:r>
              <a:rPr lang="nl-BE" sz="1200" b="1" dirty="0" err="1">
                <a:solidFill>
                  <a:srgbClr val="0000FF"/>
                </a:solidFill>
                <a:latin typeface="Cascadia Mono" panose="020B0609020000020004" pitchFamily="49" charset="0"/>
              </a:rPr>
              <a:t>override</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MaakGeluid</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err="1">
                <a:solidFill>
                  <a:schemeClr val="accent3">
                    <a:lumMod val="75000"/>
                  </a:schemeClr>
                </a:solidFill>
                <a:latin typeface="Cascadia Mono" panose="020B0609020000020004" pitchFamily="49" charset="0"/>
              </a:rPr>
              <a:t>Console</a:t>
            </a:r>
            <a:r>
              <a:rPr lang="nl-BE" sz="1200" dirty="0" err="1">
                <a:solidFill>
                  <a:srgbClr val="000000"/>
                </a:solidFill>
                <a:latin typeface="Cascadia Mono" panose="020B0609020000020004" pitchFamily="49" charset="0"/>
              </a:rPr>
              <a:t>.</a:t>
            </a:r>
            <a:r>
              <a:rPr lang="nl-BE" sz="1200" dirty="0" err="1">
                <a:solidFill>
                  <a:schemeClr val="accent6"/>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a:solidFill>
                  <a:srgbClr val="A31515"/>
                </a:solidFill>
                <a:latin typeface="Cascadia Mono" panose="020B0609020000020004" pitchFamily="49" charset="0"/>
              </a:rPr>
              <a:t>"Woef!"</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endParaRPr lang="nl-BE" sz="1200" dirty="0"/>
          </a:p>
        </p:txBody>
      </p:sp>
      <p:sp>
        <p:nvSpPr>
          <p:cNvPr id="11" name="TextBox 10">
            <a:extLst>
              <a:ext uri="{FF2B5EF4-FFF2-40B4-BE49-F238E27FC236}">
                <a16:creationId xmlns:a16="http://schemas.microsoft.com/office/drawing/2014/main" id="{A51DF3D7-EA9C-F59F-BE09-4B0B2C23987A}"/>
              </a:ext>
            </a:extLst>
          </p:cNvPr>
          <p:cNvSpPr txBox="1"/>
          <p:nvPr/>
        </p:nvSpPr>
        <p:spPr>
          <a:xfrm>
            <a:off x="6571125" y="3725572"/>
            <a:ext cx="5022626" cy="1754326"/>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Kat</a:t>
            </a:r>
            <a:r>
              <a:rPr lang="nl-BE" sz="1200" dirty="0">
                <a:solidFill>
                  <a:srgbClr val="000000"/>
                </a:solidFill>
                <a:latin typeface="Cascadia Mono" panose="020B0609020000020004" pitchFamily="49" charset="0"/>
              </a:rPr>
              <a:t> :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Kat</a:t>
            </a:r>
            <a:r>
              <a:rPr lang="nl-BE" sz="1200" dirty="0">
                <a:solidFill>
                  <a:srgbClr val="000000"/>
                </a:solidFill>
                <a:latin typeface="Cascadia Mono" panose="020B0609020000020004" pitchFamily="49" charset="0"/>
              </a:rPr>
              <a:t>(</a:t>
            </a:r>
            <a:r>
              <a:rPr lang="nl-BE" sz="1200" dirty="0">
                <a:solidFill>
                  <a:srgbClr val="0000FF"/>
                </a:solidFill>
                <a:latin typeface="Cascadia Mono" panose="020B0609020000020004" pitchFamily="49" charset="0"/>
              </a:rPr>
              <a:t>string</a:t>
            </a:r>
            <a:r>
              <a:rPr lang="nl-BE" sz="1200" dirty="0">
                <a:solidFill>
                  <a:srgbClr val="000000"/>
                </a:solidFill>
                <a:latin typeface="Cascadia Mono" panose="020B0609020000020004" pitchFamily="49" charset="0"/>
              </a:rPr>
              <a:t> naam) : </a:t>
            </a:r>
            <a:r>
              <a:rPr lang="nl-BE" sz="1200" dirty="0">
                <a:solidFill>
                  <a:srgbClr val="0000FF"/>
                </a:solidFill>
                <a:latin typeface="Cascadia Mono" panose="020B0609020000020004" pitchFamily="49" charset="0"/>
              </a:rPr>
              <a:t>base</a:t>
            </a:r>
            <a:r>
              <a:rPr lang="nl-BE" sz="1200" dirty="0">
                <a:solidFill>
                  <a:srgbClr val="000000"/>
                </a:solidFill>
                <a:latin typeface="Cascadia Mono" panose="020B0609020000020004" pitchFamily="49" charset="0"/>
              </a:rPr>
              <a:t>(naam) {</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nl-BE" sz="1200" dirty="0">
                <a:solidFill>
                  <a:srgbClr val="0000FF"/>
                </a:solidFill>
                <a:latin typeface="Cascadia Mono" panose="020B0609020000020004" pitchFamily="49" charset="0"/>
              </a:rPr>
              <a:t>     public</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override</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MaakGeluid</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err="1">
                <a:solidFill>
                  <a:schemeClr val="accent3">
                    <a:lumMod val="75000"/>
                  </a:schemeClr>
                </a:solidFill>
                <a:latin typeface="Cascadia Mono" panose="020B0609020000020004" pitchFamily="49" charset="0"/>
              </a:rPr>
              <a:t>Console</a:t>
            </a:r>
            <a:r>
              <a:rPr lang="nl-BE" sz="1200" dirty="0" err="1">
                <a:solidFill>
                  <a:srgbClr val="000000"/>
                </a:solidFill>
                <a:latin typeface="Cascadia Mono" panose="020B0609020000020004" pitchFamily="49" charset="0"/>
              </a:rPr>
              <a:t>.</a:t>
            </a:r>
            <a:r>
              <a:rPr lang="nl-BE" sz="1200" dirty="0" err="1">
                <a:solidFill>
                  <a:schemeClr val="accent6"/>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a:solidFill>
                  <a:srgbClr val="A31515"/>
                </a:solidFill>
                <a:latin typeface="Cascadia Mono" panose="020B0609020000020004" pitchFamily="49" charset="0"/>
              </a:rPr>
              <a:t>"Miauw!"</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endParaRPr lang="nl-BE" sz="1200" dirty="0"/>
          </a:p>
        </p:txBody>
      </p:sp>
      <p:cxnSp>
        <p:nvCxnSpPr>
          <p:cNvPr id="13" name="Straight Arrow Connector 12">
            <a:extLst>
              <a:ext uri="{FF2B5EF4-FFF2-40B4-BE49-F238E27FC236}">
                <a16:creationId xmlns:a16="http://schemas.microsoft.com/office/drawing/2014/main" id="{7D37F964-7C55-6D3B-C0C3-C07B8276DA9C}"/>
              </a:ext>
            </a:extLst>
          </p:cNvPr>
          <p:cNvCxnSpPr/>
          <p:nvPr/>
        </p:nvCxnSpPr>
        <p:spPr>
          <a:xfrm flipH="1">
            <a:off x="3684918" y="2937753"/>
            <a:ext cx="2793703" cy="192607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08500BDC-0899-5D8B-1092-B7AEDCA5326F}"/>
              </a:ext>
            </a:extLst>
          </p:cNvPr>
          <p:cNvCxnSpPr>
            <a:cxnSpLocks/>
          </p:cNvCxnSpPr>
          <p:nvPr/>
        </p:nvCxnSpPr>
        <p:spPr>
          <a:xfrm>
            <a:off x="6478621" y="2937753"/>
            <a:ext cx="2928026" cy="166498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3E907B46-B01A-0301-B02E-95F210EFC6BC}"/>
              </a:ext>
            </a:extLst>
          </p:cNvPr>
          <p:cNvSpPr txBox="1"/>
          <p:nvPr/>
        </p:nvSpPr>
        <p:spPr>
          <a:xfrm>
            <a:off x="1286118" y="2588144"/>
            <a:ext cx="2003898" cy="369332"/>
          </a:xfrm>
          <a:prstGeom prst="rect">
            <a:avLst/>
          </a:prstGeom>
          <a:noFill/>
        </p:spPr>
        <p:txBody>
          <a:bodyPr wrap="square" rtlCol="0">
            <a:spAutoFit/>
          </a:bodyPr>
          <a:lstStyle/>
          <a:p>
            <a:r>
              <a:rPr lang="nl-BE" b="1" dirty="0">
                <a:solidFill>
                  <a:schemeClr val="accent6"/>
                </a:solidFill>
              </a:rPr>
              <a:t>Abstracte methode</a:t>
            </a:r>
          </a:p>
        </p:txBody>
      </p:sp>
      <p:cxnSp>
        <p:nvCxnSpPr>
          <p:cNvPr id="19" name="Straight Arrow Connector 18">
            <a:extLst>
              <a:ext uri="{FF2B5EF4-FFF2-40B4-BE49-F238E27FC236}">
                <a16:creationId xmlns:a16="http://schemas.microsoft.com/office/drawing/2014/main" id="{6DF71E35-0116-2D6D-DD87-449669CE6145}"/>
              </a:ext>
            </a:extLst>
          </p:cNvPr>
          <p:cNvCxnSpPr/>
          <p:nvPr/>
        </p:nvCxnSpPr>
        <p:spPr>
          <a:xfrm>
            <a:off x="3278221" y="2787313"/>
            <a:ext cx="817124"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2552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18EC-F8F1-CB6E-5809-5E74B7292F41}"/>
              </a:ext>
            </a:extLst>
          </p:cNvPr>
          <p:cNvSpPr>
            <a:spLocks noGrp="1"/>
          </p:cNvSpPr>
          <p:nvPr>
            <p:ph type="title"/>
          </p:nvPr>
        </p:nvSpPr>
        <p:spPr/>
        <p:txBody>
          <a:bodyPr/>
          <a:lstStyle/>
          <a:p>
            <a:r>
              <a:rPr lang="nl-BE" dirty="0"/>
              <a:t>Polymorfie</a:t>
            </a:r>
          </a:p>
        </p:txBody>
      </p:sp>
      <p:sp>
        <p:nvSpPr>
          <p:cNvPr id="3" name="Footer Placeholder 2">
            <a:extLst>
              <a:ext uri="{FF2B5EF4-FFF2-40B4-BE49-F238E27FC236}">
                <a16:creationId xmlns:a16="http://schemas.microsoft.com/office/drawing/2014/main" id="{F6D08A58-CE03-8351-55E4-D89937F90667}"/>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04AA4147-9E57-B18E-E5F1-35F68ACF0130}"/>
              </a:ext>
            </a:extLst>
          </p:cNvPr>
          <p:cNvSpPr>
            <a:spLocks noGrp="1"/>
          </p:cNvSpPr>
          <p:nvPr>
            <p:ph type="sldNum" sz="quarter" idx="12"/>
          </p:nvPr>
        </p:nvSpPr>
        <p:spPr/>
        <p:txBody>
          <a:bodyPr/>
          <a:lstStyle/>
          <a:p>
            <a:fld id="{FF88DA20-ED00-471C-9170-60F590CB400A}" type="slidenum">
              <a:rPr lang="nl-BE" smtClean="0"/>
              <a:t>36</a:t>
            </a:fld>
            <a:endParaRPr lang="nl-BE"/>
          </a:p>
        </p:txBody>
      </p:sp>
      <p:sp>
        <p:nvSpPr>
          <p:cNvPr id="5" name="Text Placeholder 4">
            <a:extLst>
              <a:ext uri="{FF2B5EF4-FFF2-40B4-BE49-F238E27FC236}">
                <a16:creationId xmlns:a16="http://schemas.microsoft.com/office/drawing/2014/main" id="{6F0B4562-0BD5-9796-29DC-2D818FA149D5}"/>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0CD67EF5-CDBA-7832-2A73-4DDF377ACD07}"/>
              </a:ext>
            </a:extLst>
          </p:cNvPr>
          <p:cNvSpPr>
            <a:spLocks noGrp="1"/>
          </p:cNvSpPr>
          <p:nvPr>
            <p:ph type="body" sz="quarter" idx="14"/>
          </p:nvPr>
        </p:nvSpPr>
        <p:spPr>
          <a:xfrm>
            <a:off x="660517" y="1480479"/>
            <a:ext cx="10874375" cy="1272449"/>
          </a:xfrm>
        </p:spPr>
        <p:txBody>
          <a:bodyPr/>
          <a:lstStyle/>
          <a:p>
            <a:r>
              <a:rPr lang="nl-BE" sz="2400" dirty="0"/>
              <a:t>De term “polymorfie” komt uit het Grieks en betekent “veelvormigheid”</a:t>
            </a:r>
          </a:p>
          <a:p>
            <a:r>
              <a:rPr lang="nl-BE" sz="2400" dirty="0"/>
              <a:t>Een variabele van het basis-type kan verwijzen naar verschillende objecten van afgeleide types</a:t>
            </a:r>
          </a:p>
        </p:txBody>
      </p:sp>
      <p:sp>
        <p:nvSpPr>
          <p:cNvPr id="7" name="TextBox 6">
            <a:extLst>
              <a:ext uri="{FF2B5EF4-FFF2-40B4-BE49-F238E27FC236}">
                <a16:creationId xmlns:a16="http://schemas.microsoft.com/office/drawing/2014/main" id="{255AAF91-DC3D-3B04-F34E-C4D8F039E470}"/>
              </a:ext>
            </a:extLst>
          </p:cNvPr>
          <p:cNvSpPr txBox="1"/>
          <p:nvPr/>
        </p:nvSpPr>
        <p:spPr>
          <a:xfrm>
            <a:off x="747164" y="2996119"/>
            <a:ext cx="4822163" cy="2862322"/>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abstract</a:t>
            </a:r>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Dier</a:t>
            </a:r>
            <a:r>
              <a:rPr lang="nl-BE" sz="1200" dirty="0">
                <a:solidFill>
                  <a:srgbClr val="000000"/>
                </a:solidFill>
                <a:latin typeface="Cascadia Mono" panose="020B0609020000020004" pitchFamily="49" charset="0"/>
              </a:rPr>
              <a:t> {</a:t>
            </a:r>
          </a:p>
          <a:p>
            <a:r>
              <a:rPr lang="nl-BE" sz="1200" dirty="0">
                <a:solidFill>
                  <a:srgbClr val="0000FF"/>
                </a:solidFill>
                <a:latin typeface="Cascadia Mono" panose="020B0609020000020004" pitchFamily="49" charset="0"/>
              </a:rPr>
              <a:t>     public</a:t>
            </a:r>
            <a:r>
              <a:rPr lang="nl-BE" sz="1200" dirty="0">
                <a:solidFill>
                  <a:srgbClr val="000000"/>
                </a:solidFill>
                <a:latin typeface="Cascadia Mono" panose="020B0609020000020004" pitchFamily="49" charset="0"/>
              </a:rPr>
              <a:t> </a:t>
            </a:r>
            <a:r>
              <a:rPr lang="nl-BE" sz="1200" b="1" dirty="0">
                <a:solidFill>
                  <a:srgbClr val="0000FF"/>
                </a:solidFill>
                <a:latin typeface="Cascadia Mono" panose="020B0609020000020004" pitchFamily="49" charset="0"/>
              </a:rPr>
              <a:t>abstract</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MaakGeluid</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Hond</a:t>
            </a:r>
            <a:r>
              <a:rPr lang="nl-BE" sz="1200" dirty="0">
                <a:solidFill>
                  <a:srgbClr val="000000"/>
                </a:solidFill>
                <a:latin typeface="Cascadia Mono" panose="020B0609020000020004" pitchFamily="49" charset="0"/>
              </a:rPr>
              <a:t> :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override</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MaakGeluid</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err="1">
                <a:solidFill>
                  <a:schemeClr val="accent3">
                    <a:lumMod val="75000"/>
                  </a:schemeClr>
                </a:solidFill>
                <a:latin typeface="Cascadia Mono" panose="020B0609020000020004" pitchFamily="49" charset="0"/>
              </a:rPr>
              <a:t>Console</a:t>
            </a:r>
            <a:r>
              <a:rPr lang="nl-BE" sz="1200" dirty="0" err="1">
                <a:solidFill>
                  <a:srgbClr val="000000"/>
                </a:solidFill>
                <a:latin typeface="Cascadia Mono" panose="020B0609020000020004" pitchFamily="49" charset="0"/>
              </a:rPr>
              <a:t>.</a:t>
            </a:r>
            <a:r>
              <a:rPr lang="nl-BE" sz="1200" dirty="0" err="1">
                <a:solidFill>
                  <a:schemeClr val="accent6">
                    <a:lumMod val="75000"/>
                  </a:schemeClr>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a:solidFill>
                  <a:srgbClr val="A31515"/>
                </a:solidFill>
                <a:latin typeface="Cascadia Mono" panose="020B0609020000020004" pitchFamily="49" charset="0"/>
              </a:rPr>
              <a:t>"Woef!"</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p>
          <a:p>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class</a:t>
            </a:r>
            <a:r>
              <a:rPr lang="nl-BE" sz="1200" dirty="0">
                <a:solidFill>
                  <a:srgbClr val="000000"/>
                </a:solidFill>
                <a:latin typeface="Cascadia Mono" panose="020B0609020000020004" pitchFamily="49" charset="0"/>
              </a:rPr>
              <a:t> </a:t>
            </a:r>
            <a:r>
              <a:rPr lang="nl-BE" sz="1200" dirty="0">
                <a:solidFill>
                  <a:srgbClr val="2B91AF"/>
                </a:solidFill>
                <a:latin typeface="Cascadia Mono" panose="020B0609020000020004" pitchFamily="49" charset="0"/>
              </a:rPr>
              <a:t>Kat</a:t>
            </a:r>
            <a:r>
              <a:rPr lang="nl-BE" sz="1200" dirty="0">
                <a:solidFill>
                  <a:srgbClr val="000000"/>
                </a:solidFill>
                <a:latin typeface="Cascadia Mono" panose="020B0609020000020004" pitchFamily="49" charset="0"/>
              </a:rPr>
              <a:t> :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rgbClr val="0000FF"/>
                </a:solidFill>
                <a:latin typeface="Cascadia Mono" panose="020B0609020000020004" pitchFamily="49" charset="0"/>
              </a:rPr>
              <a:t>public</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override</a:t>
            </a:r>
            <a:r>
              <a:rPr lang="nl-BE" sz="1200" dirty="0">
                <a:solidFill>
                  <a:srgbClr val="000000"/>
                </a:solidFill>
                <a:latin typeface="Cascadia Mono" panose="020B0609020000020004" pitchFamily="49" charset="0"/>
              </a:rPr>
              <a:t> </a:t>
            </a:r>
            <a:r>
              <a:rPr lang="nl-BE" sz="1200" dirty="0" err="1">
                <a:solidFill>
                  <a:srgbClr val="0000FF"/>
                </a:solidFill>
                <a:latin typeface="Cascadia Mono" panose="020B0609020000020004" pitchFamily="49" charset="0"/>
              </a:rPr>
              <a:t>void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MaakGeluid</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err="1">
                <a:solidFill>
                  <a:schemeClr val="accent3">
                    <a:lumMod val="75000"/>
                  </a:schemeClr>
                </a:solidFill>
                <a:latin typeface="Cascadia Mono" panose="020B0609020000020004" pitchFamily="49" charset="0"/>
              </a:rPr>
              <a:t>Console</a:t>
            </a:r>
            <a:r>
              <a:rPr lang="nl-BE" sz="1200" dirty="0" err="1">
                <a:solidFill>
                  <a:srgbClr val="000000"/>
                </a:solidFill>
                <a:latin typeface="Cascadia Mono" panose="020B0609020000020004" pitchFamily="49" charset="0"/>
              </a:rPr>
              <a:t>.</a:t>
            </a:r>
            <a:r>
              <a:rPr lang="nl-BE" sz="1200" dirty="0" err="1">
                <a:solidFill>
                  <a:schemeClr val="accent6">
                    <a:lumMod val="75000"/>
                  </a:schemeClr>
                </a:solidFill>
                <a:latin typeface="Cascadia Mono" panose="020B0609020000020004" pitchFamily="49" charset="0"/>
              </a:rPr>
              <a:t>WriteLine</a:t>
            </a:r>
            <a:r>
              <a:rPr lang="nl-BE" sz="1200" dirty="0">
                <a:solidFill>
                  <a:srgbClr val="000000"/>
                </a:solidFill>
                <a:latin typeface="Cascadia Mono" panose="020B0609020000020004" pitchFamily="49" charset="0"/>
              </a:rPr>
              <a:t>(</a:t>
            </a:r>
            <a:r>
              <a:rPr lang="nl-BE" sz="1200" dirty="0">
                <a:solidFill>
                  <a:srgbClr val="A31515"/>
                </a:solidFill>
                <a:latin typeface="Cascadia Mono" panose="020B0609020000020004" pitchFamily="49" charset="0"/>
              </a:rPr>
              <a:t>"Miauw!"</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endParaRPr lang="nl-BE" sz="1200" dirty="0"/>
          </a:p>
        </p:txBody>
      </p:sp>
      <p:sp>
        <p:nvSpPr>
          <p:cNvPr id="8" name="TextBox 7">
            <a:extLst>
              <a:ext uri="{FF2B5EF4-FFF2-40B4-BE49-F238E27FC236}">
                <a16:creationId xmlns:a16="http://schemas.microsoft.com/office/drawing/2014/main" id="{40C245E9-3F63-3CB8-4830-7A5E1366AE22}"/>
              </a:ext>
            </a:extLst>
          </p:cNvPr>
          <p:cNvSpPr txBox="1"/>
          <p:nvPr/>
        </p:nvSpPr>
        <p:spPr>
          <a:xfrm>
            <a:off x="6086842" y="2996119"/>
            <a:ext cx="4049379" cy="1015663"/>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dier1 = </a:t>
            </a:r>
            <a:r>
              <a:rPr lang="nl-BE" sz="1200" dirty="0">
                <a:solidFill>
                  <a:srgbClr val="0000FF"/>
                </a:solidFill>
                <a:latin typeface="Cascadia Mono" panose="020B0609020000020004" pitchFamily="49" charset="0"/>
              </a:rPr>
              <a:t>new</a:t>
            </a:r>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Hond</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dier2 = </a:t>
            </a:r>
            <a:r>
              <a:rPr lang="nl-BE" sz="1200" dirty="0">
                <a:solidFill>
                  <a:srgbClr val="0000FF"/>
                </a:solidFill>
                <a:latin typeface="Cascadia Mono" panose="020B0609020000020004" pitchFamily="49" charset="0"/>
              </a:rPr>
              <a:t>new</a:t>
            </a:r>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Kat</a:t>
            </a:r>
            <a:r>
              <a:rPr lang="nl-BE" sz="1200" dirty="0">
                <a:solidFill>
                  <a:srgbClr val="000000"/>
                </a:solidFill>
                <a:latin typeface="Cascadia Mono" panose="020B0609020000020004" pitchFamily="49" charset="0"/>
              </a:rPr>
              <a:t>();</a:t>
            </a:r>
          </a:p>
          <a:p>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dier1.</a:t>
            </a:r>
            <a:r>
              <a:rPr lang="nl-BE" sz="1200" dirty="0">
                <a:solidFill>
                  <a:schemeClr val="accent6">
                    <a:lumMod val="75000"/>
                  </a:schemeClr>
                </a:solidFill>
                <a:latin typeface="Cascadia Mono" panose="020B0609020000020004" pitchFamily="49" charset="0"/>
              </a:rPr>
              <a:t>MaakGeluid</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dier2.</a:t>
            </a:r>
            <a:r>
              <a:rPr lang="nl-BE" sz="1200" dirty="0">
                <a:solidFill>
                  <a:schemeClr val="accent6">
                    <a:lumMod val="75000"/>
                  </a:schemeClr>
                </a:solidFill>
                <a:latin typeface="Cascadia Mono" panose="020B0609020000020004" pitchFamily="49" charset="0"/>
              </a:rPr>
              <a:t>MaakGeluid</a:t>
            </a:r>
            <a:r>
              <a:rPr lang="nl-BE" sz="1200" dirty="0">
                <a:solidFill>
                  <a:srgbClr val="000000"/>
                </a:solidFill>
                <a:latin typeface="Cascadia Mono" panose="020B0609020000020004" pitchFamily="49" charset="0"/>
              </a:rPr>
              <a:t>();</a:t>
            </a:r>
            <a:endParaRPr lang="nl-BE" sz="1200" dirty="0"/>
          </a:p>
        </p:txBody>
      </p:sp>
      <p:pic>
        <p:nvPicPr>
          <p:cNvPr id="10" name="Picture 9">
            <a:extLst>
              <a:ext uri="{FF2B5EF4-FFF2-40B4-BE49-F238E27FC236}">
                <a16:creationId xmlns:a16="http://schemas.microsoft.com/office/drawing/2014/main" id="{B96BF03A-C708-C135-838F-146888697DBA}"/>
              </a:ext>
            </a:extLst>
          </p:cNvPr>
          <p:cNvPicPr>
            <a:picLocks noChangeAspect="1"/>
          </p:cNvPicPr>
          <p:nvPr/>
        </p:nvPicPr>
        <p:blipFill>
          <a:blip r:embed="rId2"/>
          <a:stretch>
            <a:fillRect/>
          </a:stretch>
        </p:blipFill>
        <p:spPr>
          <a:xfrm>
            <a:off x="6185212" y="4246289"/>
            <a:ext cx="1995749" cy="1518135"/>
          </a:xfrm>
          <a:prstGeom prst="rect">
            <a:avLst/>
          </a:prstGeom>
        </p:spPr>
      </p:pic>
    </p:spTree>
    <p:extLst>
      <p:ext uri="{BB962C8B-B14F-4D97-AF65-F5344CB8AC3E}">
        <p14:creationId xmlns:p14="http://schemas.microsoft.com/office/powerpoint/2010/main" val="264656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9FB0-C20A-CF98-0ECC-F20290435FDD}"/>
              </a:ext>
            </a:extLst>
          </p:cNvPr>
          <p:cNvSpPr>
            <a:spLocks noGrp="1"/>
          </p:cNvSpPr>
          <p:nvPr>
            <p:ph type="title"/>
          </p:nvPr>
        </p:nvSpPr>
        <p:spPr/>
        <p:txBody>
          <a:bodyPr/>
          <a:lstStyle/>
          <a:p>
            <a:r>
              <a:rPr lang="nl-BE" dirty="0"/>
              <a:t>Polymorfie</a:t>
            </a:r>
          </a:p>
        </p:txBody>
      </p:sp>
      <p:sp>
        <p:nvSpPr>
          <p:cNvPr id="3" name="Footer Placeholder 2">
            <a:extLst>
              <a:ext uri="{FF2B5EF4-FFF2-40B4-BE49-F238E27FC236}">
                <a16:creationId xmlns:a16="http://schemas.microsoft.com/office/drawing/2014/main" id="{D405037B-5743-EE20-237D-DD6CED937007}"/>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F5EB8513-F7E8-8B89-55F5-4042356BAB5E}"/>
              </a:ext>
            </a:extLst>
          </p:cNvPr>
          <p:cNvSpPr>
            <a:spLocks noGrp="1"/>
          </p:cNvSpPr>
          <p:nvPr>
            <p:ph type="sldNum" sz="quarter" idx="12"/>
          </p:nvPr>
        </p:nvSpPr>
        <p:spPr/>
        <p:txBody>
          <a:bodyPr/>
          <a:lstStyle/>
          <a:p>
            <a:fld id="{FF88DA20-ED00-471C-9170-60F590CB400A}" type="slidenum">
              <a:rPr lang="nl-BE" smtClean="0"/>
              <a:t>37</a:t>
            </a:fld>
            <a:endParaRPr lang="nl-BE"/>
          </a:p>
        </p:txBody>
      </p:sp>
      <p:sp>
        <p:nvSpPr>
          <p:cNvPr id="5" name="Text Placeholder 4">
            <a:extLst>
              <a:ext uri="{FF2B5EF4-FFF2-40B4-BE49-F238E27FC236}">
                <a16:creationId xmlns:a16="http://schemas.microsoft.com/office/drawing/2014/main" id="{342545F7-A514-3E0C-03EF-F5F428A76C55}"/>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7282C8D8-F1DB-76C7-17C0-EDE4FFCE1135}"/>
              </a:ext>
            </a:extLst>
          </p:cNvPr>
          <p:cNvSpPr>
            <a:spLocks noGrp="1"/>
          </p:cNvSpPr>
          <p:nvPr>
            <p:ph type="body" sz="quarter" idx="14"/>
          </p:nvPr>
        </p:nvSpPr>
        <p:spPr>
          <a:xfrm>
            <a:off x="660517" y="1714027"/>
            <a:ext cx="10874375" cy="3605213"/>
          </a:xfrm>
        </p:spPr>
        <p:txBody>
          <a:bodyPr/>
          <a:lstStyle/>
          <a:p>
            <a:r>
              <a:rPr lang="nl-BE" sz="2400" b="1" dirty="0"/>
              <a:t>OPGELET: </a:t>
            </a:r>
            <a:r>
              <a:rPr lang="nl-BE" sz="2400" dirty="0"/>
              <a:t>enkel </a:t>
            </a:r>
            <a:r>
              <a:rPr lang="nl-BE" sz="2400" dirty="0" err="1"/>
              <a:t>property’s</a:t>
            </a:r>
            <a:r>
              <a:rPr lang="nl-BE" sz="2400" dirty="0"/>
              <a:t> en methodes die in type van variabele gedefinieerd zijn, kunnen benaderd worden (vandaar noodzaak voor abstracte methode </a:t>
            </a:r>
            <a:r>
              <a:rPr lang="nl-BE" sz="2000" dirty="0" err="1">
                <a:latin typeface="Consolas" panose="020B0609020204030204" pitchFamily="49" charset="0"/>
              </a:rPr>
              <a:t>MaakGeluid</a:t>
            </a:r>
            <a:r>
              <a:rPr lang="nl-BE" sz="2400" dirty="0"/>
              <a:t>)</a:t>
            </a:r>
          </a:p>
          <a:p>
            <a:r>
              <a:rPr lang="nl-BE" sz="2400" dirty="0"/>
              <a:t>Indien nodig, kan object wél gecast worden naar concreet type:</a:t>
            </a:r>
          </a:p>
        </p:txBody>
      </p:sp>
      <p:sp>
        <p:nvSpPr>
          <p:cNvPr id="7" name="TextBox 6">
            <a:extLst>
              <a:ext uri="{FF2B5EF4-FFF2-40B4-BE49-F238E27FC236}">
                <a16:creationId xmlns:a16="http://schemas.microsoft.com/office/drawing/2014/main" id="{C2C9F39B-E6D2-E255-96B0-AE7DAD3A54F1}"/>
              </a:ext>
            </a:extLst>
          </p:cNvPr>
          <p:cNvSpPr txBox="1"/>
          <p:nvPr/>
        </p:nvSpPr>
        <p:spPr>
          <a:xfrm>
            <a:off x="1104582" y="3277095"/>
            <a:ext cx="7387666" cy="646331"/>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dier</a:t>
            </a:r>
            <a:r>
              <a:rPr lang="nl-BE" sz="1200" dirty="0">
                <a:solidFill>
                  <a:srgbClr val="000000"/>
                </a:solidFill>
                <a:latin typeface="Cascadia Mono" panose="020B0609020000020004" pitchFamily="49" charset="0"/>
              </a:rPr>
              <a:t> = </a:t>
            </a:r>
            <a:r>
              <a:rPr lang="nl-BE" sz="1200" dirty="0">
                <a:solidFill>
                  <a:srgbClr val="0000FF"/>
                </a:solidFill>
                <a:latin typeface="Cascadia Mono" panose="020B0609020000020004" pitchFamily="49" charset="0"/>
              </a:rPr>
              <a:t>new</a:t>
            </a:r>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Hond</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dier.</a:t>
            </a:r>
            <a:r>
              <a:rPr lang="nl-BE" sz="1200" dirty="0" err="1">
                <a:solidFill>
                  <a:schemeClr val="accent6"/>
                </a:solidFill>
                <a:latin typeface="Cascadia Mono" panose="020B0609020000020004" pitchFamily="49" charset="0"/>
              </a:rPr>
              <a:t>GeefPootje</a:t>
            </a:r>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//kan niet (methode is gedefinieerd in Hond, niet in Dier)</a:t>
            </a:r>
            <a:endParaRPr lang="nl-BE" sz="1200" dirty="0">
              <a:solidFill>
                <a:srgbClr val="000000"/>
              </a:solidFill>
              <a:latin typeface="Cascadia Mono" panose="020B0609020000020004" pitchFamily="49" charset="0"/>
            </a:endParaRPr>
          </a:p>
        </p:txBody>
      </p:sp>
      <p:sp>
        <p:nvSpPr>
          <p:cNvPr id="8" name="TextBox 7">
            <a:extLst>
              <a:ext uri="{FF2B5EF4-FFF2-40B4-BE49-F238E27FC236}">
                <a16:creationId xmlns:a16="http://schemas.microsoft.com/office/drawing/2014/main" id="{F3060F43-DDAC-A44D-995A-D52CEEAA9584}"/>
              </a:ext>
            </a:extLst>
          </p:cNvPr>
          <p:cNvSpPr txBox="1"/>
          <p:nvPr/>
        </p:nvSpPr>
        <p:spPr>
          <a:xfrm>
            <a:off x="1104581" y="4536938"/>
            <a:ext cx="7387667" cy="1200329"/>
          </a:xfrm>
          <a:prstGeom prst="rect">
            <a:avLst/>
          </a:prstGeom>
          <a:noFill/>
          <a:ln>
            <a:solidFill>
              <a:schemeClr val="tx2"/>
            </a:solidFill>
          </a:ln>
        </p:spPr>
        <p:txBody>
          <a:bodyPr wrap="square" rtlCol="0">
            <a:spAutoFit/>
          </a:bodyPr>
          <a:lstStyle/>
          <a:p>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Dier</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dier</a:t>
            </a:r>
            <a:r>
              <a:rPr lang="nl-BE" sz="1200" dirty="0">
                <a:solidFill>
                  <a:srgbClr val="000000"/>
                </a:solidFill>
                <a:latin typeface="Cascadia Mono" panose="020B0609020000020004" pitchFamily="49" charset="0"/>
              </a:rPr>
              <a:t> = </a:t>
            </a:r>
            <a:r>
              <a:rPr lang="nl-BE" sz="1200" dirty="0">
                <a:solidFill>
                  <a:srgbClr val="0000FF"/>
                </a:solidFill>
                <a:latin typeface="Cascadia Mono" panose="020B0609020000020004" pitchFamily="49" charset="0"/>
              </a:rPr>
              <a:t>new</a:t>
            </a:r>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Hond</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p>
          <a:p>
            <a:r>
              <a:rPr lang="nl-BE" sz="1200" dirty="0">
                <a:solidFill>
                  <a:srgbClr val="0000FF"/>
                </a:solidFill>
                <a:latin typeface="Cascadia Mono" panose="020B0609020000020004" pitchFamily="49" charset="0"/>
              </a:rPr>
              <a:t> </a:t>
            </a:r>
            <a:r>
              <a:rPr lang="nl-BE" sz="1200" dirty="0" err="1">
                <a:solidFill>
                  <a:srgbClr val="0000FF"/>
                </a:solidFill>
                <a:latin typeface="Cascadia Mono" panose="020B0609020000020004" pitchFamily="49" charset="0"/>
              </a:rPr>
              <a:t>if</a:t>
            </a:r>
            <a:r>
              <a:rPr lang="nl-BE" sz="1200" dirty="0">
                <a:solidFill>
                  <a:srgbClr val="000000"/>
                </a:solidFill>
                <a:latin typeface="Cascadia Mono" panose="020B0609020000020004" pitchFamily="49" charset="0"/>
              </a:rPr>
              <a:t>(dier </a:t>
            </a:r>
            <a:r>
              <a:rPr lang="nl-BE" sz="1200" dirty="0">
                <a:solidFill>
                  <a:srgbClr val="0000FF"/>
                </a:solidFill>
                <a:latin typeface="Cascadia Mono" panose="020B0609020000020004" pitchFamily="49" charset="0"/>
              </a:rPr>
              <a:t>is</a:t>
            </a:r>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Hond</a:t>
            </a:r>
            <a:r>
              <a:rPr lang="nl-BE" sz="1200" dirty="0">
                <a:solidFill>
                  <a:srgbClr val="000000"/>
                </a:solidFill>
                <a:latin typeface="Cascadia Mono" panose="020B0609020000020004" pitchFamily="49" charset="0"/>
              </a:rPr>
              <a:t>) {</a:t>
            </a:r>
          </a:p>
          <a:p>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Hond</a:t>
            </a:r>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hond</a:t>
            </a:r>
            <a:r>
              <a:rPr lang="nl-BE" sz="1200" dirty="0">
                <a:solidFill>
                  <a:srgbClr val="000000"/>
                </a:solidFill>
                <a:latin typeface="Cascadia Mono" panose="020B0609020000020004" pitchFamily="49" charset="0"/>
              </a:rPr>
              <a:t> = dier </a:t>
            </a:r>
            <a:r>
              <a:rPr lang="nl-BE" sz="1200" dirty="0">
                <a:solidFill>
                  <a:srgbClr val="0000FF"/>
                </a:solidFill>
                <a:latin typeface="Cascadia Mono" panose="020B0609020000020004" pitchFamily="49" charset="0"/>
              </a:rPr>
              <a:t>as</a:t>
            </a:r>
            <a:r>
              <a:rPr lang="nl-BE" sz="1200" dirty="0">
                <a:solidFill>
                  <a:srgbClr val="000000"/>
                </a:solidFill>
                <a:latin typeface="Cascadia Mono" panose="020B0609020000020004" pitchFamily="49" charset="0"/>
              </a:rPr>
              <a:t> </a:t>
            </a:r>
            <a:r>
              <a:rPr lang="nl-BE" sz="1200" dirty="0">
                <a:solidFill>
                  <a:schemeClr val="accent3">
                    <a:lumMod val="75000"/>
                  </a:schemeClr>
                </a:solidFill>
                <a:latin typeface="Cascadia Mono" panose="020B0609020000020004" pitchFamily="49" charset="0"/>
              </a:rPr>
              <a:t>Hond</a:t>
            </a:r>
            <a:r>
              <a:rPr lang="nl-BE" sz="1200" dirty="0">
                <a:solidFill>
                  <a:srgbClr val="000000"/>
                </a:solidFill>
                <a:latin typeface="Cascadia Mono" panose="020B0609020000020004" pitchFamily="49" charset="0"/>
              </a:rPr>
              <a:t>;</a:t>
            </a:r>
          </a:p>
          <a:p>
            <a:r>
              <a:rPr lang="nl-BE" sz="1200" dirty="0">
                <a:solidFill>
                  <a:srgbClr val="000000"/>
                </a:solidFill>
                <a:latin typeface="Cascadia Mono" panose="020B0609020000020004" pitchFamily="49" charset="0"/>
              </a:rPr>
              <a:t>     </a:t>
            </a:r>
            <a:r>
              <a:rPr lang="nl-BE" sz="1200" dirty="0" err="1">
                <a:solidFill>
                  <a:srgbClr val="000000"/>
                </a:solidFill>
                <a:latin typeface="Cascadia Mono" panose="020B0609020000020004" pitchFamily="49" charset="0"/>
              </a:rPr>
              <a:t>hond.</a:t>
            </a:r>
            <a:r>
              <a:rPr lang="nl-BE" sz="1200" dirty="0" err="1">
                <a:solidFill>
                  <a:schemeClr val="accent6"/>
                </a:solidFill>
                <a:latin typeface="Cascadia Mono" panose="020B0609020000020004" pitchFamily="49" charset="0"/>
              </a:rPr>
              <a:t>GeefPootje</a:t>
            </a:r>
            <a:r>
              <a:rPr lang="nl-BE" sz="1200" dirty="0">
                <a:solidFill>
                  <a:srgbClr val="000000"/>
                </a:solidFill>
                <a:latin typeface="Cascadia Mono" panose="020B0609020000020004" pitchFamily="49" charset="0"/>
              </a:rPr>
              <a:t>(); </a:t>
            </a:r>
            <a:r>
              <a:rPr lang="nl-BE" sz="1200" dirty="0">
                <a:solidFill>
                  <a:srgbClr val="008000"/>
                </a:solidFill>
                <a:latin typeface="Cascadia Mono" panose="020B0609020000020004" pitchFamily="49" charset="0"/>
              </a:rPr>
              <a:t>//ok, want hond is van type Hond</a:t>
            </a:r>
            <a:endParaRPr lang="nl-BE" sz="1200" dirty="0">
              <a:solidFill>
                <a:srgbClr val="000000"/>
              </a:solidFill>
              <a:latin typeface="Cascadia Mono" panose="020B0609020000020004" pitchFamily="49" charset="0"/>
            </a:endParaRPr>
          </a:p>
          <a:p>
            <a:r>
              <a:rPr lang="nl-BE" sz="1200" dirty="0">
                <a:solidFill>
                  <a:srgbClr val="000000"/>
                </a:solidFill>
                <a:latin typeface="Cascadia Mono" panose="020B0609020000020004" pitchFamily="49" charset="0"/>
              </a:rPr>
              <a:t> }</a:t>
            </a:r>
            <a:endParaRPr lang="nl-BE" sz="1200" dirty="0"/>
          </a:p>
        </p:txBody>
      </p:sp>
      <p:pic>
        <p:nvPicPr>
          <p:cNvPr id="10" name="Picture 9" descr="Icon&#10;&#10;Description automatically generated">
            <a:extLst>
              <a:ext uri="{FF2B5EF4-FFF2-40B4-BE49-F238E27FC236}">
                <a16:creationId xmlns:a16="http://schemas.microsoft.com/office/drawing/2014/main" id="{43B426D2-57EA-5524-94A4-363C35F33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537" y="3096722"/>
            <a:ext cx="367422" cy="419911"/>
          </a:xfrm>
          <a:prstGeom prst="rect">
            <a:avLst/>
          </a:prstGeom>
        </p:spPr>
      </p:pic>
      <p:pic>
        <p:nvPicPr>
          <p:cNvPr id="11" name="Picture 10" descr="Shape, arrow&#10;&#10;Description automatically generated">
            <a:extLst>
              <a:ext uri="{FF2B5EF4-FFF2-40B4-BE49-F238E27FC236}">
                <a16:creationId xmlns:a16="http://schemas.microsoft.com/office/drawing/2014/main" id="{CCAB8547-05C9-3E66-6514-B5B0BB64C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074" y="4341453"/>
            <a:ext cx="390765" cy="408935"/>
          </a:xfrm>
          <a:prstGeom prst="rect">
            <a:avLst/>
          </a:prstGeom>
        </p:spPr>
      </p:pic>
    </p:spTree>
    <p:extLst>
      <p:ext uri="{BB962C8B-B14F-4D97-AF65-F5344CB8AC3E}">
        <p14:creationId xmlns:p14="http://schemas.microsoft.com/office/powerpoint/2010/main" val="74776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070-6982-B567-4902-5A7FBCAB52A0}"/>
              </a:ext>
            </a:extLst>
          </p:cNvPr>
          <p:cNvSpPr>
            <a:spLocks noGrp="1"/>
          </p:cNvSpPr>
          <p:nvPr>
            <p:ph type="title"/>
          </p:nvPr>
        </p:nvSpPr>
        <p:spPr/>
        <p:txBody>
          <a:bodyPr/>
          <a:lstStyle/>
          <a:p>
            <a:r>
              <a:rPr lang="nl-BE" dirty="0"/>
              <a:t>Interfaces</a:t>
            </a:r>
          </a:p>
        </p:txBody>
      </p:sp>
      <p:sp>
        <p:nvSpPr>
          <p:cNvPr id="3" name="Text Placeholder 2">
            <a:extLst>
              <a:ext uri="{FF2B5EF4-FFF2-40B4-BE49-F238E27FC236}">
                <a16:creationId xmlns:a16="http://schemas.microsoft.com/office/drawing/2014/main" id="{AF1EAF20-FFF9-36CF-5A49-6339048A99FF}"/>
              </a:ext>
            </a:extLst>
          </p:cNvPr>
          <p:cNvSpPr>
            <a:spLocks noGrp="1"/>
          </p:cNvSpPr>
          <p:nvPr>
            <p:ph type="body" idx="1"/>
          </p:nvPr>
        </p:nvSpPr>
        <p:spPr/>
        <p:txBody>
          <a:bodyPr/>
          <a:lstStyle/>
          <a:p>
            <a:endParaRPr lang="nl-BE"/>
          </a:p>
        </p:txBody>
      </p:sp>
      <p:sp>
        <p:nvSpPr>
          <p:cNvPr id="4" name="Footer Placeholder 3">
            <a:extLst>
              <a:ext uri="{FF2B5EF4-FFF2-40B4-BE49-F238E27FC236}">
                <a16:creationId xmlns:a16="http://schemas.microsoft.com/office/drawing/2014/main" id="{DBF71E64-48A6-9E39-DD4B-F9C6F564A0D1}"/>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65A85720-71D7-0045-4765-123555BC8638}"/>
              </a:ext>
            </a:extLst>
          </p:cNvPr>
          <p:cNvSpPr>
            <a:spLocks noGrp="1"/>
          </p:cNvSpPr>
          <p:nvPr>
            <p:ph type="sldNum" sz="quarter" idx="12"/>
          </p:nvPr>
        </p:nvSpPr>
        <p:spPr/>
        <p:txBody>
          <a:bodyPr/>
          <a:lstStyle/>
          <a:p>
            <a:fld id="{FF88DA20-ED00-471C-9170-60F590CB400A}" type="slidenum">
              <a:rPr lang="nl-BE" smtClean="0"/>
              <a:pPr/>
              <a:t>38</a:t>
            </a:fld>
            <a:endParaRPr lang="nl-BE"/>
          </a:p>
        </p:txBody>
      </p:sp>
      <p:sp>
        <p:nvSpPr>
          <p:cNvPr id="6" name="Text Placeholder 5">
            <a:extLst>
              <a:ext uri="{FF2B5EF4-FFF2-40B4-BE49-F238E27FC236}">
                <a16:creationId xmlns:a16="http://schemas.microsoft.com/office/drawing/2014/main" id="{277A8443-E6AB-8A84-29BD-CBBA6A570F27}"/>
              </a:ext>
            </a:extLst>
          </p:cNvPr>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2020466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F5A7-9287-1690-0CA6-E4044DAC3310}"/>
              </a:ext>
            </a:extLst>
          </p:cNvPr>
          <p:cNvSpPr>
            <a:spLocks noGrp="1"/>
          </p:cNvSpPr>
          <p:nvPr>
            <p:ph type="title"/>
          </p:nvPr>
        </p:nvSpPr>
        <p:spPr/>
        <p:txBody>
          <a:bodyPr/>
          <a:lstStyle/>
          <a:p>
            <a:r>
              <a:rPr lang="nl-BE" dirty="0"/>
              <a:t>Wat zijn interfaces?</a:t>
            </a:r>
          </a:p>
        </p:txBody>
      </p:sp>
      <p:sp>
        <p:nvSpPr>
          <p:cNvPr id="3" name="Footer Placeholder 2">
            <a:extLst>
              <a:ext uri="{FF2B5EF4-FFF2-40B4-BE49-F238E27FC236}">
                <a16:creationId xmlns:a16="http://schemas.microsoft.com/office/drawing/2014/main" id="{529FB9D8-D5AF-93FD-24C3-3E0875B661AB}"/>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4BD6BB4E-4DEF-C619-97E7-252A4D97F9D7}"/>
              </a:ext>
            </a:extLst>
          </p:cNvPr>
          <p:cNvSpPr>
            <a:spLocks noGrp="1"/>
          </p:cNvSpPr>
          <p:nvPr>
            <p:ph type="sldNum" sz="quarter" idx="12"/>
          </p:nvPr>
        </p:nvSpPr>
        <p:spPr/>
        <p:txBody>
          <a:bodyPr/>
          <a:lstStyle/>
          <a:p>
            <a:fld id="{FF88DA20-ED00-471C-9170-60F590CB400A}" type="slidenum">
              <a:rPr lang="nl-BE" smtClean="0"/>
              <a:t>39</a:t>
            </a:fld>
            <a:endParaRPr lang="nl-BE"/>
          </a:p>
        </p:txBody>
      </p:sp>
      <p:sp>
        <p:nvSpPr>
          <p:cNvPr id="5" name="Text Placeholder 4">
            <a:extLst>
              <a:ext uri="{FF2B5EF4-FFF2-40B4-BE49-F238E27FC236}">
                <a16:creationId xmlns:a16="http://schemas.microsoft.com/office/drawing/2014/main" id="{145D0758-B34B-62B9-D15F-088BCE42EBA6}"/>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9288DC9F-CF1E-0513-0A06-9E49225B983F}"/>
              </a:ext>
            </a:extLst>
          </p:cNvPr>
          <p:cNvSpPr>
            <a:spLocks noGrp="1"/>
          </p:cNvSpPr>
          <p:nvPr>
            <p:ph type="body" sz="quarter" idx="14"/>
          </p:nvPr>
        </p:nvSpPr>
        <p:spPr/>
        <p:txBody>
          <a:bodyPr/>
          <a:lstStyle/>
          <a:p>
            <a:r>
              <a:rPr lang="nl-BE" dirty="0"/>
              <a:t>Een interface definieert een “contract”</a:t>
            </a:r>
          </a:p>
          <a:p>
            <a:r>
              <a:rPr lang="nl-BE" dirty="0"/>
              <a:t>Elke klasse die interface </a:t>
            </a:r>
            <a:r>
              <a:rPr lang="nl-BE" b="1" dirty="0">
                <a:solidFill>
                  <a:schemeClr val="accent6"/>
                </a:solidFill>
              </a:rPr>
              <a:t>implementeert</a:t>
            </a:r>
            <a:r>
              <a:rPr lang="nl-BE" dirty="0"/>
              <a:t>, </a:t>
            </a:r>
            <a:r>
              <a:rPr lang="nl-BE" b="1" dirty="0">
                <a:solidFill>
                  <a:schemeClr val="accent6"/>
                </a:solidFill>
              </a:rPr>
              <a:t>moet</a:t>
            </a:r>
            <a:r>
              <a:rPr lang="nl-BE" dirty="0"/>
              <a:t> een implementatie voorzien voor members in dit contract</a:t>
            </a:r>
          </a:p>
          <a:p>
            <a:pPr lvl="1"/>
            <a:r>
              <a:rPr lang="nl-BE" dirty="0"/>
              <a:t>Interface zelf bevat géén implementatie, enkel signatuur</a:t>
            </a:r>
          </a:p>
          <a:p>
            <a:pPr lvl="1"/>
            <a:r>
              <a:rPr lang="nl-BE" dirty="0"/>
              <a:t>Members zijn: methodes, </a:t>
            </a:r>
            <a:r>
              <a:rPr lang="nl-BE" dirty="0" err="1"/>
              <a:t>properties</a:t>
            </a:r>
            <a:r>
              <a:rPr lang="nl-BE" dirty="0"/>
              <a:t> (events en </a:t>
            </a:r>
            <a:r>
              <a:rPr lang="nl-BE" dirty="0" err="1"/>
              <a:t>indexers</a:t>
            </a:r>
            <a:r>
              <a:rPr lang="nl-BE" dirty="0"/>
              <a:t>)</a:t>
            </a:r>
          </a:p>
          <a:p>
            <a:pPr lvl="1"/>
            <a:r>
              <a:rPr lang="nl-BE" dirty="0"/>
              <a:t>Sinds C# 8.0 ook constanten en </a:t>
            </a:r>
            <a:r>
              <a:rPr lang="nl-BE" dirty="0" err="1"/>
              <a:t>static</a:t>
            </a:r>
            <a:r>
              <a:rPr lang="nl-BE" dirty="0"/>
              <a:t> fields, methodes, …</a:t>
            </a:r>
          </a:p>
        </p:txBody>
      </p:sp>
    </p:spTree>
    <p:extLst>
      <p:ext uri="{BB962C8B-B14F-4D97-AF65-F5344CB8AC3E}">
        <p14:creationId xmlns:p14="http://schemas.microsoft.com/office/powerpoint/2010/main" val="292955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EE95-9911-8C67-7C2B-E942511F27E3}"/>
              </a:ext>
            </a:extLst>
          </p:cNvPr>
          <p:cNvSpPr>
            <a:spLocks noGrp="1"/>
          </p:cNvSpPr>
          <p:nvPr>
            <p:ph type="title"/>
          </p:nvPr>
        </p:nvSpPr>
        <p:spPr/>
        <p:txBody>
          <a:bodyPr/>
          <a:lstStyle/>
          <a:p>
            <a:r>
              <a:rPr lang="nl-BE" dirty="0"/>
              <a:t>Klassen en objecten</a:t>
            </a:r>
          </a:p>
        </p:txBody>
      </p:sp>
      <p:sp>
        <p:nvSpPr>
          <p:cNvPr id="3" name="Text Placeholder 2">
            <a:extLst>
              <a:ext uri="{FF2B5EF4-FFF2-40B4-BE49-F238E27FC236}">
                <a16:creationId xmlns:a16="http://schemas.microsoft.com/office/drawing/2014/main" id="{E3B10513-A636-3858-8C4A-C1344C7CB8F6}"/>
              </a:ext>
            </a:extLst>
          </p:cNvPr>
          <p:cNvSpPr>
            <a:spLocks noGrp="1"/>
          </p:cNvSpPr>
          <p:nvPr>
            <p:ph type="body" idx="1"/>
          </p:nvPr>
        </p:nvSpPr>
        <p:spPr/>
        <p:txBody>
          <a:bodyPr/>
          <a:lstStyle/>
          <a:p>
            <a:endParaRPr lang="nl-BE"/>
          </a:p>
        </p:txBody>
      </p:sp>
      <p:sp>
        <p:nvSpPr>
          <p:cNvPr id="4" name="Footer Placeholder 3">
            <a:extLst>
              <a:ext uri="{FF2B5EF4-FFF2-40B4-BE49-F238E27FC236}">
                <a16:creationId xmlns:a16="http://schemas.microsoft.com/office/drawing/2014/main" id="{3D7BB12C-A9B7-A18B-5591-AEEF6ADCDEEC}"/>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4BADEFBC-D5DF-4753-E53D-EC2C6B7C2D9C}"/>
              </a:ext>
            </a:extLst>
          </p:cNvPr>
          <p:cNvSpPr>
            <a:spLocks noGrp="1"/>
          </p:cNvSpPr>
          <p:nvPr>
            <p:ph type="sldNum" sz="quarter" idx="12"/>
          </p:nvPr>
        </p:nvSpPr>
        <p:spPr/>
        <p:txBody>
          <a:bodyPr/>
          <a:lstStyle/>
          <a:p>
            <a:fld id="{FF88DA20-ED00-471C-9170-60F590CB400A}" type="slidenum">
              <a:rPr lang="nl-BE" smtClean="0"/>
              <a:pPr/>
              <a:t>4</a:t>
            </a:fld>
            <a:endParaRPr lang="nl-BE"/>
          </a:p>
        </p:txBody>
      </p:sp>
      <p:sp>
        <p:nvSpPr>
          <p:cNvPr id="6" name="Text Placeholder 5">
            <a:extLst>
              <a:ext uri="{FF2B5EF4-FFF2-40B4-BE49-F238E27FC236}">
                <a16:creationId xmlns:a16="http://schemas.microsoft.com/office/drawing/2014/main" id="{CD76D533-DCCC-6F9A-18C0-B7A6260B5B54}"/>
              </a:ext>
            </a:extLst>
          </p:cNvPr>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3770661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F5A7-9287-1690-0CA6-E4044DAC3310}"/>
              </a:ext>
            </a:extLst>
          </p:cNvPr>
          <p:cNvSpPr>
            <a:spLocks noGrp="1"/>
          </p:cNvSpPr>
          <p:nvPr>
            <p:ph type="title"/>
          </p:nvPr>
        </p:nvSpPr>
        <p:spPr/>
        <p:txBody>
          <a:bodyPr/>
          <a:lstStyle/>
          <a:p>
            <a:r>
              <a:rPr lang="nl-BE" dirty="0"/>
              <a:t>Voorbeeld interface</a:t>
            </a:r>
          </a:p>
        </p:txBody>
      </p:sp>
      <p:sp>
        <p:nvSpPr>
          <p:cNvPr id="3" name="Footer Placeholder 2">
            <a:extLst>
              <a:ext uri="{FF2B5EF4-FFF2-40B4-BE49-F238E27FC236}">
                <a16:creationId xmlns:a16="http://schemas.microsoft.com/office/drawing/2014/main" id="{529FB9D8-D5AF-93FD-24C3-3E0875B661AB}"/>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4BD6BB4E-4DEF-C619-97E7-252A4D97F9D7}"/>
              </a:ext>
            </a:extLst>
          </p:cNvPr>
          <p:cNvSpPr>
            <a:spLocks noGrp="1"/>
          </p:cNvSpPr>
          <p:nvPr>
            <p:ph type="sldNum" sz="quarter" idx="12"/>
          </p:nvPr>
        </p:nvSpPr>
        <p:spPr/>
        <p:txBody>
          <a:bodyPr/>
          <a:lstStyle/>
          <a:p>
            <a:fld id="{FF88DA20-ED00-471C-9170-60F590CB400A}" type="slidenum">
              <a:rPr lang="nl-BE" smtClean="0"/>
              <a:t>40</a:t>
            </a:fld>
            <a:endParaRPr lang="nl-BE"/>
          </a:p>
        </p:txBody>
      </p:sp>
      <p:sp>
        <p:nvSpPr>
          <p:cNvPr id="5" name="Text Placeholder 4">
            <a:extLst>
              <a:ext uri="{FF2B5EF4-FFF2-40B4-BE49-F238E27FC236}">
                <a16:creationId xmlns:a16="http://schemas.microsoft.com/office/drawing/2014/main" id="{145D0758-B34B-62B9-D15F-088BCE42EBA6}"/>
              </a:ext>
            </a:extLst>
          </p:cNvPr>
          <p:cNvSpPr>
            <a:spLocks noGrp="1"/>
          </p:cNvSpPr>
          <p:nvPr>
            <p:ph type="body" sz="quarter" idx="13"/>
          </p:nvPr>
        </p:nvSpPr>
        <p:spPr/>
        <p:txBody>
          <a:bodyPr/>
          <a:lstStyle/>
          <a:p>
            <a:endParaRPr lang="nl-BE"/>
          </a:p>
        </p:txBody>
      </p:sp>
      <p:sp>
        <p:nvSpPr>
          <p:cNvPr id="7" name="TextBox 6">
            <a:extLst>
              <a:ext uri="{FF2B5EF4-FFF2-40B4-BE49-F238E27FC236}">
                <a16:creationId xmlns:a16="http://schemas.microsoft.com/office/drawing/2014/main" id="{7668B5CF-2D6B-5637-402A-BCD6776225E5}"/>
              </a:ext>
            </a:extLst>
          </p:cNvPr>
          <p:cNvSpPr txBox="1"/>
          <p:nvPr/>
        </p:nvSpPr>
        <p:spPr>
          <a:xfrm>
            <a:off x="658813" y="2046109"/>
            <a:ext cx="6152252" cy="600164"/>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interface</a:t>
            </a:r>
            <a:r>
              <a:rPr lang="nl-BE" sz="1100" dirty="0">
                <a:solidFill>
                  <a:srgbClr val="000000"/>
                </a:solidFill>
                <a:latin typeface="Cascadia Mono" panose="020B0609020000020004" pitchFamily="49" charset="0"/>
              </a:rPr>
              <a:t> </a:t>
            </a:r>
            <a:r>
              <a:rPr lang="nl-BE" sz="1100" dirty="0" err="1">
                <a:solidFill>
                  <a:srgbClr val="2B91AF"/>
                </a:solidFill>
                <a:latin typeface="Cascadia Mono" panose="020B0609020000020004" pitchFamily="49" charset="0"/>
              </a:rPr>
              <a:t>IBetaalwijze</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BetaalBedrag</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double</a:t>
            </a:r>
            <a:r>
              <a:rPr lang="nl-BE" sz="1100" dirty="0">
                <a:solidFill>
                  <a:srgbClr val="000000"/>
                </a:solidFill>
                <a:latin typeface="Cascadia Mono" panose="020B0609020000020004" pitchFamily="49" charset="0"/>
              </a:rPr>
              <a:t> bedrag);</a:t>
            </a:r>
          </a:p>
          <a:p>
            <a:r>
              <a:rPr lang="nl-BE" sz="1100" dirty="0">
                <a:solidFill>
                  <a:srgbClr val="000000"/>
                </a:solidFill>
                <a:latin typeface="Cascadia Mono" panose="020B0609020000020004" pitchFamily="49" charset="0"/>
              </a:rPr>
              <a:t> }</a:t>
            </a:r>
          </a:p>
        </p:txBody>
      </p:sp>
      <p:sp>
        <p:nvSpPr>
          <p:cNvPr id="8" name="TextBox 7">
            <a:extLst>
              <a:ext uri="{FF2B5EF4-FFF2-40B4-BE49-F238E27FC236}">
                <a16:creationId xmlns:a16="http://schemas.microsoft.com/office/drawing/2014/main" id="{16106322-CFCC-41C1-D4EF-3A32AA2203DD}"/>
              </a:ext>
            </a:extLst>
          </p:cNvPr>
          <p:cNvSpPr txBox="1"/>
          <p:nvPr/>
        </p:nvSpPr>
        <p:spPr>
          <a:xfrm>
            <a:off x="658813" y="3776386"/>
            <a:ext cx="6152252" cy="1277273"/>
          </a:xfrm>
          <a:prstGeom prst="rect">
            <a:avLst/>
          </a:prstGeom>
          <a:noFill/>
          <a:ln>
            <a:solidFill>
              <a:schemeClr val="tx2"/>
            </a:solidFill>
          </a:ln>
        </p:spPr>
        <p:txBody>
          <a:bodyPr wrap="square" rtlCol="0">
            <a:spAutoFit/>
          </a:bodyPr>
          <a:lstStyle/>
          <a:p>
            <a:r>
              <a:rPr lang="nl-BE" sz="1100" dirty="0">
                <a:solidFill>
                  <a:srgbClr val="0000FF"/>
                </a:solidFill>
                <a:latin typeface="Cascadia Mono" panose="020B0609020000020004" pitchFamily="49" charset="0"/>
              </a:rPr>
              <a:t> 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Visa</a:t>
            </a:r>
            <a:r>
              <a:rPr lang="nl-BE" sz="1100" dirty="0">
                <a:solidFill>
                  <a:srgbClr val="000000"/>
                </a:solidFill>
                <a:latin typeface="Cascadia Mono" panose="020B0609020000020004" pitchFamily="49" charset="0"/>
              </a:rPr>
              <a:t> </a:t>
            </a:r>
            <a:r>
              <a:rPr lang="nl-BE" sz="1100" b="1" dirty="0">
                <a:solidFill>
                  <a:srgbClr val="000000"/>
                </a:solidFill>
                <a:latin typeface="Cascadia Mono" panose="020B0609020000020004" pitchFamily="49" charset="0"/>
              </a:rPr>
              <a:t>: </a:t>
            </a:r>
            <a:r>
              <a:rPr lang="nl-BE" sz="1100" b="1" dirty="0" err="1">
                <a:solidFill>
                  <a:schemeClr val="accent3">
                    <a:lumMod val="75000"/>
                  </a:schemeClr>
                </a:solidFill>
                <a:latin typeface="Cascadia Mono" panose="020B0609020000020004" pitchFamily="49" charset="0"/>
              </a:rPr>
              <a:t>IBetaalwijze</a:t>
            </a:r>
            <a:r>
              <a:rPr lang="nl-BE" sz="1100" b="1" dirty="0">
                <a:solidFill>
                  <a:srgbClr val="000000"/>
                </a:solidFill>
                <a:latin typeface="Cascadia Mono" panose="020B0609020000020004" pitchFamily="49" charset="0"/>
              </a:rPr>
              <a:t> </a:t>
            </a:r>
            <a:r>
              <a:rPr lang="nl-BE"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//moet verplicht geïmplementeerd worden!</a:t>
            </a:r>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BetaalBedrag</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double</a:t>
            </a:r>
            <a:r>
              <a:rPr lang="nl-BE" sz="1100" dirty="0">
                <a:solidFill>
                  <a:srgbClr val="000000"/>
                </a:solidFill>
                <a:latin typeface="Cascadia Mono" panose="020B0609020000020004" pitchFamily="49" charset="0"/>
              </a:rPr>
              <a:t> bedrag)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bedrag:</a:t>
            </a:r>
            <a:r>
              <a:rPr lang="nl-BE" sz="1100" dirty="0" err="1">
                <a:solidFill>
                  <a:srgbClr val="A31515"/>
                </a:solidFill>
                <a:latin typeface="Cascadia Mono" panose="020B0609020000020004" pitchFamily="49" charset="0"/>
              </a:rPr>
              <a:t>c</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 betaald via Visa"</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p>
        </p:txBody>
      </p:sp>
      <p:sp>
        <p:nvSpPr>
          <p:cNvPr id="9" name="TextBox 8">
            <a:extLst>
              <a:ext uri="{FF2B5EF4-FFF2-40B4-BE49-F238E27FC236}">
                <a16:creationId xmlns:a16="http://schemas.microsoft.com/office/drawing/2014/main" id="{1A301B1B-4D1C-B2D6-387A-E0142AB28C04}"/>
              </a:ext>
            </a:extLst>
          </p:cNvPr>
          <p:cNvSpPr txBox="1"/>
          <p:nvPr/>
        </p:nvSpPr>
        <p:spPr>
          <a:xfrm>
            <a:off x="658813" y="1586420"/>
            <a:ext cx="4535757" cy="369332"/>
          </a:xfrm>
          <a:prstGeom prst="rect">
            <a:avLst/>
          </a:prstGeom>
          <a:noFill/>
        </p:spPr>
        <p:txBody>
          <a:bodyPr wrap="square" rtlCol="0">
            <a:spAutoFit/>
          </a:bodyPr>
          <a:lstStyle/>
          <a:p>
            <a:r>
              <a:rPr lang="nl-BE" b="1" u="sng" dirty="0"/>
              <a:t>Voorbeeld interface:</a:t>
            </a:r>
          </a:p>
        </p:txBody>
      </p:sp>
      <p:sp>
        <p:nvSpPr>
          <p:cNvPr id="10" name="TextBox 9">
            <a:extLst>
              <a:ext uri="{FF2B5EF4-FFF2-40B4-BE49-F238E27FC236}">
                <a16:creationId xmlns:a16="http://schemas.microsoft.com/office/drawing/2014/main" id="{4CB8FFA7-1A36-DB46-3648-7B0579A50EA1}"/>
              </a:ext>
            </a:extLst>
          </p:cNvPr>
          <p:cNvSpPr txBox="1"/>
          <p:nvPr/>
        </p:nvSpPr>
        <p:spPr>
          <a:xfrm>
            <a:off x="658812" y="3396382"/>
            <a:ext cx="4535757" cy="369332"/>
          </a:xfrm>
          <a:prstGeom prst="rect">
            <a:avLst/>
          </a:prstGeom>
          <a:noFill/>
        </p:spPr>
        <p:txBody>
          <a:bodyPr wrap="square" rtlCol="0">
            <a:spAutoFit/>
          </a:bodyPr>
          <a:lstStyle/>
          <a:p>
            <a:r>
              <a:rPr lang="nl-BE" b="1" u="sng" dirty="0"/>
              <a:t>Voorbeeld klasse die interface implementeert:</a:t>
            </a:r>
          </a:p>
        </p:txBody>
      </p:sp>
      <p:sp>
        <p:nvSpPr>
          <p:cNvPr id="11" name="TextBox 10">
            <a:extLst>
              <a:ext uri="{FF2B5EF4-FFF2-40B4-BE49-F238E27FC236}">
                <a16:creationId xmlns:a16="http://schemas.microsoft.com/office/drawing/2014/main" id="{74CE867A-36D9-CF1E-3FA4-05A34DD76B93}"/>
              </a:ext>
            </a:extLst>
          </p:cNvPr>
          <p:cNvSpPr txBox="1"/>
          <p:nvPr/>
        </p:nvSpPr>
        <p:spPr>
          <a:xfrm>
            <a:off x="7130374" y="2046109"/>
            <a:ext cx="3778631" cy="369332"/>
          </a:xfrm>
          <a:prstGeom prst="rect">
            <a:avLst/>
          </a:prstGeom>
          <a:noFill/>
        </p:spPr>
        <p:txBody>
          <a:bodyPr wrap="square" rtlCol="0">
            <a:spAutoFit/>
          </a:bodyPr>
          <a:lstStyle/>
          <a:p>
            <a:r>
              <a:rPr lang="nl-BE" b="1" dirty="0"/>
              <a:t>Opgelet: </a:t>
            </a:r>
            <a:r>
              <a:rPr lang="nl-BE" dirty="0"/>
              <a:t>geen </a:t>
            </a:r>
            <a:r>
              <a:rPr lang="nl-BE" sz="1600" dirty="0">
                <a:latin typeface="Consolas" panose="020B0609020204030204" pitchFamily="49" charset="0"/>
              </a:rPr>
              <a:t>public</a:t>
            </a:r>
            <a:r>
              <a:rPr lang="nl-BE" dirty="0"/>
              <a:t>! (is impliciet)</a:t>
            </a:r>
          </a:p>
        </p:txBody>
      </p:sp>
      <p:sp>
        <p:nvSpPr>
          <p:cNvPr id="12" name="TextBox 11">
            <a:extLst>
              <a:ext uri="{FF2B5EF4-FFF2-40B4-BE49-F238E27FC236}">
                <a16:creationId xmlns:a16="http://schemas.microsoft.com/office/drawing/2014/main" id="{C8678955-A2FD-A454-2844-D64BC9294EA0}"/>
              </a:ext>
            </a:extLst>
          </p:cNvPr>
          <p:cNvSpPr txBox="1"/>
          <p:nvPr/>
        </p:nvSpPr>
        <p:spPr>
          <a:xfrm>
            <a:off x="7130374" y="3776386"/>
            <a:ext cx="3778631" cy="923330"/>
          </a:xfrm>
          <a:prstGeom prst="rect">
            <a:avLst/>
          </a:prstGeom>
          <a:noFill/>
        </p:spPr>
        <p:txBody>
          <a:bodyPr wrap="square" rtlCol="0">
            <a:spAutoFit/>
          </a:bodyPr>
          <a:lstStyle/>
          <a:p>
            <a:r>
              <a:rPr lang="nl-BE" dirty="0"/>
              <a:t>Klasse </a:t>
            </a:r>
            <a:r>
              <a:rPr lang="nl-BE" sz="1600" dirty="0">
                <a:latin typeface="Consolas" panose="020B0609020204030204" pitchFamily="49" charset="0"/>
              </a:rPr>
              <a:t>Visa</a:t>
            </a:r>
            <a:r>
              <a:rPr lang="nl-BE" dirty="0"/>
              <a:t> implementeert interface </a:t>
            </a:r>
            <a:r>
              <a:rPr lang="nl-BE" sz="1600" dirty="0" err="1">
                <a:latin typeface="Consolas" panose="020B0609020204030204" pitchFamily="49" charset="0"/>
              </a:rPr>
              <a:t>IBetaalwijze</a:t>
            </a:r>
            <a:r>
              <a:rPr lang="nl-BE" dirty="0"/>
              <a:t> </a:t>
            </a:r>
            <a:r>
              <a:rPr lang="nl-BE" dirty="0">
                <a:sym typeface="Wingdings" panose="05000000000000000000" pitchFamily="2" charset="2"/>
              </a:rPr>
              <a:t> </a:t>
            </a:r>
            <a:r>
              <a:rPr lang="nl-BE" b="1" dirty="0">
                <a:sym typeface="Wingdings" panose="05000000000000000000" pitchFamily="2" charset="2"/>
              </a:rPr>
              <a:t>Moet</a:t>
            </a:r>
            <a:r>
              <a:rPr lang="nl-BE" dirty="0">
                <a:sym typeface="Wingdings" panose="05000000000000000000" pitchFamily="2" charset="2"/>
              </a:rPr>
              <a:t> methode </a:t>
            </a:r>
            <a:r>
              <a:rPr lang="nl-BE" sz="1600" dirty="0" err="1">
                <a:latin typeface="Consolas" panose="020B0609020204030204" pitchFamily="49" charset="0"/>
                <a:sym typeface="Wingdings" panose="05000000000000000000" pitchFamily="2" charset="2"/>
              </a:rPr>
              <a:t>BetaalBedrag</a:t>
            </a:r>
            <a:r>
              <a:rPr lang="nl-BE" dirty="0">
                <a:sym typeface="Wingdings" panose="05000000000000000000" pitchFamily="2" charset="2"/>
              </a:rPr>
              <a:t> implementeren</a:t>
            </a:r>
            <a:endParaRPr lang="nl-BE" dirty="0"/>
          </a:p>
        </p:txBody>
      </p:sp>
      <p:sp>
        <p:nvSpPr>
          <p:cNvPr id="13" name="TextBox 12">
            <a:extLst>
              <a:ext uri="{FF2B5EF4-FFF2-40B4-BE49-F238E27FC236}">
                <a16:creationId xmlns:a16="http://schemas.microsoft.com/office/drawing/2014/main" id="{F241F953-6D8B-9CAD-A493-2278917217E1}"/>
              </a:ext>
            </a:extLst>
          </p:cNvPr>
          <p:cNvSpPr txBox="1"/>
          <p:nvPr/>
        </p:nvSpPr>
        <p:spPr>
          <a:xfrm>
            <a:off x="658812" y="5485441"/>
            <a:ext cx="11014379" cy="400110"/>
          </a:xfrm>
          <a:prstGeom prst="rect">
            <a:avLst/>
          </a:prstGeom>
          <a:noFill/>
        </p:spPr>
        <p:txBody>
          <a:bodyPr wrap="square" rtlCol="0">
            <a:spAutoFit/>
          </a:bodyPr>
          <a:lstStyle/>
          <a:p>
            <a:r>
              <a:rPr lang="nl-BE" sz="2000" i="1" dirty="0"/>
              <a:t>Afspraak: om verwarring met overerving te vermijden, begin je de naam van een interface met een ‘I’ </a:t>
            </a:r>
          </a:p>
        </p:txBody>
      </p:sp>
    </p:spTree>
    <p:extLst>
      <p:ext uri="{BB962C8B-B14F-4D97-AF65-F5344CB8AC3E}">
        <p14:creationId xmlns:p14="http://schemas.microsoft.com/office/powerpoint/2010/main" val="2499430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E4FC-531C-DC3E-87DB-FCC1A621C6D0}"/>
              </a:ext>
            </a:extLst>
          </p:cNvPr>
          <p:cNvSpPr>
            <a:spLocks noGrp="1"/>
          </p:cNvSpPr>
          <p:nvPr>
            <p:ph type="title"/>
          </p:nvPr>
        </p:nvSpPr>
        <p:spPr/>
        <p:txBody>
          <a:bodyPr/>
          <a:lstStyle/>
          <a:p>
            <a:r>
              <a:rPr lang="nl-BE" dirty="0"/>
              <a:t>Interfaces en polymorfie</a:t>
            </a:r>
          </a:p>
        </p:txBody>
      </p:sp>
      <p:sp>
        <p:nvSpPr>
          <p:cNvPr id="3" name="Footer Placeholder 2">
            <a:extLst>
              <a:ext uri="{FF2B5EF4-FFF2-40B4-BE49-F238E27FC236}">
                <a16:creationId xmlns:a16="http://schemas.microsoft.com/office/drawing/2014/main" id="{677A09C6-0CFD-EEAF-B28B-3B3C249CFB68}"/>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D6DF1AF1-12DE-76B2-79DE-45F2E42790C1}"/>
              </a:ext>
            </a:extLst>
          </p:cNvPr>
          <p:cNvSpPr>
            <a:spLocks noGrp="1"/>
          </p:cNvSpPr>
          <p:nvPr>
            <p:ph type="sldNum" sz="quarter" idx="12"/>
          </p:nvPr>
        </p:nvSpPr>
        <p:spPr/>
        <p:txBody>
          <a:bodyPr/>
          <a:lstStyle/>
          <a:p>
            <a:fld id="{FF88DA20-ED00-471C-9170-60F590CB400A}" type="slidenum">
              <a:rPr lang="nl-BE" smtClean="0"/>
              <a:t>41</a:t>
            </a:fld>
            <a:endParaRPr lang="nl-BE"/>
          </a:p>
        </p:txBody>
      </p:sp>
      <p:sp>
        <p:nvSpPr>
          <p:cNvPr id="5" name="Text Placeholder 4">
            <a:extLst>
              <a:ext uri="{FF2B5EF4-FFF2-40B4-BE49-F238E27FC236}">
                <a16:creationId xmlns:a16="http://schemas.microsoft.com/office/drawing/2014/main" id="{80EA935A-0B2A-3283-6122-4CF584F405E8}"/>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C31A6455-0F9B-2371-D3AD-10B350C7183B}"/>
              </a:ext>
            </a:extLst>
          </p:cNvPr>
          <p:cNvSpPr>
            <a:spLocks noGrp="1"/>
          </p:cNvSpPr>
          <p:nvPr>
            <p:ph type="body" sz="quarter" idx="14"/>
          </p:nvPr>
        </p:nvSpPr>
        <p:spPr>
          <a:xfrm>
            <a:off x="658812" y="1664917"/>
            <a:ext cx="10874375" cy="3605213"/>
          </a:xfrm>
        </p:spPr>
        <p:txBody>
          <a:bodyPr/>
          <a:lstStyle/>
          <a:p>
            <a:r>
              <a:rPr lang="nl-BE" sz="2400" dirty="0"/>
              <a:t>Ook Interfaces maken </a:t>
            </a:r>
            <a:r>
              <a:rPr lang="nl-BE" sz="2400" b="1" dirty="0">
                <a:solidFill>
                  <a:schemeClr val="accent6"/>
                </a:solidFill>
              </a:rPr>
              <a:t>polymorfie</a:t>
            </a:r>
            <a:r>
              <a:rPr lang="nl-BE" sz="2400" dirty="0"/>
              <a:t> mogelijk:</a:t>
            </a:r>
          </a:p>
        </p:txBody>
      </p:sp>
      <p:sp>
        <p:nvSpPr>
          <p:cNvPr id="7" name="TextBox 6">
            <a:extLst>
              <a:ext uri="{FF2B5EF4-FFF2-40B4-BE49-F238E27FC236}">
                <a16:creationId xmlns:a16="http://schemas.microsoft.com/office/drawing/2014/main" id="{7F8C6A62-BE57-289E-D515-245EDAFDDA78}"/>
              </a:ext>
            </a:extLst>
          </p:cNvPr>
          <p:cNvSpPr txBox="1"/>
          <p:nvPr/>
        </p:nvSpPr>
        <p:spPr>
          <a:xfrm>
            <a:off x="437744" y="2638640"/>
            <a:ext cx="5817141" cy="2631490"/>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interface</a:t>
            </a:r>
            <a:r>
              <a:rPr lang="nl-BE" sz="1100" dirty="0">
                <a:solidFill>
                  <a:srgbClr val="000000"/>
                </a:solidFill>
                <a:latin typeface="Cascadia Mono" panose="020B0609020000020004" pitchFamily="49" charset="0"/>
              </a:rPr>
              <a:t> </a:t>
            </a:r>
            <a:r>
              <a:rPr lang="nl-BE" sz="1100" dirty="0" err="1">
                <a:solidFill>
                  <a:srgbClr val="2B91AF"/>
                </a:solidFill>
                <a:latin typeface="Cascadia Mono" panose="020B0609020000020004" pitchFamily="49" charset="0"/>
              </a:rPr>
              <a:t>IBetaalwijze</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BetaalBedrag</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double</a:t>
            </a:r>
            <a:r>
              <a:rPr lang="nl-BE" sz="1100" dirty="0">
                <a:solidFill>
                  <a:srgbClr val="000000"/>
                </a:solidFill>
                <a:latin typeface="Cascadia Mono" panose="020B0609020000020004" pitchFamily="49" charset="0"/>
              </a:rPr>
              <a:t> bedrag);</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Visa</a:t>
            </a:r>
            <a:r>
              <a:rPr lang="nl-BE" sz="1100" dirty="0">
                <a:solidFill>
                  <a:srgbClr val="000000"/>
                </a:solidFill>
                <a:latin typeface="Cascadia Mono" panose="020B0609020000020004" pitchFamily="49" charset="0"/>
              </a:rPr>
              <a:t> : </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a:t>
            </a: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BetaalBedrag</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double</a:t>
            </a:r>
            <a:r>
              <a:rPr lang="nl-BE" sz="1100" dirty="0">
                <a:solidFill>
                  <a:srgbClr val="000000"/>
                </a:solidFill>
                <a:latin typeface="Cascadia Mono" panose="020B0609020000020004" pitchFamily="49" charset="0"/>
              </a:rPr>
              <a:t> bedrag)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bedrag:</a:t>
            </a:r>
            <a:r>
              <a:rPr lang="nl-BE" sz="1100" dirty="0" err="1">
                <a:solidFill>
                  <a:srgbClr val="A31515"/>
                </a:solidFill>
                <a:latin typeface="Cascadia Mono" panose="020B0609020000020004" pitchFamily="49" charset="0"/>
              </a:rPr>
              <a:t>c</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 betaald via Visa"</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Bancontact</a:t>
            </a:r>
            <a:r>
              <a:rPr lang="nl-BE" sz="1100" dirty="0">
                <a:solidFill>
                  <a:srgbClr val="000000"/>
                </a:solidFill>
                <a:latin typeface="Cascadia Mono" panose="020B0609020000020004" pitchFamily="49" charset="0"/>
              </a:rPr>
              <a:t> : </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BetaalBedrag</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double</a:t>
            </a:r>
            <a:r>
              <a:rPr lang="nl-BE" sz="1100" dirty="0">
                <a:solidFill>
                  <a:srgbClr val="000000"/>
                </a:solidFill>
                <a:latin typeface="Cascadia Mono" panose="020B0609020000020004" pitchFamily="49" charset="0"/>
              </a:rPr>
              <a:t> bedrag)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bedrag:</a:t>
            </a:r>
            <a:r>
              <a:rPr lang="nl-BE" sz="1100" dirty="0" err="1">
                <a:solidFill>
                  <a:srgbClr val="A31515"/>
                </a:solidFill>
                <a:latin typeface="Cascadia Mono" panose="020B0609020000020004" pitchFamily="49" charset="0"/>
              </a:rPr>
              <a:t>c</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 betaald via Bancontact"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8" name="TextBox 7">
            <a:extLst>
              <a:ext uri="{FF2B5EF4-FFF2-40B4-BE49-F238E27FC236}">
                <a16:creationId xmlns:a16="http://schemas.microsoft.com/office/drawing/2014/main" id="{B5946DE3-BB14-FB29-4395-A938331FED85}"/>
              </a:ext>
            </a:extLst>
          </p:cNvPr>
          <p:cNvSpPr txBox="1"/>
          <p:nvPr/>
        </p:nvSpPr>
        <p:spPr>
          <a:xfrm>
            <a:off x="6723434" y="2638640"/>
            <a:ext cx="4341203" cy="938719"/>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betaalwijze1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Visa</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betaalwijze2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Bancontact</a:t>
            </a:r>
            <a:r>
              <a:rPr lang="nl-BE"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betaalwijze1.</a:t>
            </a:r>
            <a:r>
              <a:rPr lang="nl-BE" sz="1100" dirty="0">
                <a:solidFill>
                  <a:schemeClr val="accent6">
                    <a:lumMod val="75000"/>
                  </a:schemeClr>
                </a:solidFill>
                <a:latin typeface="Cascadia Mono" panose="020B0609020000020004" pitchFamily="49" charset="0"/>
              </a:rPr>
              <a:t>BetaalBedrag</a:t>
            </a:r>
            <a:r>
              <a:rPr lang="nl-BE" sz="1100" dirty="0">
                <a:solidFill>
                  <a:srgbClr val="000000"/>
                </a:solidFill>
                <a:latin typeface="Cascadia Mono" panose="020B0609020000020004" pitchFamily="49" charset="0"/>
              </a:rPr>
              <a:t>(125.95);</a:t>
            </a:r>
          </a:p>
          <a:p>
            <a:r>
              <a:rPr lang="nl-BE" sz="1100" dirty="0">
                <a:solidFill>
                  <a:srgbClr val="000000"/>
                </a:solidFill>
                <a:latin typeface="Cascadia Mono" panose="020B0609020000020004" pitchFamily="49" charset="0"/>
              </a:rPr>
              <a:t> betaalwijze2.</a:t>
            </a:r>
            <a:r>
              <a:rPr lang="nl-BE" sz="1100" dirty="0">
                <a:solidFill>
                  <a:schemeClr val="accent6">
                    <a:lumMod val="75000"/>
                  </a:schemeClr>
                </a:solidFill>
                <a:latin typeface="Cascadia Mono" panose="020B0609020000020004" pitchFamily="49" charset="0"/>
              </a:rPr>
              <a:t>BetaalBedrag</a:t>
            </a:r>
            <a:r>
              <a:rPr lang="nl-BE" sz="1100" dirty="0">
                <a:solidFill>
                  <a:srgbClr val="000000"/>
                </a:solidFill>
                <a:latin typeface="Cascadia Mono" panose="020B0609020000020004" pitchFamily="49" charset="0"/>
              </a:rPr>
              <a:t>(95.75);</a:t>
            </a:r>
            <a:endParaRPr lang="nl-BE" sz="1100" dirty="0"/>
          </a:p>
        </p:txBody>
      </p:sp>
      <p:pic>
        <p:nvPicPr>
          <p:cNvPr id="10" name="Picture 9">
            <a:extLst>
              <a:ext uri="{FF2B5EF4-FFF2-40B4-BE49-F238E27FC236}">
                <a16:creationId xmlns:a16="http://schemas.microsoft.com/office/drawing/2014/main" id="{8A97B42C-4A3B-79A1-4B03-5C8FE75B102F}"/>
              </a:ext>
            </a:extLst>
          </p:cNvPr>
          <p:cNvPicPr>
            <a:picLocks noChangeAspect="1"/>
          </p:cNvPicPr>
          <p:nvPr/>
        </p:nvPicPr>
        <p:blipFill>
          <a:blip r:embed="rId2"/>
          <a:stretch>
            <a:fillRect/>
          </a:stretch>
        </p:blipFill>
        <p:spPr>
          <a:xfrm>
            <a:off x="7153792" y="3995685"/>
            <a:ext cx="3480487" cy="1110793"/>
          </a:xfrm>
          <a:prstGeom prst="rect">
            <a:avLst/>
          </a:prstGeom>
        </p:spPr>
      </p:pic>
    </p:spTree>
    <p:extLst>
      <p:ext uri="{BB962C8B-B14F-4D97-AF65-F5344CB8AC3E}">
        <p14:creationId xmlns:p14="http://schemas.microsoft.com/office/powerpoint/2010/main" val="2854390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C7AD-F244-C98C-657D-79443BEF95F0}"/>
              </a:ext>
            </a:extLst>
          </p:cNvPr>
          <p:cNvSpPr>
            <a:spLocks noGrp="1"/>
          </p:cNvSpPr>
          <p:nvPr>
            <p:ph type="title"/>
          </p:nvPr>
        </p:nvSpPr>
        <p:spPr/>
        <p:txBody>
          <a:bodyPr/>
          <a:lstStyle/>
          <a:p>
            <a:r>
              <a:rPr lang="nl-BE" dirty="0"/>
              <a:t>Interfaces en polymorfie</a:t>
            </a:r>
          </a:p>
        </p:txBody>
      </p:sp>
      <p:sp>
        <p:nvSpPr>
          <p:cNvPr id="3" name="Footer Placeholder 2">
            <a:extLst>
              <a:ext uri="{FF2B5EF4-FFF2-40B4-BE49-F238E27FC236}">
                <a16:creationId xmlns:a16="http://schemas.microsoft.com/office/drawing/2014/main" id="{8800AC1F-9CB7-5678-0CC6-DB2C7437D25A}"/>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0CB7FE81-377D-C8F0-5AEC-5B73C63EC498}"/>
              </a:ext>
            </a:extLst>
          </p:cNvPr>
          <p:cNvSpPr>
            <a:spLocks noGrp="1"/>
          </p:cNvSpPr>
          <p:nvPr>
            <p:ph type="sldNum" sz="quarter" idx="12"/>
          </p:nvPr>
        </p:nvSpPr>
        <p:spPr/>
        <p:txBody>
          <a:bodyPr/>
          <a:lstStyle/>
          <a:p>
            <a:fld id="{FF88DA20-ED00-471C-9170-60F590CB400A}" type="slidenum">
              <a:rPr lang="nl-BE" smtClean="0"/>
              <a:t>42</a:t>
            </a:fld>
            <a:endParaRPr lang="nl-BE"/>
          </a:p>
        </p:txBody>
      </p:sp>
      <p:sp>
        <p:nvSpPr>
          <p:cNvPr id="5" name="Text Placeholder 4">
            <a:extLst>
              <a:ext uri="{FF2B5EF4-FFF2-40B4-BE49-F238E27FC236}">
                <a16:creationId xmlns:a16="http://schemas.microsoft.com/office/drawing/2014/main" id="{40553CA2-8652-A87F-6002-DA0EA1A00487}"/>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03AF12F0-DD9F-3032-AB8C-1940DA3EAF27}"/>
              </a:ext>
            </a:extLst>
          </p:cNvPr>
          <p:cNvSpPr>
            <a:spLocks noGrp="1"/>
          </p:cNvSpPr>
          <p:nvPr>
            <p:ph type="body" sz="quarter" idx="14"/>
          </p:nvPr>
        </p:nvSpPr>
        <p:spPr>
          <a:xfrm>
            <a:off x="658813" y="1626394"/>
            <a:ext cx="10874375" cy="1729650"/>
          </a:xfrm>
        </p:spPr>
        <p:txBody>
          <a:bodyPr/>
          <a:lstStyle/>
          <a:p>
            <a:r>
              <a:rPr lang="nl-BE" b="1" dirty="0"/>
              <a:t>OPGELET: </a:t>
            </a:r>
            <a:r>
              <a:rPr lang="nl-BE" dirty="0"/>
              <a:t>ook hier geldt dat enkel de members (methoden, </a:t>
            </a:r>
            <a:r>
              <a:rPr lang="nl-BE" dirty="0" err="1"/>
              <a:t>property’s</a:t>
            </a:r>
            <a:r>
              <a:rPr lang="nl-BE" dirty="0"/>
              <a:t>, …) beschikbaar zijn die gedefinieerd zijn in het type van de variabele</a:t>
            </a:r>
          </a:p>
          <a:p>
            <a:pPr lvl="1"/>
            <a:r>
              <a:rPr lang="nl-BE" dirty="0"/>
              <a:t>Bv.: indien type </a:t>
            </a:r>
            <a:r>
              <a:rPr lang="nl-BE" sz="2000" dirty="0" err="1">
                <a:latin typeface="Consolas" panose="020B0609020204030204" pitchFamily="49" charset="0"/>
              </a:rPr>
              <a:t>IBetaalwijze</a:t>
            </a:r>
            <a:r>
              <a:rPr lang="nl-BE" dirty="0"/>
              <a:t>, zullen enkel methodes, </a:t>
            </a:r>
            <a:r>
              <a:rPr lang="nl-BE" dirty="0" err="1"/>
              <a:t>properties</a:t>
            </a:r>
            <a:r>
              <a:rPr lang="nl-BE" dirty="0"/>
              <a:t>, etc. die in interface gedefinieerd zijn beschikbaar zijn</a:t>
            </a:r>
          </a:p>
        </p:txBody>
      </p:sp>
      <p:sp>
        <p:nvSpPr>
          <p:cNvPr id="7" name="TextBox 6">
            <a:extLst>
              <a:ext uri="{FF2B5EF4-FFF2-40B4-BE49-F238E27FC236}">
                <a16:creationId xmlns:a16="http://schemas.microsoft.com/office/drawing/2014/main" id="{1BA51161-7B26-3514-0655-371B77B3CAA0}"/>
              </a:ext>
            </a:extLst>
          </p:cNvPr>
          <p:cNvSpPr txBox="1"/>
          <p:nvPr/>
        </p:nvSpPr>
        <p:spPr>
          <a:xfrm>
            <a:off x="1060315" y="3501957"/>
            <a:ext cx="5311302" cy="2292935"/>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interface</a:t>
            </a:r>
            <a:r>
              <a:rPr lang="nl-BE" sz="1100" dirty="0">
                <a:solidFill>
                  <a:srgbClr val="000000"/>
                </a:solidFill>
                <a:latin typeface="Cascadia Mono" panose="020B0609020000020004" pitchFamily="49" charset="0"/>
              </a:rPr>
              <a:t> </a:t>
            </a:r>
            <a:r>
              <a:rPr lang="nl-BE" sz="1100" dirty="0" err="1">
                <a:solidFill>
                  <a:srgbClr val="2B91AF"/>
                </a:solidFill>
                <a:latin typeface="Cascadia Mono" panose="020B0609020000020004" pitchFamily="49" charset="0"/>
              </a:rPr>
              <a:t>IBetaalwijze</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BetaalBedrag</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double</a:t>
            </a:r>
            <a:r>
              <a:rPr lang="nl-BE" sz="1100" dirty="0">
                <a:solidFill>
                  <a:srgbClr val="000000"/>
                </a:solidFill>
                <a:latin typeface="Cascadia Mono" panose="020B0609020000020004" pitchFamily="49" charset="0"/>
              </a:rPr>
              <a:t> bedrag);</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Visa</a:t>
            </a:r>
            <a:r>
              <a:rPr lang="nl-BE" sz="1100" dirty="0">
                <a:solidFill>
                  <a:srgbClr val="000000"/>
                </a:solidFill>
                <a:latin typeface="Cascadia Mono" panose="020B0609020000020004" pitchFamily="49" charset="0"/>
              </a:rPr>
              <a:t> : </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BetaalBedrag</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double</a:t>
            </a:r>
            <a:r>
              <a:rPr lang="nl-BE" sz="1100" dirty="0">
                <a:solidFill>
                  <a:srgbClr val="000000"/>
                </a:solidFill>
                <a:latin typeface="Cascadia Mono" panose="020B0609020000020004" pitchFamily="49" charset="0"/>
              </a:rPr>
              <a:t> bedrag)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bedrag:</a:t>
            </a:r>
            <a:r>
              <a:rPr lang="nl-BE" sz="1100" dirty="0" err="1">
                <a:solidFill>
                  <a:srgbClr val="A31515"/>
                </a:solidFill>
                <a:latin typeface="Cascadia Mono" panose="020B0609020000020004" pitchFamily="49" charset="0"/>
              </a:rPr>
              <a:t>c</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 betaald via Visa"</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string</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GetVisaVersion</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return</a:t>
            </a:r>
            <a:r>
              <a:rPr lang="nl-BE" sz="1100" dirty="0">
                <a:solidFill>
                  <a:srgbClr val="000000"/>
                </a:solidFill>
                <a:latin typeface="Cascadia Mono" panose="020B0609020000020004" pitchFamily="49" charset="0"/>
              </a:rPr>
              <a:t> </a:t>
            </a:r>
            <a:r>
              <a:rPr lang="nl-BE" sz="1100" dirty="0">
                <a:solidFill>
                  <a:srgbClr val="A31515"/>
                </a:solidFill>
                <a:latin typeface="Cascadia Mono" panose="020B0609020000020004" pitchFamily="49" charset="0"/>
              </a:rPr>
              <a:t>"</a:t>
            </a:r>
            <a:r>
              <a:rPr lang="nl-BE" sz="1100" dirty="0" err="1">
                <a:solidFill>
                  <a:srgbClr val="A31515"/>
                </a:solidFill>
                <a:latin typeface="Cascadia Mono" panose="020B0609020000020004" pitchFamily="49" charset="0"/>
              </a:rPr>
              <a:t>version</a:t>
            </a:r>
            <a:r>
              <a:rPr lang="nl-BE" sz="1100" dirty="0">
                <a:solidFill>
                  <a:srgbClr val="A31515"/>
                </a:solidFill>
                <a:latin typeface="Cascadia Mono" panose="020B0609020000020004" pitchFamily="49" charset="0"/>
              </a:rPr>
              <a:t> 1.0"</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8" name="TextBox 7">
            <a:extLst>
              <a:ext uri="{FF2B5EF4-FFF2-40B4-BE49-F238E27FC236}">
                <a16:creationId xmlns:a16="http://schemas.microsoft.com/office/drawing/2014/main" id="{504910F6-B0D8-CF99-A0C2-FF792778A828}"/>
              </a:ext>
            </a:extLst>
          </p:cNvPr>
          <p:cNvSpPr txBox="1"/>
          <p:nvPr/>
        </p:nvSpPr>
        <p:spPr>
          <a:xfrm>
            <a:off x="6548427" y="3501957"/>
            <a:ext cx="4564876" cy="430887"/>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visa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Visa</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visa.</a:t>
            </a:r>
            <a:r>
              <a:rPr lang="nl-BE" sz="1100" dirty="0" err="1">
                <a:solidFill>
                  <a:schemeClr val="accent6">
                    <a:lumMod val="75000"/>
                  </a:schemeClr>
                </a:solidFill>
                <a:latin typeface="Cascadia Mono" panose="020B0609020000020004" pitchFamily="49" charset="0"/>
              </a:rPr>
              <a:t>GetVisaVersion</a:t>
            </a:r>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//compilatie-fout!</a:t>
            </a:r>
            <a:endParaRPr lang="nl-BE" sz="1100" dirty="0"/>
          </a:p>
        </p:txBody>
      </p:sp>
      <p:sp>
        <p:nvSpPr>
          <p:cNvPr id="9" name="TextBox 8">
            <a:extLst>
              <a:ext uri="{FF2B5EF4-FFF2-40B4-BE49-F238E27FC236}">
                <a16:creationId xmlns:a16="http://schemas.microsoft.com/office/drawing/2014/main" id="{F9D03B5C-CC10-7767-1F5E-67C9E40A017B}"/>
              </a:ext>
            </a:extLst>
          </p:cNvPr>
          <p:cNvSpPr txBox="1"/>
          <p:nvPr/>
        </p:nvSpPr>
        <p:spPr>
          <a:xfrm>
            <a:off x="6548427" y="4686896"/>
            <a:ext cx="4564876" cy="1107996"/>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visa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Visa</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FF"/>
                </a:solidFill>
                <a:latin typeface="Cascadia Mono" panose="020B0609020000020004" pitchFamily="49" charset="0"/>
              </a:rPr>
              <a:t> </a:t>
            </a:r>
            <a:r>
              <a:rPr lang="nl-BE" sz="1100" dirty="0" err="1">
                <a:solidFill>
                  <a:srgbClr val="0000FF"/>
                </a:solidFill>
                <a:latin typeface="Cascadia Mono" panose="020B0609020000020004" pitchFamily="49" charset="0"/>
              </a:rPr>
              <a:t>if</a:t>
            </a:r>
            <a:r>
              <a:rPr lang="nl-BE" sz="1100" dirty="0">
                <a:solidFill>
                  <a:srgbClr val="000000"/>
                </a:solidFill>
                <a:latin typeface="Cascadia Mono" panose="020B0609020000020004" pitchFamily="49" charset="0"/>
              </a:rPr>
              <a:t>(visa </a:t>
            </a:r>
            <a:r>
              <a:rPr lang="nl-BE" sz="1100" dirty="0">
                <a:solidFill>
                  <a:srgbClr val="0000FF"/>
                </a:solidFill>
                <a:latin typeface="Cascadia Mono" panose="020B0609020000020004" pitchFamily="49" charset="0"/>
              </a:rPr>
              <a:t>is</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Visa</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Visa</a:t>
            </a:r>
            <a:r>
              <a:rPr lang="nl-BE" sz="1100" dirty="0">
                <a:solidFill>
                  <a:srgbClr val="000000"/>
                </a:solidFill>
                <a:latin typeface="Cascadia Mono" panose="020B0609020000020004" pitchFamily="49" charset="0"/>
              </a:rPr>
              <a:t> visa1 = visa </a:t>
            </a:r>
            <a:r>
              <a:rPr lang="nl-BE" sz="1100" dirty="0">
                <a:solidFill>
                  <a:srgbClr val="0000FF"/>
                </a:solidFill>
                <a:latin typeface="Cascadia Mono" panose="020B0609020000020004" pitchFamily="49" charset="0"/>
              </a:rPr>
              <a:t>as</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Visa</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visa1.</a:t>
            </a:r>
            <a:r>
              <a:rPr lang="nl-BE" sz="1100" dirty="0">
                <a:solidFill>
                  <a:schemeClr val="accent6">
                    <a:lumMod val="75000"/>
                  </a:schemeClr>
                </a:solidFill>
                <a:latin typeface="Cascadia Mono" panose="020B0609020000020004" pitchFamily="49" charset="0"/>
              </a:rPr>
              <a:t>GetVisaVersion</a:t>
            </a:r>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//ok, want van type Visa</a:t>
            </a:r>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endParaRPr lang="nl-BE" sz="1100" dirty="0"/>
          </a:p>
        </p:txBody>
      </p:sp>
      <p:sp>
        <p:nvSpPr>
          <p:cNvPr id="10" name="TextBox 9">
            <a:extLst>
              <a:ext uri="{FF2B5EF4-FFF2-40B4-BE49-F238E27FC236}">
                <a16:creationId xmlns:a16="http://schemas.microsoft.com/office/drawing/2014/main" id="{977245C6-6175-948A-242A-FD7B50DB79A6}"/>
              </a:ext>
            </a:extLst>
          </p:cNvPr>
          <p:cNvSpPr txBox="1"/>
          <p:nvPr/>
        </p:nvSpPr>
        <p:spPr>
          <a:xfrm>
            <a:off x="6571125" y="4317564"/>
            <a:ext cx="4440586" cy="369332"/>
          </a:xfrm>
          <a:prstGeom prst="rect">
            <a:avLst/>
          </a:prstGeom>
          <a:noFill/>
        </p:spPr>
        <p:txBody>
          <a:bodyPr wrap="square" rtlCol="0">
            <a:spAutoFit/>
          </a:bodyPr>
          <a:lstStyle/>
          <a:p>
            <a:r>
              <a:rPr lang="nl-BE" b="1" u="sng" dirty="0"/>
              <a:t>Oplossing? Casten!</a:t>
            </a:r>
          </a:p>
        </p:txBody>
      </p:sp>
      <p:pic>
        <p:nvPicPr>
          <p:cNvPr id="11" name="Picture 10" descr="Icon&#10;&#10;Description automatically generated">
            <a:extLst>
              <a:ext uri="{FF2B5EF4-FFF2-40B4-BE49-F238E27FC236}">
                <a16:creationId xmlns:a16="http://schemas.microsoft.com/office/drawing/2014/main" id="{22F778DC-4672-049F-32C5-CAF450A0F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000" y="3320853"/>
            <a:ext cx="367422" cy="419911"/>
          </a:xfrm>
          <a:prstGeom prst="rect">
            <a:avLst/>
          </a:prstGeom>
        </p:spPr>
      </p:pic>
    </p:spTree>
    <p:extLst>
      <p:ext uri="{BB962C8B-B14F-4D97-AF65-F5344CB8AC3E}">
        <p14:creationId xmlns:p14="http://schemas.microsoft.com/office/powerpoint/2010/main" val="399429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7946-8DC5-8021-66B4-4EC0AA0CB5FB}"/>
              </a:ext>
            </a:extLst>
          </p:cNvPr>
          <p:cNvSpPr>
            <a:spLocks noGrp="1"/>
          </p:cNvSpPr>
          <p:nvPr>
            <p:ph type="title"/>
          </p:nvPr>
        </p:nvSpPr>
        <p:spPr/>
        <p:txBody>
          <a:bodyPr/>
          <a:lstStyle/>
          <a:p>
            <a:r>
              <a:rPr lang="nl-BE" dirty="0"/>
              <a:t>Waarom interfaces?</a:t>
            </a:r>
          </a:p>
        </p:txBody>
      </p:sp>
      <p:sp>
        <p:nvSpPr>
          <p:cNvPr id="3" name="Footer Placeholder 2">
            <a:extLst>
              <a:ext uri="{FF2B5EF4-FFF2-40B4-BE49-F238E27FC236}">
                <a16:creationId xmlns:a16="http://schemas.microsoft.com/office/drawing/2014/main" id="{F506BD0B-F8A1-931F-8EAA-F265BC32BE17}"/>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A4800F74-F186-2C7A-E406-5B3D0525BF84}"/>
              </a:ext>
            </a:extLst>
          </p:cNvPr>
          <p:cNvSpPr>
            <a:spLocks noGrp="1"/>
          </p:cNvSpPr>
          <p:nvPr>
            <p:ph type="sldNum" sz="quarter" idx="12"/>
          </p:nvPr>
        </p:nvSpPr>
        <p:spPr/>
        <p:txBody>
          <a:bodyPr/>
          <a:lstStyle/>
          <a:p>
            <a:fld id="{FF88DA20-ED00-471C-9170-60F590CB400A}" type="slidenum">
              <a:rPr lang="nl-BE" smtClean="0"/>
              <a:t>43</a:t>
            </a:fld>
            <a:endParaRPr lang="nl-BE"/>
          </a:p>
        </p:txBody>
      </p:sp>
      <p:sp>
        <p:nvSpPr>
          <p:cNvPr id="5" name="Text Placeholder 4">
            <a:extLst>
              <a:ext uri="{FF2B5EF4-FFF2-40B4-BE49-F238E27FC236}">
                <a16:creationId xmlns:a16="http://schemas.microsoft.com/office/drawing/2014/main" id="{637273CD-CD35-657C-F59E-9BB6DE4BA62E}"/>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95976DE4-D1D8-EA6A-5E05-B54877948B46}"/>
              </a:ext>
            </a:extLst>
          </p:cNvPr>
          <p:cNvSpPr>
            <a:spLocks noGrp="1"/>
          </p:cNvSpPr>
          <p:nvPr>
            <p:ph type="body" sz="quarter" idx="14"/>
          </p:nvPr>
        </p:nvSpPr>
        <p:spPr>
          <a:xfrm>
            <a:off x="660517" y="1314722"/>
            <a:ext cx="10874375" cy="1292292"/>
          </a:xfrm>
        </p:spPr>
        <p:txBody>
          <a:bodyPr/>
          <a:lstStyle/>
          <a:p>
            <a:r>
              <a:rPr lang="nl-BE" dirty="0"/>
              <a:t>Waarom interfaces gebruiken?</a:t>
            </a:r>
          </a:p>
          <a:p>
            <a:pPr lvl="1"/>
            <a:r>
              <a:rPr lang="nl-BE" b="1" dirty="0"/>
              <a:t>Stel: </a:t>
            </a:r>
            <a:r>
              <a:rPr lang="nl-BE" dirty="0"/>
              <a:t>je ontwikkelt een kassa-systeem dat meerdere betaalwijzen moet ondersteunen. Je zou dit als volgt kunnen implementeren:</a:t>
            </a:r>
          </a:p>
        </p:txBody>
      </p:sp>
      <p:sp>
        <p:nvSpPr>
          <p:cNvPr id="7" name="TextBox 6">
            <a:extLst>
              <a:ext uri="{FF2B5EF4-FFF2-40B4-BE49-F238E27FC236}">
                <a16:creationId xmlns:a16="http://schemas.microsoft.com/office/drawing/2014/main" id="{67F886F9-47AF-D818-AEF5-F25EE57A45CD}"/>
              </a:ext>
            </a:extLst>
          </p:cNvPr>
          <p:cNvSpPr txBox="1"/>
          <p:nvPr/>
        </p:nvSpPr>
        <p:spPr>
          <a:xfrm>
            <a:off x="1011677" y="2830749"/>
            <a:ext cx="4980562" cy="2970044"/>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Kassa</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private</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Visa</a:t>
            </a:r>
            <a:r>
              <a:rPr lang="nl-BE" sz="1100" dirty="0">
                <a:solidFill>
                  <a:srgbClr val="000000"/>
                </a:solidFill>
                <a:latin typeface="Cascadia Mono" panose="020B0609020000020004" pitchFamily="49" charset="0"/>
              </a:rPr>
              <a:t> _visa;</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private</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Bancontact</a:t>
            </a:r>
            <a:r>
              <a:rPr lang="nl-BE" sz="1100" dirty="0">
                <a:solidFill>
                  <a:srgbClr val="000000"/>
                </a:solidFill>
                <a:latin typeface="Cascadia Mono" panose="020B0609020000020004" pitchFamily="49" charset="0"/>
              </a:rPr>
              <a:t> _bancontact;</a:t>
            </a:r>
          </a:p>
          <a:p>
            <a:endParaRPr lang="nl-BE" sz="1100" dirty="0">
              <a:solidFill>
                <a:srgbClr val="000000"/>
              </a:solidFill>
              <a:latin typeface="Cascadia Mono" panose="020B0609020000020004" pitchFamily="49" charset="0"/>
            </a:endParaRPr>
          </a:p>
          <a:p>
            <a:r>
              <a:rPr lang="pt-BR" sz="1100" dirty="0">
                <a:solidFill>
                  <a:srgbClr val="000000"/>
                </a:solidFill>
                <a:latin typeface="Cascadia Mono" panose="020B0609020000020004" pitchFamily="49" charset="0"/>
              </a:rPr>
              <a:t>     </a:t>
            </a:r>
            <a:r>
              <a:rPr lang="pt-BR" sz="1100" dirty="0">
                <a:solidFill>
                  <a:srgbClr val="0000FF"/>
                </a:solidFill>
                <a:latin typeface="Cascadia Mono" panose="020B0609020000020004" pitchFamily="49" charset="0"/>
              </a:rPr>
              <a:t>public</a:t>
            </a:r>
            <a:r>
              <a:rPr lang="pt-BR" sz="1100" dirty="0">
                <a:solidFill>
                  <a:srgbClr val="000000"/>
                </a:solidFill>
                <a:latin typeface="Cascadia Mono" panose="020B0609020000020004" pitchFamily="49" charset="0"/>
              </a:rPr>
              <a:t> </a:t>
            </a:r>
            <a:r>
              <a:rPr lang="pt-BR" sz="1100" dirty="0">
                <a:solidFill>
                  <a:srgbClr val="2B91AF"/>
                </a:solidFill>
                <a:latin typeface="Cascadia Mono" panose="020B0609020000020004" pitchFamily="49" charset="0"/>
              </a:rPr>
              <a:t>Kassa</a:t>
            </a:r>
            <a:r>
              <a:rPr lang="pt-BR" sz="1100" dirty="0">
                <a:solidFill>
                  <a:srgbClr val="000000"/>
                </a:solidFill>
                <a:latin typeface="Cascadia Mono" panose="020B0609020000020004" pitchFamily="49" charset="0"/>
              </a:rPr>
              <a:t>(</a:t>
            </a:r>
            <a:r>
              <a:rPr lang="pt-BR" sz="1100" dirty="0">
                <a:solidFill>
                  <a:schemeClr val="accent3">
                    <a:lumMod val="75000"/>
                  </a:schemeClr>
                </a:solidFill>
                <a:latin typeface="Cascadia Mono" panose="020B0609020000020004" pitchFamily="49" charset="0"/>
              </a:rPr>
              <a:t>Visa</a:t>
            </a:r>
            <a:r>
              <a:rPr lang="pt-BR" sz="1100" dirty="0">
                <a:solidFill>
                  <a:srgbClr val="000000"/>
                </a:solidFill>
                <a:latin typeface="Cascadia Mono" panose="020B0609020000020004" pitchFamily="49" charset="0"/>
              </a:rPr>
              <a:t> visa, </a:t>
            </a:r>
            <a:r>
              <a:rPr lang="pt-BR" sz="1100" dirty="0">
                <a:solidFill>
                  <a:schemeClr val="accent3">
                    <a:lumMod val="75000"/>
                  </a:schemeClr>
                </a:solidFill>
                <a:latin typeface="Cascadia Mono" panose="020B0609020000020004" pitchFamily="49" charset="0"/>
              </a:rPr>
              <a:t>Bancontact</a:t>
            </a:r>
            <a:r>
              <a:rPr lang="pt-BR" sz="1100" dirty="0">
                <a:solidFill>
                  <a:srgbClr val="000000"/>
                </a:solidFill>
                <a:latin typeface="Cascadia Mono" panose="020B0609020000020004" pitchFamily="49" charset="0"/>
              </a:rPr>
              <a:t> bancontact) </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_visa = visa;</a:t>
            </a:r>
          </a:p>
          <a:p>
            <a:r>
              <a:rPr lang="nl-BE" sz="1100" dirty="0">
                <a:solidFill>
                  <a:srgbClr val="000000"/>
                </a:solidFill>
                <a:latin typeface="Cascadia Mono" panose="020B0609020000020004" pitchFamily="49" charset="0"/>
              </a:rPr>
              <a:t>         _bancontact = bancontact;</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BetaalBedrag</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double</a:t>
            </a:r>
            <a:r>
              <a:rPr lang="nl-BE" sz="1100" dirty="0">
                <a:solidFill>
                  <a:srgbClr val="000000"/>
                </a:solidFill>
                <a:latin typeface="Cascadia Mono" panose="020B0609020000020004" pitchFamily="49" charset="0"/>
              </a:rPr>
              <a:t> bedrag) {</a:t>
            </a:r>
          </a:p>
          <a:p>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if</a:t>
            </a:r>
            <a:r>
              <a:rPr lang="nl-BE" sz="1100" dirty="0">
                <a:solidFill>
                  <a:srgbClr val="000000"/>
                </a:solidFill>
                <a:latin typeface="Cascadia Mono" panose="020B0609020000020004" pitchFamily="49" charset="0"/>
              </a:rPr>
              <a:t>(_visa != </a:t>
            </a:r>
            <a:r>
              <a:rPr lang="nl-BE" sz="1100" dirty="0" err="1">
                <a:solidFill>
                  <a:srgbClr val="0000FF"/>
                </a:solidFill>
                <a:latin typeface="Cascadia Mono" panose="020B0609020000020004" pitchFamily="49" charset="0"/>
              </a:rPr>
              <a:t>null</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_</a:t>
            </a:r>
            <a:r>
              <a:rPr lang="nl-BE" sz="1100" dirty="0" err="1">
                <a:solidFill>
                  <a:srgbClr val="000000"/>
                </a:solidFill>
                <a:latin typeface="Cascadia Mono" panose="020B0609020000020004" pitchFamily="49" charset="0"/>
              </a:rPr>
              <a:t>visa.</a:t>
            </a:r>
            <a:r>
              <a:rPr lang="nl-BE" sz="1100" dirty="0" err="1">
                <a:solidFill>
                  <a:schemeClr val="accent6">
                    <a:lumMod val="75000"/>
                  </a:schemeClr>
                </a:solidFill>
                <a:latin typeface="Cascadia Mono" panose="020B0609020000020004" pitchFamily="49" charset="0"/>
              </a:rPr>
              <a:t>BetaalBedrag</a:t>
            </a:r>
            <a:r>
              <a:rPr lang="nl-BE" sz="1100" dirty="0">
                <a:solidFill>
                  <a:srgbClr val="000000"/>
                </a:solidFill>
                <a:latin typeface="Cascadia Mono" panose="020B0609020000020004" pitchFamily="49" charset="0"/>
              </a:rPr>
              <a:t>(bedrag);</a:t>
            </a:r>
          </a:p>
          <a:p>
            <a:r>
              <a:rPr lang="nl-BE" sz="1100" dirty="0">
                <a:solidFill>
                  <a:srgbClr val="000000"/>
                </a:solidFill>
                <a:latin typeface="Cascadia Mono" panose="020B0609020000020004" pitchFamily="49" charset="0"/>
              </a:rPr>
              <a:t>         } </a:t>
            </a:r>
            <a:r>
              <a:rPr lang="nl-BE" sz="1100" dirty="0" err="1">
                <a:solidFill>
                  <a:srgbClr val="0000FF"/>
                </a:solidFill>
                <a:latin typeface="Cascadia Mono" panose="020B0609020000020004" pitchFamily="49" charset="0"/>
              </a:rPr>
              <a:t>else</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if</a:t>
            </a:r>
            <a:r>
              <a:rPr lang="nl-BE" sz="1100" dirty="0">
                <a:solidFill>
                  <a:srgbClr val="000000"/>
                </a:solidFill>
                <a:latin typeface="Cascadia Mono" panose="020B0609020000020004" pitchFamily="49" charset="0"/>
              </a:rPr>
              <a:t>(_bancontact != </a:t>
            </a:r>
            <a:r>
              <a:rPr lang="nl-BE" sz="1100" dirty="0" err="1">
                <a:solidFill>
                  <a:srgbClr val="0000FF"/>
                </a:solidFill>
                <a:latin typeface="Cascadia Mono" panose="020B0609020000020004" pitchFamily="49" charset="0"/>
              </a:rPr>
              <a:t>null</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_</a:t>
            </a:r>
            <a:r>
              <a:rPr lang="nl-BE" sz="1100" dirty="0" err="1">
                <a:solidFill>
                  <a:srgbClr val="000000"/>
                </a:solidFill>
                <a:latin typeface="Cascadia Mono" panose="020B0609020000020004" pitchFamily="49" charset="0"/>
              </a:rPr>
              <a:t>bancontact.</a:t>
            </a:r>
            <a:r>
              <a:rPr lang="nl-BE" sz="1100" dirty="0" err="1">
                <a:solidFill>
                  <a:schemeClr val="accent6">
                    <a:lumMod val="75000"/>
                  </a:schemeClr>
                </a:solidFill>
                <a:latin typeface="Cascadia Mono" panose="020B0609020000020004" pitchFamily="49" charset="0"/>
              </a:rPr>
              <a:t>BetaalBedrag</a:t>
            </a:r>
            <a:r>
              <a:rPr lang="nl-BE" sz="1100" dirty="0">
                <a:solidFill>
                  <a:srgbClr val="000000"/>
                </a:solidFill>
                <a:latin typeface="Cascadia Mono" panose="020B0609020000020004" pitchFamily="49" charset="0"/>
              </a:rPr>
              <a:t>(bedrag);</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8" name="TextBox 7">
            <a:extLst>
              <a:ext uri="{FF2B5EF4-FFF2-40B4-BE49-F238E27FC236}">
                <a16:creationId xmlns:a16="http://schemas.microsoft.com/office/drawing/2014/main" id="{4FA731EA-E475-4387-6535-86BE358D975B}"/>
              </a:ext>
            </a:extLst>
          </p:cNvPr>
          <p:cNvSpPr txBox="1"/>
          <p:nvPr/>
        </p:nvSpPr>
        <p:spPr>
          <a:xfrm>
            <a:off x="6132741" y="2830749"/>
            <a:ext cx="4980562" cy="1277273"/>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//betaling met bancontact:</a:t>
            </a:r>
            <a:endParaRPr lang="nl-BE" sz="1100" dirty="0">
              <a:solidFill>
                <a:srgbClr val="000000"/>
              </a:solidFill>
              <a:latin typeface="Cascadia Mono" panose="020B0609020000020004" pitchFamily="49" charset="0"/>
            </a:endParaRPr>
          </a:p>
          <a:p>
            <a:r>
              <a:rPr lang="fi-FI" sz="1100" dirty="0">
                <a:solidFill>
                  <a:srgbClr val="000000"/>
                </a:solidFill>
                <a:latin typeface="Cascadia Mono" panose="020B0609020000020004" pitchFamily="49" charset="0"/>
              </a:rPr>
              <a:t> </a:t>
            </a:r>
            <a:r>
              <a:rPr lang="fi-FI" sz="1100" dirty="0">
                <a:solidFill>
                  <a:schemeClr val="accent3">
                    <a:lumMod val="75000"/>
                  </a:schemeClr>
                </a:solidFill>
                <a:latin typeface="Cascadia Mono" panose="020B0609020000020004" pitchFamily="49" charset="0"/>
              </a:rPr>
              <a:t>Kassa</a:t>
            </a:r>
            <a:r>
              <a:rPr lang="fi-FI" sz="1100" dirty="0">
                <a:solidFill>
                  <a:srgbClr val="000000"/>
                </a:solidFill>
                <a:latin typeface="Cascadia Mono" panose="020B0609020000020004" pitchFamily="49" charset="0"/>
              </a:rPr>
              <a:t> kassa = </a:t>
            </a:r>
            <a:r>
              <a:rPr lang="fi-FI" sz="1100" dirty="0">
                <a:solidFill>
                  <a:srgbClr val="0000FF"/>
                </a:solidFill>
                <a:latin typeface="Cascadia Mono" panose="020B0609020000020004" pitchFamily="49" charset="0"/>
              </a:rPr>
              <a:t>new</a:t>
            </a:r>
            <a:r>
              <a:rPr lang="fi-FI" sz="1100" dirty="0">
                <a:solidFill>
                  <a:srgbClr val="000000"/>
                </a:solidFill>
                <a:latin typeface="Cascadia Mono" panose="020B0609020000020004" pitchFamily="49" charset="0"/>
              </a:rPr>
              <a:t> </a:t>
            </a:r>
            <a:r>
              <a:rPr lang="fi-FI" sz="1100" dirty="0">
                <a:solidFill>
                  <a:schemeClr val="accent3">
                    <a:lumMod val="75000"/>
                  </a:schemeClr>
                </a:solidFill>
                <a:latin typeface="Cascadia Mono" panose="020B0609020000020004" pitchFamily="49" charset="0"/>
              </a:rPr>
              <a:t>Kassa</a:t>
            </a:r>
            <a:r>
              <a:rPr lang="fi-FI" sz="1100" dirty="0">
                <a:solidFill>
                  <a:srgbClr val="000000"/>
                </a:solidFill>
                <a:latin typeface="Cascadia Mono" panose="020B0609020000020004" pitchFamily="49" charset="0"/>
              </a:rPr>
              <a:t>(</a:t>
            </a:r>
            <a:r>
              <a:rPr lang="fi-FI" sz="1100" dirty="0">
                <a:solidFill>
                  <a:srgbClr val="0000FF"/>
                </a:solidFill>
                <a:latin typeface="Cascadia Mono" panose="020B0609020000020004" pitchFamily="49" charset="0"/>
              </a:rPr>
              <a:t>null</a:t>
            </a:r>
            <a:r>
              <a:rPr lang="fi-FI" sz="1100" dirty="0">
                <a:solidFill>
                  <a:srgbClr val="000000"/>
                </a:solidFill>
                <a:latin typeface="Cascadia Mono" panose="020B0609020000020004" pitchFamily="49" charset="0"/>
              </a:rPr>
              <a:t>, </a:t>
            </a:r>
            <a:r>
              <a:rPr lang="fi-FI" sz="1100" dirty="0">
                <a:solidFill>
                  <a:srgbClr val="0000FF"/>
                </a:solidFill>
                <a:latin typeface="Cascadia Mono" panose="020B0609020000020004" pitchFamily="49" charset="0"/>
              </a:rPr>
              <a:t>new</a:t>
            </a:r>
            <a:r>
              <a:rPr lang="fi-FI" sz="1100" dirty="0">
                <a:solidFill>
                  <a:srgbClr val="000000"/>
                </a:solidFill>
                <a:latin typeface="Cascadia Mono" panose="020B0609020000020004" pitchFamily="49" charset="0"/>
              </a:rPr>
              <a:t> </a:t>
            </a:r>
            <a:r>
              <a:rPr lang="fi-FI" sz="1100" dirty="0">
                <a:solidFill>
                  <a:schemeClr val="accent3">
                    <a:lumMod val="75000"/>
                  </a:schemeClr>
                </a:solidFill>
                <a:latin typeface="Cascadia Mono" panose="020B0609020000020004" pitchFamily="49" charset="0"/>
              </a:rPr>
              <a:t>Bancontact</a:t>
            </a:r>
            <a:r>
              <a:rPr lang="fi-FI"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//of betaling met visa:</a:t>
            </a:r>
            <a:endParaRPr lang="nl-BE" sz="1100" dirty="0">
              <a:solidFill>
                <a:srgbClr val="000000"/>
              </a:solidFill>
              <a:latin typeface="Cascadia Mono" panose="020B0609020000020004" pitchFamily="49" charset="0"/>
            </a:endParaRPr>
          </a:p>
          <a:p>
            <a:r>
              <a:rPr lang="fi-FI" sz="1100" dirty="0">
                <a:solidFill>
                  <a:srgbClr val="000000"/>
                </a:solidFill>
                <a:latin typeface="Cascadia Mono" panose="020B0609020000020004" pitchFamily="49" charset="0"/>
              </a:rPr>
              <a:t> </a:t>
            </a:r>
            <a:r>
              <a:rPr lang="fi-FI" sz="1100" dirty="0">
                <a:solidFill>
                  <a:schemeClr val="accent3">
                    <a:lumMod val="75000"/>
                  </a:schemeClr>
                </a:solidFill>
                <a:latin typeface="Cascadia Mono" panose="020B0609020000020004" pitchFamily="49" charset="0"/>
              </a:rPr>
              <a:t>Kassa</a:t>
            </a:r>
            <a:r>
              <a:rPr lang="fi-FI" sz="1100" dirty="0">
                <a:solidFill>
                  <a:srgbClr val="000000"/>
                </a:solidFill>
                <a:latin typeface="Cascadia Mono" panose="020B0609020000020004" pitchFamily="49" charset="0"/>
              </a:rPr>
              <a:t> kassa = </a:t>
            </a:r>
            <a:r>
              <a:rPr lang="fi-FI" sz="1100" dirty="0">
                <a:solidFill>
                  <a:srgbClr val="0000FF"/>
                </a:solidFill>
                <a:latin typeface="Cascadia Mono" panose="020B0609020000020004" pitchFamily="49" charset="0"/>
              </a:rPr>
              <a:t>new</a:t>
            </a:r>
            <a:r>
              <a:rPr lang="fi-FI" sz="1100" dirty="0">
                <a:solidFill>
                  <a:srgbClr val="000000"/>
                </a:solidFill>
                <a:latin typeface="Cascadia Mono" panose="020B0609020000020004" pitchFamily="49" charset="0"/>
              </a:rPr>
              <a:t> </a:t>
            </a:r>
            <a:r>
              <a:rPr lang="fi-FI" sz="1100" dirty="0">
                <a:solidFill>
                  <a:schemeClr val="accent3">
                    <a:lumMod val="75000"/>
                  </a:schemeClr>
                </a:solidFill>
                <a:latin typeface="Cascadia Mono" panose="020B0609020000020004" pitchFamily="49" charset="0"/>
              </a:rPr>
              <a:t>Kassa</a:t>
            </a:r>
            <a:r>
              <a:rPr lang="fi-FI" sz="1100" dirty="0">
                <a:solidFill>
                  <a:srgbClr val="000000"/>
                </a:solidFill>
                <a:latin typeface="Cascadia Mono" panose="020B0609020000020004" pitchFamily="49" charset="0"/>
              </a:rPr>
              <a:t>(</a:t>
            </a:r>
            <a:r>
              <a:rPr lang="fi-FI" sz="1100" dirty="0">
                <a:solidFill>
                  <a:srgbClr val="0000FF"/>
                </a:solidFill>
                <a:latin typeface="Cascadia Mono" panose="020B0609020000020004" pitchFamily="49" charset="0"/>
              </a:rPr>
              <a:t>new</a:t>
            </a:r>
            <a:r>
              <a:rPr lang="fi-FI" sz="1100" dirty="0">
                <a:solidFill>
                  <a:srgbClr val="000000"/>
                </a:solidFill>
                <a:latin typeface="Cascadia Mono" panose="020B0609020000020004" pitchFamily="49" charset="0"/>
              </a:rPr>
              <a:t> </a:t>
            </a:r>
            <a:r>
              <a:rPr lang="fi-FI" sz="1100" dirty="0">
                <a:solidFill>
                  <a:schemeClr val="accent3">
                    <a:lumMod val="75000"/>
                  </a:schemeClr>
                </a:solidFill>
                <a:latin typeface="Cascadia Mono" panose="020B0609020000020004" pitchFamily="49" charset="0"/>
              </a:rPr>
              <a:t>Visa</a:t>
            </a:r>
            <a:r>
              <a:rPr lang="fi-FI" sz="1100" dirty="0">
                <a:solidFill>
                  <a:srgbClr val="000000"/>
                </a:solidFill>
                <a:latin typeface="Cascadia Mono" panose="020B0609020000020004" pitchFamily="49" charset="0"/>
              </a:rPr>
              <a:t>(), </a:t>
            </a:r>
            <a:r>
              <a:rPr lang="fi-FI" sz="1100" dirty="0">
                <a:solidFill>
                  <a:srgbClr val="0000FF"/>
                </a:solidFill>
                <a:latin typeface="Cascadia Mono" panose="020B0609020000020004" pitchFamily="49" charset="0"/>
              </a:rPr>
              <a:t>null</a:t>
            </a:r>
            <a:r>
              <a:rPr lang="fi-FI"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kassa.</a:t>
            </a:r>
            <a:r>
              <a:rPr lang="nl-BE" sz="1100" dirty="0" err="1">
                <a:solidFill>
                  <a:schemeClr val="accent6">
                    <a:lumMod val="75000"/>
                  </a:schemeClr>
                </a:solidFill>
                <a:latin typeface="Cascadia Mono" panose="020B0609020000020004" pitchFamily="49" charset="0"/>
              </a:rPr>
              <a:t>BetaalBedrag</a:t>
            </a:r>
            <a:r>
              <a:rPr lang="nl-BE" sz="1100" dirty="0">
                <a:solidFill>
                  <a:srgbClr val="000000"/>
                </a:solidFill>
                <a:latin typeface="Cascadia Mono" panose="020B0609020000020004" pitchFamily="49" charset="0"/>
              </a:rPr>
              <a:t>(75.95);</a:t>
            </a:r>
            <a:endParaRPr lang="nl-BE" sz="1100" dirty="0"/>
          </a:p>
        </p:txBody>
      </p:sp>
    </p:spTree>
    <p:extLst>
      <p:ext uri="{BB962C8B-B14F-4D97-AF65-F5344CB8AC3E}">
        <p14:creationId xmlns:p14="http://schemas.microsoft.com/office/powerpoint/2010/main" val="3041133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8F16-B114-D31F-EEBA-67AC98A06540}"/>
              </a:ext>
            </a:extLst>
          </p:cNvPr>
          <p:cNvSpPr>
            <a:spLocks noGrp="1"/>
          </p:cNvSpPr>
          <p:nvPr>
            <p:ph type="title"/>
          </p:nvPr>
        </p:nvSpPr>
        <p:spPr/>
        <p:txBody>
          <a:bodyPr/>
          <a:lstStyle/>
          <a:p>
            <a:r>
              <a:rPr lang="nl-BE" dirty="0"/>
              <a:t>Waarom interfaces?</a:t>
            </a:r>
          </a:p>
        </p:txBody>
      </p:sp>
      <p:sp>
        <p:nvSpPr>
          <p:cNvPr id="3" name="Footer Placeholder 2">
            <a:extLst>
              <a:ext uri="{FF2B5EF4-FFF2-40B4-BE49-F238E27FC236}">
                <a16:creationId xmlns:a16="http://schemas.microsoft.com/office/drawing/2014/main" id="{9775262A-93FA-F0D2-3A10-F0FA4E7BFDD8}"/>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4B16773B-F47B-D008-99CE-3842B25D57D8}"/>
              </a:ext>
            </a:extLst>
          </p:cNvPr>
          <p:cNvSpPr>
            <a:spLocks noGrp="1"/>
          </p:cNvSpPr>
          <p:nvPr>
            <p:ph type="sldNum" sz="quarter" idx="12"/>
          </p:nvPr>
        </p:nvSpPr>
        <p:spPr/>
        <p:txBody>
          <a:bodyPr/>
          <a:lstStyle/>
          <a:p>
            <a:fld id="{FF88DA20-ED00-471C-9170-60F590CB400A}" type="slidenum">
              <a:rPr lang="nl-BE" smtClean="0"/>
              <a:t>44</a:t>
            </a:fld>
            <a:endParaRPr lang="nl-BE"/>
          </a:p>
        </p:txBody>
      </p:sp>
      <p:sp>
        <p:nvSpPr>
          <p:cNvPr id="5" name="Text Placeholder 4">
            <a:extLst>
              <a:ext uri="{FF2B5EF4-FFF2-40B4-BE49-F238E27FC236}">
                <a16:creationId xmlns:a16="http://schemas.microsoft.com/office/drawing/2014/main" id="{4A0E2756-BED1-20C5-4514-8CD682E0A5A5}"/>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D0FD1975-A259-35E4-A5FB-7045A893B23E}"/>
              </a:ext>
            </a:extLst>
          </p:cNvPr>
          <p:cNvSpPr>
            <a:spLocks noGrp="1"/>
          </p:cNvSpPr>
          <p:nvPr>
            <p:ph type="body" sz="quarter" idx="14"/>
          </p:nvPr>
        </p:nvSpPr>
        <p:spPr>
          <a:xfrm>
            <a:off x="660517" y="1762666"/>
            <a:ext cx="10874375" cy="3605213"/>
          </a:xfrm>
        </p:spPr>
        <p:txBody>
          <a:bodyPr/>
          <a:lstStyle/>
          <a:p>
            <a:r>
              <a:rPr lang="nl-BE" dirty="0"/>
              <a:t>MAAR: wat als we nóg meer betaalwijzen willen ondersteunen?</a:t>
            </a:r>
          </a:p>
          <a:p>
            <a:pPr lvl="1"/>
            <a:r>
              <a:rPr lang="nl-BE" dirty="0"/>
              <a:t>Welke wijzigingen dien je dan aan te brengen in de vorige klasse?</a:t>
            </a:r>
          </a:p>
          <a:p>
            <a:endParaRPr lang="nl-BE" dirty="0"/>
          </a:p>
          <a:p>
            <a:r>
              <a:rPr lang="nl-BE" dirty="0"/>
              <a:t>Bedenkingen:</a:t>
            </a:r>
          </a:p>
          <a:p>
            <a:pPr lvl="1"/>
            <a:r>
              <a:rPr lang="nl-BE" dirty="0"/>
              <a:t>Code is moeilijk </a:t>
            </a:r>
            <a:r>
              <a:rPr lang="nl-BE" dirty="0" err="1"/>
              <a:t>uitbreidbaar</a:t>
            </a:r>
            <a:r>
              <a:rPr lang="nl-BE" dirty="0"/>
              <a:t> (nieuw type toevoegen kost veel moeite)</a:t>
            </a:r>
          </a:p>
          <a:p>
            <a:pPr lvl="2"/>
            <a:r>
              <a:rPr lang="nl-BE" dirty="0"/>
              <a:t>Veel wijzigingen nodig </a:t>
            </a:r>
            <a:r>
              <a:rPr lang="nl-BE" dirty="0">
                <a:sym typeface="Wingdings" panose="05000000000000000000" pitchFamily="2" charset="2"/>
              </a:rPr>
              <a:t></a:t>
            </a:r>
          </a:p>
          <a:p>
            <a:pPr lvl="2"/>
            <a:r>
              <a:rPr lang="nl-BE" dirty="0">
                <a:sym typeface="Wingdings" panose="05000000000000000000" pitchFamily="2" charset="2"/>
              </a:rPr>
              <a:t>Wijzigingen op verschillende plaatsen nodig  foutgevoelig </a:t>
            </a:r>
          </a:p>
          <a:p>
            <a:pPr lvl="2"/>
            <a:r>
              <a:rPr lang="nl-BE" dirty="0">
                <a:sym typeface="Wingdings" panose="05000000000000000000" pitchFamily="2" charset="2"/>
              </a:rPr>
              <a:t>Code wordt moeilijk om te lezen en te begrijpen </a:t>
            </a:r>
          </a:p>
          <a:p>
            <a:pPr lvl="2"/>
            <a:endParaRPr lang="nl-BE" dirty="0"/>
          </a:p>
        </p:txBody>
      </p:sp>
    </p:spTree>
    <p:extLst>
      <p:ext uri="{BB962C8B-B14F-4D97-AF65-F5344CB8AC3E}">
        <p14:creationId xmlns:p14="http://schemas.microsoft.com/office/powerpoint/2010/main" val="229314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fade">
                                      <p:cBhvr>
                                        <p:cTn id="15" dur="500"/>
                                        <p:tgtEl>
                                          <p:spTgt spid="6">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FB8-DB8F-86E0-7B5D-154E364AF456}"/>
              </a:ext>
            </a:extLst>
          </p:cNvPr>
          <p:cNvSpPr>
            <a:spLocks noGrp="1"/>
          </p:cNvSpPr>
          <p:nvPr>
            <p:ph type="title"/>
          </p:nvPr>
        </p:nvSpPr>
        <p:spPr/>
        <p:txBody>
          <a:bodyPr/>
          <a:lstStyle/>
          <a:p>
            <a:r>
              <a:rPr lang="nl-BE" dirty="0"/>
              <a:t>Waarom interfaces?</a:t>
            </a:r>
          </a:p>
        </p:txBody>
      </p:sp>
      <p:sp>
        <p:nvSpPr>
          <p:cNvPr id="3" name="Footer Placeholder 2">
            <a:extLst>
              <a:ext uri="{FF2B5EF4-FFF2-40B4-BE49-F238E27FC236}">
                <a16:creationId xmlns:a16="http://schemas.microsoft.com/office/drawing/2014/main" id="{9D8947E8-1212-F62C-744C-42B213FBC6BC}"/>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1A195C58-A485-25CA-BAA0-BED7BBF04B6E}"/>
              </a:ext>
            </a:extLst>
          </p:cNvPr>
          <p:cNvSpPr>
            <a:spLocks noGrp="1"/>
          </p:cNvSpPr>
          <p:nvPr>
            <p:ph type="sldNum" sz="quarter" idx="12"/>
          </p:nvPr>
        </p:nvSpPr>
        <p:spPr/>
        <p:txBody>
          <a:bodyPr/>
          <a:lstStyle/>
          <a:p>
            <a:fld id="{FF88DA20-ED00-471C-9170-60F590CB400A}" type="slidenum">
              <a:rPr lang="nl-BE" smtClean="0"/>
              <a:t>45</a:t>
            </a:fld>
            <a:endParaRPr lang="nl-BE"/>
          </a:p>
        </p:txBody>
      </p:sp>
      <p:sp>
        <p:nvSpPr>
          <p:cNvPr id="5" name="Text Placeholder 4">
            <a:extLst>
              <a:ext uri="{FF2B5EF4-FFF2-40B4-BE49-F238E27FC236}">
                <a16:creationId xmlns:a16="http://schemas.microsoft.com/office/drawing/2014/main" id="{376F2428-8937-586E-6001-4C0FCD8CB10C}"/>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B8F45872-46F4-659F-67A1-E12A12F8514B}"/>
              </a:ext>
            </a:extLst>
          </p:cNvPr>
          <p:cNvSpPr>
            <a:spLocks noGrp="1"/>
          </p:cNvSpPr>
          <p:nvPr>
            <p:ph type="body" sz="quarter" idx="14"/>
          </p:nvPr>
        </p:nvSpPr>
        <p:spPr>
          <a:xfrm>
            <a:off x="658813" y="1889125"/>
            <a:ext cx="11101927" cy="3605213"/>
          </a:xfrm>
        </p:spPr>
        <p:txBody>
          <a:bodyPr/>
          <a:lstStyle/>
          <a:p>
            <a:r>
              <a:rPr lang="nl-BE" dirty="0"/>
              <a:t>Interfaces </a:t>
            </a:r>
            <a:r>
              <a:rPr lang="nl-BE" dirty="0" err="1"/>
              <a:t>to</a:t>
            </a:r>
            <a:r>
              <a:rPr lang="nl-BE" dirty="0"/>
              <a:t> </a:t>
            </a:r>
            <a:r>
              <a:rPr lang="nl-BE" dirty="0" err="1"/>
              <a:t>the</a:t>
            </a:r>
            <a:r>
              <a:rPr lang="nl-BE" dirty="0"/>
              <a:t> </a:t>
            </a:r>
            <a:r>
              <a:rPr lang="nl-BE" dirty="0" err="1"/>
              <a:t>rescue</a:t>
            </a:r>
            <a:r>
              <a:rPr lang="nl-BE" dirty="0"/>
              <a:t>!</a:t>
            </a:r>
          </a:p>
          <a:p>
            <a:pPr lvl="1"/>
            <a:r>
              <a:rPr lang="nl-BE" dirty="0"/>
              <a:t>Zorgen ervoor dat (dankzij polymorfie) alle betaalwijzen op eenzelfde manier kunnen benaderd worden</a:t>
            </a:r>
          </a:p>
          <a:p>
            <a:pPr lvl="1"/>
            <a:r>
              <a:rPr lang="nl-BE" dirty="0"/>
              <a:t>Gebruiker (klasse Kassa) heeft geen weet van concrete implementatie (hoeft ook niet)</a:t>
            </a:r>
          </a:p>
          <a:p>
            <a:pPr lvl="1"/>
            <a:r>
              <a:rPr lang="nl-BE" dirty="0"/>
              <a:t>Nieuwe betaalwijze? </a:t>
            </a:r>
            <a:r>
              <a:rPr lang="nl-BE" dirty="0">
                <a:sym typeface="Wingdings" panose="05000000000000000000" pitchFamily="2" charset="2"/>
              </a:rPr>
              <a:t> nieuwe klasse die interface implementeert</a:t>
            </a:r>
          </a:p>
          <a:p>
            <a:pPr lvl="2"/>
            <a:r>
              <a:rPr lang="nl-BE" dirty="0">
                <a:sym typeface="Wingdings" panose="05000000000000000000" pitchFamily="2" charset="2"/>
              </a:rPr>
              <a:t>De klasse Kassa hoeft zelfs niet aangepast te worden hiervoor </a:t>
            </a:r>
            <a:endParaRPr lang="nl-BE" dirty="0"/>
          </a:p>
          <a:p>
            <a:pPr lvl="1"/>
            <a:endParaRPr lang="nl-BE" dirty="0"/>
          </a:p>
        </p:txBody>
      </p:sp>
    </p:spTree>
    <p:extLst>
      <p:ext uri="{BB962C8B-B14F-4D97-AF65-F5344CB8AC3E}">
        <p14:creationId xmlns:p14="http://schemas.microsoft.com/office/powerpoint/2010/main" val="3104804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FB8-DB8F-86E0-7B5D-154E364AF456}"/>
              </a:ext>
            </a:extLst>
          </p:cNvPr>
          <p:cNvSpPr>
            <a:spLocks noGrp="1"/>
          </p:cNvSpPr>
          <p:nvPr>
            <p:ph type="title"/>
          </p:nvPr>
        </p:nvSpPr>
        <p:spPr/>
        <p:txBody>
          <a:bodyPr/>
          <a:lstStyle/>
          <a:p>
            <a:r>
              <a:rPr lang="nl-BE" dirty="0"/>
              <a:t>Waarom interfaces?</a:t>
            </a:r>
          </a:p>
        </p:txBody>
      </p:sp>
      <p:sp>
        <p:nvSpPr>
          <p:cNvPr id="3" name="Footer Placeholder 2">
            <a:extLst>
              <a:ext uri="{FF2B5EF4-FFF2-40B4-BE49-F238E27FC236}">
                <a16:creationId xmlns:a16="http://schemas.microsoft.com/office/drawing/2014/main" id="{9D8947E8-1212-F62C-744C-42B213FBC6BC}"/>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1A195C58-A485-25CA-BAA0-BED7BBF04B6E}"/>
              </a:ext>
            </a:extLst>
          </p:cNvPr>
          <p:cNvSpPr>
            <a:spLocks noGrp="1"/>
          </p:cNvSpPr>
          <p:nvPr>
            <p:ph type="sldNum" sz="quarter" idx="12"/>
          </p:nvPr>
        </p:nvSpPr>
        <p:spPr/>
        <p:txBody>
          <a:bodyPr/>
          <a:lstStyle/>
          <a:p>
            <a:fld id="{FF88DA20-ED00-471C-9170-60F590CB400A}" type="slidenum">
              <a:rPr lang="nl-BE" smtClean="0"/>
              <a:t>46</a:t>
            </a:fld>
            <a:endParaRPr lang="nl-BE"/>
          </a:p>
        </p:txBody>
      </p:sp>
      <p:sp>
        <p:nvSpPr>
          <p:cNvPr id="5" name="Text Placeholder 4">
            <a:extLst>
              <a:ext uri="{FF2B5EF4-FFF2-40B4-BE49-F238E27FC236}">
                <a16:creationId xmlns:a16="http://schemas.microsoft.com/office/drawing/2014/main" id="{376F2428-8937-586E-6001-4C0FCD8CB10C}"/>
              </a:ext>
            </a:extLst>
          </p:cNvPr>
          <p:cNvSpPr>
            <a:spLocks noGrp="1"/>
          </p:cNvSpPr>
          <p:nvPr>
            <p:ph type="body" sz="quarter" idx="13"/>
          </p:nvPr>
        </p:nvSpPr>
        <p:spPr/>
        <p:txBody>
          <a:bodyPr/>
          <a:lstStyle/>
          <a:p>
            <a:endParaRPr lang="nl-BE"/>
          </a:p>
        </p:txBody>
      </p:sp>
      <p:sp>
        <p:nvSpPr>
          <p:cNvPr id="9" name="TextBox 8">
            <a:extLst>
              <a:ext uri="{FF2B5EF4-FFF2-40B4-BE49-F238E27FC236}">
                <a16:creationId xmlns:a16="http://schemas.microsoft.com/office/drawing/2014/main" id="{005AABB8-C8E5-EA8B-9881-28CA43785462}"/>
              </a:ext>
            </a:extLst>
          </p:cNvPr>
          <p:cNvSpPr txBox="1"/>
          <p:nvPr/>
        </p:nvSpPr>
        <p:spPr>
          <a:xfrm>
            <a:off x="1190017" y="2094768"/>
            <a:ext cx="4105072" cy="600164"/>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a:solidFill>
                  <a:srgbClr val="0000FF"/>
                </a:solidFill>
                <a:latin typeface="Cascadia Mono" panose="020B0609020000020004" pitchFamily="49" charset="0"/>
              </a:rPr>
              <a:t>interface</a:t>
            </a:r>
            <a:r>
              <a:rPr lang="nl-BE" sz="1100">
                <a:solidFill>
                  <a:srgbClr val="000000"/>
                </a:solidFill>
                <a:latin typeface="Cascadia Mono" panose="020B0609020000020004" pitchFamily="49" charset="0"/>
              </a:rPr>
              <a:t> </a:t>
            </a:r>
            <a:r>
              <a:rPr lang="nl-BE" sz="1100">
                <a:solidFill>
                  <a:srgbClr val="2B91AF"/>
                </a:solidFill>
                <a:latin typeface="Cascadia Mono" panose="020B0609020000020004" pitchFamily="49" charset="0"/>
              </a:rPr>
              <a:t>IBetaalwijze</a:t>
            </a:r>
            <a:r>
              <a:rPr lang="nl-BE" sz="1100">
                <a:solidFill>
                  <a:srgbClr val="000000"/>
                </a:solidFill>
                <a:latin typeface="Cascadia Mono" panose="020B0609020000020004" pitchFamily="49" charset="0"/>
              </a:rPr>
              <a:t> </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BetaalBedrag</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double</a:t>
            </a:r>
            <a:r>
              <a:rPr lang="nl-BE" sz="1100" dirty="0">
                <a:solidFill>
                  <a:srgbClr val="000000"/>
                </a:solidFill>
                <a:latin typeface="Cascadia Mono" panose="020B0609020000020004" pitchFamily="49" charset="0"/>
              </a:rPr>
              <a:t> bedrag);</a:t>
            </a:r>
          </a:p>
          <a:p>
            <a:r>
              <a:rPr lang="nl-BE" sz="1100" dirty="0">
                <a:solidFill>
                  <a:srgbClr val="000000"/>
                </a:solidFill>
                <a:latin typeface="Cascadia Mono" panose="020B0609020000020004" pitchFamily="49" charset="0"/>
              </a:rPr>
              <a:t> }</a:t>
            </a:r>
            <a:endParaRPr lang="nl-BE" sz="1100" dirty="0"/>
          </a:p>
        </p:txBody>
      </p:sp>
      <p:sp>
        <p:nvSpPr>
          <p:cNvPr id="10" name="TextBox 9">
            <a:extLst>
              <a:ext uri="{FF2B5EF4-FFF2-40B4-BE49-F238E27FC236}">
                <a16:creationId xmlns:a16="http://schemas.microsoft.com/office/drawing/2014/main" id="{261CCAB8-0C0F-86ED-6504-17200503BAC3}"/>
              </a:ext>
            </a:extLst>
          </p:cNvPr>
          <p:cNvSpPr txBox="1"/>
          <p:nvPr/>
        </p:nvSpPr>
        <p:spPr>
          <a:xfrm>
            <a:off x="1190017" y="3548426"/>
            <a:ext cx="4105072" cy="1954381"/>
          </a:xfrm>
          <a:prstGeom prst="rect">
            <a:avLst/>
          </a:prstGeom>
          <a:noFill/>
          <a:ln>
            <a:solidFill>
              <a:schemeClr val="tx2"/>
            </a:solidFill>
          </a:ln>
        </p:spPr>
        <p:txBody>
          <a:bodyPr wrap="square" rtlCol="0">
            <a:spAutoFit/>
          </a:bodyPr>
          <a:lstStyle/>
          <a:p>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Kassa</a:t>
            </a:r>
            <a:r>
              <a:rPr lang="nl-BE" sz="1100" dirty="0">
                <a:solidFill>
                  <a:srgbClr val="000000"/>
                </a:solidFill>
                <a:latin typeface="Cascadia Mono" panose="020B0609020000020004" pitchFamily="49" charset="0"/>
              </a:rPr>
              <a:t> {</a:t>
            </a:r>
          </a:p>
          <a:p>
            <a:r>
              <a:rPr lang="nl-BE" sz="1100" dirty="0">
                <a:solidFill>
                  <a:srgbClr val="0000FF"/>
                </a:solidFill>
                <a:latin typeface="Cascadia Mono" panose="020B0609020000020004" pitchFamily="49" charset="0"/>
              </a:rPr>
              <a:t>    private</a:t>
            </a:r>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_betaalwijze;</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Kassa</a:t>
            </a:r>
            <a:r>
              <a:rPr lang="nl-BE" sz="1100" dirty="0">
                <a:solidFill>
                  <a:srgbClr val="000000"/>
                </a:solidFill>
                <a:latin typeface="Cascadia Mono" panose="020B0609020000020004" pitchFamily="49" charset="0"/>
              </a:rPr>
              <a:t>(</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betaalwijze) {</a:t>
            </a:r>
          </a:p>
          <a:p>
            <a:r>
              <a:rPr lang="nl-BE" sz="1100" dirty="0">
                <a:solidFill>
                  <a:srgbClr val="000000"/>
                </a:solidFill>
                <a:latin typeface="Cascadia Mono" panose="020B0609020000020004" pitchFamily="49" charset="0"/>
              </a:rPr>
              <a:t>        _betaalwijze = betaalwijze;</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BetaalBedrag</a:t>
            </a:r>
            <a:r>
              <a:rPr lang="nl-BE" sz="1100" dirty="0">
                <a:solidFill>
                  <a:srgbClr val="000000"/>
                </a:solidFill>
                <a:latin typeface="Cascadia Mono" panose="020B0609020000020004" pitchFamily="49" charset="0"/>
              </a:rPr>
              <a:t>(</a:t>
            </a:r>
            <a:r>
              <a:rPr lang="nl-BE" sz="1100" dirty="0">
                <a:solidFill>
                  <a:srgbClr val="0000FF"/>
                </a:solidFill>
                <a:latin typeface="Cascadia Mono" panose="020B0609020000020004" pitchFamily="49" charset="0"/>
              </a:rPr>
              <a:t>double</a:t>
            </a:r>
            <a:r>
              <a:rPr lang="nl-BE" sz="1100" dirty="0">
                <a:solidFill>
                  <a:srgbClr val="000000"/>
                </a:solidFill>
                <a:latin typeface="Cascadia Mono" panose="020B0609020000020004" pitchFamily="49" charset="0"/>
              </a:rPr>
              <a:t> bedrag) {</a:t>
            </a:r>
          </a:p>
          <a:p>
            <a:r>
              <a:rPr lang="nl-BE" sz="1100" dirty="0">
                <a:solidFill>
                  <a:srgbClr val="000000"/>
                </a:solidFill>
                <a:latin typeface="Cascadia Mono" panose="020B0609020000020004" pitchFamily="49" charset="0"/>
              </a:rPr>
              <a:t>        _</a:t>
            </a:r>
            <a:r>
              <a:rPr lang="nl-BE" sz="1100" dirty="0" err="1">
                <a:solidFill>
                  <a:srgbClr val="000000"/>
                </a:solidFill>
                <a:latin typeface="Cascadia Mono" panose="020B0609020000020004" pitchFamily="49" charset="0"/>
              </a:rPr>
              <a:t>betaalwijze.</a:t>
            </a:r>
            <a:r>
              <a:rPr lang="nl-BE" sz="1100" dirty="0" err="1">
                <a:solidFill>
                  <a:schemeClr val="accent6">
                    <a:lumMod val="75000"/>
                  </a:schemeClr>
                </a:solidFill>
                <a:latin typeface="Cascadia Mono" panose="020B0609020000020004" pitchFamily="49" charset="0"/>
              </a:rPr>
              <a:t>BetaalBedrag</a:t>
            </a:r>
            <a:r>
              <a:rPr lang="nl-BE" sz="1100" dirty="0">
                <a:solidFill>
                  <a:srgbClr val="000000"/>
                </a:solidFill>
                <a:latin typeface="Cascadia Mono" panose="020B0609020000020004" pitchFamily="49" charset="0"/>
              </a:rPr>
              <a:t>(bedrag);</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a:t>
            </a:r>
            <a:endParaRPr lang="nl-BE" sz="1100" dirty="0"/>
          </a:p>
        </p:txBody>
      </p:sp>
      <p:sp>
        <p:nvSpPr>
          <p:cNvPr id="11" name="TextBox 10">
            <a:extLst>
              <a:ext uri="{FF2B5EF4-FFF2-40B4-BE49-F238E27FC236}">
                <a16:creationId xmlns:a16="http://schemas.microsoft.com/office/drawing/2014/main" id="{0C1D49C6-2CA0-FCFB-859C-6BCFA0080129}"/>
              </a:ext>
            </a:extLst>
          </p:cNvPr>
          <p:cNvSpPr txBox="1"/>
          <p:nvPr/>
        </p:nvSpPr>
        <p:spPr>
          <a:xfrm>
            <a:off x="6096000" y="2621086"/>
            <a:ext cx="4905984" cy="1615827"/>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//betaalwijze Visa</a:t>
            </a:r>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betaalwijze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Visa</a:t>
            </a:r>
            <a:r>
              <a:rPr lang="nl-BE" sz="1100" dirty="0">
                <a:solidFill>
                  <a:srgbClr val="000000"/>
                </a:solidFill>
                <a:latin typeface="Cascadia Mono" panose="020B0609020000020004" pitchFamily="49" charset="0"/>
              </a:rPr>
              <a:t>();</a:t>
            </a:r>
          </a:p>
          <a:p>
            <a:r>
              <a:rPr lang="fi-FI" sz="1100" dirty="0">
                <a:solidFill>
                  <a:srgbClr val="000000"/>
                </a:solidFill>
                <a:latin typeface="Cascadia Mono" panose="020B0609020000020004" pitchFamily="49" charset="0"/>
              </a:rPr>
              <a:t> </a:t>
            </a:r>
            <a:r>
              <a:rPr lang="fi-FI" sz="1100" dirty="0">
                <a:solidFill>
                  <a:schemeClr val="accent3">
                    <a:lumMod val="75000"/>
                  </a:schemeClr>
                </a:solidFill>
                <a:latin typeface="Cascadia Mono" panose="020B0609020000020004" pitchFamily="49" charset="0"/>
              </a:rPr>
              <a:t>Kassa</a:t>
            </a:r>
            <a:r>
              <a:rPr lang="fi-FI" sz="1100" dirty="0">
                <a:solidFill>
                  <a:srgbClr val="000000"/>
                </a:solidFill>
                <a:latin typeface="Cascadia Mono" panose="020B0609020000020004" pitchFamily="49" charset="0"/>
              </a:rPr>
              <a:t> kassa = </a:t>
            </a:r>
            <a:r>
              <a:rPr lang="fi-FI" sz="1100" dirty="0">
                <a:solidFill>
                  <a:srgbClr val="0000FF"/>
                </a:solidFill>
                <a:latin typeface="Cascadia Mono" panose="020B0609020000020004" pitchFamily="49" charset="0"/>
              </a:rPr>
              <a:t>new</a:t>
            </a:r>
            <a:r>
              <a:rPr lang="fi-FI" sz="1100" dirty="0">
                <a:solidFill>
                  <a:srgbClr val="000000"/>
                </a:solidFill>
                <a:latin typeface="Cascadia Mono" panose="020B0609020000020004" pitchFamily="49" charset="0"/>
              </a:rPr>
              <a:t> </a:t>
            </a:r>
            <a:r>
              <a:rPr lang="fi-FI" sz="1100" dirty="0">
                <a:solidFill>
                  <a:schemeClr val="accent3">
                    <a:lumMod val="75000"/>
                  </a:schemeClr>
                </a:solidFill>
                <a:latin typeface="Cascadia Mono" panose="020B0609020000020004" pitchFamily="49" charset="0"/>
              </a:rPr>
              <a:t>Kassa</a:t>
            </a:r>
            <a:r>
              <a:rPr lang="fi-FI" sz="1100" dirty="0">
                <a:solidFill>
                  <a:srgbClr val="000000"/>
                </a:solidFill>
                <a:latin typeface="Cascadia Mono" panose="020B0609020000020004" pitchFamily="49" charset="0"/>
              </a:rPr>
              <a:t>(betaalwijze);</a:t>
            </a:r>
          </a:p>
          <a:p>
            <a:endParaRPr lang="nl-BE" sz="1100" dirty="0">
              <a:solidFill>
                <a:srgbClr val="000000"/>
              </a:solidFill>
              <a:latin typeface="Cascadia Mono" panose="020B0609020000020004" pitchFamily="49" charset="0"/>
            </a:endParaRPr>
          </a:p>
          <a:p>
            <a:r>
              <a:rPr lang="nl-BE" sz="1100" dirty="0">
                <a:solidFill>
                  <a:srgbClr val="008000"/>
                </a:solidFill>
                <a:latin typeface="Cascadia Mono" panose="020B0609020000020004" pitchFamily="49" charset="0"/>
              </a:rPr>
              <a:t> //of betaalwijze Bancontact</a:t>
            </a:r>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IBetaalwijze</a:t>
            </a:r>
            <a:r>
              <a:rPr lang="nl-BE" sz="1100" dirty="0">
                <a:solidFill>
                  <a:srgbClr val="000000"/>
                </a:solidFill>
                <a:latin typeface="Cascadia Mono" panose="020B0609020000020004" pitchFamily="49" charset="0"/>
              </a:rPr>
              <a:t> betaalwijze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Bancontact</a:t>
            </a:r>
            <a:r>
              <a:rPr lang="nl-BE" sz="1100" dirty="0">
                <a:solidFill>
                  <a:srgbClr val="000000"/>
                </a:solidFill>
                <a:latin typeface="Cascadia Mono" panose="020B0609020000020004" pitchFamily="49" charset="0"/>
              </a:rPr>
              <a:t>();</a:t>
            </a:r>
          </a:p>
          <a:p>
            <a:r>
              <a:rPr lang="fi-FI" sz="1100" dirty="0">
                <a:solidFill>
                  <a:srgbClr val="000000"/>
                </a:solidFill>
                <a:latin typeface="Cascadia Mono" panose="020B0609020000020004" pitchFamily="49" charset="0"/>
              </a:rPr>
              <a:t> </a:t>
            </a:r>
            <a:r>
              <a:rPr lang="fi-FI" sz="1100" dirty="0">
                <a:solidFill>
                  <a:schemeClr val="accent3">
                    <a:lumMod val="75000"/>
                  </a:schemeClr>
                </a:solidFill>
                <a:latin typeface="Cascadia Mono" panose="020B0609020000020004" pitchFamily="49" charset="0"/>
              </a:rPr>
              <a:t>Kassa</a:t>
            </a:r>
            <a:r>
              <a:rPr lang="fi-FI" sz="1100" dirty="0">
                <a:solidFill>
                  <a:srgbClr val="000000"/>
                </a:solidFill>
                <a:latin typeface="Cascadia Mono" panose="020B0609020000020004" pitchFamily="49" charset="0"/>
              </a:rPr>
              <a:t> kassa = </a:t>
            </a:r>
            <a:r>
              <a:rPr lang="fi-FI" sz="1100" dirty="0">
                <a:solidFill>
                  <a:srgbClr val="0000FF"/>
                </a:solidFill>
                <a:latin typeface="Cascadia Mono" panose="020B0609020000020004" pitchFamily="49" charset="0"/>
              </a:rPr>
              <a:t>new</a:t>
            </a:r>
            <a:r>
              <a:rPr lang="fi-FI" sz="1100" dirty="0">
                <a:solidFill>
                  <a:srgbClr val="000000"/>
                </a:solidFill>
                <a:latin typeface="Cascadia Mono" panose="020B0609020000020004" pitchFamily="49" charset="0"/>
              </a:rPr>
              <a:t> </a:t>
            </a:r>
            <a:r>
              <a:rPr lang="fi-FI" sz="1100" dirty="0">
                <a:solidFill>
                  <a:schemeClr val="accent3">
                    <a:lumMod val="75000"/>
                  </a:schemeClr>
                </a:solidFill>
                <a:latin typeface="Cascadia Mono" panose="020B0609020000020004" pitchFamily="49" charset="0"/>
              </a:rPr>
              <a:t>Kassa</a:t>
            </a:r>
            <a:r>
              <a:rPr lang="fi-FI" sz="1100" dirty="0">
                <a:solidFill>
                  <a:srgbClr val="000000"/>
                </a:solidFill>
                <a:latin typeface="Cascadia Mono" panose="020B0609020000020004" pitchFamily="49" charset="0"/>
              </a:rPr>
              <a:t>(betaalwijze);</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kassa.</a:t>
            </a:r>
            <a:r>
              <a:rPr lang="nl-BE" sz="1100" dirty="0" err="1">
                <a:solidFill>
                  <a:schemeClr val="accent6">
                    <a:lumMod val="75000"/>
                  </a:schemeClr>
                </a:solidFill>
                <a:latin typeface="Cascadia Mono" panose="020B0609020000020004" pitchFamily="49" charset="0"/>
              </a:rPr>
              <a:t>BetaalBedrag</a:t>
            </a:r>
            <a:r>
              <a:rPr lang="nl-BE" sz="1100" dirty="0">
                <a:solidFill>
                  <a:srgbClr val="000000"/>
                </a:solidFill>
                <a:latin typeface="Cascadia Mono" panose="020B0609020000020004" pitchFamily="49" charset="0"/>
              </a:rPr>
              <a:t>(75.95);</a:t>
            </a:r>
            <a:endParaRPr lang="nl-BE" sz="1100" dirty="0"/>
          </a:p>
        </p:txBody>
      </p:sp>
      <p:sp>
        <p:nvSpPr>
          <p:cNvPr id="12" name="TextBox 11">
            <a:extLst>
              <a:ext uri="{FF2B5EF4-FFF2-40B4-BE49-F238E27FC236}">
                <a16:creationId xmlns:a16="http://schemas.microsoft.com/office/drawing/2014/main" id="{647E02E6-AFA3-5B19-58B0-BBB9FC2D2848}"/>
              </a:ext>
            </a:extLst>
          </p:cNvPr>
          <p:cNvSpPr txBox="1"/>
          <p:nvPr/>
        </p:nvSpPr>
        <p:spPr>
          <a:xfrm>
            <a:off x="1190017" y="1688071"/>
            <a:ext cx="3346315" cy="369332"/>
          </a:xfrm>
          <a:prstGeom prst="rect">
            <a:avLst/>
          </a:prstGeom>
          <a:noFill/>
        </p:spPr>
        <p:txBody>
          <a:bodyPr wrap="square" rtlCol="0">
            <a:spAutoFit/>
          </a:bodyPr>
          <a:lstStyle/>
          <a:p>
            <a:r>
              <a:rPr lang="nl-BE" b="1" u="sng" dirty="0"/>
              <a:t>Interface-definitie:</a:t>
            </a:r>
          </a:p>
        </p:txBody>
      </p:sp>
      <p:sp>
        <p:nvSpPr>
          <p:cNvPr id="13" name="TextBox 12">
            <a:extLst>
              <a:ext uri="{FF2B5EF4-FFF2-40B4-BE49-F238E27FC236}">
                <a16:creationId xmlns:a16="http://schemas.microsoft.com/office/drawing/2014/main" id="{8C6F6AC4-50B7-7318-D4E0-6456270687D8}"/>
              </a:ext>
            </a:extLst>
          </p:cNvPr>
          <p:cNvSpPr txBox="1"/>
          <p:nvPr/>
        </p:nvSpPr>
        <p:spPr>
          <a:xfrm>
            <a:off x="1190016" y="3143992"/>
            <a:ext cx="3346315" cy="369332"/>
          </a:xfrm>
          <a:prstGeom prst="rect">
            <a:avLst/>
          </a:prstGeom>
          <a:noFill/>
        </p:spPr>
        <p:txBody>
          <a:bodyPr wrap="square" rtlCol="0">
            <a:spAutoFit/>
          </a:bodyPr>
          <a:lstStyle/>
          <a:p>
            <a:r>
              <a:rPr lang="nl-BE" b="1" u="sng" dirty="0"/>
              <a:t>Gebruik van interface:</a:t>
            </a:r>
          </a:p>
        </p:txBody>
      </p:sp>
      <p:sp>
        <p:nvSpPr>
          <p:cNvPr id="14" name="TextBox 13">
            <a:extLst>
              <a:ext uri="{FF2B5EF4-FFF2-40B4-BE49-F238E27FC236}">
                <a16:creationId xmlns:a16="http://schemas.microsoft.com/office/drawing/2014/main" id="{4AF44E23-C265-A48C-CD87-62CD425C9BB3}"/>
              </a:ext>
            </a:extLst>
          </p:cNvPr>
          <p:cNvSpPr txBox="1"/>
          <p:nvPr/>
        </p:nvSpPr>
        <p:spPr>
          <a:xfrm>
            <a:off x="6096000" y="2200642"/>
            <a:ext cx="3346315" cy="369332"/>
          </a:xfrm>
          <a:prstGeom prst="rect">
            <a:avLst/>
          </a:prstGeom>
          <a:noFill/>
        </p:spPr>
        <p:txBody>
          <a:bodyPr wrap="square" rtlCol="0">
            <a:spAutoFit/>
          </a:bodyPr>
          <a:lstStyle/>
          <a:p>
            <a:r>
              <a:rPr lang="nl-BE" b="1" u="sng" dirty="0"/>
              <a:t>Initialisatie van klasse:</a:t>
            </a:r>
          </a:p>
        </p:txBody>
      </p:sp>
    </p:spTree>
    <p:extLst>
      <p:ext uri="{BB962C8B-B14F-4D97-AF65-F5344CB8AC3E}">
        <p14:creationId xmlns:p14="http://schemas.microsoft.com/office/powerpoint/2010/main" val="2940504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AC43-F5E2-3201-96D2-4BF42CDDE458}"/>
              </a:ext>
            </a:extLst>
          </p:cNvPr>
          <p:cNvSpPr>
            <a:spLocks noGrp="1"/>
          </p:cNvSpPr>
          <p:nvPr>
            <p:ph type="title"/>
          </p:nvPr>
        </p:nvSpPr>
        <p:spPr/>
        <p:txBody>
          <a:bodyPr/>
          <a:lstStyle/>
          <a:p>
            <a:r>
              <a:rPr lang="nl-BE" dirty="0"/>
              <a:t>Waarom interfaces?</a:t>
            </a:r>
          </a:p>
        </p:txBody>
      </p:sp>
      <p:sp>
        <p:nvSpPr>
          <p:cNvPr id="3" name="Footer Placeholder 2">
            <a:extLst>
              <a:ext uri="{FF2B5EF4-FFF2-40B4-BE49-F238E27FC236}">
                <a16:creationId xmlns:a16="http://schemas.microsoft.com/office/drawing/2014/main" id="{7EDEFA3C-FFE4-A7CB-7F78-64D4BC98EAF6}"/>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05B9A0C2-1EED-2E8A-604E-56B7B5D3F71C}"/>
              </a:ext>
            </a:extLst>
          </p:cNvPr>
          <p:cNvSpPr>
            <a:spLocks noGrp="1"/>
          </p:cNvSpPr>
          <p:nvPr>
            <p:ph type="sldNum" sz="quarter" idx="12"/>
          </p:nvPr>
        </p:nvSpPr>
        <p:spPr/>
        <p:txBody>
          <a:bodyPr/>
          <a:lstStyle/>
          <a:p>
            <a:fld id="{FF88DA20-ED00-471C-9170-60F590CB400A}" type="slidenum">
              <a:rPr lang="nl-BE" smtClean="0"/>
              <a:t>47</a:t>
            </a:fld>
            <a:endParaRPr lang="nl-BE"/>
          </a:p>
        </p:txBody>
      </p:sp>
      <p:sp>
        <p:nvSpPr>
          <p:cNvPr id="5" name="Text Placeholder 4">
            <a:extLst>
              <a:ext uri="{FF2B5EF4-FFF2-40B4-BE49-F238E27FC236}">
                <a16:creationId xmlns:a16="http://schemas.microsoft.com/office/drawing/2014/main" id="{D3D5C6F2-9A05-9D72-19BC-16ACAC5D0101}"/>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D697C266-79BB-104A-53BC-DA4C9FAEF927}"/>
              </a:ext>
            </a:extLst>
          </p:cNvPr>
          <p:cNvSpPr>
            <a:spLocks noGrp="1"/>
          </p:cNvSpPr>
          <p:nvPr>
            <p:ph type="body" sz="quarter" idx="14"/>
          </p:nvPr>
        </p:nvSpPr>
        <p:spPr>
          <a:xfrm>
            <a:off x="746362" y="1274778"/>
            <a:ext cx="10874375" cy="3605213"/>
          </a:xfrm>
        </p:spPr>
        <p:txBody>
          <a:bodyPr/>
          <a:lstStyle/>
          <a:p>
            <a:r>
              <a:rPr lang="nl-BE" sz="2400" b="1" dirty="0"/>
              <a:t>Stel: </a:t>
            </a:r>
            <a:r>
              <a:rPr lang="nl-BE" sz="2400" dirty="0"/>
              <a:t>je maakt een eenvoudige afstandsbediening waarmee je apparaten kunt aan – en uitzetten. Ook hiervoor kan je gebruik maken van interfaces:</a:t>
            </a:r>
          </a:p>
        </p:txBody>
      </p:sp>
      <p:sp>
        <p:nvSpPr>
          <p:cNvPr id="7" name="TextBox 6">
            <a:extLst>
              <a:ext uri="{FF2B5EF4-FFF2-40B4-BE49-F238E27FC236}">
                <a16:creationId xmlns:a16="http://schemas.microsoft.com/office/drawing/2014/main" id="{2FFB2DBC-EB85-5B84-A96A-D0AE9FE02693}"/>
              </a:ext>
            </a:extLst>
          </p:cNvPr>
          <p:cNvSpPr txBox="1"/>
          <p:nvPr/>
        </p:nvSpPr>
        <p:spPr>
          <a:xfrm>
            <a:off x="922613" y="3044279"/>
            <a:ext cx="3125248" cy="769441"/>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interface</a:t>
            </a:r>
            <a:r>
              <a:rPr lang="nl-BE" sz="1100" dirty="0">
                <a:solidFill>
                  <a:srgbClr val="000000"/>
                </a:solidFill>
                <a:latin typeface="Cascadia Mono" panose="020B0609020000020004" pitchFamily="49" charset="0"/>
              </a:rPr>
              <a:t> </a:t>
            </a:r>
            <a:r>
              <a:rPr lang="nl-BE" sz="1100" dirty="0" err="1">
                <a:solidFill>
                  <a:srgbClr val="2B91AF"/>
                </a:solidFill>
                <a:latin typeface="Cascadia Mono" panose="020B0609020000020004" pitchFamily="49" charset="0"/>
              </a:rPr>
              <a:t>IApparaat</a:t>
            </a:r>
            <a:r>
              <a:rPr lang="nl-BE" sz="1100" dirty="0">
                <a:solidFill>
                  <a:srgbClr val="000000"/>
                </a:solidFill>
                <a:latin typeface="Cascadia Mono" panose="020B0609020000020004" pitchFamily="49" charset="0"/>
              </a:rPr>
              <a:t> {</a:t>
            </a:r>
          </a:p>
          <a:p>
            <a:r>
              <a:rPr lang="nl-BE" sz="1100" dirty="0">
                <a:solidFill>
                  <a:srgbClr val="0000FF"/>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ZetAan</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ZetUit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endParaRPr lang="nl-BE" sz="1100" dirty="0"/>
          </a:p>
        </p:txBody>
      </p:sp>
      <p:sp>
        <p:nvSpPr>
          <p:cNvPr id="8" name="TextBox 7">
            <a:extLst>
              <a:ext uri="{FF2B5EF4-FFF2-40B4-BE49-F238E27FC236}">
                <a16:creationId xmlns:a16="http://schemas.microsoft.com/office/drawing/2014/main" id="{C2E2A017-B14F-F406-8308-F0240796125B}"/>
              </a:ext>
            </a:extLst>
          </p:cNvPr>
          <p:cNvSpPr txBox="1"/>
          <p:nvPr/>
        </p:nvSpPr>
        <p:spPr>
          <a:xfrm>
            <a:off x="922613" y="2637582"/>
            <a:ext cx="3346315" cy="369332"/>
          </a:xfrm>
          <a:prstGeom prst="rect">
            <a:avLst/>
          </a:prstGeom>
          <a:noFill/>
        </p:spPr>
        <p:txBody>
          <a:bodyPr wrap="square" rtlCol="0">
            <a:spAutoFit/>
          </a:bodyPr>
          <a:lstStyle/>
          <a:p>
            <a:r>
              <a:rPr lang="nl-BE" b="1" u="sng" dirty="0"/>
              <a:t>Interface-definitie:</a:t>
            </a:r>
          </a:p>
        </p:txBody>
      </p:sp>
      <p:sp>
        <p:nvSpPr>
          <p:cNvPr id="9" name="TextBox 8">
            <a:extLst>
              <a:ext uri="{FF2B5EF4-FFF2-40B4-BE49-F238E27FC236}">
                <a16:creationId xmlns:a16="http://schemas.microsoft.com/office/drawing/2014/main" id="{96C3E5D6-B785-9771-C435-2D9FE53E724D}"/>
              </a:ext>
            </a:extLst>
          </p:cNvPr>
          <p:cNvSpPr txBox="1"/>
          <p:nvPr/>
        </p:nvSpPr>
        <p:spPr>
          <a:xfrm>
            <a:off x="5714715" y="2749351"/>
            <a:ext cx="5119418" cy="3308598"/>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Televisie</a:t>
            </a:r>
            <a:r>
              <a:rPr lang="nl-BE" sz="1100" dirty="0">
                <a:solidFill>
                  <a:srgbClr val="000000"/>
                </a:solidFill>
                <a:latin typeface="Cascadia Mono" panose="020B0609020000020004" pitchFamily="49" charset="0"/>
              </a:rPr>
              <a:t> : </a:t>
            </a:r>
            <a:r>
              <a:rPr lang="nl-BE" sz="1100" dirty="0" err="1">
                <a:solidFill>
                  <a:schemeClr val="accent3">
                    <a:lumMod val="75000"/>
                  </a:schemeClr>
                </a:solidFill>
                <a:latin typeface="Cascadia Mono" panose="020B0609020000020004" pitchFamily="49" charset="0"/>
              </a:rPr>
              <a:t>IApparaat</a:t>
            </a:r>
            <a:r>
              <a:rPr lang="nl-BE" sz="1100" dirty="0">
                <a:solidFill>
                  <a:srgbClr val="000000"/>
                </a:solidFill>
                <a:latin typeface="Cascadia Mono" panose="020B0609020000020004" pitchFamily="49" charset="0"/>
              </a:rPr>
              <a:t> {</a:t>
            </a: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ZetAan</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"Televisie staat aan"</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ZetUit</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"Televisie staat uit"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Radio</a:t>
            </a:r>
            <a:r>
              <a:rPr lang="nl-BE" sz="1100" dirty="0">
                <a:solidFill>
                  <a:srgbClr val="000000"/>
                </a:solidFill>
                <a:latin typeface="Cascadia Mono" panose="020B0609020000020004" pitchFamily="49" charset="0"/>
              </a:rPr>
              <a:t> : </a:t>
            </a:r>
            <a:r>
              <a:rPr lang="nl-BE" sz="1100" dirty="0" err="1">
                <a:solidFill>
                  <a:schemeClr val="accent3">
                    <a:lumMod val="75000"/>
                  </a:schemeClr>
                </a:solidFill>
                <a:latin typeface="Cascadia Mono" panose="020B0609020000020004" pitchFamily="49" charset="0"/>
              </a:rPr>
              <a:t>IApparaat</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ZetAan</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"Radio staat aan"</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ZetUit</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"Radio staat uit"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10" name="TextBox 9">
            <a:extLst>
              <a:ext uri="{FF2B5EF4-FFF2-40B4-BE49-F238E27FC236}">
                <a16:creationId xmlns:a16="http://schemas.microsoft.com/office/drawing/2014/main" id="{0D5730B3-0E1B-41E3-2A73-CBA6B042A349}"/>
              </a:ext>
            </a:extLst>
          </p:cNvPr>
          <p:cNvSpPr txBox="1"/>
          <p:nvPr/>
        </p:nvSpPr>
        <p:spPr>
          <a:xfrm>
            <a:off x="5714715" y="2358423"/>
            <a:ext cx="3346315" cy="369332"/>
          </a:xfrm>
          <a:prstGeom prst="rect">
            <a:avLst/>
          </a:prstGeom>
          <a:noFill/>
        </p:spPr>
        <p:txBody>
          <a:bodyPr wrap="square" rtlCol="0">
            <a:spAutoFit/>
          </a:bodyPr>
          <a:lstStyle/>
          <a:p>
            <a:r>
              <a:rPr lang="nl-BE" b="1" u="sng" dirty="0"/>
              <a:t>Implementaties:</a:t>
            </a:r>
          </a:p>
        </p:txBody>
      </p:sp>
    </p:spTree>
    <p:extLst>
      <p:ext uri="{BB962C8B-B14F-4D97-AF65-F5344CB8AC3E}">
        <p14:creationId xmlns:p14="http://schemas.microsoft.com/office/powerpoint/2010/main" val="1287844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3121-F9A6-92E7-E59F-BD92D9390551}"/>
              </a:ext>
            </a:extLst>
          </p:cNvPr>
          <p:cNvSpPr>
            <a:spLocks noGrp="1"/>
          </p:cNvSpPr>
          <p:nvPr>
            <p:ph type="title"/>
          </p:nvPr>
        </p:nvSpPr>
        <p:spPr/>
        <p:txBody>
          <a:bodyPr/>
          <a:lstStyle/>
          <a:p>
            <a:r>
              <a:rPr lang="nl-BE" dirty="0"/>
              <a:t>Waarom interfaces?</a:t>
            </a:r>
          </a:p>
        </p:txBody>
      </p:sp>
      <p:sp>
        <p:nvSpPr>
          <p:cNvPr id="3" name="Footer Placeholder 2">
            <a:extLst>
              <a:ext uri="{FF2B5EF4-FFF2-40B4-BE49-F238E27FC236}">
                <a16:creationId xmlns:a16="http://schemas.microsoft.com/office/drawing/2014/main" id="{CA7B7AF3-C62E-26DA-9A32-EF8003BD5663}"/>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6296172B-8B33-FF69-A88C-4E5396809D47}"/>
              </a:ext>
            </a:extLst>
          </p:cNvPr>
          <p:cNvSpPr>
            <a:spLocks noGrp="1"/>
          </p:cNvSpPr>
          <p:nvPr>
            <p:ph type="sldNum" sz="quarter" idx="12"/>
          </p:nvPr>
        </p:nvSpPr>
        <p:spPr/>
        <p:txBody>
          <a:bodyPr/>
          <a:lstStyle/>
          <a:p>
            <a:fld id="{FF88DA20-ED00-471C-9170-60F590CB400A}" type="slidenum">
              <a:rPr lang="nl-BE" smtClean="0"/>
              <a:t>48</a:t>
            </a:fld>
            <a:endParaRPr lang="nl-BE"/>
          </a:p>
        </p:txBody>
      </p:sp>
      <p:sp>
        <p:nvSpPr>
          <p:cNvPr id="5" name="Text Placeholder 4">
            <a:extLst>
              <a:ext uri="{FF2B5EF4-FFF2-40B4-BE49-F238E27FC236}">
                <a16:creationId xmlns:a16="http://schemas.microsoft.com/office/drawing/2014/main" id="{B12494A6-4D22-FEDF-571D-715F799F7E1F}"/>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18676042-2DDF-E601-3312-1F1C138FD2AB}"/>
              </a:ext>
            </a:extLst>
          </p:cNvPr>
          <p:cNvSpPr>
            <a:spLocks noGrp="1"/>
          </p:cNvSpPr>
          <p:nvPr>
            <p:ph type="body" sz="quarter" idx="14"/>
          </p:nvPr>
        </p:nvSpPr>
        <p:spPr>
          <a:xfrm>
            <a:off x="660517" y="1393014"/>
            <a:ext cx="10874375" cy="447395"/>
          </a:xfrm>
        </p:spPr>
        <p:txBody>
          <a:bodyPr/>
          <a:lstStyle/>
          <a:p>
            <a:r>
              <a:rPr lang="nl-BE" sz="2400" dirty="0"/>
              <a:t>(vervolg)</a:t>
            </a:r>
          </a:p>
        </p:txBody>
      </p:sp>
      <p:sp>
        <p:nvSpPr>
          <p:cNvPr id="8" name="TextBox 7">
            <a:extLst>
              <a:ext uri="{FF2B5EF4-FFF2-40B4-BE49-F238E27FC236}">
                <a16:creationId xmlns:a16="http://schemas.microsoft.com/office/drawing/2014/main" id="{8246A4B8-3CF2-7A0A-859C-128022D06558}"/>
              </a:ext>
            </a:extLst>
          </p:cNvPr>
          <p:cNvSpPr txBox="1"/>
          <p:nvPr/>
        </p:nvSpPr>
        <p:spPr>
          <a:xfrm>
            <a:off x="790697" y="2385591"/>
            <a:ext cx="4978038" cy="2631490"/>
          </a:xfrm>
          <a:prstGeom prst="rect">
            <a:avLst/>
          </a:prstGeom>
          <a:noFill/>
          <a:ln>
            <a:solidFill>
              <a:schemeClr val="tx2"/>
            </a:solidFill>
          </a:ln>
        </p:spPr>
        <p:txBody>
          <a:bodyPr wrap="square">
            <a:spAutoFit/>
          </a:bodyPr>
          <a:lstStyle/>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Afstandsbediening</a:t>
            </a:r>
            <a:r>
              <a:rPr lang="nl-BE" sz="1100" dirty="0">
                <a:solidFill>
                  <a:srgbClr val="000000"/>
                </a:solidFill>
                <a:latin typeface="Cascadia Mono" panose="020B0609020000020004" pitchFamily="49" charset="0"/>
              </a:rPr>
              <a:t> {</a:t>
            </a:r>
          </a:p>
          <a:p>
            <a:r>
              <a:rPr lang="nl-BE" sz="1100" dirty="0">
                <a:solidFill>
                  <a:srgbClr val="0000FF"/>
                </a:solidFill>
                <a:latin typeface="Cascadia Mono" panose="020B0609020000020004" pitchFamily="49" charset="0"/>
              </a:rPr>
              <a:t>     private</a:t>
            </a:r>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IApparaat</a:t>
            </a:r>
            <a:r>
              <a:rPr lang="nl-BE" sz="1100" dirty="0">
                <a:solidFill>
                  <a:srgbClr val="000000"/>
                </a:solidFill>
                <a:latin typeface="Cascadia Mono" panose="020B0609020000020004" pitchFamily="49" charset="0"/>
              </a:rPr>
              <a:t> _apparaat;</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Afstandsbediening</a:t>
            </a:r>
            <a:r>
              <a:rPr lang="nl-BE" sz="1100" dirty="0">
                <a:solidFill>
                  <a:srgbClr val="000000"/>
                </a:solidFill>
                <a:latin typeface="Cascadia Mono" panose="020B0609020000020004" pitchFamily="49" charset="0"/>
              </a:rPr>
              <a:t>(</a:t>
            </a:r>
            <a:r>
              <a:rPr lang="nl-BE" sz="1100" dirty="0" err="1">
                <a:solidFill>
                  <a:schemeClr val="accent3">
                    <a:lumMod val="75000"/>
                  </a:schemeClr>
                </a:solidFill>
                <a:latin typeface="Cascadia Mono" panose="020B0609020000020004" pitchFamily="49" charset="0"/>
              </a:rPr>
              <a:t>IApparaat</a:t>
            </a:r>
            <a:r>
              <a:rPr lang="nl-BE" sz="1100" dirty="0">
                <a:solidFill>
                  <a:srgbClr val="000000"/>
                </a:solidFill>
                <a:latin typeface="Cascadia Mono" panose="020B0609020000020004" pitchFamily="49" charset="0"/>
              </a:rPr>
              <a:t> apparaat) {</a:t>
            </a:r>
          </a:p>
          <a:p>
            <a:r>
              <a:rPr lang="nl-BE" sz="1100" dirty="0">
                <a:solidFill>
                  <a:srgbClr val="000000"/>
                </a:solidFill>
                <a:latin typeface="Cascadia Mono" panose="020B0609020000020004" pitchFamily="49" charset="0"/>
              </a:rPr>
              <a:t>         _apparaat = apparaat;</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DrukOpAanKnop</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_</a:t>
            </a:r>
            <a:r>
              <a:rPr lang="nl-BE" sz="1100" dirty="0" err="1">
                <a:solidFill>
                  <a:srgbClr val="000000"/>
                </a:solidFill>
                <a:latin typeface="Cascadia Mono" panose="020B0609020000020004" pitchFamily="49" charset="0"/>
              </a:rPr>
              <a:t>apparaat.</a:t>
            </a:r>
            <a:r>
              <a:rPr lang="nl-BE" sz="1100" dirty="0" err="1">
                <a:solidFill>
                  <a:schemeClr val="accent6">
                    <a:lumMod val="75000"/>
                  </a:schemeClr>
                </a:solidFill>
                <a:latin typeface="Cascadia Mono" panose="020B0609020000020004" pitchFamily="49" charset="0"/>
              </a:rPr>
              <a:t>ZetAan</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DrukOpUitKnop</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_</a:t>
            </a:r>
            <a:r>
              <a:rPr lang="nl-BE" sz="1100" dirty="0" err="1">
                <a:solidFill>
                  <a:srgbClr val="000000"/>
                </a:solidFill>
                <a:latin typeface="Cascadia Mono" panose="020B0609020000020004" pitchFamily="49" charset="0"/>
              </a:rPr>
              <a:t>apparaat.</a:t>
            </a:r>
            <a:r>
              <a:rPr lang="nl-BE" sz="1100" dirty="0" err="1">
                <a:solidFill>
                  <a:schemeClr val="accent6">
                    <a:lumMod val="75000"/>
                  </a:schemeClr>
                </a:solidFill>
                <a:latin typeface="Cascadia Mono" panose="020B0609020000020004" pitchFamily="49" charset="0"/>
              </a:rPr>
              <a:t>ZetUit</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endParaRPr lang="nl-BE" sz="1100" dirty="0"/>
          </a:p>
        </p:txBody>
      </p:sp>
      <p:sp>
        <p:nvSpPr>
          <p:cNvPr id="9" name="TextBox 8">
            <a:extLst>
              <a:ext uri="{FF2B5EF4-FFF2-40B4-BE49-F238E27FC236}">
                <a16:creationId xmlns:a16="http://schemas.microsoft.com/office/drawing/2014/main" id="{7B5596E9-6CAA-093B-248D-EDCFFF371297}"/>
              </a:ext>
            </a:extLst>
          </p:cNvPr>
          <p:cNvSpPr txBox="1"/>
          <p:nvPr/>
        </p:nvSpPr>
        <p:spPr>
          <a:xfrm>
            <a:off x="6423265" y="2384820"/>
            <a:ext cx="4978038" cy="938719"/>
          </a:xfrm>
          <a:prstGeom prst="rect">
            <a:avLst/>
          </a:prstGeom>
          <a:noFill/>
          <a:ln>
            <a:solidFill>
              <a:schemeClr val="tx2"/>
            </a:solidFill>
          </a:ln>
        </p:spPr>
        <p:txBody>
          <a:bodyPr wrap="square">
            <a:spAutoFit/>
          </a:bodyPr>
          <a:lstStyle/>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IApparaat</a:t>
            </a:r>
            <a:r>
              <a:rPr lang="nl-BE" sz="1100" dirty="0">
                <a:solidFill>
                  <a:srgbClr val="000000"/>
                </a:solidFill>
                <a:latin typeface="Cascadia Mono" panose="020B0609020000020004" pitchFamily="49" charset="0"/>
              </a:rPr>
              <a:t> tv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Televisie</a:t>
            </a:r>
            <a:r>
              <a:rPr lang="nl-BE" sz="1100" dirty="0">
                <a:solidFill>
                  <a:srgbClr val="000000"/>
                </a:solidFill>
                <a:latin typeface="Cascadia Mono" panose="020B0609020000020004" pitchFamily="49" charset="0"/>
              </a:rPr>
              <a:t>();</a:t>
            </a:r>
          </a:p>
          <a:p>
            <a:r>
              <a:rPr lang="da-DK" sz="1100" dirty="0">
                <a:solidFill>
                  <a:srgbClr val="000000"/>
                </a:solidFill>
                <a:latin typeface="Cascadia Mono" panose="020B0609020000020004" pitchFamily="49" charset="0"/>
              </a:rPr>
              <a:t> </a:t>
            </a:r>
            <a:r>
              <a:rPr lang="da-DK" sz="1100" dirty="0">
                <a:solidFill>
                  <a:schemeClr val="accent3">
                    <a:lumMod val="75000"/>
                  </a:schemeClr>
                </a:solidFill>
                <a:latin typeface="Cascadia Mono" panose="020B0609020000020004" pitchFamily="49" charset="0"/>
              </a:rPr>
              <a:t>Afstandsbediening</a:t>
            </a:r>
            <a:r>
              <a:rPr lang="da-DK" sz="1100" dirty="0">
                <a:solidFill>
                  <a:srgbClr val="000000"/>
                </a:solidFill>
                <a:latin typeface="Cascadia Mono" panose="020B0609020000020004" pitchFamily="49" charset="0"/>
              </a:rPr>
              <a:t> afst = </a:t>
            </a:r>
            <a:r>
              <a:rPr lang="da-DK" sz="1100" dirty="0">
                <a:solidFill>
                  <a:srgbClr val="0000FF"/>
                </a:solidFill>
                <a:latin typeface="Cascadia Mono" panose="020B0609020000020004" pitchFamily="49" charset="0"/>
              </a:rPr>
              <a:t>new</a:t>
            </a:r>
            <a:r>
              <a:rPr lang="da-DK" sz="1100" dirty="0">
                <a:solidFill>
                  <a:srgbClr val="000000"/>
                </a:solidFill>
                <a:latin typeface="Cascadia Mono" panose="020B0609020000020004" pitchFamily="49" charset="0"/>
              </a:rPr>
              <a:t> </a:t>
            </a:r>
            <a:r>
              <a:rPr lang="da-DK" sz="1100" dirty="0">
                <a:solidFill>
                  <a:schemeClr val="accent3">
                    <a:lumMod val="75000"/>
                  </a:schemeClr>
                </a:solidFill>
                <a:latin typeface="Cascadia Mono" panose="020B0609020000020004" pitchFamily="49" charset="0"/>
              </a:rPr>
              <a:t>Afstandsbediening</a:t>
            </a:r>
            <a:r>
              <a:rPr lang="da-DK" sz="1100" dirty="0">
                <a:solidFill>
                  <a:srgbClr val="000000"/>
                </a:solidFill>
                <a:latin typeface="Cascadia Mono" panose="020B0609020000020004" pitchFamily="49" charset="0"/>
              </a:rPr>
              <a:t>(tv);</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afst.</a:t>
            </a:r>
            <a:r>
              <a:rPr lang="nl-BE" sz="1100" dirty="0" err="1">
                <a:solidFill>
                  <a:schemeClr val="accent6">
                    <a:lumMod val="75000"/>
                  </a:schemeClr>
                </a:solidFill>
                <a:latin typeface="Cascadia Mono" panose="020B0609020000020004" pitchFamily="49" charset="0"/>
              </a:rPr>
              <a:t>DrukOpAanKnop</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afst.</a:t>
            </a:r>
            <a:r>
              <a:rPr lang="nl-BE" sz="1100" dirty="0" err="1">
                <a:solidFill>
                  <a:schemeClr val="accent6">
                    <a:lumMod val="75000"/>
                  </a:schemeClr>
                </a:solidFill>
                <a:latin typeface="Cascadia Mono" panose="020B0609020000020004" pitchFamily="49" charset="0"/>
              </a:rPr>
              <a:t>DrukOpUitKnop</a:t>
            </a:r>
            <a:r>
              <a:rPr lang="nl-BE" sz="1100" dirty="0">
                <a:solidFill>
                  <a:srgbClr val="000000"/>
                </a:solidFill>
                <a:latin typeface="Cascadia Mono" panose="020B0609020000020004" pitchFamily="49" charset="0"/>
              </a:rPr>
              <a:t>();</a:t>
            </a:r>
            <a:endParaRPr lang="nl-BE" sz="1100" dirty="0"/>
          </a:p>
        </p:txBody>
      </p:sp>
      <p:sp>
        <p:nvSpPr>
          <p:cNvPr id="10" name="TextBox 9">
            <a:extLst>
              <a:ext uri="{FF2B5EF4-FFF2-40B4-BE49-F238E27FC236}">
                <a16:creationId xmlns:a16="http://schemas.microsoft.com/office/drawing/2014/main" id="{AD40DDC4-F2D9-176D-FF4F-67E06551862D}"/>
              </a:ext>
            </a:extLst>
          </p:cNvPr>
          <p:cNvSpPr txBox="1"/>
          <p:nvPr/>
        </p:nvSpPr>
        <p:spPr>
          <a:xfrm>
            <a:off x="6423265" y="3867950"/>
            <a:ext cx="4978038" cy="938719"/>
          </a:xfrm>
          <a:prstGeom prst="rect">
            <a:avLst/>
          </a:prstGeom>
          <a:noFill/>
          <a:ln>
            <a:solidFill>
              <a:schemeClr val="tx2"/>
            </a:solidFill>
          </a:ln>
        </p:spPr>
        <p:txBody>
          <a:bodyPr wrap="square">
            <a:spAutoFit/>
          </a:bodyPr>
          <a:lstStyle/>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IApparaat</a:t>
            </a:r>
            <a:r>
              <a:rPr lang="nl-BE" sz="1100" dirty="0">
                <a:solidFill>
                  <a:srgbClr val="000000"/>
                </a:solidFill>
                <a:latin typeface="Cascadia Mono" panose="020B0609020000020004" pitchFamily="49" charset="0"/>
              </a:rPr>
              <a:t> radio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Radio</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Afstandsbediening</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afst</a:t>
            </a:r>
            <a:r>
              <a:rPr lang="nl-BE" sz="1100" dirty="0">
                <a:solidFill>
                  <a:srgbClr val="000000"/>
                </a:solidFill>
                <a:latin typeface="Cascadia Mono" panose="020B0609020000020004" pitchFamily="49" charset="0"/>
              </a:rPr>
              <a:t>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Afstandsbediening</a:t>
            </a:r>
            <a:r>
              <a:rPr lang="nl-BE" sz="1100" dirty="0">
                <a:solidFill>
                  <a:srgbClr val="000000"/>
                </a:solidFill>
                <a:latin typeface="Cascadia Mono" panose="020B0609020000020004" pitchFamily="49" charset="0"/>
              </a:rPr>
              <a:t>(radio);</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afst.</a:t>
            </a:r>
            <a:r>
              <a:rPr lang="nl-BE" sz="1100" dirty="0" err="1">
                <a:solidFill>
                  <a:schemeClr val="accent6">
                    <a:lumMod val="75000"/>
                  </a:schemeClr>
                </a:solidFill>
                <a:latin typeface="Cascadia Mono" panose="020B0609020000020004" pitchFamily="49" charset="0"/>
              </a:rPr>
              <a:t>DrukOpAanKnop</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afst.</a:t>
            </a:r>
            <a:r>
              <a:rPr lang="nl-BE" sz="1100" dirty="0" err="1">
                <a:solidFill>
                  <a:schemeClr val="accent6">
                    <a:lumMod val="75000"/>
                  </a:schemeClr>
                </a:solidFill>
                <a:latin typeface="Cascadia Mono" panose="020B0609020000020004" pitchFamily="49" charset="0"/>
              </a:rPr>
              <a:t>DrukOpUitKnop</a:t>
            </a:r>
            <a:r>
              <a:rPr lang="nl-BE" sz="1100" dirty="0">
                <a:solidFill>
                  <a:srgbClr val="000000"/>
                </a:solidFill>
                <a:latin typeface="Cascadia Mono" panose="020B0609020000020004" pitchFamily="49" charset="0"/>
              </a:rPr>
              <a:t>();</a:t>
            </a:r>
            <a:endParaRPr lang="nl-BE" sz="1100" dirty="0"/>
          </a:p>
        </p:txBody>
      </p:sp>
      <p:sp>
        <p:nvSpPr>
          <p:cNvPr id="11" name="TextBox 10">
            <a:extLst>
              <a:ext uri="{FF2B5EF4-FFF2-40B4-BE49-F238E27FC236}">
                <a16:creationId xmlns:a16="http://schemas.microsoft.com/office/drawing/2014/main" id="{58EB33AA-D88D-1501-1A8B-B4C10E4E4036}"/>
              </a:ext>
            </a:extLst>
          </p:cNvPr>
          <p:cNvSpPr txBox="1"/>
          <p:nvPr/>
        </p:nvSpPr>
        <p:spPr>
          <a:xfrm>
            <a:off x="790697" y="5351080"/>
            <a:ext cx="10744195" cy="369332"/>
          </a:xfrm>
          <a:prstGeom prst="rect">
            <a:avLst/>
          </a:prstGeom>
          <a:noFill/>
        </p:spPr>
        <p:txBody>
          <a:bodyPr wrap="square" rtlCol="0">
            <a:spAutoFit/>
          </a:bodyPr>
          <a:lstStyle/>
          <a:p>
            <a:r>
              <a:rPr lang="nl-BE" dirty="0"/>
              <a:t>Klasse Afstandsbediening werkt zowel met Televisie als met Radio, zonder wijzigingen aan de klasse zélf! </a:t>
            </a:r>
            <a:r>
              <a:rPr lang="nl-BE" dirty="0">
                <a:sym typeface="Wingdings" panose="05000000000000000000" pitchFamily="2" charset="2"/>
              </a:rPr>
              <a:t></a:t>
            </a:r>
            <a:endParaRPr lang="nl-BE" dirty="0"/>
          </a:p>
        </p:txBody>
      </p:sp>
    </p:spTree>
    <p:extLst>
      <p:ext uri="{BB962C8B-B14F-4D97-AF65-F5344CB8AC3E}">
        <p14:creationId xmlns:p14="http://schemas.microsoft.com/office/powerpoint/2010/main" val="39741404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DC9E-7405-C94C-16DD-5A018FC9820C}"/>
              </a:ext>
            </a:extLst>
          </p:cNvPr>
          <p:cNvSpPr>
            <a:spLocks noGrp="1"/>
          </p:cNvSpPr>
          <p:nvPr>
            <p:ph type="title"/>
          </p:nvPr>
        </p:nvSpPr>
        <p:spPr/>
        <p:txBody>
          <a:bodyPr/>
          <a:lstStyle/>
          <a:p>
            <a:r>
              <a:rPr lang="nl-BE" dirty="0" err="1"/>
              <a:t>IEnumerable</a:t>
            </a:r>
            <a:endParaRPr lang="nl-BE" dirty="0"/>
          </a:p>
        </p:txBody>
      </p:sp>
      <p:sp>
        <p:nvSpPr>
          <p:cNvPr id="3" name="Text Placeholder 2">
            <a:extLst>
              <a:ext uri="{FF2B5EF4-FFF2-40B4-BE49-F238E27FC236}">
                <a16:creationId xmlns:a16="http://schemas.microsoft.com/office/drawing/2014/main" id="{2647E0E4-B1F2-BC5D-C3D4-B7CCC3E670E7}"/>
              </a:ext>
            </a:extLst>
          </p:cNvPr>
          <p:cNvSpPr>
            <a:spLocks noGrp="1"/>
          </p:cNvSpPr>
          <p:nvPr>
            <p:ph type="body" idx="1"/>
          </p:nvPr>
        </p:nvSpPr>
        <p:spPr/>
        <p:txBody>
          <a:bodyPr/>
          <a:lstStyle/>
          <a:p>
            <a:endParaRPr lang="nl-BE"/>
          </a:p>
        </p:txBody>
      </p:sp>
      <p:sp>
        <p:nvSpPr>
          <p:cNvPr id="4" name="Footer Placeholder 3">
            <a:extLst>
              <a:ext uri="{FF2B5EF4-FFF2-40B4-BE49-F238E27FC236}">
                <a16:creationId xmlns:a16="http://schemas.microsoft.com/office/drawing/2014/main" id="{F9C47AC4-5E54-CB7E-B1E7-BF7B30D54C20}"/>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2FE082D5-2FE9-36C4-0026-3BAE6E0E4793}"/>
              </a:ext>
            </a:extLst>
          </p:cNvPr>
          <p:cNvSpPr>
            <a:spLocks noGrp="1"/>
          </p:cNvSpPr>
          <p:nvPr>
            <p:ph type="sldNum" sz="quarter" idx="12"/>
          </p:nvPr>
        </p:nvSpPr>
        <p:spPr/>
        <p:txBody>
          <a:bodyPr/>
          <a:lstStyle/>
          <a:p>
            <a:fld id="{FF88DA20-ED00-471C-9170-60F590CB400A}" type="slidenum">
              <a:rPr lang="nl-BE" smtClean="0"/>
              <a:pPr/>
              <a:t>49</a:t>
            </a:fld>
            <a:endParaRPr lang="nl-BE"/>
          </a:p>
        </p:txBody>
      </p:sp>
      <p:sp>
        <p:nvSpPr>
          <p:cNvPr id="6" name="Text Placeholder 5">
            <a:extLst>
              <a:ext uri="{FF2B5EF4-FFF2-40B4-BE49-F238E27FC236}">
                <a16:creationId xmlns:a16="http://schemas.microsoft.com/office/drawing/2014/main" id="{9B0F6856-4417-1FBA-4FE3-76B3320A1C7C}"/>
              </a:ext>
            </a:extLst>
          </p:cNvPr>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112314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B78B-E6B8-AE92-90A0-9FB30BC26C0B}"/>
              </a:ext>
            </a:extLst>
          </p:cNvPr>
          <p:cNvSpPr>
            <a:spLocks noGrp="1"/>
          </p:cNvSpPr>
          <p:nvPr>
            <p:ph type="title"/>
          </p:nvPr>
        </p:nvSpPr>
        <p:spPr/>
        <p:txBody>
          <a:bodyPr/>
          <a:lstStyle/>
          <a:p>
            <a:r>
              <a:rPr lang="nl-BE" dirty="0"/>
              <a:t>Verschil klassen en objecten</a:t>
            </a:r>
          </a:p>
        </p:txBody>
      </p:sp>
      <p:sp>
        <p:nvSpPr>
          <p:cNvPr id="3" name="Footer Placeholder 2">
            <a:extLst>
              <a:ext uri="{FF2B5EF4-FFF2-40B4-BE49-F238E27FC236}">
                <a16:creationId xmlns:a16="http://schemas.microsoft.com/office/drawing/2014/main" id="{BC6B634E-CE5B-95D0-12EB-03A1F124DEE7}"/>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82BEEB5A-0611-4978-E3FA-9FBBE18B10A2}"/>
              </a:ext>
            </a:extLst>
          </p:cNvPr>
          <p:cNvSpPr>
            <a:spLocks noGrp="1"/>
          </p:cNvSpPr>
          <p:nvPr>
            <p:ph type="sldNum" sz="quarter" idx="12"/>
          </p:nvPr>
        </p:nvSpPr>
        <p:spPr/>
        <p:txBody>
          <a:bodyPr/>
          <a:lstStyle/>
          <a:p>
            <a:fld id="{FF88DA20-ED00-471C-9170-60F590CB400A}" type="slidenum">
              <a:rPr lang="nl-BE" smtClean="0"/>
              <a:t>5</a:t>
            </a:fld>
            <a:endParaRPr lang="nl-BE"/>
          </a:p>
        </p:txBody>
      </p:sp>
      <p:sp>
        <p:nvSpPr>
          <p:cNvPr id="5" name="Text Placeholder 4">
            <a:extLst>
              <a:ext uri="{FF2B5EF4-FFF2-40B4-BE49-F238E27FC236}">
                <a16:creationId xmlns:a16="http://schemas.microsoft.com/office/drawing/2014/main" id="{130C128D-D613-BB04-F412-5B8F93285F98}"/>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4847B6D1-BDC6-B12D-0683-E7D3B9A4CCC8}"/>
              </a:ext>
            </a:extLst>
          </p:cNvPr>
          <p:cNvSpPr>
            <a:spLocks noGrp="1"/>
          </p:cNvSpPr>
          <p:nvPr>
            <p:ph type="body" sz="quarter" idx="14"/>
          </p:nvPr>
        </p:nvSpPr>
        <p:spPr/>
        <p:txBody>
          <a:bodyPr/>
          <a:lstStyle/>
          <a:p>
            <a:r>
              <a:rPr lang="nl-BE" dirty="0"/>
              <a:t>Een klasse is een “blauwdruk” (= “sjabloon”) van een object</a:t>
            </a:r>
          </a:p>
          <a:p>
            <a:pPr lvl="1"/>
            <a:r>
              <a:rPr lang="nl-BE" dirty="0"/>
              <a:t>Een klasse </a:t>
            </a:r>
            <a:r>
              <a:rPr lang="nl-BE" b="1" dirty="0"/>
              <a:t>“weet” </a:t>
            </a:r>
            <a:r>
              <a:rPr lang="nl-BE" dirty="0"/>
              <a:t>dingen: data (in de vorm van </a:t>
            </a:r>
            <a:r>
              <a:rPr lang="nl-BE" dirty="0" err="1"/>
              <a:t>properties</a:t>
            </a:r>
            <a:r>
              <a:rPr lang="nl-BE" dirty="0"/>
              <a:t>)</a:t>
            </a:r>
          </a:p>
          <a:p>
            <a:pPr lvl="1"/>
            <a:r>
              <a:rPr lang="nl-BE" dirty="0"/>
              <a:t>Een klasse </a:t>
            </a:r>
            <a:r>
              <a:rPr lang="nl-BE" b="1" dirty="0"/>
              <a:t>“doet” </a:t>
            </a:r>
            <a:r>
              <a:rPr lang="nl-BE" dirty="0"/>
              <a:t>dingen: acties (in de vorm van methodes)</a:t>
            </a:r>
          </a:p>
          <a:p>
            <a:r>
              <a:rPr lang="nl-BE" dirty="0"/>
              <a:t>Een object is een specifieke instantie van een klasse</a:t>
            </a:r>
          </a:p>
          <a:p>
            <a:pPr lvl="1"/>
            <a:r>
              <a:rPr lang="nl-BE" dirty="0"/>
              <a:t>Elk object bevat </a:t>
            </a:r>
            <a:r>
              <a:rPr lang="nl-BE" dirty="0" err="1"/>
              <a:t>properties</a:t>
            </a:r>
            <a:r>
              <a:rPr lang="nl-BE" dirty="0"/>
              <a:t> en methodes die gedefinieerd werden in klasse</a:t>
            </a:r>
          </a:p>
          <a:p>
            <a:endParaRPr lang="nl-BE" dirty="0"/>
          </a:p>
        </p:txBody>
      </p:sp>
    </p:spTree>
    <p:extLst>
      <p:ext uri="{BB962C8B-B14F-4D97-AF65-F5344CB8AC3E}">
        <p14:creationId xmlns:p14="http://schemas.microsoft.com/office/powerpoint/2010/main" val="3923724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FD33-CA1A-FB41-70D8-94A0C8435455}"/>
              </a:ext>
            </a:extLst>
          </p:cNvPr>
          <p:cNvSpPr>
            <a:spLocks noGrp="1"/>
          </p:cNvSpPr>
          <p:nvPr>
            <p:ph type="title"/>
          </p:nvPr>
        </p:nvSpPr>
        <p:spPr/>
        <p:txBody>
          <a:bodyPr/>
          <a:lstStyle/>
          <a:p>
            <a:r>
              <a:rPr lang="nl-BE" dirty="0"/>
              <a:t>Wat is </a:t>
            </a:r>
            <a:r>
              <a:rPr lang="nl-BE" dirty="0" err="1"/>
              <a:t>IEnumerable</a:t>
            </a:r>
            <a:r>
              <a:rPr lang="nl-BE" dirty="0"/>
              <a:t>?</a:t>
            </a:r>
          </a:p>
        </p:txBody>
      </p:sp>
      <p:sp>
        <p:nvSpPr>
          <p:cNvPr id="3" name="Footer Placeholder 2">
            <a:extLst>
              <a:ext uri="{FF2B5EF4-FFF2-40B4-BE49-F238E27FC236}">
                <a16:creationId xmlns:a16="http://schemas.microsoft.com/office/drawing/2014/main" id="{01AB38CD-523B-3E0A-D70A-369C58D62461}"/>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4DE52C86-90D6-22A4-7D97-2958F6371117}"/>
              </a:ext>
            </a:extLst>
          </p:cNvPr>
          <p:cNvSpPr>
            <a:spLocks noGrp="1"/>
          </p:cNvSpPr>
          <p:nvPr>
            <p:ph type="sldNum" sz="quarter" idx="12"/>
          </p:nvPr>
        </p:nvSpPr>
        <p:spPr/>
        <p:txBody>
          <a:bodyPr/>
          <a:lstStyle/>
          <a:p>
            <a:fld id="{FF88DA20-ED00-471C-9170-60F590CB400A}" type="slidenum">
              <a:rPr lang="nl-BE" smtClean="0"/>
              <a:t>50</a:t>
            </a:fld>
            <a:endParaRPr lang="nl-BE"/>
          </a:p>
        </p:txBody>
      </p:sp>
      <p:sp>
        <p:nvSpPr>
          <p:cNvPr id="5" name="Text Placeholder 4">
            <a:extLst>
              <a:ext uri="{FF2B5EF4-FFF2-40B4-BE49-F238E27FC236}">
                <a16:creationId xmlns:a16="http://schemas.microsoft.com/office/drawing/2014/main" id="{AD168DD1-E2DC-BAA3-A662-C5A0B4DEEE29}"/>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505D84F9-D6C8-6DFB-3F24-9970CFB3BAE8}"/>
              </a:ext>
            </a:extLst>
          </p:cNvPr>
          <p:cNvSpPr>
            <a:spLocks noGrp="1"/>
          </p:cNvSpPr>
          <p:nvPr>
            <p:ph type="body" sz="quarter" idx="14"/>
          </p:nvPr>
        </p:nvSpPr>
        <p:spPr/>
        <p:txBody>
          <a:bodyPr/>
          <a:lstStyle/>
          <a:p>
            <a:r>
              <a:rPr lang="nl-BE" sz="2400" dirty="0" err="1">
                <a:latin typeface="Cascadia Mono" panose="020B0609020000020004" pitchFamily="49" charset="0"/>
                <a:cs typeface="Cascadia Mono" panose="020B0609020000020004" pitchFamily="49" charset="0"/>
              </a:rPr>
              <a:t>IEnumerable</a:t>
            </a:r>
            <a:r>
              <a:rPr lang="nl-BE" sz="2400" dirty="0">
                <a:latin typeface="Cascadia Mono" panose="020B0609020000020004" pitchFamily="49" charset="0"/>
                <a:cs typeface="Cascadia Mono" panose="020B0609020000020004" pitchFamily="49" charset="0"/>
              </a:rPr>
              <a:t>&lt;T&gt; </a:t>
            </a:r>
            <a:r>
              <a:rPr lang="nl-BE" dirty="0"/>
              <a:t>is de basis-interface voor alle collecties waarover men kan itereren m.b.v. een </a:t>
            </a:r>
            <a:r>
              <a:rPr lang="nl-BE" dirty="0" err="1"/>
              <a:t>foreach</a:t>
            </a:r>
            <a:r>
              <a:rPr lang="nl-BE" dirty="0"/>
              <a:t>-iteratie</a:t>
            </a:r>
          </a:p>
          <a:p>
            <a:pPr lvl="1"/>
            <a:r>
              <a:rPr lang="nl-BE" sz="2000" dirty="0">
                <a:latin typeface="Cascadia Mono" panose="020B0609020000020004" pitchFamily="49" charset="0"/>
                <a:cs typeface="Cascadia Mono" panose="020B0609020000020004" pitchFamily="49" charset="0"/>
              </a:rPr>
              <a:t>&lt;T&gt; </a:t>
            </a:r>
            <a:r>
              <a:rPr lang="nl-BE" dirty="0"/>
              <a:t>noemt men “</a:t>
            </a:r>
            <a:r>
              <a:rPr lang="nl-BE" dirty="0" err="1"/>
              <a:t>generics</a:t>
            </a:r>
            <a:r>
              <a:rPr lang="nl-BE" dirty="0"/>
              <a:t>” (= type-parameter). Geeft aan welk type objecten in collectie zit (bv.: </a:t>
            </a:r>
            <a:r>
              <a:rPr lang="nl-BE" sz="2000" dirty="0" err="1">
                <a:latin typeface="Cascadia Mono" panose="020B0609020000020004" pitchFamily="49" charset="0"/>
                <a:cs typeface="Cascadia Mono" panose="020B0609020000020004" pitchFamily="49" charset="0"/>
              </a:rPr>
              <a:t>IEnumerable</a:t>
            </a:r>
            <a:r>
              <a:rPr lang="nl-BE" sz="2000" dirty="0">
                <a:latin typeface="Cascadia Mono" panose="020B0609020000020004" pitchFamily="49" charset="0"/>
                <a:cs typeface="Cascadia Mono" panose="020B0609020000020004" pitchFamily="49" charset="0"/>
              </a:rPr>
              <a:t>&lt;string&gt;</a:t>
            </a:r>
            <a:r>
              <a:rPr lang="nl-BE" dirty="0"/>
              <a:t> is een collectie van string-objecten)</a:t>
            </a:r>
          </a:p>
          <a:p>
            <a:pPr lvl="1"/>
            <a:r>
              <a:rPr lang="nl-BE" dirty="0"/>
              <a:t>De interface bevat één methode: </a:t>
            </a:r>
            <a:r>
              <a:rPr lang="nl-BE" sz="1800" dirty="0" err="1">
                <a:solidFill>
                  <a:schemeClr val="accent3">
                    <a:lumMod val="75000"/>
                  </a:schemeClr>
                </a:solidFill>
                <a:latin typeface="Cascadia Mono" panose="020B0609020000020004" pitchFamily="49" charset="0"/>
              </a:rPr>
              <a:t>IEnumerator</a:t>
            </a:r>
            <a:r>
              <a:rPr lang="nl-BE" sz="1800" dirty="0">
                <a:solidFill>
                  <a:srgbClr val="000000"/>
                </a:solidFill>
                <a:latin typeface="Cascadia Mono" panose="020B0609020000020004" pitchFamily="49" charset="0"/>
              </a:rPr>
              <a:t>&lt;</a:t>
            </a:r>
            <a:r>
              <a:rPr lang="nl-BE" sz="1800" dirty="0">
                <a:solidFill>
                  <a:schemeClr val="accent3">
                    <a:lumMod val="75000"/>
                  </a:schemeClr>
                </a:solidFill>
                <a:latin typeface="Cascadia Mono" panose="020B0609020000020004" pitchFamily="49" charset="0"/>
              </a:rPr>
              <a:t>T</a:t>
            </a:r>
            <a:r>
              <a:rPr lang="nl-BE" sz="1800" dirty="0">
                <a:solidFill>
                  <a:srgbClr val="000000"/>
                </a:solidFill>
                <a:latin typeface="Cascadia Mono" panose="020B0609020000020004" pitchFamily="49" charset="0"/>
              </a:rPr>
              <a:t>&gt; </a:t>
            </a:r>
            <a:r>
              <a:rPr lang="nl-BE" sz="1800" dirty="0" err="1">
                <a:solidFill>
                  <a:srgbClr val="000000"/>
                </a:solidFill>
                <a:latin typeface="Cascadia Mono" panose="020B0609020000020004" pitchFamily="49" charset="0"/>
              </a:rPr>
              <a:t>GetEnumerator</a:t>
            </a:r>
            <a:r>
              <a:rPr lang="nl-BE" sz="1800" dirty="0">
                <a:solidFill>
                  <a:srgbClr val="000000"/>
                </a:solidFill>
                <a:latin typeface="Cascadia Mono" panose="020B0609020000020004" pitchFamily="49" charset="0"/>
              </a:rPr>
              <a:t>();</a:t>
            </a:r>
          </a:p>
          <a:p>
            <a:pPr lvl="2"/>
            <a:r>
              <a:rPr lang="nl-BE" dirty="0"/>
              <a:t>Deze methode </a:t>
            </a:r>
            <a:r>
              <a:rPr lang="nl-BE" dirty="0" err="1"/>
              <a:t>returnt</a:t>
            </a:r>
            <a:r>
              <a:rPr lang="nl-BE" dirty="0"/>
              <a:t> een </a:t>
            </a:r>
            <a:r>
              <a:rPr lang="nl-BE" b="1" dirty="0" err="1"/>
              <a:t>enumerator</a:t>
            </a:r>
            <a:r>
              <a:rPr lang="nl-BE" dirty="0"/>
              <a:t> voor deze collectie</a:t>
            </a:r>
          </a:p>
          <a:p>
            <a:endParaRPr lang="nl-BE" dirty="0"/>
          </a:p>
        </p:txBody>
      </p:sp>
    </p:spTree>
    <p:extLst>
      <p:ext uri="{BB962C8B-B14F-4D97-AF65-F5344CB8AC3E}">
        <p14:creationId xmlns:p14="http://schemas.microsoft.com/office/powerpoint/2010/main" val="714200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18F1-5A6A-CBDE-DA15-F98D8C2A667F}"/>
              </a:ext>
            </a:extLst>
          </p:cNvPr>
          <p:cNvSpPr>
            <a:spLocks noGrp="1"/>
          </p:cNvSpPr>
          <p:nvPr>
            <p:ph type="title"/>
          </p:nvPr>
        </p:nvSpPr>
        <p:spPr/>
        <p:txBody>
          <a:bodyPr/>
          <a:lstStyle/>
          <a:p>
            <a:r>
              <a:rPr lang="nl-BE" dirty="0"/>
              <a:t>Wat is een </a:t>
            </a:r>
            <a:r>
              <a:rPr lang="nl-BE" dirty="0" err="1"/>
              <a:t>Enumerator</a:t>
            </a:r>
            <a:r>
              <a:rPr lang="nl-BE" dirty="0"/>
              <a:t>?</a:t>
            </a:r>
          </a:p>
        </p:txBody>
      </p:sp>
      <p:sp>
        <p:nvSpPr>
          <p:cNvPr id="3" name="Footer Placeholder 2">
            <a:extLst>
              <a:ext uri="{FF2B5EF4-FFF2-40B4-BE49-F238E27FC236}">
                <a16:creationId xmlns:a16="http://schemas.microsoft.com/office/drawing/2014/main" id="{E25A00B5-8505-D3F0-EA3E-9C8380C652D6}"/>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48CB5846-EADD-F7AF-710A-8FCEAC974FD0}"/>
              </a:ext>
            </a:extLst>
          </p:cNvPr>
          <p:cNvSpPr>
            <a:spLocks noGrp="1"/>
          </p:cNvSpPr>
          <p:nvPr>
            <p:ph type="sldNum" sz="quarter" idx="12"/>
          </p:nvPr>
        </p:nvSpPr>
        <p:spPr/>
        <p:txBody>
          <a:bodyPr/>
          <a:lstStyle/>
          <a:p>
            <a:fld id="{FF88DA20-ED00-471C-9170-60F590CB400A}" type="slidenum">
              <a:rPr lang="nl-BE" smtClean="0"/>
              <a:t>51</a:t>
            </a:fld>
            <a:endParaRPr lang="nl-BE"/>
          </a:p>
        </p:txBody>
      </p:sp>
      <p:sp>
        <p:nvSpPr>
          <p:cNvPr id="5" name="Text Placeholder 4">
            <a:extLst>
              <a:ext uri="{FF2B5EF4-FFF2-40B4-BE49-F238E27FC236}">
                <a16:creationId xmlns:a16="http://schemas.microsoft.com/office/drawing/2014/main" id="{6EC75C22-1AC0-5522-0F40-B94DF9189FA5}"/>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19ED8CA4-7C6A-B87F-9569-C8736D77EF34}"/>
              </a:ext>
            </a:extLst>
          </p:cNvPr>
          <p:cNvSpPr>
            <a:spLocks noGrp="1"/>
          </p:cNvSpPr>
          <p:nvPr>
            <p:ph type="body" sz="quarter" idx="14"/>
          </p:nvPr>
        </p:nvSpPr>
        <p:spPr/>
        <p:txBody>
          <a:bodyPr/>
          <a:lstStyle/>
          <a:p>
            <a:r>
              <a:rPr lang="nl-BE" dirty="0"/>
              <a:t>Een </a:t>
            </a:r>
            <a:r>
              <a:rPr lang="nl-BE" b="1" dirty="0" err="1">
                <a:solidFill>
                  <a:schemeClr val="accent6"/>
                </a:solidFill>
              </a:rPr>
              <a:t>enumerator</a:t>
            </a:r>
            <a:r>
              <a:rPr lang="nl-BE" dirty="0"/>
              <a:t> is een object waarmee men de elementen van een collectie kan overlopen</a:t>
            </a:r>
          </a:p>
          <a:p>
            <a:pPr lvl="1"/>
            <a:r>
              <a:rPr lang="nl-BE" dirty="0"/>
              <a:t>Een </a:t>
            </a:r>
            <a:r>
              <a:rPr lang="nl-BE" dirty="0" err="1"/>
              <a:t>enumerator</a:t>
            </a:r>
            <a:r>
              <a:rPr lang="nl-BE" dirty="0"/>
              <a:t> biedt hiervoor de volgende methoden/</a:t>
            </a:r>
            <a:r>
              <a:rPr lang="nl-BE" dirty="0" err="1"/>
              <a:t>properties</a:t>
            </a:r>
            <a:r>
              <a:rPr lang="nl-BE" dirty="0"/>
              <a:t> aan:</a:t>
            </a:r>
          </a:p>
          <a:p>
            <a:pPr lvl="2"/>
            <a:r>
              <a:rPr lang="nl-BE" sz="1800" dirty="0" err="1">
                <a:latin typeface="Cascadia Mono" panose="020B0609020000020004" pitchFamily="49" charset="0"/>
                <a:cs typeface="Cascadia Mono" panose="020B0609020000020004" pitchFamily="49" charset="0"/>
              </a:rPr>
              <a:t>Current</a:t>
            </a:r>
            <a:r>
              <a:rPr lang="nl-BE" dirty="0"/>
              <a:t> (property van huidige object)</a:t>
            </a:r>
          </a:p>
          <a:p>
            <a:pPr lvl="2"/>
            <a:r>
              <a:rPr lang="nl-BE" sz="1800" dirty="0" err="1">
                <a:latin typeface="Cascadia Mono" panose="020B0609020000020004" pitchFamily="49" charset="0"/>
                <a:cs typeface="Cascadia Mono" panose="020B0609020000020004" pitchFamily="49" charset="0"/>
              </a:rPr>
              <a:t>MoveNext</a:t>
            </a:r>
            <a:r>
              <a:rPr lang="nl-BE" sz="1800" dirty="0">
                <a:latin typeface="Cascadia Mono" panose="020B0609020000020004" pitchFamily="49" charset="0"/>
                <a:cs typeface="Cascadia Mono" panose="020B0609020000020004" pitchFamily="49" charset="0"/>
              </a:rPr>
              <a:t>()</a:t>
            </a:r>
            <a:r>
              <a:rPr lang="nl-BE" dirty="0"/>
              <a:t> (gaat naar volgende object in collectie, </a:t>
            </a:r>
            <a:r>
              <a:rPr lang="nl-BE" dirty="0" err="1"/>
              <a:t>returnt</a:t>
            </a:r>
            <a:r>
              <a:rPr lang="nl-BE" dirty="0"/>
              <a:t> </a:t>
            </a:r>
            <a:r>
              <a:rPr lang="nl-BE" sz="1800" dirty="0" err="1">
                <a:latin typeface="Cascadia Mono" panose="020B0609020000020004" pitchFamily="49" charset="0"/>
                <a:cs typeface="Cascadia Mono" panose="020B0609020000020004" pitchFamily="49" charset="0"/>
              </a:rPr>
              <a:t>false</a:t>
            </a:r>
            <a:r>
              <a:rPr lang="nl-BE" dirty="0"/>
              <a:t> indien er geen elementen meer zijn)</a:t>
            </a:r>
          </a:p>
          <a:p>
            <a:pPr lvl="2"/>
            <a:r>
              <a:rPr lang="nl-BE" sz="1800" dirty="0">
                <a:latin typeface="Cascadia Mono" panose="020B0609020000020004" pitchFamily="49" charset="0"/>
                <a:cs typeface="Cascadia Mono" panose="020B0609020000020004" pitchFamily="49" charset="0"/>
              </a:rPr>
              <a:t>Reset() </a:t>
            </a:r>
            <a:r>
              <a:rPr lang="nl-BE" dirty="0"/>
              <a:t>(reset de </a:t>
            </a:r>
            <a:r>
              <a:rPr lang="nl-BE" dirty="0" err="1"/>
              <a:t>enumerator</a:t>
            </a:r>
            <a:r>
              <a:rPr lang="nl-BE" dirty="0"/>
              <a:t>, zodat opnieuw bij het eerste element begonnen wordt)</a:t>
            </a:r>
          </a:p>
        </p:txBody>
      </p:sp>
    </p:spTree>
    <p:extLst>
      <p:ext uri="{BB962C8B-B14F-4D97-AF65-F5344CB8AC3E}">
        <p14:creationId xmlns:p14="http://schemas.microsoft.com/office/powerpoint/2010/main" val="2174975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18F1-5A6A-CBDE-DA15-F98D8C2A667F}"/>
              </a:ext>
            </a:extLst>
          </p:cNvPr>
          <p:cNvSpPr>
            <a:spLocks noGrp="1"/>
          </p:cNvSpPr>
          <p:nvPr>
            <p:ph type="title"/>
          </p:nvPr>
        </p:nvSpPr>
        <p:spPr/>
        <p:txBody>
          <a:bodyPr/>
          <a:lstStyle/>
          <a:p>
            <a:r>
              <a:rPr lang="nl-BE" dirty="0"/>
              <a:t>Voorbeeld </a:t>
            </a:r>
            <a:r>
              <a:rPr lang="nl-BE" dirty="0" err="1"/>
              <a:t>IEnumerable</a:t>
            </a:r>
            <a:endParaRPr lang="nl-BE" dirty="0"/>
          </a:p>
        </p:txBody>
      </p:sp>
      <p:sp>
        <p:nvSpPr>
          <p:cNvPr id="3" name="Footer Placeholder 2">
            <a:extLst>
              <a:ext uri="{FF2B5EF4-FFF2-40B4-BE49-F238E27FC236}">
                <a16:creationId xmlns:a16="http://schemas.microsoft.com/office/drawing/2014/main" id="{E25A00B5-8505-D3F0-EA3E-9C8380C652D6}"/>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48CB5846-EADD-F7AF-710A-8FCEAC974FD0}"/>
              </a:ext>
            </a:extLst>
          </p:cNvPr>
          <p:cNvSpPr>
            <a:spLocks noGrp="1"/>
          </p:cNvSpPr>
          <p:nvPr>
            <p:ph type="sldNum" sz="quarter" idx="12"/>
          </p:nvPr>
        </p:nvSpPr>
        <p:spPr/>
        <p:txBody>
          <a:bodyPr/>
          <a:lstStyle/>
          <a:p>
            <a:fld id="{FF88DA20-ED00-471C-9170-60F590CB400A}" type="slidenum">
              <a:rPr lang="nl-BE" smtClean="0"/>
              <a:t>52</a:t>
            </a:fld>
            <a:endParaRPr lang="nl-BE"/>
          </a:p>
        </p:txBody>
      </p:sp>
      <p:sp>
        <p:nvSpPr>
          <p:cNvPr id="11" name="Text Placeholder 10">
            <a:extLst>
              <a:ext uri="{FF2B5EF4-FFF2-40B4-BE49-F238E27FC236}">
                <a16:creationId xmlns:a16="http://schemas.microsoft.com/office/drawing/2014/main" id="{48DE6C26-2A5E-F14F-B4D1-65F41831B1BE}"/>
              </a:ext>
            </a:extLst>
          </p:cNvPr>
          <p:cNvSpPr>
            <a:spLocks noGrp="1"/>
          </p:cNvSpPr>
          <p:nvPr>
            <p:ph type="body" sz="quarter" idx="13"/>
          </p:nvPr>
        </p:nvSpPr>
        <p:spPr/>
        <p:txBody>
          <a:bodyPr/>
          <a:lstStyle/>
          <a:p>
            <a:endParaRPr lang="nl-BE"/>
          </a:p>
        </p:txBody>
      </p:sp>
      <p:sp>
        <p:nvSpPr>
          <p:cNvPr id="12" name="Text Placeholder 11">
            <a:extLst>
              <a:ext uri="{FF2B5EF4-FFF2-40B4-BE49-F238E27FC236}">
                <a16:creationId xmlns:a16="http://schemas.microsoft.com/office/drawing/2014/main" id="{347E9619-41A4-E05B-A7F4-8742420CFA18}"/>
              </a:ext>
            </a:extLst>
          </p:cNvPr>
          <p:cNvSpPr>
            <a:spLocks noGrp="1"/>
          </p:cNvSpPr>
          <p:nvPr>
            <p:ph type="body" sz="quarter" idx="14"/>
          </p:nvPr>
        </p:nvSpPr>
        <p:spPr>
          <a:xfrm>
            <a:off x="658812" y="1762666"/>
            <a:ext cx="10874375" cy="3605213"/>
          </a:xfrm>
        </p:spPr>
        <p:txBody>
          <a:bodyPr/>
          <a:lstStyle/>
          <a:p>
            <a:r>
              <a:rPr lang="nl-BE" dirty="0"/>
              <a:t>Klasse </a:t>
            </a:r>
            <a:r>
              <a:rPr lang="nl-BE" sz="2400" dirty="0">
                <a:latin typeface="Cascadia Mono" panose="020B0609020000020004" pitchFamily="49" charset="0"/>
                <a:cs typeface="Cascadia Mono" panose="020B0609020000020004" pitchFamily="49" charset="0"/>
              </a:rPr>
              <a:t>List&lt;T&gt;</a:t>
            </a:r>
            <a:r>
              <a:rPr lang="nl-BE" dirty="0"/>
              <a:t> is collectie: implementeert ook </a:t>
            </a:r>
            <a:r>
              <a:rPr lang="nl-BE" sz="2400" dirty="0" err="1">
                <a:latin typeface="Cascadia Mono" panose="020B0609020000020004" pitchFamily="49" charset="0"/>
                <a:cs typeface="Cascadia Mono" panose="020B0609020000020004" pitchFamily="49" charset="0"/>
              </a:rPr>
              <a:t>IEnumerable</a:t>
            </a:r>
            <a:r>
              <a:rPr lang="nl-BE" sz="2400" dirty="0">
                <a:latin typeface="Cascadia Mono" panose="020B0609020000020004" pitchFamily="49" charset="0"/>
                <a:cs typeface="Cascadia Mono" panose="020B0609020000020004" pitchFamily="49" charset="0"/>
              </a:rPr>
              <a:t>&lt;T&gt;</a:t>
            </a:r>
            <a:endParaRPr lang="nl-BE" dirty="0">
              <a:latin typeface="Cascadia Mono" panose="020B0609020000020004" pitchFamily="49" charset="0"/>
              <a:cs typeface="Cascadia Mono" panose="020B0609020000020004" pitchFamily="49" charset="0"/>
            </a:endParaRPr>
          </a:p>
          <a:p>
            <a:r>
              <a:rPr lang="nl-BE" dirty="0"/>
              <a:t>Compiler vormt </a:t>
            </a:r>
            <a:r>
              <a:rPr lang="nl-BE" dirty="0" err="1"/>
              <a:t>foreach</a:t>
            </a:r>
            <a:r>
              <a:rPr lang="nl-BE" dirty="0"/>
              <a:t>-iteratie automatisch om naar onderstaande code:</a:t>
            </a:r>
          </a:p>
        </p:txBody>
      </p:sp>
      <p:sp>
        <p:nvSpPr>
          <p:cNvPr id="9" name="TextBox 8">
            <a:extLst>
              <a:ext uri="{FF2B5EF4-FFF2-40B4-BE49-F238E27FC236}">
                <a16:creationId xmlns:a16="http://schemas.microsoft.com/office/drawing/2014/main" id="{A0215D74-60CA-8F13-70B1-BDB5DC166203}"/>
              </a:ext>
            </a:extLst>
          </p:cNvPr>
          <p:cNvSpPr txBox="1"/>
          <p:nvPr/>
        </p:nvSpPr>
        <p:spPr>
          <a:xfrm>
            <a:off x="1592092" y="3089031"/>
            <a:ext cx="9007813" cy="1815882"/>
          </a:xfrm>
          <a:prstGeom prst="rect">
            <a:avLst/>
          </a:prstGeom>
          <a:noFill/>
          <a:ln>
            <a:solidFill>
              <a:schemeClr val="tx2"/>
            </a:solidFill>
          </a:ln>
        </p:spPr>
        <p:txBody>
          <a:bodyPr wrap="square" rtlCol="0">
            <a:spAutoFit/>
          </a:bodyPr>
          <a:lstStyle/>
          <a:p>
            <a:r>
              <a:rPr lang="en-US" sz="1400" dirty="0">
                <a:solidFill>
                  <a:srgbClr val="000000"/>
                </a:solidFill>
                <a:latin typeface="Cascadia Mono" panose="020B0609020000020004" pitchFamily="49" charset="0"/>
              </a:rPr>
              <a:t> </a:t>
            </a:r>
            <a:r>
              <a:rPr lang="en-US" sz="1400" dirty="0" err="1">
                <a:solidFill>
                  <a:schemeClr val="accent3">
                    <a:lumMod val="75000"/>
                  </a:schemeClr>
                </a:solidFill>
                <a:latin typeface="Cascadia Mono" panose="020B0609020000020004" pitchFamily="49" charset="0"/>
              </a:rPr>
              <a:t>IEnumerable</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&gt; list = </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 </a:t>
            </a:r>
            <a:r>
              <a:rPr lang="en-US" sz="1400" dirty="0">
                <a:solidFill>
                  <a:schemeClr val="accent3">
                    <a:lumMod val="75000"/>
                  </a:schemeClr>
                </a:solidFill>
                <a:latin typeface="Cascadia Mono" panose="020B0609020000020004" pitchFamily="49" charset="0"/>
              </a:rPr>
              <a:t>List</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&gt;() {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appel</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"peer"</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citroen</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a:t>
            </a:r>
          </a:p>
          <a:p>
            <a:r>
              <a:rPr lang="nl-BE" sz="1400" dirty="0">
                <a:solidFill>
                  <a:srgbClr val="000000"/>
                </a:solidFill>
                <a:latin typeface="Cascadia Mono" panose="020B0609020000020004" pitchFamily="49" charset="0"/>
              </a:rPr>
              <a:t> </a:t>
            </a:r>
            <a:r>
              <a:rPr lang="nl-BE" sz="1400" dirty="0" err="1">
                <a:solidFill>
                  <a:schemeClr val="accent3">
                    <a:lumMod val="75000"/>
                  </a:schemeClr>
                </a:solidFill>
                <a:latin typeface="Cascadia Mono" panose="020B0609020000020004" pitchFamily="49" charset="0"/>
              </a:rPr>
              <a:t>IEnumerator</a:t>
            </a:r>
            <a:r>
              <a:rPr lang="nl-BE" sz="1400" dirty="0">
                <a:solidFill>
                  <a:srgbClr val="000000"/>
                </a:solidFill>
                <a:latin typeface="Cascadia Mono" panose="020B0609020000020004" pitchFamily="49" charset="0"/>
              </a:rPr>
              <a:t>&lt;</a:t>
            </a:r>
            <a:r>
              <a:rPr lang="nl-BE" sz="1400" dirty="0">
                <a:solidFill>
                  <a:srgbClr val="0000FF"/>
                </a:solidFill>
                <a:latin typeface="Cascadia Mono" panose="020B0609020000020004" pitchFamily="49" charset="0"/>
              </a:rPr>
              <a:t>string</a:t>
            </a:r>
            <a:r>
              <a:rPr lang="nl-BE" sz="1400" dirty="0">
                <a:solidFill>
                  <a:srgbClr val="000000"/>
                </a:solidFill>
                <a:latin typeface="Cascadia Mono" panose="020B0609020000020004" pitchFamily="49" charset="0"/>
              </a:rPr>
              <a:t>&gt; </a:t>
            </a:r>
            <a:r>
              <a:rPr lang="nl-BE" sz="1400" dirty="0" err="1">
                <a:solidFill>
                  <a:srgbClr val="000000"/>
                </a:solidFill>
                <a:latin typeface="Cascadia Mono" panose="020B0609020000020004" pitchFamily="49" charset="0"/>
              </a:rPr>
              <a:t>enumerator</a:t>
            </a:r>
            <a:r>
              <a:rPr lang="nl-BE" sz="1400" dirty="0">
                <a:solidFill>
                  <a:srgbClr val="000000"/>
                </a:solidFill>
                <a:latin typeface="Cascadia Mono" panose="020B0609020000020004" pitchFamily="49" charset="0"/>
              </a:rPr>
              <a:t> = </a:t>
            </a:r>
            <a:r>
              <a:rPr lang="nl-BE" sz="1400" dirty="0" err="1">
                <a:solidFill>
                  <a:srgbClr val="000000"/>
                </a:solidFill>
                <a:latin typeface="Cascadia Mono" panose="020B0609020000020004" pitchFamily="49" charset="0"/>
              </a:rPr>
              <a:t>list.</a:t>
            </a:r>
            <a:r>
              <a:rPr lang="nl-BE" sz="1400" dirty="0" err="1">
                <a:solidFill>
                  <a:schemeClr val="accent6"/>
                </a:solidFill>
                <a:latin typeface="Cascadia Mono" panose="020B0609020000020004" pitchFamily="49" charset="0"/>
              </a:rPr>
              <a:t>GetEnumerator</a:t>
            </a:r>
            <a:r>
              <a:rPr lang="nl-BE" sz="1400" dirty="0">
                <a:solidFill>
                  <a:srgbClr val="000000"/>
                </a:solidFill>
                <a:latin typeface="Cascadia Mono" panose="020B0609020000020004" pitchFamily="49" charset="0"/>
              </a:rPr>
              <a:t>(); </a:t>
            </a:r>
            <a:r>
              <a:rPr lang="nl-BE" sz="1400" dirty="0">
                <a:solidFill>
                  <a:srgbClr val="008000"/>
                </a:solidFill>
                <a:latin typeface="Cascadia Mono" panose="020B0609020000020004" pitchFamily="49" charset="0"/>
              </a:rPr>
              <a:t>//interface methode</a:t>
            </a:r>
            <a:endParaRPr lang="nl-BE" sz="1400" dirty="0">
              <a:solidFill>
                <a:srgbClr val="000000"/>
              </a:solidFill>
              <a:latin typeface="Cascadia Mono" panose="020B0609020000020004" pitchFamily="49" charset="0"/>
            </a:endParaRPr>
          </a:p>
          <a:p>
            <a:endParaRPr lang="nl-BE" sz="1400" dirty="0">
              <a:solidFill>
                <a:srgbClr val="000000"/>
              </a:solidFill>
              <a:latin typeface="Cascadia Mono" panose="020B0609020000020004" pitchFamily="49" charset="0"/>
            </a:endParaRPr>
          </a:p>
          <a:p>
            <a:r>
              <a:rPr lang="nl-BE" sz="1400" dirty="0">
                <a:solidFill>
                  <a:srgbClr val="008000"/>
                </a:solidFill>
                <a:latin typeface="Cascadia Mono" panose="020B0609020000020004" pitchFamily="49" charset="0"/>
              </a:rPr>
              <a:t> //gebruik </a:t>
            </a:r>
            <a:r>
              <a:rPr lang="nl-BE" sz="1400" dirty="0" err="1">
                <a:solidFill>
                  <a:srgbClr val="008000"/>
                </a:solidFill>
                <a:latin typeface="Cascadia Mono" panose="020B0609020000020004" pitchFamily="49" charset="0"/>
              </a:rPr>
              <a:t>Enumerator</a:t>
            </a:r>
            <a:r>
              <a:rPr lang="nl-BE" sz="1400" dirty="0">
                <a:solidFill>
                  <a:srgbClr val="008000"/>
                </a:solidFill>
                <a:latin typeface="Cascadia Mono" panose="020B0609020000020004" pitchFamily="49" charset="0"/>
              </a:rPr>
              <a:t> om elementen in list te overlopen</a:t>
            </a:r>
            <a:endParaRPr lang="nl-BE" sz="1400" dirty="0">
              <a:solidFill>
                <a:srgbClr val="000000"/>
              </a:solidFill>
              <a:latin typeface="Cascadia Mono" panose="020B0609020000020004" pitchFamily="49" charset="0"/>
            </a:endParaRPr>
          </a:p>
          <a:p>
            <a:r>
              <a:rPr lang="nl-BE" sz="1400" dirty="0">
                <a:solidFill>
                  <a:srgbClr val="0000FF"/>
                </a:solidFill>
                <a:latin typeface="Cascadia Mono" panose="020B0609020000020004" pitchFamily="49" charset="0"/>
              </a:rPr>
              <a:t> </a:t>
            </a:r>
            <a:r>
              <a:rPr lang="nl-BE" sz="1400" dirty="0" err="1">
                <a:solidFill>
                  <a:srgbClr val="0000FF"/>
                </a:solidFill>
                <a:latin typeface="Cascadia Mono" panose="020B0609020000020004" pitchFamily="49" charset="0"/>
              </a:rPr>
              <a:t>while</a:t>
            </a:r>
            <a:r>
              <a:rPr lang="nl-BE" sz="1400" dirty="0">
                <a:solidFill>
                  <a:srgbClr val="000000"/>
                </a:solidFill>
                <a:latin typeface="Cascadia Mono" panose="020B0609020000020004" pitchFamily="49" charset="0"/>
              </a:rPr>
              <a:t>(</a:t>
            </a:r>
            <a:r>
              <a:rPr lang="nl-BE" sz="1400" dirty="0" err="1">
                <a:solidFill>
                  <a:srgbClr val="000000"/>
                </a:solidFill>
                <a:latin typeface="Cascadia Mono" panose="020B0609020000020004" pitchFamily="49" charset="0"/>
              </a:rPr>
              <a:t>enumerator.</a:t>
            </a:r>
            <a:r>
              <a:rPr lang="nl-BE" sz="1400" dirty="0" err="1">
                <a:solidFill>
                  <a:schemeClr val="accent6"/>
                </a:solidFill>
                <a:latin typeface="Cascadia Mono" panose="020B0609020000020004" pitchFamily="49" charset="0"/>
              </a:rPr>
              <a:t>MoveNext</a:t>
            </a:r>
            <a:r>
              <a:rPr lang="nl-BE" sz="1400" dirty="0">
                <a:solidFill>
                  <a:srgbClr val="000000"/>
                </a:solidFill>
                <a:latin typeface="Cascadia Mono" panose="020B0609020000020004" pitchFamily="49" charset="0"/>
              </a:rPr>
              <a:t>()) {</a:t>
            </a:r>
          </a:p>
          <a:p>
            <a:r>
              <a:rPr lang="nl-BE" sz="1400" dirty="0">
                <a:solidFill>
                  <a:srgbClr val="0000FF"/>
                </a:solidFill>
                <a:latin typeface="Cascadia Mono" panose="020B0609020000020004" pitchFamily="49" charset="0"/>
              </a:rPr>
              <a:t>     string</a:t>
            </a:r>
            <a:r>
              <a:rPr lang="nl-BE" sz="1400" dirty="0">
                <a:solidFill>
                  <a:srgbClr val="000000"/>
                </a:solidFill>
                <a:latin typeface="Cascadia Mono" panose="020B0609020000020004" pitchFamily="49" charset="0"/>
              </a:rPr>
              <a:t> element = </a:t>
            </a:r>
            <a:r>
              <a:rPr lang="nl-BE" sz="1400" dirty="0" err="1">
                <a:solidFill>
                  <a:srgbClr val="000000"/>
                </a:solidFill>
                <a:latin typeface="Cascadia Mono" panose="020B0609020000020004" pitchFamily="49" charset="0"/>
              </a:rPr>
              <a:t>enumerator.Current</a:t>
            </a:r>
            <a:r>
              <a:rPr lang="nl-BE" sz="1400" dirty="0">
                <a:solidFill>
                  <a:srgbClr val="000000"/>
                </a:solidFill>
                <a:latin typeface="Cascadia Mono" panose="020B0609020000020004" pitchFamily="49" charset="0"/>
              </a:rPr>
              <a:t>; </a:t>
            </a:r>
            <a:r>
              <a:rPr lang="nl-BE" sz="1400" dirty="0">
                <a:solidFill>
                  <a:srgbClr val="008000"/>
                </a:solidFill>
                <a:latin typeface="Cascadia Mono" panose="020B0609020000020004" pitchFamily="49" charset="0"/>
              </a:rPr>
              <a:t>//huidig element</a:t>
            </a:r>
            <a:endParaRPr lang="nl-BE" sz="1400" dirty="0">
              <a:solidFill>
                <a:srgbClr val="000000"/>
              </a:solidFill>
              <a:latin typeface="Cascadia Mono" panose="020B0609020000020004" pitchFamily="49" charset="0"/>
            </a:endParaRPr>
          </a:p>
          <a:p>
            <a:r>
              <a:rPr lang="nl-BE" sz="1400" dirty="0">
                <a:solidFill>
                  <a:srgbClr val="000000"/>
                </a:solidFill>
                <a:latin typeface="Cascadia Mono" panose="020B0609020000020004" pitchFamily="49" charset="0"/>
              </a:rPr>
              <a:t>     </a:t>
            </a:r>
            <a:r>
              <a:rPr lang="nl-BE" sz="1400" dirty="0" err="1">
                <a:solidFill>
                  <a:schemeClr val="accent3">
                    <a:lumMod val="75000"/>
                  </a:schemeClr>
                </a:solidFill>
                <a:latin typeface="Cascadia Mono" panose="020B0609020000020004" pitchFamily="49" charset="0"/>
              </a:rPr>
              <a:t>Console</a:t>
            </a:r>
            <a:r>
              <a:rPr lang="nl-BE" sz="1400" dirty="0" err="1">
                <a:solidFill>
                  <a:srgbClr val="000000"/>
                </a:solidFill>
                <a:latin typeface="Cascadia Mono" panose="020B0609020000020004" pitchFamily="49" charset="0"/>
              </a:rPr>
              <a:t>.</a:t>
            </a:r>
            <a:r>
              <a:rPr lang="nl-BE" sz="1400" dirty="0" err="1">
                <a:solidFill>
                  <a:schemeClr val="accent6"/>
                </a:solidFill>
                <a:latin typeface="Cascadia Mono" panose="020B0609020000020004" pitchFamily="49" charset="0"/>
              </a:rPr>
              <a:t>WriteLine</a:t>
            </a:r>
            <a:r>
              <a:rPr lang="nl-BE" sz="1400" dirty="0">
                <a:solidFill>
                  <a:srgbClr val="000000"/>
                </a:solidFill>
                <a:latin typeface="Cascadia Mono" panose="020B0609020000020004" pitchFamily="49" charset="0"/>
              </a:rPr>
              <a:t>(element);</a:t>
            </a:r>
          </a:p>
          <a:p>
            <a:r>
              <a:rPr lang="nl-BE" sz="1400" dirty="0">
                <a:solidFill>
                  <a:srgbClr val="000000"/>
                </a:solidFill>
                <a:latin typeface="Cascadia Mono" panose="020B0609020000020004" pitchFamily="49" charset="0"/>
              </a:rPr>
              <a:t> }</a:t>
            </a:r>
            <a:endParaRPr lang="nl-BE" sz="1400" dirty="0"/>
          </a:p>
        </p:txBody>
      </p:sp>
      <p:sp>
        <p:nvSpPr>
          <p:cNvPr id="13" name="TextBox 12">
            <a:extLst>
              <a:ext uri="{FF2B5EF4-FFF2-40B4-BE49-F238E27FC236}">
                <a16:creationId xmlns:a16="http://schemas.microsoft.com/office/drawing/2014/main" id="{18742071-B3F0-3F3D-1204-4306046B94D8}"/>
              </a:ext>
            </a:extLst>
          </p:cNvPr>
          <p:cNvSpPr txBox="1"/>
          <p:nvPr/>
        </p:nvSpPr>
        <p:spPr>
          <a:xfrm>
            <a:off x="1592092" y="4952969"/>
            <a:ext cx="9007813" cy="400110"/>
          </a:xfrm>
          <a:prstGeom prst="rect">
            <a:avLst/>
          </a:prstGeom>
          <a:noFill/>
        </p:spPr>
        <p:txBody>
          <a:bodyPr wrap="square" rtlCol="0">
            <a:spAutoFit/>
          </a:bodyPr>
          <a:lstStyle/>
          <a:p>
            <a:pPr algn="ctr"/>
            <a:r>
              <a:rPr lang="nl-BE" sz="2000" i="1" dirty="0">
                <a:solidFill>
                  <a:srgbClr val="C00000"/>
                </a:solidFill>
              </a:rPr>
              <a:t>Enkel ter illustratie, maak in je eigen code steeds gebruik van een </a:t>
            </a:r>
            <a:r>
              <a:rPr lang="nl-BE" sz="2000" i="1" dirty="0" err="1">
                <a:solidFill>
                  <a:srgbClr val="C00000"/>
                </a:solidFill>
              </a:rPr>
              <a:t>foreach</a:t>
            </a:r>
            <a:r>
              <a:rPr lang="nl-BE" sz="2000" i="1" dirty="0">
                <a:solidFill>
                  <a:srgbClr val="C00000"/>
                </a:solidFill>
              </a:rPr>
              <a:t>!</a:t>
            </a:r>
          </a:p>
        </p:txBody>
      </p:sp>
    </p:spTree>
    <p:extLst>
      <p:ext uri="{BB962C8B-B14F-4D97-AF65-F5344CB8AC3E}">
        <p14:creationId xmlns:p14="http://schemas.microsoft.com/office/powerpoint/2010/main" val="3647979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A561-1435-B3A5-7A03-D056CBDB90D3}"/>
              </a:ext>
            </a:extLst>
          </p:cNvPr>
          <p:cNvSpPr>
            <a:spLocks noGrp="1"/>
          </p:cNvSpPr>
          <p:nvPr>
            <p:ph type="title"/>
          </p:nvPr>
        </p:nvSpPr>
        <p:spPr/>
        <p:txBody>
          <a:bodyPr/>
          <a:lstStyle/>
          <a:p>
            <a:r>
              <a:rPr lang="nl-BE" dirty="0"/>
              <a:t>Interfaces van </a:t>
            </a:r>
            <a:r>
              <a:rPr lang="nl-BE" dirty="0" err="1"/>
              <a:t>Collections</a:t>
            </a:r>
            <a:r>
              <a:rPr lang="nl-BE" dirty="0"/>
              <a:t> in .NET</a:t>
            </a:r>
          </a:p>
        </p:txBody>
      </p:sp>
      <p:sp>
        <p:nvSpPr>
          <p:cNvPr id="3" name="Footer Placeholder 2">
            <a:extLst>
              <a:ext uri="{FF2B5EF4-FFF2-40B4-BE49-F238E27FC236}">
                <a16:creationId xmlns:a16="http://schemas.microsoft.com/office/drawing/2014/main" id="{946A76D0-9F29-E38A-30D2-D6498105FC28}"/>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98C69CB4-C4B2-5913-ECC8-4D2DCFAE2FD8}"/>
              </a:ext>
            </a:extLst>
          </p:cNvPr>
          <p:cNvSpPr>
            <a:spLocks noGrp="1"/>
          </p:cNvSpPr>
          <p:nvPr>
            <p:ph type="sldNum" sz="quarter" idx="12"/>
          </p:nvPr>
        </p:nvSpPr>
        <p:spPr/>
        <p:txBody>
          <a:bodyPr/>
          <a:lstStyle/>
          <a:p>
            <a:fld id="{FF88DA20-ED00-471C-9170-60F590CB400A}" type="slidenum">
              <a:rPr lang="nl-BE" smtClean="0"/>
              <a:t>53</a:t>
            </a:fld>
            <a:endParaRPr lang="nl-BE"/>
          </a:p>
        </p:txBody>
      </p:sp>
      <p:sp>
        <p:nvSpPr>
          <p:cNvPr id="5" name="Text Placeholder 4">
            <a:extLst>
              <a:ext uri="{FF2B5EF4-FFF2-40B4-BE49-F238E27FC236}">
                <a16:creationId xmlns:a16="http://schemas.microsoft.com/office/drawing/2014/main" id="{D0E5AC6E-F2DF-38BC-9A69-F2A1B198B25E}"/>
              </a:ext>
            </a:extLst>
          </p:cNvPr>
          <p:cNvSpPr>
            <a:spLocks noGrp="1"/>
          </p:cNvSpPr>
          <p:nvPr>
            <p:ph type="body" sz="quarter" idx="13"/>
          </p:nvPr>
        </p:nvSpPr>
        <p:spPr/>
        <p:txBody>
          <a:bodyPr/>
          <a:lstStyle/>
          <a:p>
            <a:endParaRPr lang="nl-BE"/>
          </a:p>
        </p:txBody>
      </p:sp>
      <p:pic>
        <p:nvPicPr>
          <p:cNvPr id="8" name="Picture 7" descr="Diagram&#10;&#10;Description automatically generated">
            <a:extLst>
              <a:ext uri="{FF2B5EF4-FFF2-40B4-BE49-F238E27FC236}">
                <a16:creationId xmlns:a16="http://schemas.microsoft.com/office/drawing/2014/main" id="{A1693C9D-F992-D480-7055-D8A3A5230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919" y="1947248"/>
            <a:ext cx="6853708" cy="2741484"/>
          </a:xfrm>
          <a:prstGeom prst="rect">
            <a:avLst/>
          </a:prstGeom>
        </p:spPr>
      </p:pic>
      <p:sp>
        <p:nvSpPr>
          <p:cNvPr id="9" name="TextBox 8">
            <a:extLst>
              <a:ext uri="{FF2B5EF4-FFF2-40B4-BE49-F238E27FC236}">
                <a16:creationId xmlns:a16="http://schemas.microsoft.com/office/drawing/2014/main" id="{37552A84-0B68-D503-0BD5-683BFF054B08}"/>
              </a:ext>
            </a:extLst>
          </p:cNvPr>
          <p:cNvSpPr txBox="1"/>
          <p:nvPr/>
        </p:nvSpPr>
        <p:spPr>
          <a:xfrm>
            <a:off x="2042808" y="4970834"/>
            <a:ext cx="7431931" cy="307777"/>
          </a:xfrm>
          <a:prstGeom prst="rect">
            <a:avLst/>
          </a:prstGeom>
          <a:noFill/>
        </p:spPr>
        <p:txBody>
          <a:bodyPr wrap="square" rtlCol="0">
            <a:spAutoFit/>
          </a:bodyPr>
          <a:lstStyle/>
          <a:p>
            <a:pPr algn="ctr"/>
            <a:r>
              <a:rPr lang="nl-BE" sz="1400" i="1" dirty="0"/>
              <a:t>Bron: https://homes.cs.aau.dk/~normark/oop-csharp/html/notes/collections_themes-list-sect.html</a:t>
            </a:r>
          </a:p>
        </p:txBody>
      </p:sp>
    </p:spTree>
    <p:extLst>
      <p:ext uri="{BB962C8B-B14F-4D97-AF65-F5344CB8AC3E}">
        <p14:creationId xmlns:p14="http://schemas.microsoft.com/office/powerpoint/2010/main" val="1227837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6737-3014-FB37-E06F-FD9FA2031046}"/>
              </a:ext>
            </a:extLst>
          </p:cNvPr>
          <p:cNvSpPr>
            <a:spLocks noGrp="1"/>
          </p:cNvSpPr>
          <p:nvPr>
            <p:ph type="title"/>
          </p:nvPr>
        </p:nvSpPr>
        <p:spPr/>
        <p:txBody>
          <a:bodyPr/>
          <a:lstStyle/>
          <a:p>
            <a:r>
              <a:rPr lang="nl-BE" dirty="0" err="1"/>
              <a:t>Anonymous</a:t>
            </a:r>
            <a:r>
              <a:rPr lang="nl-BE" dirty="0"/>
              <a:t> types</a:t>
            </a:r>
          </a:p>
        </p:txBody>
      </p:sp>
      <p:sp>
        <p:nvSpPr>
          <p:cNvPr id="3" name="Text Placeholder 2">
            <a:extLst>
              <a:ext uri="{FF2B5EF4-FFF2-40B4-BE49-F238E27FC236}">
                <a16:creationId xmlns:a16="http://schemas.microsoft.com/office/drawing/2014/main" id="{256A8E3D-8CD8-E6D5-2BB8-03DD447FC1A2}"/>
              </a:ext>
            </a:extLst>
          </p:cNvPr>
          <p:cNvSpPr>
            <a:spLocks noGrp="1"/>
          </p:cNvSpPr>
          <p:nvPr>
            <p:ph type="body" idx="1"/>
          </p:nvPr>
        </p:nvSpPr>
        <p:spPr/>
        <p:txBody>
          <a:bodyPr/>
          <a:lstStyle/>
          <a:p>
            <a:endParaRPr lang="nl-BE"/>
          </a:p>
        </p:txBody>
      </p:sp>
      <p:sp>
        <p:nvSpPr>
          <p:cNvPr id="4" name="Footer Placeholder 3">
            <a:extLst>
              <a:ext uri="{FF2B5EF4-FFF2-40B4-BE49-F238E27FC236}">
                <a16:creationId xmlns:a16="http://schemas.microsoft.com/office/drawing/2014/main" id="{03C33282-D86B-D8AF-B251-E630D44B9F10}"/>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9613FE72-D74E-7013-A55A-21C3C1ACF54E}"/>
              </a:ext>
            </a:extLst>
          </p:cNvPr>
          <p:cNvSpPr>
            <a:spLocks noGrp="1"/>
          </p:cNvSpPr>
          <p:nvPr>
            <p:ph type="sldNum" sz="quarter" idx="12"/>
          </p:nvPr>
        </p:nvSpPr>
        <p:spPr/>
        <p:txBody>
          <a:bodyPr/>
          <a:lstStyle/>
          <a:p>
            <a:fld id="{FF88DA20-ED00-471C-9170-60F590CB400A}" type="slidenum">
              <a:rPr lang="nl-BE" smtClean="0"/>
              <a:pPr/>
              <a:t>54</a:t>
            </a:fld>
            <a:endParaRPr lang="nl-BE"/>
          </a:p>
        </p:txBody>
      </p:sp>
      <p:sp>
        <p:nvSpPr>
          <p:cNvPr id="6" name="Text Placeholder 5">
            <a:extLst>
              <a:ext uri="{FF2B5EF4-FFF2-40B4-BE49-F238E27FC236}">
                <a16:creationId xmlns:a16="http://schemas.microsoft.com/office/drawing/2014/main" id="{CE842BE6-45EA-9862-B4E5-9A7277B21788}"/>
              </a:ext>
            </a:extLst>
          </p:cNvPr>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3820126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B605-1BC0-C100-33D7-2B5D239B55D0}"/>
              </a:ext>
            </a:extLst>
          </p:cNvPr>
          <p:cNvSpPr>
            <a:spLocks noGrp="1"/>
          </p:cNvSpPr>
          <p:nvPr>
            <p:ph type="title"/>
          </p:nvPr>
        </p:nvSpPr>
        <p:spPr/>
        <p:txBody>
          <a:bodyPr/>
          <a:lstStyle/>
          <a:p>
            <a:r>
              <a:rPr lang="nl-BE" dirty="0"/>
              <a:t>Wat zijn </a:t>
            </a:r>
            <a:r>
              <a:rPr lang="nl-BE" dirty="0" err="1"/>
              <a:t>Anonymous</a:t>
            </a:r>
            <a:r>
              <a:rPr lang="nl-BE" dirty="0"/>
              <a:t> types?</a:t>
            </a:r>
          </a:p>
        </p:txBody>
      </p:sp>
      <p:sp>
        <p:nvSpPr>
          <p:cNvPr id="3" name="Footer Placeholder 2">
            <a:extLst>
              <a:ext uri="{FF2B5EF4-FFF2-40B4-BE49-F238E27FC236}">
                <a16:creationId xmlns:a16="http://schemas.microsoft.com/office/drawing/2014/main" id="{F8E1EC01-1567-9DBE-61C3-E5E30ABD5B4E}"/>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D271695F-3CD1-2BDC-8253-E023535F7609}"/>
              </a:ext>
            </a:extLst>
          </p:cNvPr>
          <p:cNvSpPr>
            <a:spLocks noGrp="1"/>
          </p:cNvSpPr>
          <p:nvPr>
            <p:ph type="sldNum" sz="quarter" idx="12"/>
          </p:nvPr>
        </p:nvSpPr>
        <p:spPr/>
        <p:txBody>
          <a:bodyPr/>
          <a:lstStyle/>
          <a:p>
            <a:fld id="{FF88DA20-ED00-471C-9170-60F590CB400A}" type="slidenum">
              <a:rPr lang="nl-BE" smtClean="0"/>
              <a:t>55</a:t>
            </a:fld>
            <a:endParaRPr lang="nl-BE"/>
          </a:p>
        </p:txBody>
      </p:sp>
      <p:sp>
        <p:nvSpPr>
          <p:cNvPr id="5" name="Text Placeholder 4">
            <a:extLst>
              <a:ext uri="{FF2B5EF4-FFF2-40B4-BE49-F238E27FC236}">
                <a16:creationId xmlns:a16="http://schemas.microsoft.com/office/drawing/2014/main" id="{CC5A3B5C-145F-2912-D73A-93AD7C259D1C}"/>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0AF2F437-3E46-1FE7-3337-A9FF36BE14CA}"/>
              </a:ext>
            </a:extLst>
          </p:cNvPr>
          <p:cNvSpPr>
            <a:spLocks noGrp="1"/>
          </p:cNvSpPr>
          <p:nvPr>
            <p:ph type="body" sz="quarter" idx="14"/>
          </p:nvPr>
        </p:nvSpPr>
        <p:spPr>
          <a:xfrm>
            <a:off x="658813" y="2217906"/>
            <a:ext cx="10874375" cy="3276432"/>
          </a:xfrm>
        </p:spPr>
        <p:txBody>
          <a:bodyPr/>
          <a:lstStyle/>
          <a:p>
            <a:r>
              <a:rPr lang="nl-BE" dirty="0"/>
              <a:t>Een </a:t>
            </a:r>
            <a:r>
              <a:rPr lang="nl-BE" dirty="0" err="1"/>
              <a:t>Anonymous</a:t>
            </a:r>
            <a:r>
              <a:rPr lang="nl-BE" dirty="0"/>
              <a:t> type is een type (klasse) zonder naam</a:t>
            </a:r>
          </a:p>
          <a:p>
            <a:pPr lvl="1"/>
            <a:r>
              <a:rPr lang="nl-BE" dirty="0"/>
              <a:t>Kan enkel publieke </a:t>
            </a:r>
            <a:r>
              <a:rPr lang="nl-BE" dirty="0" err="1"/>
              <a:t>read-only</a:t>
            </a:r>
            <a:r>
              <a:rPr lang="nl-BE" dirty="0"/>
              <a:t> </a:t>
            </a:r>
            <a:r>
              <a:rPr lang="nl-BE" dirty="0" err="1"/>
              <a:t>property’s</a:t>
            </a:r>
            <a:r>
              <a:rPr lang="nl-BE" dirty="0"/>
              <a:t> bevatten (geen methodes, events, …)</a:t>
            </a:r>
          </a:p>
          <a:p>
            <a:pPr lvl="1"/>
            <a:r>
              <a:rPr lang="nl-BE" dirty="0" err="1"/>
              <a:t>Properties</a:t>
            </a:r>
            <a:r>
              <a:rPr lang="nl-BE" dirty="0"/>
              <a:t> kunnen niet van waarde veranderen</a:t>
            </a:r>
          </a:p>
          <a:p>
            <a:pPr lvl="1"/>
            <a:r>
              <a:rPr lang="nl-BE" dirty="0"/>
              <a:t>Nieuw type via </a:t>
            </a:r>
            <a:r>
              <a:rPr lang="nl-BE" sz="2000" dirty="0">
                <a:latin typeface="Cascadia Mono" panose="020B0609020000020004" pitchFamily="49" charset="0"/>
                <a:cs typeface="Cascadia Mono" panose="020B0609020000020004" pitchFamily="49" charset="0"/>
              </a:rPr>
              <a:t>new</a:t>
            </a:r>
            <a:r>
              <a:rPr lang="nl-BE" dirty="0"/>
              <a:t>-</a:t>
            </a:r>
            <a:r>
              <a:rPr lang="nl-BE" dirty="0" err="1"/>
              <a:t>keyword</a:t>
            </a:r>
            <a:r>
              <a:rPr lang="nl-BE" dirty="0"/>
              <a:t> en object </a:t>
            </a:r>
            <a:r>
              <a:rPr lang="nl-BE" dirty="0" err="1"/>
              <a:t>initializer</a:t>
            </a:r>
            <a:r>
              <a:rPr lang="nl-BE" dirty="0"/>
              <a:t>-syntax</a:t>
            </a:r>
          </a:p>
          <a:p>
            <a:pPr lvl="1"/>
            <a:r>
              <a:rPr lang="nl-BE" dirty="0"/>
              <a:t>Variabele voor object van type </a:t>
            </a:r>
            <a:r>
              <a:rPr lang="nl-BE" sz="2000" dirty="0">
                <a:latin typeface="Cascadia Mono" panose="020B0609020000020004" pitchFamily="49" charset="0"/>
                <a:cs typeface="Cascadia Mono" panose="020B0609020000020004" pitchFamily="49" charset="0"/>
              </a:rPr>
              <a:t>var</a:t>
            </a:r>
            <a:r>
              <a:rPr lang="nl-BE" dirty="0"/>
              <a:t> </a:t>
            </a:r>
          </a:p>
        </p:txBody>
      </p:sp>
    </p:spTree>
    <p:extLst>
      <p:ext uri="{BB962C8B-B14F-4D97-AF65-F5344CB8AC3E}">
        <p14:creationId xmlns:p14="http://schemas.microsoft.com/office/powerpoint/2010/main" val="226235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BE8F-3A61-D96C-F83B-883C4F8CACD7}"/>
              </a:ext>
            </a:extLst>
          </p:cNvPr>
          <p:cNvSpPr>
            <a:spLocks noGrp="1"/>
          </p:cNvSpPr>
          <p:nvPr>
            <p:ph type="title"/>
          </p:nvPr>
        </p:nvSpPr>
        <p:spPr/>
        <p:txBody>
          <a:bodyPr/>
          <a:lstStyle/>
          <a:p>
            <a:r>
              <a:rPr lang="nl-BE" dirty="0"/>
              <a:t>Voorbeeld </a:t>
            </a:r>
            <a:r>
              <a:rPr lang="nl-BE" dirty="0" err="1"/>
              <a:t>Anonymous</a:t>
            </a:r>
            <a:r>
              <a:rPr lang="nl-BE" dirty="0"/>
              <a:t> Type</a:t>
            </a:r>
          </a:p>
        </p:txBody>
      </p:sp>
      <p:sp>
        <p:nvSpPr>
          <p:cNvPr id="3" name="Footer Placeholder 2">
            <a:extLst>
              <a:ext uri="{FF2B5EF4-FFF2-40B4-BE49-F238E27FC236}">
                <a16:creationId xmlns:a16="http://schemas.microsoft.com/office/drawing/2014/main" id="{DB6A92CD-702F-0F38-F668-B540FB80B176}"/>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C0A8CD65-4CF7-D871-AB1E-84331EB3CA38}"/>
              </a:ext>
            </a:extLst>
          </p:cNvPr>
          <p:cNvSpPr>
            <a:spLocks noGrp="1"/>
          </p:cNvSpPr>
          <p:nvPr>
            <p:ph type="sldNum" sz="quarter" idx="12"/>
          </p:nvPr>
        </p:nvSpPr>
        <p:spPr/>
        <p:txBody>
          <a:bodyPr/>
          <a:lstStyle/>
          <a:p>
            <a:fld id="{FF88DA20-ED00-471C-9170-60F590CB400A}" type="slidenum">
              <a:rPr lang="nl-BE" smtClean="0"/>
              <a:t>56</a:t>
            </a:fld>
            <a:endParaRPr lang="nl-BE"/>
          </a:p>
        </p:txBody>
      </p:sp>
      <p:sp>
        <p:nvSpPr>
          <p:cNvPr id="5" name="Text Placeholder 4">
            <a:extLst>
              <a:ext uri="{FF2B5EF4-FFF2-40B4-BE49-F238E27FC236}">
                <a16:creationId xmlns:a16="http://schemas.microsoft.com/office/drawing/2014/main" id="{5427280E-C3D5-6EC8-C031-60E60D0E2B61}"/>
              </a:ext>
            </a:extLst>
          </p:cNvPr>
          <p:cNvSpPr>
            <a:spLocks noGrp="1"/>
          </p:cNvSpPr>
          <p:nvPr>
            <p:ph type="body" sz="quarter" idx="13"/>
          </p:nvPr>
        </p:nvSpPr>
        <p:spPr/>
        <p:txBody>
          <a:bodyPr/>
          <a:lstStyle/>
          <a:p>
            <a:endParaRPr lang="nl-BE"/>
          </a:p>
        </p:txBody>
      </p:sp>
      <p:sp>
        <p:nvSpPr>
          <p:cNvPr id="8" name="TextBox 7">
            <a:extLst>
              <a:ext uri="{FF2B5EF4-FFF2-40B4-BE49-F238E27FC236}">
                <a16:creationId xmlns:a16="http://schemas.microsoft.com/office/drawing/2014/main" id="{54726F30-6FA5-0036-2B55-101FFE454014}"/>
              </a:ext>
            </a:extLst>
          </p:cNvPr>
          <p:cNvSpPr txBox="1"/>
          <p:nvPr/>
        </p:nvSpPr>
        <p:spPr>
          <a:xfrm>
            <a:off x="586183" y="2559252"/>
            <a:ext cx="8499451" cy="1600438"/>
          </a:xfrm>
          <a:prstGeom prst="rect">
            <a:avLst/>
          </a:prstGeom>
          <a:noFill/>
          <a:ln>
            <a:solidFill>
              <a:schemeClr val="tx2"/>
            </a:solidFill>
          </a:ln>
        </p:spPr>
        <p:txBody>
          <a:bodyPr wrap="square">
            <a:spAutoFit/>
          </a:bodyPr>
          <a:lstStyle/>
          <a:p>
            <a:r>
              <a:rPr lang="nl-BE" sz="1400" dirty="0">
                <a:solidFill>
                  <a:srgbClr val="000000"/>
                </a:solidFill>
                <a:latin typeface="Cascadia Mono" panose="020B0609020000020004" pitchFamily="49" charset="0"/>
              </a:rPr>
              <a:t> </a:t>
            </a:r>
            <a:r>
              <a:rPr lang="nl-BE" sz="1400" dirty="0">
                <a:solidFill>
                  <a:srgbClr val="0000FF"/>
                </a:solidFill>
                <a:latin typeface="Cascadia Mono" panose="020B0609020000020004" pitchFamily="49" charset="0"/>
              </a:rPr>
              <a:t>var</a:t>
            </a:r>
            <a:r>
              <a:rPr lang="nl-BE" sz="1400" dirty="0">
                <a:solidFill>
                  <a:srgbClr val="000000"/>
                </a:solidFill>
                <a:latin typeface="Cascadia Mono" panose="020B0609020000020004" pitchFamily="49" charset="0"/>
              </a:rPr>
              <a:t> person = </a:t>
            </a:r>
            <a:r>
              <a:rPr lang="nl-BE" sz="1400" dirty="0">
                <a:solidFill>
                  <a:srgbClr val="0000FF"/>
                </a:solidFill>
                <a:latin typeface="Cascadia Mono" panose="020B0609020000020004" pitchFamily="49" charset="0"/>
              </a:rPr>
              <a:t>new</a:t>
            </a:r>
            <a:r>
              <a:rPr lang="nl-BE" sz="1400" dirty="0">
                <a:solidFill>
                  <a:srgbClr val="000000"/>
                </a:solidFill>
                <a:latin typeface="Cascadia Mono" panose="020B0609020000020004" pitchFamily="49" charset="0"/>
              </a:rPr>
              <a:t> { </a:t>
            </a:r>
            <a:r>
              <a:rPr lang="nl-BE" sz="1400" dirty="0" err="1">
                <a:solidFill>
                  <a:srgbClr val="000000"/>
                </a:solidFill>
                <a:latin typeface="Cascadia Mono" panose="020B0609020000020004" pitchFamily="49" charset="0"/>
              </a:rPr>
              <a:t>FirstName</a:t>
            </a:r>
            <a:r>
              <a:rPr lang="nl-BE" sz="1400" dirty="0">
                <a:solidFill>
                  <a:srgbClr val="000000"/>
                </a:solidFill>
                <a:latin typeface="Cascadia Mono" panose="020B0609020000020004" pitchFamily="49" charset="0"/>
              </a:rPr>
              <a:t> = </a:t>
            </a:r>
            <a:r>
              <a:rPr lang="nl-BE" sz="1400" dirty="0">
                <a:solidFill>
                  <a:srgbClr val="A31515"/>
                </a:solidFill>
                <a:latin typeface="Cascadia Mono" panose="020B0609020000020004" pitchFamily="49" charset="0"/>
              </a:rPr>
              <a:t>"</a:t>
            </a:r>
            <a:r>
              <a:rPr lang="nl-BE" sz="1400" dirty="0" err="1">
                <a:solidFill>
                  <a:srgbClr val="A31515"/>
                </a:solidFill>
                <a:latin typeface="Cascadia Mono" panose="020B0609020000020004" pitchFamily="49" charset="0"/>
              </a:rPr>
              <a:t>Joske</a:t>
            </a:r>
            <a:r>
              <a:rPr lang="nl-BE" sz="1400" dirty="0">
                <a:solidFill>
                  <a:srgbClr val="A31515"/>
                </a:solidFill>
                <a:latin typeface="Cascadia Mono" panose="020B0609020000020004" pitchFamily="49" charset="0"/>
              </a:rPr>
              <a:t>"</a:t>
            </a:r>
            <a:r>
              <a:rPr lang="nl-BE" sz="1400" dirty="0">
                <a:solidFill>
                  <a:srgbClr val="000000"/>
                </a:solidFill>
                <a:latin typeface="Cascadia Mono" panose="020B0609020000020004" pitchFamily="49" charset="0"/>
              </a:rPr>
              <a:t>, </a:t>
            </a:r>
            <a:r>
              <a:rPr lang="nl-BE" sz="1400" dirty="0" err="1">
                <a:solidFill>
                  <a:srgbClr val="000000"/>
                </a:solidFill>
                <a:latin typeface="Cascadia Mono" panose="020B0609020000020004" pitchFamily="49" charset="0"/>
              </a:rPr>
              <a:t>LastName</a:t>
            </a:r>
            <a:r>
              <a:rPr lang="nl-BE" sz="1400" dirty="0">
                <a:solidFill>
                  <a:srgbClr val="000000"/>
                </a:solidFill>
                <a:latin typeface="Cascadia Mono" panose="020B0609020000020004" pitchFamily="49" charset="0"/>
              </a:rPr>
              <a:t> = </a:t>
            </a:r>
            <a:r>
              <a:rPr lang="nl-BE" sz="1400" dirty="0">
                <a:solidFill>
                  <a:srgbClr val="A31515"/>
                </a:solidFill>
                <a:latin typeface="Cascadia Mono" panose="020B0609020000020004" pitchFamily="49" charset="0"/>
              </a:rPr>
              <a:t>"Vermeulen"</a:t>
            </a:r>
            <a:r>
              <a:rPr lang="nl-BE" sz="1400" dirty="0">
                <a:solidFill>
                  <a:srgbClr val="000000"/>
                </a:solidFill>
                <a:latin typeface="Cascadia Mono" panose="020B0609020000020004" pitchFamily="49" charset="0"/>
              </a:rPr>
              <a:t>, Age = 20 };</a:t>
            </a:r>
          </a:p>
          <a:p>
            <a:endParaRPr lang="nl-BE" sz="1400" dirty="0">
              <a:solidFill>
                <a:srgbClr val="000000"/>
              </a:solidFill>
              <a:latin typeface="Cascadia Mono" panose="020B0609020000020004" pitchFamily="49" charset="0"/>
            </a:endParaRPr>
          </a:p>
          <a:p>
            <a:r>
              <a:rPr lang="nl-BE" sz="1400" dirty="0">
                <a:solidFill>
                  <a:srgbClr val="000000"/>
                </a:solidFill>
                <a:latin typeface="Cascadia Mono" panose="020B0609020000020004" pitchFamily="49" charset="0"/>
              </a:rPr>
              <a:t> </a:t>
            </a:r>
            <a:r>
              <a:rPr lang="nl-BE" sz="1400" dirty="0" err="1">
                <a:solidFill>
                  <a:schemeClr val="accent3">
                    <a:lumMod val="75000"/>
                  </a:schemeClr>
                </a:solidFill>
                <a:latin typeface="Cascadia Mono" panose="020B0609020000020004" pitchFamily="49" charset="0"/>
              </a:rPr>
              <a:t>Console</a:t>
            </a:r>
            <a:r>
              <a:rPr lang="nl-BE" sz="1400" dirty="0" err="1">
                <a:solidFill>
                  <a:srgbClr val="000000"/>
                </a:solidFill>
                <a:latin typeface="Cascadia Mono" panose="020B0609020000020004" pitchFamily="49" charset="0"/>
              </a:rPr>
              <a:t>.</a:t>
            </a:r>
            <a:r>
              <a:rPr lang="nl-BE" sz="1400" dirty="0" err="1">
                <a:solidFill>
                  <a:schemeClr val="accent6">
                    <a:lumMod val="75000"/>
                  </a:schemeClr>
                </a:solidFill>
                <a:latin typeface="Cascadia Mono" panose="020B0609020000020004" pitchFamily="49" charset="0"/>
              </a:rPr>
              <a:t>WriteLine</a:t>
            </a:r>
            <a:r>
              <a:rPr lang="nl-BE" sz="1400" dirty="0">
                <a:solidFill>
                  <a:srgbClr val="000000"/>
                </a:solidFill>
                <a:latin typeface="Cascadia Mono" panose="020B0609020000020004" pitchFamily="49" charset="0"/>
              </a:rPr>
              <a:t>(</a:t>
            </a:r>
            <a:r>
              <a:rPr lang="nl-BE" sz="1400" dirty="0" err="1">
                <a:solidFill>
                  <a:srgbClr val="000000"/>
                </a:solidFill>
                <a:latin typeface="Cascadia Mono" panose="020B0609020000020004" pitchFamily="49" charset="0"/>
              </a:rPr>
              <a:t>person.FirstName</a:t>
            </a:r>
            <a:r>
              <a:rPr lang="nl-BE" sz="1400" dirty="0">
                <a:solidFill>
                  <a:srgbClr val="000000"/>
                </a:solidFill>
                <a:latin typeface="Cascadia Mono" panose="020B0609020000020004" pitchFamily="49" charset="0"/>
              </a:rPr>
              <a:t>); </a:t>
            </a:r>
            <a:r>
              <a:rPr lang="nl-BE" sz="1400" dirty="0">
                <a:solidFill>
                  <a:srgbClr val="008000"/>
                </a:solidFill>
                <a:latin typeface="Cascadia Mono" panose="020B0609020000020004" pitchFamily="49" charset="0"/>
              </a:rPr>
              <a:t>//"</a:t>
            </a:r>
            <a:r>
              <a:rPr lang="nl-BE" sz="1400" dirty="0" err="1">
                <a:solidFill>
                  <a:srgbClr val="008000"/>
                </a:solidFill>
                <a:latin typeface="Cascadia Mono" panose="020B0609020000020004" pitchFamily="49" charset="0"/>
              </a:rPr>
              <a:t>Joske</a:t>
            </a:r>
            <a:r>
              <a:rPr lang="nl-BE" sz="1400" dirty="0">
                <a:solidFill>
                  <a:srgbClr val="008000"/>
                </a:solidFill>
                <a:latin typeface="Cascadia Mono" panose="020B0609020000020004" pitchFamily="49" charset="0"/>
              </a:rPr>
              <a:t>"</a:t>
            </a:r>
            <a:endParaRPr lang="nl-BE" sz="1400" dirty="0">
              <a:solidFill>
                <a:srgbClr val="000000"/>
              </a:solidFill>
              <a:latin typeface="Cascadia Mono" panose="020B0609020000020004" pitchFamily="49" charset="0"/>
            </a:endParaRPr>
          </a:p>
          <a:p>
            <a:r>
              <a:rPr lang="nl-BE" sz="1400" dirty="0">
                <a:solidFill>
                  <a:srgbClr val="000000"/>
                </a:solidFill>
                <a:latin typeface="Cascadia Mono" panose="020B0609020000020004" pitchFamily="49" charset="0"/>
              </a:rPr>
              <a:t> </a:t>
            </a:r>
            <a:r>
              <a:rPr lang="nl-BE" sz="1400" dirty="0" err="1">
                <a:solidFill>
                  <a:schemeClr val="accent3">
                    <a:lumMod val="75000"/>
                  </a:schemeClr>
                </a:solidFill>
                <a:latin typeface="Cascadia Mono" panose="020B0609020000020004" pitchFamily="49" charset="0"/>
              </a:rPr>
              <a:t>Console</a:t>
            </a:r>
            <a:r>
              <a:rPr lang="nl-BE" sz="1400" dirty="0" err="1">
                <a:solidFill>
                  <a:srgbClr val="000000"/>
                </a:solidFill>
                <a:latin typeface="Cascadia Mono" panose="020B0609020000020004" pitchFamily="49" charset="0"/>
              </a:rPr>
              <a:t>.</a:t>
            </a:r>
            <a:r>
              <a:rPr lang="nl-BE" sz="1400" dirty="0" err="1">
                <a:solidFill>
                  <a:schemeClr val="accent6">
                    <a:lumMod val="75000"/>
                  </a:schemeClr>
                </a:solidFill>
                <a:latin typeface="Cascadia Mono" panose="020B0609020000020004" pitchFamily="49" charset="0"/>
              </a:rPr>
              <a:t>WriteLine</a:t>
            </a:r>
            <a:r>
              <a:rPr lang="nl-BE" sz="1400" dirty="0">
                <a:solidFill>
                  <a:srgbClr val="000000"/>
                </a:solidFill>
                <a:latin typeface="Cascadia Mono" panose="020B0609020000020004" pitchFamily="49" charset="0"/>
              </a:rPr>
              <a:t>(</a:t>
            </a:r>
            <a:r>
              <a:rPr lang="nl-BE" sz="1400" dirty="0" err="1">
                <a:solidFill>
                  <a:srgbClr val="000000"/>
                </a:solidFill>
                <a:latin typeface="Cascadia Mono" panose="020B0609020000020004" pitchFamily="49" charset="0"/>
              </a:rPr>
              <a:t>person.LastName</a:t>
            </a:r>
            <a:r>
              <a:rPr lang="nl-BE" sz="1400" dirty="0">
                <a:solidFill>
                  <a:srgbClr val="000000"/>
                </a:solidFill>
                <a:latin typeface="Cascadia Mono" panose="020B0609020000020004" pitchFamily="49" charset="0"/>
              </a:rPr>
              <a:t>); </a:t>
            </a:r>
            <a:r>
              <a:rPr lang="nl-BE" sz="1400" dirty="0">
                <a:solidFill>
                  <a:srgbClr val="008000"/>
                </a:solidFill>
                <a:latin typeface="Cascadia Mono" panose="020B0609020000020004" pitchFamily="49" charset="0"/>
              </a:rPr>
              <a:t>//"Vermeulen"</a:t>
            </a:r>
            <a:endParaRPr lang="nl-BE" sz="1400" dirty="0">
              <a:solidFill>
                <a:srgbClr val="000000"/>
              </a:solidFill>
              <a:latin typeface="Cascadia Mono" panose="020B0609020000020004" pitchFamily="49" charset="0"/>
            </a:endParaRPr>
          </a:p>
          <a:p>
            <a:r>
              <a:rPr lang="nl-BE" sz="1400" dirty="0">
                <a:solidFill>
                  <a:srgbClr val="000000"/>
                </a:solidFill>
                <a:latin typeface="Cascadia Mono" panose="020B0609020000020004" pitchFamily="49" charset="0"/>
              </a:rPr>
              <a:t> </a:t>
            </a:r>
            <a:r>
              <a:rPr lang="nl-BE" sz="1400" dirty="0" err="1">
                <a:solidFill>
                  <a:schemeClr val="accent3">
                    <a:lumMod val="75000"/>
                  </a:schemeClr>
                </a:solidFill>
                <a:latin typeface="Cascadia Mono" panose="020B0609020000020004" pitchFamily="49" charset="0"/>
              </a:rPr>
              <a:t>Console</a:t>
            </a:r>
            <a:r>
              <a:rPr lang="nl-BE" sz="1400" dirty="0" err="1">
                <a:solidFill>
                  <a:srgbClr val="000000"/>
                </a:solidFill>
                <a:latin typeface="Cascadia Mono" panose="020B0609020000020004" pitchFamily="49" charset="0"/>
              </a:rPr>
              <a:t>.</a:t>
            </a:r>
            <a:r>
              <a:rPr lang="nl-BE" sz="1400" dirty="0" err="1">
                <a:solidFill>
                  <a:schemeClr val="accent6">
                    <a:lumMod val="75000"/>
                  </a:schemeClr>
                </a:solidFill>
                <a:latin typeface="Cascadia Mono" panose="020B0609020000020004" pitchFamily="49" charset="0"/>
              </a:rPr>
              <a:t>WriteLine</a:t>
            </a:r>
            <a:r>
              <a:rPr lang="nl-BE" sz="1400" dirty="0">
                <a:solidFill>
                  <a:srgbClr val="000000"/>
                </a:solidFill>
                <a:latin typeface="Cascadia Mono" panose="020B0609020000020004" pitchFamily="49" charset="0"/>
              </a:rPr>
              <a:t>(</a:t>
            </a:r>
            <a:r>
              <a:rPr lang="nl-BE" sz="1400" dirty="0" err="1">
                <a:solidFill>
                  <a:srgbClr val="000000"/>
                </a:solidFill>
                <a:latin typeface="Cascadia Mono" panose="020B0609020000020004" pitchFamily="49" charset="0"/>
              </a:rPr>
              <a:t>person.Age</a:t>
            </a:r>
            <a:r>
              <a:rPr lang="nl-BE" sz="1400" dirty="0">
                <a:solidFill>
                  <a:srgbClr val="000000"/>
                </a:solidFill>
                <a:latin typeface="Cascadia Mono" panose="020B0609020000020004" pitchFamily="49" charset="0"/>
              </a:rPr>
              <a:t>); </a:t>
            </a:r>
            <a:r>
              <a:rPr lang="nl-BE" sz="1400" dirty="0">
                <a:solidFill>
                  <a:srgbClr val="008000"/>
                </a:solidFill>
                <a:latin typeface="Cascadia Mono" panose="020B0609020000020004" pitchFamily="49" charset="0"/>
              </a:rPr>
              <a:t>//20</a:t>
            </a:r>
            <a:endParaRPr lang="nl-BE" sz="1400" dirty="0">
              <a:solidFill>
                <a:srgbClr val="000000"/>
              </a:solidFill>
              <a:latin typeface="Cascadia Mono" panose="020B0609020000020004" pitchFamily="49" charset="0"/>
            </a:endParaRPr>
          </a:p>
          <a:p>
            <a:endParaRPr lang="nl-BE" sz="1400" dirty="0">
              <a:solidFill>
                <a:srgbClr val="000000"/>
              </a:solidFill>
              <a:latin typeface="Cascadia Mono" panose="020B0609020000020004" pitchFamily="49" charset="0"/>
            </a:endParaRPr>
          </a:p>
          <a:p>
            <a:r>
              <a:rPr lang="nl-BE" sz="1400" dirty="0">
                <a:solidFill>
                  <a:srgbClr val="000000"/>
                </a:solidFill>
                <a:latin typeface="Cascadia Mono" panose="020B0609020000020004" pitchFamily="49" charset="0"/>
              </a:rPr>
              <a:t> </a:t>
            </a:r>
            <a:r>
              <a:rPr lang="nl-BE" sz="1400" dirty="0" err="1">
                <a:solidFill>
                  <a:srgbClr val="000000"/>
                </a:solidFill>
                <a:latin typeface="Cascadia Mono" panose="020B0609020000020004" pitchFamily="49" charset="0"/>
              </a:rPr>
              <a:t>person.Age</a:t>
            </a:r>
            <a:r>
              <a:rPr lang="nl-BE" sz="1400" dirty="0">
                <a:solidFill>
                  <a:srgbClr val="000000"/>
                </a:solidFill>
                <a:latin typeface="Cascadia Mono" panose="020B0609020000020004" pitchFamily="49" charset="0"/>
              </a:rPr>
              <a:t> = 25; </a:t>
            </a:r>
            <a:r>
              <a:rPr lang="nl-BE" sz="1400" dirty="0">
                <a:solidFill>
                  <a:srgbClr val="008000"/>
                </a:solidFill>
                <a:latin typeface="Cascadia Mono" panose="020B0609020000020004" pitchFamily="49" charset="0"/>
              </a:rPr>
              <a:t>//compilatie-fout!</a:t>
            </a:r>
            <a:endParaRPr lang="nl-BE" sz="1400" dirty="0"/>
          </a:p>
        </p:txBody>
      </p:sp>
      <p:cxnSp>
        <p:nvCxnSpPr>
          <p:cNvPr id="10" name="Straight Arrow Connector 9">
            <a:extLst>
              <a:ext uri="{FF2B5EF4-FFF2-40B4-BE49-F238E27FC236}">
                <a16:creationId xmlns:a16="http://schemas.microsoft.com/office/drawing/2014/main" id="{D17504D8-BCA5-148C-50C4-B9EB812E179F}"/>
              </a:ext>
            </a:extLst>
          </p:cNvPr>
          <p:cNvCxnSpPr/>
          <p:nvPr/>
        </p:nvCxnSpPr>
        <p:spPr>
          <a:xfrm>
            <a:off x="313808" y="4007796"/>
            <a:ext cx="415622"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0BE22054-584B-ABA4-47F1-F7AAC14A6F2F}"/>
              </a:ext>
            </a:extLst>
          </p:cNvPr>
          <p:cNvSpPr txBox="1"/>
          <p:nvPr/>
        </p:nvSpPr>
        <p:spPr>
          <a:xfrm>
            <a:off x="658813" y="2088906"/>
            <a:ext cx="5668702" cy="369332"/>
          </a:xfrm>
          <a:prstGeom prst="rect">
            <a:avLst/>
          </a:prstGeom>
          <a:noFill/>
        </p:spPr>
        <p:txBody>
          <a:bodyPr wrap="square" rtlCol="0">
            <a:spAutoFit/>
          </a:bodyPr>
          <a:lstStyle/>
          <a:p>
            <a:r>
              <a:rPr lang="nl-BE" b="1" u="sng" dirty="0"/>
              <a:t>Voorbeeld:</a:t>
            </a:r>
          </a:p>
        </p:txBody>
      </p:sp>
    </p:spTree>
    <p:extLst>
      <p:ext uri="{BB962C8B-B14F-4D97-AF65-F5344CB8AC3E}">
        <p14:creationId xmlns:p14="http://schemas.microsoft.com/office/powerpoint/2010/main" val="337513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B78B-E6B8-AE92-90A0-9FB30BC26C0B}"/>
              </a:ext>
            </a:extLst>
          </p:cNvPr>
          <p:cNvSpPr>
            <a:spLocks noGrp="1"/>
          </p:cNvSpPr>
          <p:nvPr>
            <p:ph type="title"/>
          </p:nvPr>
        </p:nvSpPr>
        <p:spPr/>
        <p:txBody>
          <a:bodyPr/>
          <a:lstStyle/>
          <a:p>
            <a:r>
              <a:rPr lang="nl-BE" dirty="0"/>
              <a:t>Voorbeeld klassen en objecten</a:t>
            </a:r>
          </a:p>
        </p:txBody>
      </p:sp>
      <p:sp>
        <p:nvSpPr>
          <p:cNvPr id="3" name="Footer Placeholder 2">
            <a:extLst>
              <a:ext uri="{FF2B5EF4-FFF2-40B4-BE49-F238E27FC236}">
                <a16:creationId xmlns:a16="http://schemas.microsoft.com/office/drawing/2014/main" id="{BC6B634E-CE5B-95D0-12EB-03A1F124DEE7}"/>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82BEEB5A-0611-4978-E3FA-9FBBE18B10A2}"/>
              </a:ext>
            </a:extLst>
          </p:cNvPr>
          <p:cNvSpPr>
            <a:spLocks noGrp="1"/>
          </p:cNvSpPr>
          <p:nvPr>
            <p:ph type="sldNum" sz="quarter" idx="12"/>
          </p:nvPr>
        </p:nvSpPr>
        <p:spPr/>
        <p:txBody>
          <a:bodyPr/>
          <a:lstStyle/>
          <a:p>
            <a:fld id="{FF88DA20-ED00-471C-9170-60F590CB400A}" type="slidenum">
              <a:rPr lang="nl-BE" smtClean="0"/>
              <a:t>6</a:t>
            </a:fld>
            <a:endParaRPr lang="nl-BE"/>
          </a:p>
        </p:txBody>
      </p:sp>
      <p:sp>
        <p:nvSpPr>
          <p:cNvPr id="5" name="Text Placeholder 4">
            <a:extLst>
              <a:ext uri="{FF2B5EF4-FFF2-40B4-BE49-F238E27FC236}">
                <a16:creationId xmlns:a16="http://schemas.microsoft.com/office/drawing/2014/main" id="{130C128D-D613-BB04-F412-5B8F93285F98}"/>
              </a:ext>
            </a:extLst>
          </p:cNvPr>
          <p:cNvSpPr>
            <a:spLocks noGrp="1"/>
          </p:cNvSpPr>
          <p:nvPr>
            <p:ph type="body" sz="quarter" idx="13"/>
          </p:nvPr>
        </p:nvSpPr>
        <p:spPr/>
        <p:txBody>
          <a:bodyPr/>
          <a:lstStyle/>
          <a:p>
            <a:endParaRPr lang="nl-BE"/>
          </a:p>
        </p:txBody>
      </p:sp>
      <p:sp>
        <p:nvSpPr>
          <p:cNvPr id="9" name="TextBox 8">
            <a:extLst>
              <a:ext uri="{FF2B5EF4-FFF2-40B4-BE49-F238E27FC236}">
                <a16:creationId xmlns:a16="http://schemas.microsoft.com/office/drawing/2014/main" id="{503E9A79-044D-322C-BE9C-A05385F9158F}"/>
              </a:ext>
            </a:extLst>
          </p:cNvPr>
          <p:cNvSpPr txBox="1"/>
          <p:nvPr/>
        </p:nvSpPr>
        <p:spPr>
          <a:xfrm>
            <a:off x="282102" y="2149813"/>
            <a:ext cx="5680954" cy="2708434"/>
          </a:xfrm>
          <a:prstGeom prst="rect">
            <a:avLst/>
          </a:prstGeom>
          <a:noFill/>
          <a:ln>
            <a:solidFill>
              <a:schemeClr val="tx2"/>
            </a:solidFill>
          </a:ln>
        </p:spPr>
        <p:txBody>
          <a:bodyPr wrap="square" rtlCol="0">
            <a:spAutoFit/>
          </a:bodyPr>
          <a:lstStyle/>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class</a:t>
            </a:r>
            <a:r>
              <a:rPr lang="nl-BE" sz="1000" dirty="0">
                <a:solidFill>
                  <a:srgbClr val="000000"/>
                </a:solidFill>
                <a:latin typeface="Cascadia Mono" panose="020B0609020000020004" pitchFamily="49" charset="0"/>
              </a:rPr>
              <a:t> </a:t>
            </a:r>
            <a:r>
              <a:rPr lang="nl-BE" sz="1000" dirty="0">
                <a:solidFill>
                  <a:srgbClr val="2B91AF"/>
                </a:solidFill>
                <a:latin typeface="Cascadia Mono" panose="020B0609020000020004" pitchFamily="49" charset="0"/>
              </a:rPr>
              <a:t>Auto</a:t>
            </a:r>
            <a:r>
              <a:rPr lang="nl-BE"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Bouwjaar</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Merk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public</a:t>
            </a:r>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string</a:t>
            </a:r>
            <a:r>
              <a:rPr lang="nl-BE" sz="1000" dirty="0">
                <a:solidFill>
                  <a:srgbClr val="000000"/>
                </a:solidFill>
                <a:latin typeface="Cascadia Mono" panose="020B0609020000020004" pitchFamily="49" charset="0"/>
              </a:rPr>
              <a:t> Kenteken { </a:t>
            </a:r>
            <a:r>
              <a:rPr lang="nl-BE" sz="1000" dirty="0">
                <a:solidFill>
                  <a:srgbClr val="0000FF"/>
                </a:solidFill>
                <a:latin typeface="Cascadia Mono" panose="020B0609020000020004" pitchFamily="49" charset="0"/>
              </a:rPr>
              <a:t>get</a:t>
            </a:r>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set</a:t>
            </a:r>
            <a:r>
              <a:rPr lang="nl-BE" sz="1000" dirty="0">
                <a:solidFill>
                  <a:srgbClr val="000000"/>
                </a:solidFill>
                <a:latin typeface="Cascadia Mono" panose="020B0609020000020004" pitchFamily="49" charset="0"/>
              </a:rPr>
              <a:t>; }</a:t>
            </a:r>
          </a:p>
          <a:p>
            <a:endParaRPr lang="nl-BE" sz="1000" dirty="0">
              <a:solidFill>
                <a:srgbClr val="000000"/>
              </a:solidFill>
              <a:latin typeface="Cascadia Mono" panose="020B0609020000020004" pitchFamily="49" charset="0"/>
            </a:endParaRP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public</a:t>
            </a:r>
            <a:r>
              <a:rPr lang="nl-BE" sz="1000" dirty="0">
                <a:solidFill>
                  <a:srgbClr val="000000"/>
                </a:solidFill>
                <a:latin typeface="Cascadia Mono" panose="020B0609020000020004" pitchFamily="49" charset="0"/>
              </a:rPr>
              <a:t> </a:t>
            </a:r>
            <a:r>
              <a:rPr lang="nl-BE" sz="1000" dirty="0" err="1">
                <a:solidFill>
                  <a:srgbClr val="0000FF"/>
                </a:solidFill>
                <a:latin typeface="Cascadia Mono" panose="020B0609020000020004" pitchFamily="49" charset="0"/>
              </a:rPr>
              <a:t>void</a:t>
            </a:r>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PrintDetails</a:t>
            </a:r>
            <a:r>
              <a:rPr lang="nl-BE"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r>
              <a:rPr lang="nl-BE" sz="1000" dirty="0" err="1">
                <a:solidFill>
                  <a:schemeClr val="accent3">
                    <a:lumMod val="75000"/>
                  </a:schemeClr>
                </a:solidFill>
                <a:latin typeface="Cascadia Mono" panose="020B0609020000020004" pitchFamily="49" charset="0"/>
              </a:rPr>
              <a:t>Console</a:t>
            </a:r>
            <a:r>
              <a:rPr lang="nl-BE" sz="1000" dirty="0" err="1">
                <a:solidFill>
                  <a:srgbClr val="000000"/>
                </a:solidFill>
                <a:latin typeface="Cascadia Mono" panose="020B0609020000020004" pitchFamily="49" charset="0"/>
              </a:rPr>
              <a:t>.WriteLine</a:t>
            </a:r>
            <a:r>
              <a:rPr lang="nl-BE" sz="1000" dirty="0">
                <a:solidFill>
                  <a:srgbClr val="000000"/>
                </a:solidFill>
                <a:latin typeface="Cascadia Mono" panose="020B0609020000020004" pitchFamily="49" charset="0"/>
              </a:rPr>
              <a:t>(</a:t>
            </a:r>
            <a:r>
              <a:rPr lang="nl-BE" sz="1000" dirty="0">
                <a:solidFill>
                  <a:srgbClr val="A31515"/>
                </a:solidFill>
                <a:latin typeface="Cascadia Mono" panose="020B0609020000020004" pitchFamily="49" charset="0"/>
              </a:rPr>
              <a:t>$"</a:t>
            </a:r>
            <a:r>
              <a:rPr lang="nl-BE" sz="1000" dirty="0">
                <a:solidFill>
                  <a:srgbClr val="000000"/>
                </a:solidFill>
                <a:latin typeface="Cascadia Mono" panose="020B0609020000020004" pitchFamily="49" charset="0"/>
              </a:rPr>
              <a:t>{Kenteken}</a:t>
            </a:r>
            <a:r>
              <a:rPr lang="nl-BE" sz="1000" dirty="0">
                <a:solidFill>
                  <a:srgbClr val="A31515"/>
                </a:solidFill>
                <a:latin typeface="Cascadia Mono" panose="020B0609020000020004" pitchFamily="49" charset="0"/>
              </a:rPr>
              <a:t>: </a:t>
            </a:r>
            <a:r>
              <a:rPr lang="nl-BE" sz="1000" dirty="0">
                <a:solidFill>
                  <a:srgbClr val="000000"/>
                </a:solidFill>
                <a:latin typeface="Cascadia Mono" panose="020B0609020000020004" pitchFamily="49" charset="0"/>
              </a:rPr>
              <a:t>{Merk}</a:t>
            </a:r>
            <a:r>
              <a:rPr lang="nl-BE" sz="1000" dirty="0">
                <a:solidFill>
                  <a:srgbClr val="A31515"/>
                </a:solidFill>
                <a:latin typeface="Cascadia Mono" panose="020B0609020000020004" pitchFamily="49" charset="0"/>
              </a:rPr>
              <a:t> (bouwjaar: </a:t>
            </a:r>
            <a:r>
              <a:rPr lang="nl-BE" sz="1000" dirty="0">
                <a:solidFill>
                  <a:srgbClr val="000000"/>
                </a:solidFill>
                <a:latin typeface="Cascadia Mono" panose="020B0609020000020004" pitchFamily="49" charset="0"/>
              </a:rPr>
              <a:t>{Bouwjaar}</a:t>
            </a:r>
            <a:r>
              <a:rPr lang="nl-BE" sz="1000" dirty="0">
                <a:solidFill>
                  <a:srgbClr val="A31515"/>
                </a:solidFill>
                <a:latin typeface="Cascadia Mono" panose="020B0609020000020004" pitchFamily="49" charset="0"/>
              </a:rPr>
              <a:t>)"</a:t>
            </a:r>
            <a:r>
              <a:rPr lang="nl-BE" sz="1000" dirty="0">
                <a:solidFill>
                  <a:srgbClr val="000000"/>
                </a:solidFill>
                <a:latin typeface="Cascadia Mono" panose="020B0609020000020004" pitchFamily="49" charset="0"/>
              </a:rPr>
              <a:t>);</a:t>
            </a:r>
          </a:p>
          <a:p>
            <a:r>
              <a:rPr lang="nl-BE" sz="1000" dirty="0">
                <a:solidFill>
                  <a:srgbClr val="000000"/>
                </a:solidFill>
                <a:latin typeface="Cascadia Mono" panose="020B0609020000020004" pitchFamily="49" charset="0"/>
              </a:rPr>
              <a:t>     }</a:t>
            </a:r>
          </a:p>
          <a:p>
            <a:endParaRPr lang="nl-BE" sz="1000" dirty="0">
              <a:solidFill>
                <a:srgbClr val="000000"/>
              </a:solidFill>
              <a:latin typeface="Cascadia Mono" panose="020B0609020000020004" pitchFamily="49" charset="0"/>
            </a:endParaRP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public</a:t>
            </a:r>
            <a:r>
              <a:rPr lang="nl-BE" sz="1000" dirty="0">
                <a:solidFill>
                  <a:srgbClr val="000000"/>
                </a:solidFill>
                <a:latin typeface="Cascadia Mono" panose="020B0609020000020004" pitchFamily="49" charset="0"/>
              </a:rPr>
              <a:t> </a:t>
            </a:r>
            <a:r>
              <a:rPr lang="nl-BE" sz="1000" dirty="0" err="1">
                <a:solidFill>
                  <a:srgbClr val="0000FF"/>
                </a:solidFill>
                <a:latin typeface="Cascadia Mono" panose="020B0609020000020004" pitchFamily="49" charset="0"/>
              </a:rPr>
              <a:t>void</a:t>
            </a:r>
            <a:r>
              <a:rPr lang="nl-BE" sz="1000" dirty="0">
                <a:solidFill>
                  <a:srgbClr val="000000"/>
                </a:solidFill>
                <a:latin typeface="Cascadia Mono" panose="020B0609020000020004" pitchFamily="49" charset="0"/>
              </a:rPr>
              <a:t> Start() {</a:t>
            </a:r>
          </a:p>
          <a:p>
            <a:r>
              <a:rPr lang="nl-BE" sz="1000" dirty="0">
                <a:solidFill>
                  <a:srgbClr val="000000"/>
                </a:solidFill>
                <a:latin typeface="Cascadia Mono" panose="020B0609020000020004" pitchFamily="49" charset="0"/>
              </a:rPr>
              <a:t>         </a:t>
            </a:r>
            <a:r>
              <a:rPr lang="nl-BE" sz="1000" dirty="0" err="1">
                <a:solidFill>
                  <a:schemeClr val="accent3">
                    <a:lumMod val="75000"/>
                  </a:schemeClr>
                </a:solidFill>
                <a:latin typeface="Cascadia Mono" panose="020B0609020000020004" pitchFamily="49" charset="0"/>
              </a:rPr>
              <a:t>Console</a:t>
            </a:r>
            <a:r>
              <a:rPr lang="nl-BE" sz="1000" dirty="0" err="1">
                <a:solidFill>
                  <a:srgbClr val="000000"/>
                </a:solidFill>
                <a:latin typeface="Cascadia Mono" panose="020B0609020000020004" pitchFamily="49" charset="0"/>
              </a:rPr>
              <a:t>.WriteLine</a:t>
            </a:r>
            <a:r>
              <a:rPr lang="nl-BE" sz="1000" dirty="0">
                <a:solidFill>
                  <a:srgbClr val="000000"/>
                </a:solidFill>
                <a:latin typeface="Cascadia Mono" panose="020B0609020000020004" pitchFamily="49" charset="0"/>
              </a:rPr>
              <a:t>(</a:t>
            </a:r>
            <a:r>
              <a:rPr lang="nl-BE" sz="1000" dirty="0">
                <a:solidFill>
                  <a:srgbClr val="A31515"/>
                </a:solidFill>
                <a:latin typeface="Cascadia Mono" panose="020B0609020000020004" pitchFamily="49" charset="0"/>
              </a:rPr>
              <a:t>"Auto is gestart"</a:t>
            </a:r>
            <a:r>
              <a:rPr lang="nl-BE" sz="1000" dirty="0">
                <a:solidFill>
                  <a:srgbClr val="000000"/>
                </a:solidFill>
                <a:latin typeface="Cascadia Mono" panose="020B0609020000020004" pitchFamily="49" charset="0"/>
              </a:rPr>
              <a:t>);</a:t>
            </a:r>
          </a:p>
          <a:p>
            <a:r>
              <a:rPr lang="nl-BE" sz="1000" dirty="0">
                <a:solidFill>
                  <a:srgbClr val="000000"/>
                </a:solidFill>
                <a:latin typeface="Cascadia Mono" panose="020B0609020000020004" pitchFamily="49" charset="0"/>
              </a:rPr>
              <a:t>     }</a:t>
            </a:r>
          </a:p>
          <a:p>
            <a:endParaRPr lang="nl-BE" sz="1000" dirty="0">
              <a:solidFill>
                <a:srgbClr val="000000"/>
              </a:solidFill>
              <a:latin typeface="Cascadia Mono" panose="020B0609020000020004" pitchFamily="49" charset="0"/>
            </a:endParaRP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public</a:t>
            </a:r>
            <a:r>
              <a:rPr lang="nl-BE" sz="1000" dirty="0">
                <a:solidFill>
                  <a:srgbClr val="000000"/>
                </a:solidFill>
                <a:latin typeface="Cascadia Mono" panose="020B0609020000020004" pitchFamily="49" charset="0"/>
              </a:rPr>
              <a:t> </a:t>
            </a:r>
            <a:r>
              <a:rPr lang="nl-BE" sz="1000" dirty="0" err="1">
                <a:solidFill>
                  <a:srgbClr val="0000FF"/>
                </a:solidFill>
                <a:latin typeface="Cascadia Mono" panose="020B0609020000020004" pitchFamily="49" charset="0"/>
              </a:rPr>
              <a:t>void</a:t>
            </a:r>
            <a:r>
              <a:rPr lang="nl-BE" sz="1000" dirty="0">
                <a:solidFill>
                  <a:srgbClr val="000000"/>
                </a:solidFill>
                <a:latin typeface="Cascadia Mono" panose="020B0609020000020004" pitchFamily="49" charset="0"/>
              </a:rPr>
              <a:t> Stop() {</a:t>
            </a:r>
          </a:p>
          <a:p>
            <a:r>
              <a:rPr lang="nl-BE" sz="1000" dirty="0">
                <a:solidFill>
                  <a:srgbClr val="000000"/>
                </a:solidFill>
                <a:latin typeface="Cascadia Mono" panose="020B0609020000020004" pitchFamily="49" charset="0"/>
              </a:rPr>
              <a:t>         </a:t>
            </a:r>
            <a:r>
              <a:rPr lang="nl-BE" sz="1000" dirty="0" err="1">
                <a:solidFill>
                  <a:schemeClr val="accent3">
                    <a:lumMod val="75000"/>
                  </a:schemeClr>
                </a:solidFill>
                <a:latin typeface="Cascadia Mono" panose="020B0609020000020004" pitchFamily="49" charset="0"/>
              </a:rPr>
              <a:t>Console</a:t>
            </a:r>
            <a:r>
              <a:rPr lang="nl-BE" sz="1000" dirty="0" err="1">
                <a:solidFill>
                  <a:srgbClr val="000000"/>
                </a:solidFill>
                <a:latin typeface="Cascadia Mono" panose="020B0609020000020004" pitchFamily="49" charset="0"/>
              </a:rPr>
              <a:t>.WriteLine</a:t>
            </a:r>
            <a:r>
              <a:rPr lang="nl-BE" sz="1000" dirty="0">
                <a:solidFill>
                  <a:srgbClr val="000000"/>
                </a:solidFill>
                <a:latin typeface="Cascadia Mono" panose="020B0609020000020004" pitchFamily="49" charset="0"/>
              </a:rPr>
              <a:t>(</a:t>
            </a:r>
            <a:r>
              <a:rPr lang="nl-BE" sz="1000" dirty="0">
                <a:solidFill>
                  <a:srgbClr val="A31515"/>
                </a:solidFill>
                <a:latin typeface="Cascadia Mono" panose="020B0609020000020004" pitchFamily="49" charset="0"/>
              </a:rPr>
              <a:t>"Auto is gestopt"</a:t>
            </a:r>
            <a:r>
              <a:rPr lang="nl-BE" sz="1000" dirty="0">
                <a:solidFill>
                  <a:srgbClr val="000000"/>
                </a:solidFill>
                <a:latin typeface="Cascadia Mono" panose="020B0609020000020004" pitchFamily="49" charset="0"/>
              </a:rPr>
              <a:t>);</a:t>
            </a:r>
          </a:p>
          <a:p>
            <a:r>
              <a:rPr lang="nl-BE"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endParaRPr lang="nl-BE" sz="1000" dirty="0"/>
          </a:p>
        </p:txBody>
      </p:sp>
      <p:sp>
        <p:nvSpPr>
          <p:cNvPr id="10" name="TextBox 9">
            <a:extLst>
              <a:ext uri="{FF2B5EF4-FFF2-40B4-BE49-F238E27FC236}">
                <a16:creationId xmlns:a16="http://schemas.microsoft.com/office/drawing/2014/main" id="{39712CCF-14AD-97DF-0951-BFF4F63BA7D4}"/>
              </a:ext>
            </a:extLst>
          </p:cNvPr>
          <p:cNvSpPr txBox="1"/>
          <p:nvPr/>
        </p:nvSpPr>
        <p:spPr>
          <a:xfrm>
            <a:off x="6096000" y="2149813"/>
            <a:ext cx="5680954" cy="1938992"/>
          </a:xfrm>
          <a:prstGeom prst="rect">
            <a:avLst/>
          </a:prstGeom>
          <a:noFill/>
          <a:ln>
            <a:solidFill>
              <a:schemeClr val="tx2"/>
            </a:solidFill>
          </a:ln>
        </p:spPr>
        <p:txBody>
          <a:bodyPr wrap="square" rtlCol="0">
            <a:spAutoFit/>
          </a:bodyPr>
          <a:lstStyle/>
          <a:p>
            <a:r>
              <a:rPr lang="nl-BE" sz="1000" dirty="0">
                <a:solidFill>
                  <a:srgbClr val="000000"/>
                </a:solidFill>
                <a:latin typeface="Cascadia Mono" panose="020B0609020000020004" pitchFamily="49" charset="0"/>
              </a:rPr>
              <a:t> </a:t>
            </a:r>
            <a:r>
              <a:rPr lang="nl-BE" sz="1000" dirty="0">
                <a:solidFill>
                  <a:schemeClr val="accent3">
                    <a:lumMod val="75000"/>
                  </a:schemeClr>
                </a:solidFill>
                <a:latin typeface="Cascadia Mono" panose="020B0609020000020004" pitchFamily="49" charset="0"/>
              </a:rPr>
              <a:t>Auto</a:t>
            </a:r>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auto</a:t>
            </a:r>
            <a:r>
              <a:rPr lang="nl-BE" sz="1000" dirty="0">
                <a:solidFill>
                  <a:srgbClr val="000000"/>
                </a:solidFill>
                <a:latin typeface="Cascadia Mono" panose="020B0609020000020004" pitchFamily="49" charset="0"/>
              </a:rPr>
              <a:t> = new </a:t>
            </a:r>
            <a:r>
              <a:rPr lang="nl-BE" sz="1000" dirty="0">
                <a:solidFill>
                  <a:schemeClr val="accent3">
                    <a:lumMod val="75000"/>
                  </a:schemeClr>
                </a:solidFill>
                <a:latin typeface="Cascadia Mono" panose="020B0609020000020004" pitchFamily="49" charset="0"/>
              </a:rPr>
              <a:t>Auto</a:t>
            </a:r>
            <a:r>
              <a:rPr lang="nl-BE" sz="1000" dirty="0">
                <a:solidFill>
                  <a:srgbClr val="000000"/>
                </a:solidFill>
                <a:latin typeface="Cascadia Mono" panose="020B0609020000020004" pitchFamily="49" charset="0"/>
              </a:rPr>
              <a:t>(); </a:t>
            </a:r>
            <a:r>
              <a:rPr lang="nl-BE" sz="1000" dirty="0">
                <a:solidFill>
                  <a:srgbClr val="008000"/>
                </a:solidFill>
                <a:latin typeface="Cascadia Mono" panose="020B0609020000020004" pitchFamily="49" charset="0"/>
              </a:rPr>
              <a:t>//nieuwe instantie</a:t>
            </a:r>
          </a:p>
          <a:p>
            <a:endParaRPr lang="nl-BE" sz="1000" dirty="0">
              <a:solidFill>
                <a:srgbClr val="000000"/>
              </a:solidFill>
              <a:latin typeface="Cascadia Mono" panose="020B0609020000020004" pitchFamily="49" charset="0"/>
            </a:endParaRPr>
          </a:p>
          <a:p>
            <a:r>
              <a:rPr lang="nl-BE" sz="1000" dirty="0">
                <a:solidFill>
                  <a:srgbClr val="008000"/>
                </a:solidFill>
                <a:latin typeface="Cascadia Mono" panose="020B0609020000020004" pitchFamily="49" charset="0"/>
              </a:rPr>
              <a:t> //</a:t>
            </a:r>
            <a:r>
              <a:rPr lang="nl-BE" sz="1000" dirty="0" err="1">
                <a:solidFill>
                  <a:srgbClr val="008000"/>
                </a:solidFill>
                <a:latin typeface="Cascadia Mono" panose="020B0609020000020004" pitchFamily="49" charset="0"/>
              </a:rPr>
              <a:t>properties</a:t>
            </a:r>
            <a:r>
              <a:rPr lang="nl-BE" sz="1000" dirty="0">
                <a:solidFill>
                  <a:srgbClr val="008000"/>
                </a:solidFill>
                <a:latin typeface="Cascadia Mono" panose="020B0609020000020004" pitchFamily="49" charset="0"/>
              </a:rPr>
              <a:t> waarde geven</a:t>
            </a:r>
          </a:p>
          <a:p>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auto.Bouwjaar</a:t>
            </a:r>
            <a:r>
              <a:rPr lang="nl-BE" sz="1000" dirty="0">
                <a:solidFill>
                  <a:srgbClr val="000000"/>
                </a:solidFill>
                <a:latin typeface="Cascadia Mono" panose="020B0609020000020004" pitchFamily="49" charset="0"/>
              </a:rPr>
              <a:t> = 2020;</a:t>
            </a:r>
          </a:p>
          <a:p>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auto.Merk</a:t>
            </a:r>
            <a:r>
              <a:rPr lang="nl-BE" sz="1000" dirty="0">
                <a:solidFill>
                  <a:srgbClr val="000000"/>
                </a:solidFill>
                <a:latin typeface="Cascadia Mono" panose="020B0609020000020004" pitchFamily="49" charset="0"/>
              </a:rPr>
              <a:t> = "Volvo";</a:t>
            </a:r>
          </a:p>
          <a:p>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auto.Kenteken</a:t>
            </a:r>
            <a:r>
              <a:rPr lang="nl-BE" sz="1000" dirty="0">
                <a:solidFill>
                  <a:srgbClr val="000000"/>
                </a:solidFill>
                <a:latin typeface="Cascadia Mono" panose="020B0609020000020004" pitchFamily="49" charset="0"/>
              </a:rPr>
              <a:t> = "1-ABC-123";</a:t>
            </a:r>
          </a:p>
          <a:p>
            <a:r>
              <a:rPr lang="nl-BE" sz="1000" dirty="0">
                <a:solidFill>
                  <a:srgbClr val="000000"/>
                </a:solidFill>
                <a:latin typeface="Cascadia Mono" panose="020B0609020000020004" pitchFamily="49" charset="0"/>
              </a:rPr>
              <a:t> </a:t>
            </a:r>
          </a:p>
          <a:p>
            <a:r>
              <a:rPr lang="nl-BE" sz="1000" dirty="0">
                <a:solidFill>
                  <a:srgbClr val="008000"/>
                </a:solidFill>
                <a:latin typeface="Cascadia Mono" panose="020B0609020000020004" pitchFamily="49" charset="0"/>
              </a:rPr>
              <a:t> //methodes aanroepen</a:t>
            </a:r>
          </a:p>
          <a:p>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auto.</a:t>
            </a:r>
            <a:r>
              <a:rPr lang="nl-BE" sz="1000" dirty="0" err="1">
                <a:solidFill>
                  <a:schemeClr val="accent6">
                    <a:lumMod val="75000"/>
                  </a:schemeClr>
                </a:solidFill>
                <a:latin typeface="Cascadia Mono" panose="020B0609020000020004" pitchFamily="49" charset="0"/>
              </a:rPr>
              <a:t>Start</a:t>
            </a:r>
            <a:r>
              <a:rPr lang="nl-BE" sz="1000" dirty="0">
                <a:solidFill>
                  <a:srgbClr val="000000"/>
                </a:solidFill>
                <a:latin typeface="Cascadia Mono" panose="020B0609020000020004" pitchFamily="49" charset="0"/>
              </a:rPr>
              <a:t>();</a:t>
            </a:r>
          </a:p>
          <a:p>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auto.</a:t>
            </a:r>
            <a:r>
              <a:rPr lang="nl-BE" sz="1000" dirty="0" err="1">
                <a:solidFill>
                  <a:schemeClr val="accent6">
                    <a:lumMod val="75000"/>
                  </a:schemeClr>
                </a:solidFill>
                <a:latin typeface="Cascadia Mono" panose="020B0609020000020004" pitchFamily="49" charset="0"/>
              </a:rPr>
              <a:t>Stop</a:t>
            </a:r>
            <a:r>
              <a:rPr lang="nl-BE" sz="1000" dirty="0">
                <a:solidFill>
                  <a:srgbClr val="000000"/>
                </a:solidFill>
                <a:latin typeface="Cascadia Mono" panose="020B0609020000020004" pitchFamily="49" charset="0"/>
              </a:rPr>
              <a:t>();</a:t>
            </a:r>
          </a:p>
          <a:p>
            <a:endParaRPr lang="nl-BE" sz="1000" dirty="0">
              <a:solidFill>
                <a:srgbClr val="000000"/>
              </a:solidFill>
              <a:latin typeface="Cascadia Mono" panose="020B0609020000020004" pitchFamily="49" charset="0"/>
            </a:endParaRPr>
          </a:p>
          <a:p>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auto.</a:t>
            </a:r>
            <a:r>
              <a:rPr lang="nl-BE" sz="1000" dirty="0" err="1">
                <a:solidFill>
                  <a:schemeClr val="accent6">
                    <a:lumMod val="75000"/>
                  </a:schemeClr>
                </a:solidFill>
                <a:latin typeface="Cascadia Mono" panose="020B0609020000020004" pitchFamily="49" charset="0"/>
              </a:rPr>
              <a:t>PrintDetails</a:t>
            </a:r>
            <a:r>
              <a:rPr lang="nl-BE" sz="1000" dirty="0">
                <a:solidFill>
                  <a:srgbClr val="000000"/>
                </a:solidFill>
                <a:latin typeface="Cascadia Mono" panose="020B0609020000020004" pitchFamily="49" charset="0"/>
              </a:rPr>
              <a:t>();</a:t>
            </a:r>
            <a:endParaRPr lang="nl-BE" sz="1000" dirty="0"/>
          </a:p>
        </p:txBody>
      </p:sp>
      <p:pic>
        <p:nvPicPr>
          <p:cNvPr id="12" name="Picture 11">
            <a:extLst>
              <a:ext uri="{FF2B5EF4-FFF2-40B4-BE49-F238E27FC236}">
                <a16:creationId xmlns:a16="http://schemas.microsoft.com/office/drawing/2014/main" id="{36DBA99F-A258-F674-B23B-AD1DFFD2A0B8}"/>
              </a:ext>
            </a:extLst>
          </p:cNvPr>
          <p:cNvPicPr>
            <a:picLocks noChangeAspect="1"/>
          </p:cNvPicPr>
          <p:nvPr/>
        </p:nvPicPr>
        <p:blipFill>
          <a:blip r:embed="rId2"/>
          <a:stretch>
            <a:fillRect/>
          </a:stretch>
        </p:blipFill>
        <p:spPr>
          <a:xfrm>
            <a:off x="7389779" y="4278539"/>
            <a:ext cx="3263539" cy="1159415"/>
          </a:xfrm>
          <a:prstGeom prst="rect">
            <a:avLst/>
          </a:prstGeom>
        </p:spPr>
      </p:pic>
      <p:sp>
        <p:nvSpPr>
          <p:cNvPr id="13" name="TextBox 12">
            <a:extLst>
              <a:ext uri="{FF2B5EF4-FFF2-40B4-BE49-F238E27FC236}">
                <a16:creationId xmlns:a16="http://schemas.microsoft.com/office/drawing/2014/main" id="{CF77E54F-D026-FF0F-98C5-D600DD0F02C5}"/>
              </a:ext>
            </a:extLst>
          </p:cNvPr>
          <p:cNvSpPr txBox="1"/>
          <p:nvPr/>
        </p:nvSpPr>
        <p:spPr>
          <a:xfrm>
            <a:off x="282102" y="1752925"/>
            <a:ext cx="4338536" cy="369332"/>
          </a:xfrm>
          <a:prstGeom prst="rect">
            <a:avLst/>
          </a:prstGeom>
          <a:noFill/>
        </p:spPr>
        <p:txBody>
          <a:bodyPr wrap="square" rtlCol="0">
            <a:spAutoFit/>
          </a:bodyPr>
          <a:lstStyle/>
          <a:p>
            <a:r>
              <a:rPr lang="nl-BE" b="1" u="sng" dirty="0"/>
              <a:t>Klasse-definitie:</a:t>
            </a:r>
          </a:p>
        </p:txBody>
      </p:sp>
      <p:sp>
        <p:nvSpPr>
          <p:cNvPr id="14" name="TextBox 13">
            <a:extLst>
              <a:ext uri="{FF2B5EF4-FFF2-40B4-BE49-F238E27FC236}">
                <a16:creationId xmlns:a16="http://schemas.microsoft.com/office/drawing/2014/main" id="{A63B716A-89B8-C1F5-A6D8-86DD31997806}"/>
              </a:ext>
            </a:extLst>
          </p:cNvPr>
          <p:cNvSpPr txBox="1"/>
          <p:nvPr/>
        </p:nvSpPr>
        <p:spPr>
          <a:xfrm>
            <a:off x="6074924" y="1752925"/>
            <a:ext cx="4338536" cy="369332"/>
          </a:xfrm>
          <a:prstGeom prst="rect">
            <a:avLst/>
          </a:prstGeom>
          <a:noFill/>
        </p:spPr>
        <p:txBody>
          <a:bodyPr wrap="square" rtlCol="0">
            <a:spAutoFit/>
          </a:bodyPr>
          <a:lstStyle/>
          <a:p>
            <a:r>
              <a:rPr lang="nl-BE" b="1" u="sng" dirty="0"/>
              <a:t>Gebruik van de klasse:</a:t>
            </a:r>
          </a:p>
        </p:txBody>
      </p:sp>
    </p:spTree>
    <p:extLst>
      <p:ext uri="{BB962C8B-B14F-4D97-AF65-F5344CB8AC3E}">
        <p14:creationId xmlns:p14="http://schemas.microsoft.com/office/powerpoint/2010/main" val="162618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941E-0D20-66C0-B39C-E4F332D5691C}"/>
              </a:ext>
            </a:extLst>
          </p:cNvPr>
          <p:cNvSpPr>
            <a:spLocks noGrp="1"/>
          </p:cNvSpPr>
          <p:nvPr>
            <p:ph type="title"/>
          </p:nvPr>
        </p:nvSpPr>
        <p:spPr/>
        <p:txBody>
          <a:bodyPr/>
          <a:lstStyle/>
          <a:p>
            <a:r>
              <a:rPr lang="nl-BE" dirty="0"/>
              <a:t>Private setters</a:t>
            </a:r>
          </a:p>
        </p:txBody>
      </p:sp>
      <p:sp>
        <p:nvSpPr>
          <p:cNvPr id="3" name="Footer Placeholder 2">
            <a:extLst>
              <a:ext uri="{FF2B5EF4-FFF2-40B4-BE49-F238E27FC236}">
                <a16:creationId xmlns:a16="http://schemas.microsoft.com/office/drawing/2014/main" id="{F5C62FCE-CE97-4E2C-F2BA-D28426662D5A}"/>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86DDD76C-AB0D-89C2-5C3E-CC83DA62A99D}"/>
              </a:ext>
            </a:extLst>
          </p:cNvPr>
          <p:cNvSpPr>
            <a:spLocks noGrp="1"/>
          </p:cNvSpPr>
          <p:nvPr>
            <p:ph type="sldNum" sz="quarter" idx="12"/>
          </p:nvPr>
        </p:nvSpPr>
        <p:spPr/>
        <p:txBody>
          <a:bodyPr/>
          <a:lstStyle/>
          <a:p>
            <a:fld id="{FF88DA20-ED00-471C-9170-60F590CB400A}" type="slidenum">
              <a:rPr lang="nl-BE" smtClean="0"/>
              <a:t>7</a:t>
            </a:fld>
            <a:endParaRPr lang="nl-BE"/>
          </a:p>
        </p:txBody>
      </p:sp>
      <p:sp>
        <p:nvSpPr>
          <p:cNvPr id="5" name="Text Placeholder 4">
            <a:extLst>
              <a:ext uri="{FF2B5EF4-FFF2-40B4-BE49-F238E27FC236}">
                <a16:creationId xmlns:a16="http://schemas.microsoft.com/office/drawing/2014/main" id="{79512014-238B-43C5-BAE8-B7A15BCBDD63}"/>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44EE3737-3077-A6A9-9156-684147C12373}"/>
              </a:ext>
            </a:extLst>
          </p:cNvPr>
          <p:cNvSpPr>
            <a:spLocks noGrp="1"/>
          </p:cNvSpPr>
          <p:nvPr>
            <p:ph type="body" sz="quarter" idx="14"/>
          </p:nvPr>
        </p:nvSpPr>
        <p:spPr>
          <a:xfrm>
            <a:off x="658812" y="1519474"/>
            <a:ext cx="10874375" cy="3605213"/>
          </a:xfrm>
        </p:spPr>
        <p:txBody>
          <a:bodyPr/>
          <a:lstStyle/>
          <a:p>
            <a:r>
              <a:rPr lang="nl-BE" sz="2400" dirty="0"/>
              <a:t>Soms mag de waarde van een property </a:t>
            </a:r>
            <a:r>
              <a:rPr lang="nl-BE" sz="2400" b="1" dirty="0"/>
              <a:t>enkel binnen de klasse aangepast</a:t>
            </a:r>
            <a:r>
              <a:rPr lang="nl-BE" sz="2400" dirty="0"/>
              <a:t> worden, </a:t>
            </a:r>
            <a:br>
              <a:rPr lang="nl-BE" sz="2400" dirty="0"/>
            </a:br>
            <a:r>
              <a:rPr lang="nl-BE" sz="2400" dirty="0"/>
              <a:t>maar mag deze wél </a:t>
            </a:r>
            <a:r>
              <a:rPr lang="nl-BE" sz="2400" b="1" dirty="0"/>
              <a:t>van buitenaf opgevraagd </a:t>
            </a:r>
            <a:r>
              <a:rPr lang="nl-BE" sz="2400" dirty="0"/>
              <a:t>worden</a:t>
            </a:r>
          </a:p>
          <a:p>
            <a:pPr lvl="1"/>
            <a:r>
              <a:rPr lang="nl-BE" sz="2000" dirty="0"/>
              <a:t>Een manier om dit te realiseren, is door de setter van de property te declareren als </a:t>
            </a:r>
            <a:r>
              <a:rPr lang="nl-BE" sz="2000" b="1" dirty="0"/>
              <a:t>private</a:t>
            </a:r>
          </a:p>
        </p:txBody>
      </p:sp>
      <p:sp>
        <p:nvSpPr>
          <p:cNvPr id="7" name="TextBox 6">
            <a:extLst>
              <a:ext uri="{FF2B5EF4-FFF2-40B4-BE49-F238E27FC236}">
                <a16:creationId xmlns:a16="http://schemas.microsoft.com/office/drawing/2014/main" id="{2E0E8D7A-3408-8787-6B30-1330A679315E}"/>
              </a:ext>
            </a:extLst>
          </p:cNvPr>
          <p:cNvSpPr txBox="1"/>
          <p:nvPr/>
        </p:nvSpPr>
        <p:spPr>
          <a:xfrm>
            <a:off x="812366" y="3083668"/>
            <a:ext cx="5243208" cy="2462213"/>
          </a:xfrm>
          <a:prstGeom prst="rect">
            <a:avLst/>
          </a:prstGeom>
          <a:noFill/>
          <a:ln>
            <a:solidFill>
              <a:schemeClr val="tx2"/>
            </a:solidFill>
          </a:ln>
        </p:spPr>
        <p:txBody>
          <a:bodyPr wrap="square" rtlCol="0">
            <a:spAutoFit/>
          </a:bodyPr>
          <a:lstStyle/>
          <a:p>
            <a:r>
              <a:rPr lang="nl-BE" sz="1100" dirty="0">
                <a:solidFill>
                  <a:srgbClr val="0000FF"/>
                </a:solidFill>
                <a:latin typeface="Cascadia Mono" panose="020B0609020000020004" pitchFamily="49" charset="0"/>
              </a:rPr>
              <a:t>class</a:t>
            </a:r>
            <a:r>
              <a:rPr lang="nl-BE" sz="1100" dirty="0">
                <a:solidFill>
                  <a:srgbClr val="000000"/>
                </a:solidFill>
                <a:latin typeface="Cascadia Mono" panose="020B0609020000020004" pitchFamily="49" charset="0"/>
              </a:rPr>
              <a:t> </a:t>
            </a:r>
            <a:r>
              <a:rPr lang="nl-BE" sz="1100" dirty="0">
                <a:solidFill>
                  <a:srgbClr val="2B91AF"/>
                </a:solidFill>
                <a:latin typeface="Cascadia Mono" panose="020B0609020000020004" pitchFamily="49" charset="0"/>
              </a:rPr>
              <a:t>Game</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public</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int</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AantalSpelletjes</a:t>
            </a:r>
            <a:r>
              <a:rPr lang="nl-BE" sz="1100" dirty="0">
                <a:solidFill>
                  <a:srgbClr val="000000"/>
                </a:solidFill>
                <a:latin typeface="Cascadia Mono" panose="020B0609020000020004" pitchFamily="49" charset="0"/>
              </a:rPr>
              <a:t> { </a:t>
            </a:r>
            <a:r>
              <a:rPr lang="nl-BE" sz="1100" dirty="0">
                <a:solidFill>
                  <a:srgbClr val="0000FF"/>
                </a:solidFill>
                <a:latin typeface="Cascadia Mono" panose="020B0609020000020004" pitchFamily="49" charset="0"/>
              </a:rPr>
              <a:t>get</a:t>
            </a:r>
            <a:r>
              <a:rPr lang="nl-BE" sz="1100" dirty="0">
                <a:solidFill>
                  <a:srgbClr val="000000"/>
                </a:solidFill>
                <a:latin typeface="Cascadia Mono" panose="020B0609020000020004" pitchFamily="49" charset="0"/>
              </a:rPr>
              <a:t>; </a:t>
            </a:r>
            <a:r>
              <a:rPr lang="nl-BE" sz="1100" b="1" dirty="0">
                <a:solidFill>
                  <a:srgbClr val="0000FF"/>
                </a:solidFill>
                <a:latin typeface="Cascadia Mono" panose="020B0609020000020004" pitchFamily="49" charset="0"/>
              </a:rPr>
              <a:t>private</a:t>
            </a:r>
            <a:r>
              <a:rPr lang="nl-BE" sz="1100" dirty="0">
                <a:solidFill>
                  <a:srgbClr val="000000"/>
                </a:solidFill>
                <a:latin typeface="Cascadia Mono" panose="020B0609020000020004" pitchFamily="49" charset="0"/>
              </a:rPr>
              <a:t> </a:t>
            </a:r>
            <a:r>
              <a:rPr lang="nl-BE" sz="1100" dirty="0">
                <a:solidFill>
                  <a:srgbClr val="0000FF"/>
                </a:solidFill>
                <a:latin typeface="Cascadia Mono" panose="020B0609020000020004" pitchFamily="49" charset="0"/>
              </a:rPr>
              <a:t>set</a:t>
            </a:r>
            <a:r>
              <a:rPr lang="nl-BE" sz="1100" dirty="0">
                <a:solidFill>
                  <a:srgbClr val="000000"/>
                </a:solidFill>
                <a:latin typeface="Cascadia Mono" panose="020B0609020000020004" pitchFamily="49" charset="0"/>
              </a:rPr>
              <a:t>; } = 0;</a:t>
            </a:r>
          </a:p>
          <a:p>
            <a:r>
              <a:rPr lang="en-US" sz="1100" dirty="0">
                <a:solidFill>
                  <a:srgbClr val="0000FF"/>
                </a:solidFill>
                <a:latin typeface="Cascadia Mono" panose="020B0609020000020004" pitchFamily="49" charset="0"/>
              </a:rPr>
              <a:t>    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AantalGewonnen</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r>
              <a:rPr lang="en-US" sz="1100" b="1" dirty="0">
                <a:solidFill>
                  <a:srgbClr val="0000FF"/>
                </a:solidFill>
                <a:latin typeface="Cascadia Mono" panose="020B0609020000020004" pitchFamily="49" charset="0"/>
              </a:rPr>
              <a:t>private</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set</a:t>
            </a:r>
            <a:r>
              <a:rPr lang="en-US" sz="1100" dirty="0">
                <a:solidFill>
                  <a:srgbClr val="000000"/>
                </a:solidFill>
                <a:latin typeface="Cascadia Mono" panose="020B0609020000020004" pitchFamily="49" charset="0"/>
              </a:rPr>
              <a:t>; } = 0;</a:t>
            </a:r>
          </a:p>
          <a:p>
            <a:endParaRPr lang="nl-BE" sz="1100" dirty="0">
              <a:solidFill>
                <a:srgbClr val="000000"/>
              </a:solidFill>
              <a:latin typeface="Cascadia Mono" panose="020B0609020000020004" pitchFamily="49" charset="0"/>
            </a:endParaRPr>
          </a:p>
          <a:p>
            <a:r>
              <a:rPr lang="nl-BE" sz="1100" dirty="0">
                <a:solidFill>
                  <a:srgbClr val="0000FF"/>
                </a:solidFill>
                <a:latin typeface="Cascadia Mono" panose="020B0609020000020004" pitchFamily="49" charset="0"/>
              </a:rPr>
              <a:t>    public</a:t>
            </a:r>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void</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StartGame</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AantalSpelletjes</a:t>
            </a:r>
            <a:r>
              <a:rPr lang="nl-BE"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a:solidFill>
                  <a:srgbClr val="008000"/>
                </a:solidFill>
                <a:latin typeface="Cascadia Mono" panose="020B0609020000020004" pitchFamily="49" charset="0"/>
              </a:rPr>
              <a:t>//code van het spel</a:t>
            </a:r>
            <a:endParaRPr lang="nl-BE" sz="1100" dirty="0">
              <a:solidFill>
                <a:srgbClr val="000000"/>
              </a:solidFill>
              <a:latin typeface="Cascadia Mono" panose="020B0609020000020004" pitchFamily="49" charset="0"/>
            </a:endParaRP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rgbClr val="0000FF"/>
                </a:solidFill>
                <a:latin typeface="Cascadia Mono" panose="020B0609020000020004" pitchFamily="49" charset="0"/>
              </a:rPr>
              <a:t>if</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spelerWint</a:t>
            </a:r>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AantalGewonnen</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    }</a:t>
            </a:r>
          </a:p>
          <a:p>
            <a:r>
              <a:rPr lang="nl-BE" sz="1100" dirty="0">
                <a:solidFill>
                  <a:srgbClr val="000000"/>
                </a:solidFill>
                <a:latin typeface="Cascadia Mono" panose="020B0609020000020004" pitchFamily="49" charset="0"/>
              </a:rPr>
              <a:t>}</a:t>
            </a:r>
            <a:endParaRPr lang="nl-BE" sz="1100" dirty="0"/>
          </a:p>
        </p:txBody>
      </p:sp>
      <p:cxnSp>
        <p:nvCxnSpPr>
          <p:cNvPr id="9" name="Straight Arrow Connector 8">
            <a:extLst>
              <a:ext uri="{FF2B5EF4-FFF2-40B4-BE49-F238E27FC236}">
                <a16:creationId xmlns:a16="http://schemas.microsoft.com/office/drawing/2014/main" id="{1353E4C9-4F51-B470-A172-D93EAD26839A}"/>
              </a:ext>
            </a:extLst>
          </p:cNvPr>
          <p:cNvCxnSpPr/>
          <p:nvPr/>
        </p:nvCxnSpPr>
        <p:spPr>
          <a:xfrm flipH="1" flipV="1">
            <a:off x="4387174" y="3686783"/>
            <a:ext cx="233464" cy="19455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F2CF5608-2B68-E6D6-8EF3-44F3D7BCE3D3}"/>
              </a:ext>
            </a:extLst>
          </p:cNvPr>
          <p:cNvCxnSpPr>
            <a:cxnSpLocks/>
          </p:cNvCxnSpPr>
          <p:nvPr/>
        </p:nvCxnSpPr>
        <p:spPr>
          <a:xfrm flipH="1">
            <a:off x="4387174" y="3126409"/>
            <a:ext cx="233464" cy="13918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12" name="TextBox 11">
            <a:extLst>
              <a:ext uri="{FF2B5EF4-FFF2-40B4-BE49-F238E27FC236}">
                <a16:creationId xmlns:a16="http://schemas.microsoft.com/office/drawing/2014/main" id="{1AB8427A-97FC-70E6-5BB7-A3EB97D0A95E}"/>
              </a:ext>
            </a:extLst>
          </p:cNvPr>
          <p:cNvSpPr txBox="1"/>
          <p:nvPr/>
        </p:nvSpPr>
        <p:spPr>
          <a:xfrm>
            <a:off x="6443533" y="3077771"/>
            <a:ext cx="5089654" cy="938719"/>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Game</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game</a:t>
            </a:r>
            <a:r>
              <a:rPr lang="nl-BE" sz="1100" dirty="0">
                <a:solidFill>
                  <a:srgbClr val="000000"/>
                </a:solidFill>
                <a:latin typeface="Cascadia Mono" panose="020B0609020000020004" pitchFamily="49" charset="0"/>
              </a:rPr>
              <a:t>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Game</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game.</a:t>
            </a:r>
            <a:r>
              <a:rPr lang="nl-BE" sz="1100" dirty="0" err="1">
                <a:solidFill>
                  <a:schemeClr val="accent6">
                    <a:lumMod val="75000"/>
                  </a:schemeClr>
                </a:solidFill>
                <a:latin typeface="Cascadia Mono" panose="020B0609020000020004" pitchFamily="49" charset="0"/>
              </a:rPr>
              <a:t>StartGame</a:t>
            </a:r>
            <a:r>
              <a:rPr lang="nl-BE" sz="1100" dirty="0">
                <a:solidFill>
                  <a:srgbClr val="000000"/>
                </a:solidFill>
                <a:latin typeface="Cascadia Mono" panose="020B0609020000020004" pitchFamily="49" charset="0"/>
              </a:rPr>
              <a:t>();</a:t>
            </a:r>
          </a:p>
          <a:p>
            <a:endParaRPr lang="nl-BE" sz="1100" dirty="0">
              <a:solidFill>
                <a:srgbClr val="000000"/>
              </a:solidFill>
              <a:latin typeface="Cascadia Mono" panose="020B0609020000020004" pitchFamily="49" charset="0"/>
            </a:endParaRPr>
          </a:p>
          <a:p>
            <a:r>
              <a:rPr lang="nl-BE" sz="1100" dirty="0">
                <a:solidFill>
                  <a:srgbClr val="000000"/>
                </a:solidFill>
                <a:latin typeface="Cascadia Mono" panose="020B0609020000020004" pitchFamily="49" charset="0"/>
              </a:rPr>
              <a:t> </a:t>
            </a:r>
            <a:r>
              <a:rPr lang="nl-BE" sz="1100" dirty="0" err="1">
                <a:solidFill>
                  <a:schemeClr val="accent3">
                    <a:lumMod val="75000"/>
                  </a:schemeClr>
                </a:solidFill>
                <a:latin typeface="Cascadia Mono" panose="020B0609020000020004" pitchFamily="49" charset="0"/>
              </a:rPr>
              <a:t>Console</a:t>
            </a:r>
            <a:r>
              <a:rPr lang="nl-BE" sz="1100" dirty="0" err="1">
                <a:solidFill>
                  <a:srgbClr val="000000"/>
                </a:solidFill>
                <a:latin typeface="Cascadia Mono" panose="020B0609020000020004" pitchFamily="49" charset="0"/>
              </a:rPr>
              <a:t>.</a:t>
            </a:r>
            <a:r>
              <a:rPr lang="nl-BE" sz="1100" dirty="0" err="1">
                <a:solidFill>
                  <a:schemeClr val="accent6">
                    <a:lumMod val="75000"/>
                  </a:schemeClr>
                </a:solidFill>
                <a:latin typeface="Cascadia Mono" panose="020B0609020000020004" pitchFamily="49" charset="0"/>
              </a:rPr>
              <a:t>WriteLine</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$"Proficiat, je hebt </a:t>
            </a:r>
            <a:br>
              <a:rPr lang="nl-BE" sz="1100" dirty="0">
                <a:solidFill>
                  <a:srgbClr val="A31515"/>
                </a:solidFill>
                <a:latin typeface="Cascadia Mono" panose="020B0609020000020004" pitchFamily="49" charset="0"/>
              </a:rPr>
            </a:br>
            <a:r>
              <a:rPr lang="nl-BE" sz="1100" dirty="0">
                <a:solidFill>
                  <a:srgbClr val="A31515"/>
                </a:solidFill>
                <a:latin typeface="Cascadia Mono" panose="020B0609020000020004" pitchFamily="49" charset="0"/>
              </a:rPr>
              <a:t>             </a:t>
            </a:r>
            <a:r>
              <a:rPr lang="nl-BE" sz="1100" dirty="0">
                <a:solidFill>
                  <a:srgbClr val="000000"/>
                </a:solidFill>
                <a:latin typeface="Cascadia Mono" panose="020B0609020000020004" pitchFamily="49" charset="0"/>
              </a:rPr>
              <a:t>{</a:t>
            </a:r>
            <a:r>
              <a:rPr lang="nl-BE" sz="1100" dirty="0" err="1">
                <a:solidFill>
                  <a:srgbClr val="000000"/>
                </a:solidFill>
                <a:latin typeface="Cascadia Mono" panose="020B0609020000020004" pitchFamily="49" charset="0"/>
              </a:rPr>
              <a:t>game.</a:t>
            </a:r>
            <a:r>
              <a:rPr lang="nl-BE" sz="1100" b="1" dirty="0" err="1">
                <a:solidFill>
                  <a:srgbClr val="000000"/>
                </a:solidFill>
                <a:latin typeface="Cascadia Mono" panose="020B0609020000020004" pitchFamily="49" charset="0"/>
              </a:rPr>
              <a:t>AantalGewonnen</a:t>
            </a:r>
            <a:r>
              <a:rPr lang="nl-BE" sz="1100" dirty="0">
                <a:solidFill>
                  <a:srgbClr val="000000"/>
                </a:solidFill>
                <a:latin typeface="Cascadia Mono" panose="020B0609020000020004" pitchFamily="49" charset="0"/>
              </a:rPr>
              <a:t>}</a:t>
            </a:r>
            <a:r>
              <a:rPr lang="nl-BE" sz="1100" dirty="0">
                <a:solidFill>
                  <a:srgbClr val="A31515"/>
                </a:solidFill>
                <a:latin typeface="Cascadia Mono" panose="020B0609020000020004" pitchFamily="49" charset="0"/>
              </a:rPr>
              <a:t> spelletjes gewonnen"</a:t>
            </a:r>
            <a:r>
              <a:rPr lang="nl-BE" sz="1100" dirty="0">
                <a:solidFill>
                  <a:srgbClr val="000000"/>
                </a:solidFill>
                <a:latin typeface="Cascadia Mono" panose="020B0609020000020004" pitchFamily="49" charset="0"/>
              </a:rPr>
              <a:t>);</a:t>
            </a:r>
            <a:endParaRPr lang="nl-BE" sz="1100" dirty="0"/>
          </a:p>
        </p:txBody>
      </p:sp>
      <p:pic>
        <p:nvPicPr>
          <p:cNvPr id="14" name="Picture 13" descr="Shape, arrow&#10;&#10;Description automatically generated">
            <a:extLst>
              <a:ext uri="{FF2B5EF4-FFF2-40B4-BE49-F238E27FC236}">
                <a16:creationId xmlns:a16="http://schemas.microsoft.com/office/drawing/2014/main" id="{EB2DA8A1-C1F1-C5D9-BF42-6EFDCF711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5920" y="2894254"/>
            <a:ext cx="390765" cy="408935"/>
          </a:xfrm>
          <a:prstGeom prst="rect">
            <a:avLst/>
          </a:prstGeom>
        </p:spPr>
      </p:pic>
      <p:sp>
        <p:nvSpPr>
          <p:cNvPr id="15" name="TextBox 14">
            <a:extLst>
              <a:ext uri="{FF2B5EF4-FFF2-40B4-BE49-F238E27FC236}">
                <a16:creationId xmlns:a16="http://schemas.microsoft.com/office/drawing/2014/main" id="{ED12D2B7-C6D2-0DC5-E029-B3F54A63DE25}"/>
              </a:ext>
            </a:extLst>
          </p:cNvPr>
          <p:cNvSpPr txBox="1"/>
          <p:nvPr/>
        </p:nvSpPr>
        <p:spPr>
          <a:xfrm>
            <a:off x="6443533" y="4607162"/>
            <a:ext cx="5089654" cy="600164"/>
          </a:xfrm>
          <a:prstGeom prst="rect">
            <a:avLst/>
          </a:prstGeom>
          <a:noFill/>
          <a:ln>
            <a:solidFill>
              <a:schemeClr val="tx2"/>
            </a:solidFill>
          </a:ln>
        </p:spPr>
        <p:txBody>
          <a:bodyPr wrap="square" rtlCol="0">
            <a:spAutoFit/>
          </a:bodyPr>
          <a:lstStyle/>
          <a:p>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Game</a:t>
            </a:r>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game</a:t>
            </a:r>
            <a:r>
              <a:rPr lang="nl-BE" sz="1100" dirty="0">
                <a:solidFill>
                  <a:srgbClr val="000000"/>
                </a:solidFill>
                <a:latin typeface="Cascadia Mono" panose="020B0609020000020004" pitchFamily="49" charset="0"/>
              </a:rPr>
              <a:t> = </a:t>
            </a:r>
            <a:r>
              <a:rPr lang="nl-BE" sz="1100" dirty="0">
                <a:solidFill>
                  <a:srgbClr val="0000FF"/>
                </a:solidFill>
                <a:latin typeface="Cascadia Mono" panose="020B0609020000020004" pitchFamily="49" charset="0"/>
              </a:rPr>
              <a:t>new</a:t>
            </a:r>
            <a:r>
              <a:rPr lang="nl-BE" sz="1100" dirty="0">
                <a:solidFill>
                  <a:srgbClr val="000000"/>
                </a:solidFill>
                <a:latin typeface="Cascadia Mono" panose="020B0609020000020004" pitchFamily="49" charset="0"/>
              </a:rPr>
              <a:t> </a:t>
            </a:r>
            <a:r>
              <a:rPr lang="nl-BE" sz="1100" dirty="0">
                <a:solidFill>
                  <a:schemeClr val="accent3">
                    <a:lumMod val="75000"/>
                  </a:schemeClr>
                </a:solidFill>
                <a:latin typeface="Cascadia Mono" panose="020B0609020000020004" pitchFamily="49" charset="0"/>
              </a:rPr>
              <a:t>Game</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dirty="0" err="1">
                <a:solidFill>
                  <a:srgbClr val="000000"/>
                </a:solidFill>
                <a:latin typeface="Cascadia Mono" panose="020B0609020000020004" pitchFamily="49" charset="0"/>
              </a:rPr>
              <a:t>game.</a:t>
            </a:r>
            <a:r>
              <a:rPr lang="nl-BE" sz="1100" dirty="0" err="1">
                <a:solidFill>
                  <a:schemeClr val="accent6">
                    <a:lumMod val="75000"/>
                  </a:schemeClr>
                </a:solidFill>
                <a:latin typeface="Cascadia Mono" panose="020B0609020000020004" pitchFamily="49" charset="0"/>
              </a:rPr>
              <a:t>StartGame</a:t>
            </a:r>
            <a:r>
              <a:rPr lang="nl-BE" sz="1100" dirty="0">
                <a:solidFill>
                  <a:srgbClr val="000000"/>
                </a:solidFill>
                <a:latin typeface="Cascadia Mono" panose="020B0609020000020004" pitchFamily="49" charset="0"/>
              </a:rPr>
              <a:t>();</a:t>
            </a:r>
          </a:p>
          <a:p>
            <a:r>
              <a:rPr lang="nl-BE" sz="1100" dirty="0">
                <a:solidFill>
                  <a:srgbClr val="000000"/>
                </a:solidFill>
                <a:latin typeface="Cascadia Mono" panose="020B0609020000020004" pitchFamily="49" charset="0"/>
              </a:rPr>
              <a:t> </a:t>
            </a:r>
            <a:r>
              <a:rPr lang="nl-BE" sz="1100" b="1" dirty="0" err="1">
                <a:solidFill>
                  <a:srgbClr val="000000"/>
                </a:solidFill>
                <a:latin typeface="Cascadia Mono" panose="020B0609020000020004" pitchFamily="49" charset="0"/>
              </a:rPr>
              <a:t>game.AantalGewonnen</a:t>
            </a:r>
            <a:r>
              <a:rPr lang="nl-BE" sz="1100" b="1" dirty="0">
                <a:solidFill>
                  <a:srgbClr val="000000"/>
                </a:solidFill>
                <a:latin typeface="Cascadia Mono" panose="020B0609020000020004" pitchFamily="49" charset="0"/>
              </a:rPr>
              <a:t> = 10; </a:t>
            </a:r>
            <a:r>
              <a:rPr lang="nl-BE" sz="1100" dirty="0">
                <a:solidFill>
                  <a:srgbClr val="008000"/>
                </a:solidFill>
                <a:latin typeface="Cascadia Mono" panose="020B0609020000020004" pitchFamily="49" charset="0"/>
              </a:rPr>
              <a:t>//niet toegelaten!</a:t>
            </a:r>
            <a:endParaRPr lang="nl-BE" sz="1100" dirty="0"/>
          </a:p>
        </p:txBody>
      </p:sp>
      <p:pic>
        <p:nvPicPr>
          <p:cNvPr id="17" name="Picture 16" descr="Icon&#10;&#10;Description automatically generated">
            <a:extLst>
              <a:ext uri="{FF2B5EF4-FFF2-40B4-BE49-F238E27FC236}">
                <a16:creationId xmlns:a16="http://schemas.microsoft.com/office/drawing/2014/main" id="{F3BFF2C3-B187-5C25-06C9-4C8C308EC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5923" y="4424934"/>
            <a:ext cx="367422" cy="419911"/>
          </a:xfrm>
          <a:prstGeom prst="rect">
            <a:avLst/>
          </a:prstGeom>
        </p:spPr>
      </p:pic>
    </p:spTree>
    <p:extLst>
      <p:ext uri="{BB962C8B-B14F-4D97-AF65-F5344CB8AC3E}">
        <p14:creationId xmlns:p14="http://schemas.microsoft.com/office/powerpoint/2010/main" val="312440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4560-E03C-ACE2-6DDA-95D8DD406951}"/>
              </a:ext>
            </a:extLst>
          </p:cNvPr>
          <p:cNvSpPr>
            <a:spLocks noGrp="1"/>
          </p:cNvSpPr>
          <p:nvPr>
            <p:ph type="title"/>
          </p:nvPr>
        </p:nvSpPr>
        <p:spPr/>
        <p:txBody>
          <a:bodyPr/>
          <a:lstStyle/>
          <a:p>
            <a:r>
              <a:rPr lang="nl-BE" dirty="0" err="1"/>
              <a:t>Custom</a:t>
            </a:r>
            <a:r>
              <a:rPr lang="nl-BE" dirty="0"/>
              <a:t> </a:t>
            </a:r>
            <a:r>
              <a:rPr lang="nl-BE" dirty="0" err="1"/>
              <a:t>Properties</a:t>
            </a:r>
            <a:endParaRPr lang="nl-BE" dirty="0"/>
          </a:p>
        </p:txBody>
      </p:sp>
      <p:sp>
        <p:nvSpPr>
          <p:cNvPr id="3" name="Footer Placeholder 2">
            <a:extLst>
              <a:ext uri="{FF2B5EF4-FFF2-40B4-BE49-F238E27FC236}">
                <a16:creationId xmlns:a16="http://schemas.microsoft.com/office/drawing/2014/main" id="{4431D4CA-A32E-1E9B-65FB-3D7D30A818BF}"/>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43896DA9-E68D-5BDC-848D-58D2BDB52426}"/>
              </a:ext>
            </a:extLst>
          </p:cNvPr>
          <p:cNvSpPr>
            <a:spLocks noGrp="1"/>
          </p:cNvSpPr>
          <p:nvPr>
            <p:ph type="sldNum" sz="quarter" idx="12"/>
          </p:nvPr>
        </p:nvSpPr>
        <p:spPr/>
        <p:txBody>
          <a:bodyPr/>
          <a:lstStyle/>
          <a:p>
            <a:fld id="{FF88DA20-ED00-471C-9170-60F590CB400A}" type="slidenum">
              <a:rPr lang="nl-BE" smtClean="0"/>
              <a:t>8</a:t>
            </a:fld>
            <a:endParaRPr lang="nl-BE"/>
          </a:p>
        </p:txBody>
      </p:sp>
      <p:sp>
        <p:nvSpPr>
          <p:cNvPr id="5" name="Text Placeholder 4">
            <a:extLst>
              <a:ext uri="{FF2B5EF4-FFF2-40B4-BE49-F238E27FC236}">
                <a16:creationId xmlns:a16="http://schemas.microsoft.com/office/drawing/2014/main" id="{7BE5C4E2-0477-DCC2-0402-C752343F9DF8}"/>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6AB2741C-CDEE-DFC5-29D5-029D2884FA14}"/>
              </a:ext>
            </a:extLst>
          </p:cNvPr>
          <p:cNvSpPr>
            <a:spLocks noGrp="1"/>
          </p:cNvSpPr>
          <p:nvPr>
            <p:ph type="body" sz="quarter" idx="14"/>
          </p:nvPr>
        </p:nvSpPr>
        <p:spPr>
          <a:xfrm>
            <a:off x="658812" y="2230418"/>
            <a:ext cx="10874375" cy="3605213"/>
          </a:xfrm>
        </p:spPr>
        <p:txBody>
          <a:bodyPr/>
          <a:lstStyle/>
          <a:p>
            <a:r>
              <a:rPr lang="nl-BE" dirty="0"/>
              <a:t>Default </a:t>
            </a:r>
            <a:r>
              <a:rPr lang="nl-BE" dirty="0" err="1"/>
              <a:t>properties</a:t>
            </a:r>
            <a:r>
              <a:rPr lang="nl-BE" dirty="0"/>
              <a:t> geven weinig controle over waarden</a:t>
            </a:r>
          </a:p>
          <a:p>
            <a:pPr lvl="1"/>
            <a:r>
              <a:rPr lang="nl-BE" dirty="0"/>
              <a:t>Soms bijkomende validatie nodig</a:t>
            </a:r>
          </a:p>
          <a:p>
            <a:pPr lvl="1"/>
            <a:r>
              <a:rPr lang="nl-BE" dirty="0"/>
              <a:t>Soms moet waarde berekend worden</a:t>
            </a:r>
          </a:p>
          <a:p>
            <a:pPr marL="322163" lvl="1" indent="0">
              <a:buNone/>
            </a:pPr>
            <a:r>
              <a:rPr lang="nl-BE" dirty="0"/>
              <a:t>In dit geval </a:t>
            </a:r>
            <a:r>
              <a:rPr lang="nl-BE" dirty="0">
                <a:sym typeface="Wingdings" panose="05000000000000000000" pitchFamily="2" charset="2"/>
              </a:rPr>
              <a:t> zélf </a:t>
            </a:r>
            <a:r>
              <a:rPr lang="nl-BE" dirty="0" err="1">
                <a:sym typeface="Wingdings" panose="05000000000000000000" pitchFamily="2" charset="2"/>
              </a:rPr>
              <a:t>properties</a:t>
            </a:r>
            <a:r>
              <a:rPr lang="nl-BE" dirty="0">
                <a:sym typeface="Wingdings" panose="05000000000000000000" pitchFamily="2" charset="2"/>
              </a:rPr>
              <a:t> schrijven</a:t>
            </a:r>
            <a:endParaRPr lang="nl-BE" dirty="0"/>
          </a:p>
        </p:txBody>
      </p:sp>
    </p:spTree>
    <p:extLst>
      <p:ext uri="{BB962C8B-B14F-4D97-AF65-F5344CB8AC3E}">
        <p14:creationId xmlns:p14="http://schemas.microsoft.com/office/powerpoint/2010/main" val="372542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4560-E03C-ACE2-6DDA-95D8DD406951}"/>
              </a:ext>
            </a:extLst>
          </p:cNvPr>
          <p:cNvSpPr>
            <a:spLocks noGrp="1"/>
          </p:cNvSpPr>
          <p:nvPr>
            <p:ph type="title"/>
          </p:nvPr>
        </p:nvSpPr>
        <p:spPr/>
        <p:txBody>
          <a:bodyPr/>
          <a:lstStyle/>
          <a:p>
            <a:r>
              <a:rPr lang="nl-BE" dirty="0" err="1"/>
              <a:t>Custom</a:t>
            </a:r>
            <a:r>
              <a:rPr lang="nl-BE" dirty="0"/>
              <a:t> </a:t>
            </a:r>
            <a:r>
              <a:rPr lang="nl-BE" dirty="0" err="1"/>
              <a:t>Properties</a:t>
            </a:r>
            <a:endParaRPr lang="nl-BE" dirty="0"/>
          </a:p>
        </p:txBody>
      </p:sp>
      <p:sp>
        <p:nvSpPr>
          <p:cNvPr id="3" name="Footer Placeholder 2">
            <a:extLst>
              <a:ext uri="{FF2B5EF4-FFF2-40B4-BE49-F238E27FC236}">
                <a16:creationId xmlns:a16="http://schemas.microsoft.com/office/drawing/2014/main" id="{4431D4CA-A32E-1E9B-65FB-3D7D30A818BF}"/>
              </a:ext>
            </a:extLst>
          </p:cNvPr>
          <p:cNvSpPr>
            <a:spLocks noGrp="1"/>
          </p:cNvSpPr>
          <p:nvPr>
            <p:ph type="ftr" sz="quarter" idx="11"/>
          </p:nvPr>
        </p:nvSpPr>
        <p:spPr/>
        <p:txBody>
          <a:bodyPr/>
          <a:lstStyle/>
          <a:p>
            <a:endParaRPr lang="nl-BE" dirty="0"/>
          </a:p>
        </p:txBody>
      </p:sp>
      <p:sp>
        <p:nvSpPr>
          <p:cNvPr id="4" name="Slide Number Placeholder 3">
            <a:extLst>
              <a:ext uri="{FF2B5EF4-FFF2-40B4-BE49-F238E27FC236}">
                <a16:creationId xmlns:a16="http://schemas.microsoft.com/office/drawing/2014/main" id="{43896DA9-E68D-5BDC-848D-58D2BDB52426}"/>
              </a:ext>
            </a:extLst>
          </p:cNvPr>
          <p:cNvSpPr>
            <a:spLocks noGrp="1"/>
          </p:cNvSpPr>
          <p:nvPr>
            <p:ph type="sldNum" sz="quarter" idx="12"/>
          </p:nvPr>
        </p:nvSpPr>
        <p:spPr/>
        <p:txBody>
          <a:bodyPr/>
          <a:lstStyle/>
          <a:p>
            <a:fld id="{FF88DA20-ED00-471C-9170-60F590CB400A}" type="slidenum">
              <a:rPr lang="nl-BE" smtClean="0"/>
              <a:t>9</a:t>
            </a:fld>
            <a:endParaRPr lang="nl-BE"/>
          </a:p>
        </p:txBody>
      </p:sp>
      <p:sp>
        <p:nvSpPr>
          <p:cNvPr id="5" name="Text Placeholder 4">
            <a:extLst>
              <a:ext uri="{FF2B5EF4-FFF2-40B4-BE49-F238E27FC236}">
                <a16:creationId xmlns:a16="http://schemas.microsoft.com/office/drawing/2014/main" id="{7BE5C4E2-0477-DCC2-0402-C752343F9DF8}"/>
              </a:ext>
            </a:extLst>
          </p:cNvPr>
          <p:cNvSpPr>
            <a:spLocks noGrp="1"/>
          </p:cNvSpPr>
          <p:nvPr>
            <p:ph type="body" sz="quarter" idx="13"/>
          </p:nvPr>
        </p:nvSpPr>
        <p:spPr/>
        <p:txBody>
          <a:bodyPr/>
          <a:lstStyle/>
          <a:p>
            <a:endParaRPr lang="nl-BE"/>
          </a:p>
        </p:txBody>
      </p:sp>
      <p:sp>
        <p:nvSpPr>
          <p:cNvPr id="11" name="TextBox 10">
            <a:extLst>
              <a:ext uri="{FF2B5EF4-FFF2-40B4-BE49-F238E27FC236}">
                <a16:creationId xmlns:a16="http://schemas.microsoft.com/office/drawing/2014/main" id="{6ABB7858-C716-C7F1-4531-9CE9B946DA5F}"/>
              </a:ext>
            </a:extLst>
          </p:cNvPr>
          <p:cNvSpPr txBox="1"/>
          <p:nvPr/>
        </p:nvSpPr>
        <p:spPr>
          <a:xfrm>
            <a:off x="279434" y="1394763"/>
            <a:ext cx="5680954" cy="4401205"/>
          </a:xfrm>
          <a:prstGeom prst="rect">
            <a:avLst/>
          </a:prstGeom>
          <a:noFill/>
          <a:ln>
            <a:solidFill>
              <a:schemeClr val="tx2"/>
            </a:solidFill>
          </a:ln>
        </p:spPr>
        <p:txBody>
          <a:bodyPr wrap="square" rtlCol="0">
            <a:spAutoFit/>
          </a:bodyPr>
          <a:lstStyle/>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class</a:t>
            </a:r>
            <a:r>
              <a:rPr lang="nl-BE" sz="1000" dirty="0">
                <a:solidFill>
                  <a:srgbClr val="000000"/>
                </a:solidFill>
                <a:latin typeface="Cascadia Mono" panose="020B0609020000020004" pitchFamily="49" charset="0"/>
              </a:rPr>
              <a:t> </a:t>
            </a:r>
            <a:r>
              <a:rPr lang="nl-BE" sz="1000" dirty="0">
                <a:solidFill>
                  <a:srgbClr val="2B91AF"/>
                </a:solidFill>
                <a:latin typeface="Cascadia Mono" panose="020B0609020000020004" pitchFamily="49" charset="0"/>
              </a:rPr>
              <a:t>Rechthoek</a:t>
            </a:r>
            <a:r>
              <a:rPr lang="nl-BE"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private</a:t>
            </a:r>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double</a:t>
            </a:r>
            <a:r>
              <a:rPr lang="nl-BE" sz="1000" dirty="0">
                <a:solidFill>
                  <a:srgbClr val="000000"/>
                </a:solidFill>
                <a:latin typeface="Cascadia Mono" panose="020B0609020000020004" pitchFamily="49" charset="0"/>
              </a:rPr>
              <a:t> _lengte;</a:t>
            </a: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private</a:t>
            </a:r>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double</a:t>
            </a:r>
            <a:r>
              <a:rPr lang="nl-BE" sz="1000" dirty="0">
                <a:solidFill>
                  <a:srgbClr val="000000"/>
                </a:solidFill>
                <a:latin typeface="Cascadia Mono" panose="020B0609020000020004" pitchFamily="49" charset="0"/>
              </a:rPr>
              <a:t> _breedte;</a:t>
            </a:r>
          </a:p>
          <a:p>
            <a:endParaRPr lang="nl-BE" sz="1000" dirty="0">
              <a:solidFill>
                <a:srgbClr val="000000"/>
              </a:solidFill>
              <a:latin typeface="Cascadia Mono" panose="020B0609020000020004" pitchFamily="49" charset="0"/>
            </a:endParaRP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public</a:t>
            </a:r>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double</a:t>
            </a:r>
            <a:r>
              <a:rPr lang="nl-BE" sz="1000" dirty="0">
                <a:solidFill>
                  <a:srgbClr val="000000"/>
                </a:solidFill>
                <a:latin typeface="Cascadia Mono" panose="020B0609020000020004" pitchFamily="49" charset="0"/>
              </a:rPr>
              <a:t> Lengte {</a:t>
            </a: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get</a:t>
            </a:r>
            <a:r>
              <a:rPr lang="nl-BE" sz="1000" dirty="0">
                <a:solidFill>
                  <a:srgbClr val="000000"/>
                </a:solidFill>
                <a:latin typeface="Cascadia Mono" panose="020B0609020000020004" pitchFamily="49" charset="0"/>
              </a:rPr>
              <a:t> { </a:t>
            </a:r>
            <a:r>
              <a:rPr lang="nl-BE" sz="1000" dirty="0">
                <a:solidFill>
                  <a:srgbClr val="0000FF"/>
                </a:solidFill>
                <a:latin typeface="Cascadia Mono" panose="020B0609020000020004" pitchFamily="49" charset="0"/>
              </a:rPr>
              <a:t>return</a:t>
            </a:r>
            <a:r>
              <a:rPr lang="nl-BE" sz="1000" dirty="0">
                <a:solidFill>
                  <a:srgbClr val="000000"/>
                </a:solidFill>
                <a:latin typeface="Cascadia Mono" panose="020B0609020000020004" pitchFamily="49" charset="0"/>
              </a:rPr>
              <a:t> _lengte; }</a:t>
            </a: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set</a:t>
            </a:r>
            <a:r>
              <a:rPr lang="nl-BE"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r>
              <a:rPr lang="nl-BE" sz="1000" dirty="0" err="1">
                <a:solidFill>
                  <a:srgbClr val="0000FF"/>
                </a:solidFill>
                <a:latin typeface="Cascadia Mono" panose="020B0609020000020004" pitchFamily="49" charset="0"/>
              </a:rPr>
              <a:t>if</a:t>
            </a:r>
            <a:r>
              <a:rPr lang="nl-BE" sz="1000" dirty="0">
                <a:solidFill>
                  <a:srgbClr val="000000"/>
                </a:solidFill>
                <a:latin typeface="Cascadia Mono" panose="020B0609020000020004" pitchFamily="49" charset="0"/>
              </a:rPr>
              <a:t> (</a:t>
            </a:r>
            <a:r>
              <a:rPr lang="nl-BE" sz="1000" b="1" dirty="0" err="1">
                <a:solidFill>
                  <a:srgbClr val="000000"/>
                </a:solidFill>
                <a:latin typeface="Cascadia Mono" panose="020B0609020000020004" pitchFamily="49" charset="0"/>
              </a:rPr>
              <a:t>value</a:t>
            </a:r>
            <a:r>
              <a:rPr lang="nl-BE" sz="1000" dirty="0">
                <a:solidFill>
                  <a:srgbClr val="000000"/>
                </a:solidFill>
                <a:latin typeface="Cascadia Mono" panose="020B0609020000020004" pitchFamily="49" charset="0"/>
              </a:rPr>
              <a:t> &gt; 0) {</a:t>
            </a:r>
          </a:p>
          <a:p>
            <a:r>
              <a:rPr lang="nl-BE" sz="1000" dirty="0">
                <a:solidFill>
                  <a:srgbClr val="000000"/>
                </a:solidFill>
                <a:latin typeface="Cascadia Mono" panose="020B0609020000020004" pitchFamily="49" charset="0"/>
              </a:rPr>
              <a:t>                 _lengte = </a:t>
            </a:r>
            <a:r>
              <a:rPr lang="nl-BE" sz="1000" b="1" dirty="0" err="1">
                <a:solidFill>
                  <a:srgbClr val="000000"/>
                </a:solidFill>
                <a:latin typeface="Cascadia Mono" panose="020B0609020000020004" pitchFamily="49" charset="0"/>
              </a:rPr>
              <a:t>value</a:t>
            </a:r>
            <a:r>
              <a:rPr lang="nl-BE" sz="1000" dirty="0">
                <a:solidFill>
                  <a:srgbClr val="000000"/>
                </a:solidFill>
                <a:latin typeface="Cascadia Mono" panose="020B0609020000020004" pitchFamily="49" charset="0"/>
              </a:rPr>
              <a:t>;</a:t>
            </a:r>
          </a:p>
          <a:p>
            <a:r>
              <a:rPr lang="nl-BE" sz="1000" dirty="0">
                <a:solidFill>
                  <a:srgbClr val="000000"/>
                </a:solidFill>
                <a:latin typeface="Cascadia Mono" panose="020B0609020000020004" pitchFamily="49" charset="0"/>
              </a:rPr>
              <a:t>             } </a:t>
            </a:r>
            <a:r>
              <a:rPr lang="nl-BE" sz="1000" dirty="0" err="1">
                <a:solidFill>
                  <a:srgbClr val="0000FF"/>
                </a:solidFill>
                <a:latin typeface="Cascadia Mono" panose="020B0609020000020004" pitchFamily="49" charset="0"/>
              </a:rPr>
              <a:t>else</a:t>
            </a:r>
            <a:r>
              <a:rPr lang="nl-BE"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throw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chemeClr val="accent3">
                    <a:lumMod val="75000"/>
                  </a:schemeClr>
                </a:solidFill>
                <a:latin typeface="Cascadia Mono" panose="020B0609020000020004" pitchFamily="49" charset="0"/>
              </a:rPr>
              <a:t>Exception</a:t>
            </a:r>
            <a:r>
              <a:rPr lang="en-US" sz="1000" dirty="0">
                <a:solidFill>
                  <a:srgbClr val="000000"/>
                </a:solidFill>
                <a:latin typeface="Cascadia Mono" panose="020B0609020000020004" pitchFamily="49" charset="0"/>
              </a:rPr>
              <a:t>(</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Lengte</a:t>
            </a:r>
            <a:r>
              <a:rPr lang="en-US" sz="1000" dirty="0">
                <a:solidFill>
                  <a:srgbClr val="A31515"/>
                </a:solidFill>
                <a:latin typeface="Cascadia Mono" panose="020B0609020000020004" pitchFamily="49" charset="0"/>
              </a:rPr>
              <a:t> </a:t>
            </a:r>
            <a:r>
              <a:rPr lang="en-US" sz="1000" dirty="0" err="1">
                <a:solidFill>
                  <a:srgbClr val="A31515"/>
                </a:solidFill>
                <a:latin typeface="Cascadia Mono" panose="020B0609020000020004" pitchFamily="49" charset="0"/>
              </a:rPr>
              <a:t>moet</a:t>
            </a:r>
            <a:r>
              <a:rPr lang="en-US" sz="1000" dirty="0">
                <a:solidFill>
                  <a:srgbClr val="A31515"/>
                </a:solidFill>
                <a:latin typeface="Cascadia Mono" panose="020B0609020000020004" pitchFamily="49" charset="0"/>
              </a:rPr>
              <a:t> </a:t>
            </a:r>
            <a:r>
              <a:rPr lang="en-US" sz="1000" dirty="0" err="1">
                <a:solidFill>
                  <a:srgbClr val="A31515"/>
                </a:solidFill>
                <a:latin typeface="Cascadia Mono" panose="020B0609020000020004" pitchFamily="49" charset="0"/>
              </a:rPr>
              <a:t>positief</a:t>
            </a:r>
            <a:r>
              <a:rPr lang="en-US" sz="1000" dirty="0">
                <a:solidFill>
                  <a:srgbClr val="A31515"/>
                </a:solidFill>
                <a:latin typeface="Cascadia Mono" panose="020B0609020000020004" pitchFamily="49" charset="0"/>
              </a:rPr>
              <a:t> </a:t>
            </a:r>
            <a:r>
              <a:rPr lang="en-US" sz="1000" dirty="0" err="1">
                <a:solidFill>
                  <a:srgbClr val="A31515"/>
                </a:solidFill>
                <a:latin typeface="Cascadia Mono" panose="020B0609020000020004" pitchFamily="49" charset="0"/>
              </a:rPr>
              <a:t>zijn</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a:t>
            </a:r>
          </a:p>
          <a:p>
            <a:r>
              <a:rPr lang="nl-BE"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p>
          <a:p>
            <a:endParaRPr lang="nl-BE" sz="1000" dirty="0">
              <a:solidFill>
                <a:srgbClr val="000000"/>
              </a:solidFill>
              <a:latin typeface="Cascadia Mono" panose="020B0609020000020004" pitchFamily="49" charset="0"/>
            </a:endParaRP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public</a:t>
            </a:r>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double</a:t>
            </a:r>
            <a:r>
              <a:rPr lang="nl-BE" sz="1000" dirty="0">
                <a:solidFill>
                  <a:srgbClr val="000000"/>
                </a:solidFill>
                <a:latin typeface="Cascadia Mono" panose="020B0609020000020004" pitchFamily="49" charset="0"/>
              </a:rPr>
              <a:t> Breedte {</a:t>
            </a: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get</a:t>
            </a:r>
            <a:r>
              <a:rPr lang="nl-BE" sz="1000" dirty="0">
                <a:solidFill>
                  <a:srgbClr val="000000"/>
                </a:solidFill>
                <a:latin typeface="Cascadia Mono" panose="020B0609020000020004" pitchFamily="49" charset="0"/>
              </a:rPr>
              <a:t> { </a:t>
            </a:r>
            <a:r>
              <a:rPr lang="nl-BE" sz="1000" dirty="0">
                <a:solidFill>
                  <a:srgbClr val="0000FF"/>
                </a:solidFill>
                <a:latin typeface="Cascadia Mono" panose="020B0609020000020004" pitchFamily="49" charset="0"/>
              </a:rPr>
              <a:t>return</a:t>
            </a:r>
            <a:r>
              <a:rPr lang="nl-BE" sz="1000" dirty="0">
                <a:solidFill>
                  <a:srgbClr val="000000"/>
                </a:solidFill>
                <a:latin typeface="Cascadia Mono" panose="020B0609020000020004" pitchFamily="49" charset="0"/>
              </a:rPr>
              <a:t> _breedte; }</a:t>
            </a: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set</a:t>
            </a:r>
            <a:r>
              <a:rPr lang="nl-BE"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r>
              <a:rPr lang="nl-BE" sz="1000" dirty="0" err="1">
                <a:solidFill>
                  <a:srgbClr val="0000FF"/>
                </a:solidFill>
                <a:latin typeface="Cascadia Mono" panose="020B0609020000020004" pitchFamily="49" charset="0"/>
              </a:rPr>
              <a:t>if</a:t>
            </a:r>
            <a:r>
              <a:rPr lang="nl-BE" sz="1000" dirty="0">
                <a:solidFill>
                  <a:srgbClr val="000000"/>
                </a:solidFill>
                <a:latin typeface="Cascadia Mono" panose="020B0609020000020004" pitchFamily="49" charset="0"/>
              </a:rPr>
              <a:t> (</a:t>
            </a:r>
            <a:r>
              <a:rPr lang="nl-BE" sz="1000" b="1" dirty="0" err="1">
                <a:solidFill>
                  <a:srgbClr val="000000"/>
                </a:solidFill>
                <a:latin typeface="Cascadia Mono" panose="020B0609020000020004" pitchFamily="49" charset="0"/>
              </a:rPr>
              <a:t>value</a:t>
            </a:r>
            <a:r>
              <a:rPr lang="nl-BE" sz="1000" dirty="0">
                <a:solidFill>
                  <a:srgbClr val="000000"/>
                </a:solidFill>
                <a:latin typeface="Cascadia Mono" panose="020B0609020000020004" pitchFamily="49" charset="0"/>
              </a:rPr>
              <a:t> &gt; 0) {</a:t>
            </a:r>
          </a:p>
          <a:p>
            <a:r>
              <a:rPr lang="nl-BE" sz="1000" dirty="0">
                <a:solidFill>
                  <a:srgbClr val="000000"/>
                </a:solidFill>
                <a:latin typeface="Cascadia Mono" panose="020B0609020000020004" pitchFamily="49" charset="0"/>
              </a:rPr>
              <a:t>                 _breedte = </a:t>
            </a:r>
            <a:r>
              <a:rPr lang="nl-BE" sz="1000" b="1" dirty="0" err="1">
                <a:solidFill>
                  <a:srgbClr val="000000"/>
                </a:solidFill>
                <a:latin typeface="Cascadia Mono" panose="020B0609020000020004" pitchFamily="49" charset="0"/>
              </a:rPr>
              <a:t>value</a:t>
            </a:r>
            <a:r>
              <a:rPr lang="nl-BE" sz="1000" dirty="0">
                <a:solidFill>
                  <a:srgbClr val="000000"/>
                </a:solidFill>
                <a:latin typeface="Cascadia Mono" panose="020B0609020000020004" pitchFamily="49" charset="0"/>
              </a:rPr>
              <a:t>;</a:t>
            </a:r>
          </a:p>
          <a:p>
            <a:r>
              <a:rPr lang="nl-BE" sz="1000" dirty="0">
                <a:solidFill>
                  <a:srgbClr val="000000"/>
                </a:solidFill>
                <a:latin typeface="Cascadia Mono" panose="020B0609020000020004" pitchFamily="49" charset="0"/>
              </a:rPr>
              <a:t>             } </a:t>
            </a:r>
            <a:r>
              <a:rPr lang="nl-BE" sz="1000" dirty="0" err="1">
                <a:solidFill>
                  <a:srgbClr val="0000FF"/>
                </a:solidFill>
                <a:latin typeface="Cascadia Mono" panose="020B0609020000020004" pitchFamily="49" charset="0"/>
              </a:rPr>
              <a:t>else</a:t>
            </a:r>
            <a:r>
              <a:rPr lang="nl-BE"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r>
              <a:rPr lang="nl-BE" sz="1000" dirty="0" err="1">
                <a:solidFill>
                  <a:srgbClr val="0000FF"/>
                </a:solidFill>
                <a:latin typeface="Cascadia Mono" panose="020B0609020000020004" pitchFamily="49" charset="0"/>
              </a:rPr>
              <a:t>throw</a:t>
            </a:r>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new</a:t>
            </a:r>
            <a:r>
              <a:rPr lang="nl-BE" sz="1000" dirty="0">
                <a:solidFill>
                  <a:srgbClr val="000000"/>
                </a:solidFill>
                <a:latin typeface="Cascadia Mono" panose="020B0609020000020004" pitchFamily="49" charset="0"/>
              </a:rPr>
              <a:t> </a:t>
            </a:r>
            <a:r>
              <a:rPr lang="nl-BE" sz="1000" dirty="0" err="1">
                <a:solidFill>
                  <a:schemeClr val="accent3">
                    <a:lumMod val="75000"/>
                  </a:schemeClr>
                </a:solidFill>
                <a:latin typeface="Cascadia Mono" panose="020B0609020000020004" pitchFamily="49" charset="0"/>
              </a:rPr>
              <a:t>Exception</a:t>
            </a:r>
            <a:r>
              <a:rPr lang="nl-BE" sz="1000" dirty="0">
                <a:solidFill>
                  <a:srgbClr val="000000"/>
                </a:solidFill>
                <a:latin typeface="Cascadia Mono" panose="020B0609020000020004" pitchFamily="49" charset="0"/>
              </a:rPr>
              <a:t>(</a:t>
            </a:r>
            <a:r>
              <a:rPr lang="nl-BE" sz="1000" dirty="0">
                <a:solidFill>
                  <a:srgbClr val="A31515"/>
                </a:solidFill>
                <a:latin typeface="Cascadia Mono" panose="020B0609020000020004" pitchFamily="49" charset="0"/>
              </a:rPr>
              <a:t>"Breedte moet positief zijn"</a:t>
            </a:r>
            <a:r>
              <a:rPr lang="nl-BE" sz="1000" dirty="0">
                <a:solidFill>
                  <a:srgbClr val="000000"/>
                </a:solidFill>
                <a:latin typeface="Cascadia Mono" panose="020B0609020000020004" pitchFamily="49" charset="0"/>
              </a:rPr>
              <a:t>);</a:t>
            </a:r>
          </a:p>
          <a:p>
            <a:r>
              <a:rPr lang="nl-BE"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p>
          <a:p>
            <a:r>
              <a:rPr lang="nl-BE" sz="1000" dirty="0">
                <a:solidFill>
                  <a:srgbClr val="000000"/>
                </a:solidFill>
                <a:latin typeface="Cascadia Mono" panose="020B0609020000020004" pitchFamily="49" charset="0"/>
              </a:rPr>
              <a:t>     }</a:t>
            </a:r>
          </a:p>
          <a:p>
            <a:endParaRPr lang="nl-BE" sz="1000" dirty="0">
              <a:solidFill>
                <a:srgbClr val="000000"/>
              </a:solidFill>
              <a:latin typeface="Cascadia Mono" panose="020B0609020000020004" pitchFamily="49" charset="0"/>
            </a:endParaRPr>
          </a:p>
          <a:p>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public</a:t>
            </a:r>
            <a:r>
              <a:rPr lang="nl-BE" sz="1000" dirty="0">
                <a:solidFill>
                  <a:srgbClr val="000000"/>
                </a:solidFill>
                <a:latin typeface="Cascadia Mono" panose="020B0609020000020004" pitchFamily="49" charset="0"/>
              </a:rPr>
              <a:t> </a:t>
            </a:r>
            <a:r>
              <a:rPr lang="nl-BE" sz="1000" dirty="0">
                <a:solidFill>
                  <a:srgbClr val="0000FF"/>
                </a:solidFill>
                <a:latin typeface="Cascadia Mono" panose="020B0609020000020004" pitchFamily="49" charset="0"/>
              </a:rPr>
              <a:t>double</a:t>
            </a:r>
            <a:r>
              <a:rPr lang="nl-BE" sz="1000" dirty="0">
                <a:solidFill>
                  <a:srgbClr val="000000"/>
                </a:solidFill>
                <a:latin typeface="Cascadia Mono" panose="020B0609020000020004" pitchFamily="49" charset="0"/>
              </a:rPr>
              <a:t> Oppervlakte { </a:t>
            </a:r>
            <a:r>
              <a:rPr lang="nl-BE" sz="1000" dirty="0">
                <a:solidFill>
                  <a:srgbClr val="0000FF"/>
                </a:solidFill>
                <a:latin typeface="Cascadia Mono" panose="020B0609020000020004" pitchFamily="49" charset="0"/>
              </a:rPr>
              <a:t>get</a:t>
            </a:r>
            <a:r>
              <a:rPr lang="nl-BE" sz="1000" dirty="0">
                <a:solidFill>
                  <a:srgbClr val="000000"/>
                </a:solidFill>
                <a:latin typeface="Cascadia Mono" panose="020B0609020000020004" pitchFamily="49" charset="0"/>
              </a:rPr>
              <a:t> { </a:t>
            </a:r>
            <a:r>
              <a:rPr lang="nl-BE" sz="1000" dirty="0">
                <a:solidFill>
                  <a:srgbClr val="0000FF"/>
                </a:solidFill>
                <a:latin typeface="Cascadia Mono" panose="020B0609020000020004" pitchFamily="49" charset="0"/>
              </a:rPr>
              <a:t>return</a:t>
            </a:r>
            <a:r>
              <a:rPr lang="nl-BE" sz="1000" dirty="0">
                <a:solidFill>
                  <a:srgbClr val="000000"/>
                </a:solidFill>
                <a:latin typeface="Cascadia Mono" panose="020B0609020000020004" pitchFamily="49" charset="0"/>
              </a:rPr>
              <a:t> (_lengte * _breedte); } }</a:t>
            </a:r>
          </a:p>
          <a:p>
            <a:r>
              <a:rPr lang="nl-BE" sz="1000" dirty="0">
                <a:solidFill>
                  <a:srgbClr val="000000"/>
                </a:solidFill>
                <a:latin typeface="Cascadia Mono" panose="020B0609020000020004" pitchFamily="49" charset="0"/>
              </a:rPr>
              <a:t> }</a:t>
            </a:r>
            <a:endParaRPr lang="nl-BE" sz="1000" dirty="0"/>
          </a:p>
        </p:txBody>
      </p:sp>
      <p:sp>
        <p:nvSpPr>
          <p:cNvPr id="12" name="TextBox 11">
            <a:extLst>
              <a:ext uri="{FF2B5EF4-FFF2-40B4-BE49-F238E27FC236}">
                <a16:creationId xmlns:a16="http://schemas.microsoft.com/office/drawing/2014/main" id="{0E3206A1-2C00-3392-82D2-DAF5A26A993F}"/>
              </a:ext>
            </a:extLst>
          </p:cNvPr>
          <p:cNvSpPr txBox="1"/>
          <p:nvPr/>
        </p:nvSpPr>
        <p:spPr>
          <a:xfrm>
            <a:off x="6237831" y="3107987"/>
            <a:ext cx="5019472" cy="1754326"/>
          </a:xfrm>
          <a:prstGeom prst="rect">
            <a:avLst/>
          </a:prstGeom>
          <a:noFill/>
        </p:spPr>
        <p:txBody>
          <a:bodyPr wrap="square" rtlCol="0">
            <a:spAutoFit/>
          </a:bodyPr>
          <a:lstStyle/>
          <a:p>
            <a:pPr marL="285750" indent="-285750">
              <a:buFont typeface="Arial" panose="020B0604020202020204" pitchFamily="34" charset="0"/>
              <a:buChar char="•"/>
            </a:pPr>
            <a:r>
              <a:rPr lang="nl-BE" dirty="0"/>
              <a:t>Variabele </a:t>
            </a:r>
            <a:r>
              <a:rPr lang="nl-BE" sz="1600" dirty="0" err="1">
                <a:latin typeface="Consolas" panose="020B0609020204030204" pitchFamily="49" charset="0"/>
              </a:rPr>
              <a:t>value</a:t>
            </a:r>
            <a:r>
              <a:rPr lang="nl-BE" dirty="0"/>
              <a:t> in setter verwijst naar waarde die aan property wordt toegekend</a:t>
            </a:r>
          </a:p>
          <a:p>
            <a:pPr marL="285750" indent="-285750">
              <a:buFont typeface="Arial" panose="020B0604020202020204" pitchFamily="34" charset="0"/>
              <a:buChar char="•"/>
            </a:pPr>
            <a:r>
              <a:rPr lang="nl-BE" dirty="0" err="1"/>
              <a:t>Throw</a:t>
            </a:r>
            <a:r>
              <a:rPr lang="nl-BE" dirty="0"/>
              <a:t> </a:t>
            </a:r>
            <a:r>
              <a:rPr lang="nl-BE" dirty="0" err="1"/>
              <a:t>exception</a:t>
            </a:r>
            <a:r>
              <a:rPr lang="nl-BE" dirty="0"/>
              <a:t> bij validatie</a:t>
            </a:r>
          </a:p>
          <a:p>
            <a:pPr marL="285750" indent="-285750">
              <a:buFont typeface="Arial" panose="020B0604020202020204" pitchFamily="34" charset="0"/>
              <a:buChar char="•"/>
            </a:pPr>
            <a:r>
              <a:rPr lang="nl-BE" dirty="0"/>
              <a:t>Oppervlakte is berekend veld:</a:t>
            </a:r>
          </a:p>
          <a:p>
            <a:pPr marL="742950" lvl="1" indent="-285750">
              <a:buFont typeface="Arial" panose="020B0604020202020204" pitchFamily="34" charset="0"/>
              <a:buChar char="•"/>
            </a:pPr>
            <a:r>
              <a:rPr lang="nl-BE" dirty="0"/>
              <a:t>Géén setter voorzien</a:t>
            </a:r>
          </a:p>
          <a:p>
            <a:pPr marL="742950" lvl="1" indent="-285750">
              <a:buFont typeface="Arial" panose="020B0604020202020204" pitchFamily="34" charset="0"/>
              <a:buChar char="•"/>
            </a:pPr>
            <a:r>
              <a:rPr lang="nl-BE" dirty="0" err="1"/>
              <a:t>Getter</a:t>
            </a:r>
            <a:r>
              <a:rPr lang="nl-BE" dirty="0"/>
              <a:t> berekent waarde</a:t>
            </a:r>
          </a:p>
        </p:txBody>
      </p:sp>
      <p:sp>
        <p:nvSpPr>
          <p:cNvPr id="13" name="TextBox 12">
            <a:extLst>
              <a:ext uri="{FF2B5EF4-FFF2-40B4-BE49-F238E27FC236}">
                <a16:creationId xmlns:a16="http://schemas.microsoft.com/office/drawing/2014/main" id="{E8ED484A-4F76-9B0A-FB17-5555B6AA9023}"/>
              </a:ext>
            </a:extLst>
          </p:cNvPr>
          <p:cNvSpPr txBox="1"/>
          <p:nvPr/>
        </p:nvSpPr>
        <p:spPr>
          <a:xfrm>
            <a:off x="6231612" y="1394763"/>
            <a:ext cx="5680954" cy="861774"/>
          </a:xfrm>
          <a:prstGeom prst="rect">
            <a:avLst/>
          </a:prstGeom>
          <a:noFill/>
          <a:ln>
            <a:solidFill>
              <a:schemeClr val="tx2"/>
            </a:solidFill>
          </a:ln>
        </p:spPr>
        <p:txBody>
          <a:bodyPr wrap="square" rtlCol="0">
            <a:spAutoFit/>
          </a:bodyPr>
          <a:lstStyle/>
          <a:p>
            <a:r>
              <a:rPr lang="nl-BE" sz="1000" dirty="0">
                <a:solidFill>
                  <a:srgbClr val="000000"/>
                </a:solidFill>
                <a:latin typeface="Cascadia Mono" panose="020B0609020000020004" pitchFamily="49" charset="0"/>
              </a:rPr>
              <a:t> </a:t>
            </a:r>
            <a:r>
              <a:rPr lang="nl-BE" sz="1000" dirty="0">
                <a:solidFill>
                  <a:schemeClr val="accent3">
                    <a:lumMod val="75000"/>
                  </a:schemeClr>
                </a:solidFill>
                <a:latin typeface="Cascadia Mono" panose="020B0609020000020004" pitchFamily="49" charset="0"/>
              </a:rPr>
              <a:t>Rechthoek</a:t>
            </a:r>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rechthoek</a:t>
            </a:r>
            <a:r>
              <a:rPr lang="nl-BE" sz="1000" dirty="0">
                <a:solidFill>
                  <a:srgbClr val="000000"/>
                </a:solidFill>
                <a:latin typeface="Cascadia Mono" panose="020B0609020000020004" pitchFamily="49" charset="0"/>
              </a:rPr>
              <a:t> = </a:t>
            </a:r>
            <a:r>
              <a:rPr lang="nl-BE" sz="1000" dirty="0">
                <a:solidFill>
                  <a:srgbClr val="0000FF"/>
                </a:solidFill>
                <a:latin typeface="Cascadia Mono" panose="020B0609020000020004" pitchFamily="49" charset="0"/>
              </a:rPr>
              <a:t>new</a:t>
            </a:r>
            <a:r>
              <a:rPr lang="nl-BE" sz="1000" dirty="0">
                <a:solidFill>
                  <a:srgbClr val="000000"/>
                </a:solidFill>
                <a:latin typeface="Cascadia Mono" panose="020B0609020000020004" pitchFamily="49" charset="0"/>
              </a:rPr>
              <a:t> </a:t>
            </a:r>
            <a:r>
              <a:rPr lang="nl-BE" sz="1000" dirty="0">
                <a:solidFill>
                  <a:schemeClr val="accent3">
                    <a:lumMod val="75000"/>
                  </a:schemeClr>
                </a:solidFill>
                <a:latin typeface="Cascadia Mono" panose="020B0609020000020004" pitchFamily="49" charset="0"/>
              </a:rPr>
              <a:t>Rechthoek</a:t>
            </a:r>
            <a:r>
              <a:rPr lang="nl-BE" sz="1000" dirty="0">
                <a:solidFill>
                  <a:srgbClr val="000000"/>
                </a:solidFill>
                <a:latin typeface="Cascadia Mono" panose="020B0609020000020004" pitchFamily="49" charset="0"/>
              </a:rPr>
              <a:t>();</a:t>
            </a:r>
          </a:p>
          <a:p>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rechthoek.Lengte</a:t>
            </a:r>
            <a:r>
              <a:rPr lang="nl-BE" sz="1000" dirty="0">
                <a:solidFill>
                  <a:srgbClr val="000000"/>
                </a:solidFill>
                <a:latin typeface="Cascadia Mono" panose="020B0609020000020004" pitchFamily="49" charset="0"/>
              </a:rPr>
              <a:t> = 15;</a:t>
            </a:r>
          </a:p>
          <a:p>
            <a:r>
              <a:rPr lang="nl-BE" sz="1000" dirty="0">
                <a:solidFill>
                  <a:srgbClr val="000000"/>
                </a:solidFill>
                <a:latin typeface="Cascadia Mono" panose="020B0609020000020004" pitchFamily="49" charset="0"/>
              </a:rPr>
              <a:t> </a:t>
            </a:r>
            <a:r>
              <a:rPr lang="nl-BE" sz="1000" dirty="0" err="1">
                <a:solidFill>
                  <a:srgbClr val="000000"/>
                </a:solidFill>
                <a:latin typeface="Cascadia Mono" panose="020B0609020000020004" pitchFamily="49" charset="0"/>
              </a:rPr>
              <a:t>rechthoek.Breedte</a:t>
            </a:r>
            <a:r>
              <a:rPr lang="nl-BE" sz="1000" dirty="0">
                <a:solidFill>
                  <a:srgbClr val="000000"/>
                </a:solidFill>
                <a:latin typeface="Cascadia Mono" panose="020B0609020000020004" pitchFamily="49" charset="0"/>
              </a:rPr>
              <a:t> = 25;</a:t>
            </a:r>
          </a:p>
          <a:p>
            <a:endParaRPr lang="nl-BE" sz="1000" dirty="0">
              <a:solidFill>
                <a:srgbClr val="000000"/>
              </a:solidFill>
              <a:latin typeface="Cascadia Mono" panose="020B0609020000020004" pitchFamily="49" charset="0"/>
            </a:endParaRPr>
          </a:p>
          <a:p>
            <a:r>
              <a:rPr lang="nl-BE" sz="1000" dirty="0">
                <a:solidFill>
                  <a:srgbClr val="000000"/>
                </a:solidFill>
                <a:latin typeface="Cascadia Mono" panose="020B0609020000020004" pitchFamily="49" charset="0"/>
              </a:rPr>
              <a:t> </a:t>
            </a:r>
            <a:r>
              <a:rPr lang="nl-BE" sz="1000" dirty="0" err="1">
                <a:solidFill>
                  <a:schemeClr val="accent3">
                    <a:lumMod val="75000"/>
                  </a:schemeClr>
                </a:solidFill>
                <a:latin typeface="Cascadia Mono" panose="020B0609020000020004" pitchFamily="49" charset="0"/>
              </a:rPr>
              <a:t>Console</a:t>
            </a:r>
            <a:r>
              <a:rPr lang="nl-BE" sz="1000" dirty="0" err="1">
                <a:solidFill>
                  <a:srgbClr val="000000"/>
                </a:solidFill>
                <a:latin typeface="Cascadia Mono" panose="020B0609020000020004" pitchFamily="49" charset="0"/>
              </a:rPr>
              <a:t>.</a:t>
            </a:r>
            <a:r>
              <a:rPr lang="nl-BE" sz="1000" dirty="0" err="1">
                <a:solidFill>
                  <a:schemeClr val="accent6">
                    <a:lumMod val="75000"/>
                  </a:schemeClr>
                </a:solidFill>
                <a:latin typeface="Cascadia Mono" panose="020B0609020000020004" pitchFamily="49" charset="0"/>
              </a:rPr>
              <a:t>WriteLine</a:t>
            </a:r>
            <a:r>
              <a:rPr lang="nl-BE" sz="1000" dirty="0">
                <a:solidFill>
                  <a:srgbClr val="000000"/>
                </a:solidFill>
                <a:latin typeface="Cascadia Mono" panose="020B0609020000020004" pitchFamily="49" charset="0"/>
              </a:rPr>
              <a:t>(</a:t>
            </a:r>
            <a:r>
              <a:rPr lang="nl-BE" sz="1000" dirty="0">
                <a:solidFill>
                  <a:srgbClr val="A31515"/>
                </a:solidFill>
                <a:latin typeface="Cascadia Mono" panose="020B0609020000020004" pitchFamily="49" charset="0"/>
              </a:rPr>
              <a:t>$"De oppervlakte bedraagt </a:t>
            </a:r>
            <a:r>
              <a:rPr lang="nl-BE" sz="1000" dirty="0">
                <a:solidFill>
                  <a:srgbClr val="000000"/>
                </a:solidFill>
                <a:latin typeface="Cascadia Mono" panose="020B0609020000020004" pitchFamily="49" charset="0"/>
              </a:rPr>
              <a:t>{</a:t>
            </a:r>
            <a:r>
              <a:rPr lang="nl-BE" sz="1000" dirty="0" err="1">
                <a:solidFill>
                  <a:srgbClr val="000000"/>
                </a:solidFill>
                <a:latin typeface="Cascadia Mono" panose="020B0609020000020004" pitchFamily="49" charset="0"/>
              </a:rPr>
              <a:t>rechthoek.Oppervlakte</a:t>
            </a:r>
            <a:r>
              <a:rPr lang="nl-BE" sz="1000" dirty="0">
                <a:solidFill>
                  <a:srgbClr val="000000"/>
                </a:solidFill>
                <a:latin typeface="Cascadia Mono" panose="020B0609020000020004" pitchFamily="49" charset="0"/>
              </a:rPr>
              <a:t>}</a:t>
            </a:r>
            <a:r>
              <a:rPr lang="nl-BE" sz="1000" dirty="0">
                <a:solidFill>
                  <a:srgbClr val="A31515"/>
                </a:solidFill>
                <a:latin typeface="Cascadia Mono" panose="020B0609020000020004" pitchFamily="49" charset="0"/>
              </a:rPr>
              <a:t>"</a:t>
            </a:r>
            <a:r>
              <a:rPr lang="nl-BE" sz="1000" dirty="0">
                <a:solidFill>
                  <a:srgbClr val="000000"/>
                </a:solidFill>
                <a:latin typeface="Cascadia Mono" panose="020B0609020000020004" pitchFamily="49" charset="0"/>
              </a:rPr>
              <a:t>);</a:t>
            </a:r>
            <a:endParaRPr lang="nl-BE" sz="1000" dirty="0"/>
          </a:p>
        </p:txBody>
      </p:sp>
    </p:spTree>
    <p:extLst>
      <p:ext uri="{BB962C8B-B14F-4D97-AF65-F5344CB8AC3E}">
        <p14:creationId xmlns:p14="http://schemas.microsoft.com/office/powerpoint/2010/main" val="2582386230"/>
      </p:ext>
    </p:extLst>
  </p:cSld>
  <p:clrMapOvr>
    <a:masterClrMapping/>
  </p:clrMapOvr>
</p:sld>
</file>

<file path=ppt/theme/theme1.xml><?xml version="1.0" encoding="utf-8"?>
<a:theme xmlns:a="http://schemas.openxmlformats.org/drawingml/2006/main" name="Groen">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EB8AC8DC-7E51-41B1-9FFD-54DD0231C160}"/>
    </a:ext>
  </a:extLst>
</a:theme>
</file>

<file path=ppt/theme/theme2.xml><?xml version="1.0" encoding="utf-8"?>
<a:theme xmlns:a="http://schemas.openxmlformats.org/drawingml/2006/main" name="Oranje">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5A3004CA-95A0-42EE-A46E-709253B24798}"/>
    </a:ext>
  </a:extLst>
</a:theme>
</file>

<file path=ppt/theme/theme3.xml><?xml version="1.0" encoding="utf-8"?>
<a:theme xmlns:a="http://schemas.openxmlformats.org/drawingml/2006/main" name="Donker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F9A9DFFC-31F6-4452-AD77-DF64B5647E87}"/>
    </a:ext>
  </a:extLst>
</a:theme>
</file>

<file path=ppt/theme/theme4.xml><?xml version="1.0" encoding="utf-8"?>
<a:theme xmlns:a="http://schemas.openxmlformats.org/drawingml/2006/main" name="Midden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9D542619-B384-4B0F-9E67-39B2BD0D6D59}"/>
    </a:ext>
  </a:extLst>
</a:theme>
</file>

<file path=ppt/theme/theme5.xml><?xml version="1.0" encoding="utf-8"?>
<a:theme xmlns:a="http://schemas.openxmlformats.org/drawingml/2006/main" name="Licht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5" id="{09DD7973-8E8F-4A34-BCAD-F144D5A2D204}" vid="{31C7335F-D30B-45F1-BCD9-AD86E53EB9AA}"/>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019E4A2A75E744849159A360D4329A" ma:contentTypeVersion="13" ma:contentTypeDescription="Een nieuw document maken." ma:contentTypeScope="" ma:versionID="18490b96e1a151c997286e3a3fcc0c83">
  <xsd:schema xmlns:xsd="http://www.w3.org/2001/XMLSchema" xmlns:xs="http://www.w3.org/2001/XMLSchema" xmlns:p="http://schemas.microsoft.com/office/2006/metadata/properties" xmlns:ns2="04dad0eb-828f-4f77-b22a-e59637df9622" xmlns:ns3="5247b87a-156d-453a-9e95-b1739efc3f09" targetNamespace="http://schemas.microsoft.com/office/2006/metadata/properties" ma:root="true" ma:fieldsID="485217c69264b3a72edad4626aea0438" ns2:_="" ns3:_="">
    <xsd:import namespace="04dad0eb-828f-4f77-b22a-e59637df9622"/>
    <xsd:import namespace="5247b87a-156d-453a-9e95-b1739efc3f0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ad0eb-828f-4f77-b22a-e59637df96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247b87a-156d-453a-9e95-b1739efc3f09"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9A2AF2-7E9D-4056-99A6-180FDDB5A3C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55536C-CDB4-4B37-B1D8-ED8D59F2F98A}">
  <ds:schemaRefs>
    <ds:schemaRef ds:uri="http://schemas.microsoft.com/sharepoint/v3/contenttype/forms"/>
  </ds:schemaRefs>
</ds:datastoreItem>
</file>

<file path=customXml/itemProps3.xml><?xml version="1.0" encoding="utf-8"?>
<ds:datastoreItem xmlns:ds="http://schemas.openxmlformats.org/officeDocument/2006/customXml" ds:itemID="{48AA16C3-879F-483F-9862-EF3FF22815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ad0eb-828f-4f77-b22a-e59637df9622"/>
    <ds:schemaRef ds:uri="5247b87a-156d-453a-9e95-b1739efc3f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odisee_powerpoint_template_0</Template>
  <TotalTime>2468</TotalTime>
  <Words>4860</Words>
  <Application>Microsoft Office PowerPoint</Application>
  <PresentationFormat>Widescreen</PresentationFormat>
  <Paragraphs>797</Paragraphs>
  <Slides>56</Slides>
  <Notes>3</Notes>
  <HiddenSlides>11</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56</vt:i4>
      </vt:variant>
    </vt:vector>
  </HeadingPairs>
  <TitlesOfParts>
    <vt:vector size="69" baseType="lpstr">
      <vt:lpstr>Arial</vt:lpstr>
      <vt:lpstr>Calibri</vt:lpstr>
      <vt:lpstr>Calibri Light</vt:lpstr>
      <vt:lpstr>Cascadia Mono</vt:lpstr>
      <vt:lpstr>Consolas</vt:lpstr>
      <vt:lpstr>Wingdings</vt:lpstr>
      <vt:lpstr>Wingdings 2</vt:lpstr>
      <vt:lpstr>Wingdings 3</vt:lpstr>
      <vt:lpstr>Groen</vt:lpstr>
      <vt:lpstr>Oranje</vt:lpstr>
      <vt:lpstr>Donker blauw</vt:lpstr>
      <vt:lpstr>Midden blauw</vt:lpstr>
      <vt:lpstr>Licht blauw</vt:lpstr>
      <vt:lpstr>PowerPoint Presentation</vt:lpstr>
      <vt:lpstr>Herhaling OO</vt:lpstr>
      <vt:lpstr>PowerPoint Presentation</vt:lpstr>
      <vt:lpstr>Klassen en objecten</vt:lpstr>
      <vt:lpstr>Verschil klassen en objecten</vt:lpstr>
      <vt:lpstr>Voorbeeld klassen en objecten</vt:lpstr>
      <vt:lpstr>Private setters</vt:lpstr>
      <vt:lpstr>Custom Properties</vt:lpstr>
      <vt:lpstr>Custom Properties</vt:lpstr>
      <vt:lpstr>Constructors</vt:lpstr>
      <vt:lpstr>Constructors</vt:lpstr>
      <vt:lpstr>Object initializers</vt:lpstr>
      <vt:lpstr>Static</vt:lpstr>
      <vt:lpstr>Static</vt:lpstr>
      <vt:lpstr>Static</vt:lpstr>
      <vt:lpstr>Enum’s</vt:lpstr>
      <vt:lpstr>Wat zijn enum’s?</vt:lpstr>
      <vt:lpstr>Wat zijn enum’s?</vt:lpstr>
      <vt:lpstr>Enum’s en integers</vt:lpstr>
      <vt:lpstr>Overerving</vt:lpstr>
      <vt:lpstr>Wat is overerving?</vt:lpstr>
      <vt:lpstr>Voorbeeld overerving</vt:lpstr>
      <vt:lpstr>Inheritance en constructors</vt:lpstr>
      <vt:lpstr>Inheritance en constructors</vt:lpstr>
      <vt:lpstr>Overriden</vt:lpstr>
      <vt:lpstr>Overriden</vt:lpstr>
      <vt:lpstr>Method overriding vs overloading</vt:lpstr>
      <vt:lpstr>Method overriding vs overloading</vt:lpstr>
      <vt:lpstr>Method overriding vs overloading</vt:lpstr>
      <vt:lpstr>Method overriding vs overloading</vt:lpstr>
      <vt:lpstr>Method overriding: base</vt:lpstr>
      <vt:lpstr>Abstracte klassen</vt:lpstr>
      <vt:lpstr>Wat is een abstracte klasse?</vt:lpstr>
      <vt:lpstr>Abstracte methoden</vt:lpstr>
      <vt:lpstr>Abstracte methoden</vt:lpstr>
      <vt:lpstr>Polymorfie</vt:lpstr>
      <vt:lpstr>Polymorfie</vt:lpstr>
      <vt:lpstr>Interfaces</vt:lpstr>
      <vt:lpstr>Wat zijn interfaces?</vt:lpstr>
      <vt:lpstr>Voorbeeld interface</vt:lpstr>
      <vt:lpstr>Interfaces en polymorfie</vt:lpstr>
      <vt:lpstr>Interfaces en polymorfie</vt:lpstr>
      <vt:lpstr>Waarom interfaces?</vt:lpstr>
      <vt:lpstr>Waarom interfaces?</vt:lpstr>
      <vt:lpstr>Waarom interfaces?</vt:lpstr>
      <vt:lpstr>Waarom interfaces?</vt:lpstr>
      <vt:lpstr>Waarom interfaces?</vt:lpstr>
      <vt:lpstr>Waarom interfaces?</vt:lpstr>
      <vt:lpstr>IEnumerable</vt:lpstr>
      <vt:lpstr>Wat is IEnumerable?</vt:lpstr>
      <vt:lpstr>Wat is een Enumerator?</vt:lpstr>
      <vt:lpstr>Voorbeeld IEnumerable</vt:lpstr>
      <vt:lpstr>Interfaces van Collections in .NET</vt:lpstr>
      <vt:lpstr>Anonymous types</vt:lpstr>
      <vt:lpstr>Wat zijn Anonymous types?</vt:lpstr>
      <vt:lpstr>Voorbeeld Anonymous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Van Buggenhout</dc:creator>
  <cp:keywords>Made By SmartPresentations</cp:keywords>
  <cp:lastModifiedBy>Sam Van Buggenhout</cp:lastModifiedBy>
  <cp:revision>122</cp:revision>
  <dcterms:created xsi:type="dcterms:W3CDTF">2022-07-20T10:16:03Z</dcterms:created>
  <dcterms:modified xsi:type="dcterms:W3CDTF">2023-09-20T17:58:43Z</dcterms:modified>
  <cp:category>Made By SmartPresentations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0x0101002A019E4A2A75E744849159A360D4329A</vt:lpwstr>
  </property>
</Properties>
</file>