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4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65" r:id="rId6"/>
    <p:sldId id="279" r:id="rId7"/>
    <p:sldId id="280" r:id="rId8"/>
    <p:sldId id="281" r:id="rId9"/>
    <p:sldId id="282" r:id="rId10"/>
    <p:sldId id="283" r:id="rId11"/>
    <p:sldId id="284" r:id="rId12"/>
    <p:sldId id="266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6858000" cy="9906000" type="A4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8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706" autoAdjust="0"/>
  </p:normalViewPr>
  <p:slideViewPr>
    <p:cSldViewPr showGuides="1">
      <p:cViewPr varScale="1">
        <p:scale>
          <a:sx n="80" d="100"/>
          <a:sy n="80" d="100"/>
        </p:scale>
        <p:origin x="3120" y="96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264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1FCADEE-9544-4D6B-8349-B0E9EC1B321B}" type="datetime1">
              <a:rPr lang="pt-BR" smtClean="0"/>
              <a:t>30/11/2021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3A18AD6-0BF3-4DD3-9217-A4314FB29DB4}" type="datetime1">
              <a:rPr lang="pt-BR" noProof="0" smtClean="0"/>
              <a:t>30/11/2021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B98AFB-CB0D-4DFE-87B9-B4B0D0DE73CD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241550" y="685800"/>
            <a:ext cx="23749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02871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241550" y="685800"/>
            <a:ext cx="23749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7821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241550" y="685800"/>
            <a:ext cx="23749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99320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241550" y="685800"/>
            <a:ext cx="23749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48138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241550" y="685800"/>
            <a:ext cx="23749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24512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241550" y="685800"/>
            <a:ext cx="23749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79104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241550" y="685800"/>
            <a:ext cx="23749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40155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241550" y="685800"/>
            <a:ext cx="23749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34606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241550" y="685800"/>
            <a:ext cx="23749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11939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241550" y="685800"/>
            <a:ext cx="23749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pt-BR" smtClean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76121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241550" y="685800"/>
            <a:ext cx="23749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pt-BR" smtClean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2487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241550" y="685800"/>
            <a:ext cx="23749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5500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241550" y="685800"/>
            <a:ext cx="23749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3098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241550" y="685800"/>
            <a:ext cx="23749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8285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241550" y="685800"/>
            <a:ext cx="23749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9443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241550" y="685800"/>
            <a:ext cx="23749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2922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241550" y="685800"/>
            <a:ext cx="23749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7276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241550" y="685800"/>
            <a:ext cx="23749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7218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241550" y="685800"/>
            <a:ext cx="23749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5362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99339" y="770468"/>
            <a:ext cx="2829662" cy="3632201"/>
          </a:xfrm>
        </p:spPr>
        <p:txBody>
          <a:bodyPr rtlCol="0">
            <a:normAutofit/>
          </a:bodyPr>
          <a:lstStyle>
            <a:lvl1pPr>
              <a:defRPr sz="78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99338" y="4916311"/>
            <a:ext cx="2829662" cy="2017889"/>
          </a:xfrm>
        </p:spPr>
        <p:txBody>
          <a:bodyPr rtlCol="0">
            <a:normAutofit/>
          </a:bodyPr>
          <a:lstStyle>
            <a:lvl1pPr marL="0" indent="0" algn="l">
              <a:spcBef>
                <a:spcPts val="867"/>
              </a:spcBef>
              <a:buNone/>
              <a:defRPr sz="3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60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207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415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01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6226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83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145FBF-10DB-4041-961B-3E62A0049024}" type="datetime1">
              <a:rPr lang="pt-BR" smtClean="0"/>
              <a:t>30/11/2021</a:t>
            </a:fld>
            <a:endParaRPr lang="pt-BR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DE7EA0-35D9-45ED-81F6-24889F6F5EE1}" type="datetime1">
              <a:rPr lang="pt-BR" smtClean="0"/>
              <a:t>30/11/2021</a:t>
            </a:fld>
            <a:endParaRPr lang="pt-BR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929578" y="770467"/>
            <a:ext cx="1329084" cy="7924800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99338" y="770467"/>
            <a:ext cx="4201619" cy="7924800"/>
          </a:xfrm>
        </p:spPr>
        <p:txBody>
          <a:bodyPr vert="eaVert" rtlCol="0"/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E2F2D4-28FE-4F70-9741-DABB99C8602B}" type="datetime1">
              <a:rPr lang="pt-BR" smtClean="0"/>
              <a:t>30/11/2021</a:t>
            </a:fld>
            <a:endParaRPr lang="pt-BR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82EDDB-8051-45BA-A997-3C6C0A298142}" type="datetime1">
              <a:rPr lang="pt-BR" smtClean="0"/>
              <a:t>30/11/2021</a:t>
            </a:fld>
            <a:endParaRPr lang="pt-BR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9339" y="770467"/>
            <a:ext cx="4887598" cy="3302000"/>
          </a:xfrm>
        </p:spPr>
        <p:txBody>
          <a:bodyPr rtlCol="0" anchor="b">
            <a:normAutofit/>
          </a:bodyPr>
          <a:lstStyle>
            <a:lvl1pPr algn="l">
              <a:defRPr sz="7800" b="1" cap="none" baseline="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99339" y="4512733"/>
            <a:ext cx="4887598" cy="19812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867"/>
              </a:spcBef>
              <a:buNone/>
              <a:defRPr sz="3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6038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E556D6-8613-4B7E-811D-82A9BB6BB684}" type="datetime1">
              <a:rPr lang="pt-BR" smtClean="0"/>
              <a:t>30/11/2021</a:t>
            </a:fld>
            <a:endParaRPr lang="pt-BR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99338" y="2641600"/>
            <a:ext cx="2392351" cy="6053667"/>
          </a:xfrm>
        </p:spPr>
        <p:txBody>
          <a:bodyPr rtlCol="0">
            <a:normAutofit/>
          </a:bodyPr>
          <a:lstStyle>
            <a:lvl1pPr>
              <a:defRPr sz="2889"/>
            </a:lvl1pPr>
            <a:lvl2pPr>
              <a:defRPr sz="2600"/>
            </a:lvl2pPr>
            <a:lvl3pPr>
              <a:defRPr sz="2311"/>
            </a:lvl3pPr>
            <a:lvl4pPr>
              <a:defRPr sz="2022"/>
            </a:lvl4pPr>
            <a:lvl5pPr>
              <a:defRPr sz="2022"/>
            </a:lvl5pPr>
            <a:lvl6pPr>
              <a:defRPr sz="2022"/>
            </a:lvl6pPr>
            <a:lvl7pPr>
              <a:defRPr sz="2022"/>
            </a:lvl7pPr>
            <a:lvl8pPr>
              <a:defRPr sz="2022"/>
            </a:lvl8pPr>
            <a:lvl9pPr>
              <a:defRPr sz="2022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074637" y="2641600"/>
            <a:ext cx="2392351" cy="6053667"/>
          </a:xfrm>
        </p:spPr>
        <p:txBody>
          <a:bodyPr rtlCol="0">
            <a:normAutofit/>
          </a:bodyPr>
          <a:lstStyle>
            <a:lvl1pPr>
              <a:defRPr sz="2889"/>
            </a:lvl1pPr>
            <a:lvl2pPr>
              <a:defRPr sz="2600"/>
            </a:lvl2pPr>
            <a:lvl3pPr>
              <a:defRPr sz="2311"/>
            </a:lvl3pPr>
            <a:lvl4pPr>
              <a:defRPr sz="2022"/>
            </a:lvl4pPr>
            <a:lvl5pPr>
              <a:defRPr sz="2022"/>
            </a:lvl5pPr>
            <a:lvl6pPr>
              <a:defRPr sz="2022"/>
            </a:lvl6pPr>
            <a:lvl7pPr>
              <a:defRPr sz="2022"/>
            </a:lvl7pPr>
            <a:lvl8pPr>
              <a:defRPr sz="2022"/>
            </a:lvl8pPr>
            <a:lvl9pPr>
              <a:defRPr sz="2022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684C49-CA7D-478E-9206-52F1E25BA96E}" type="datetime1">
              <a:rPr lang="pt-BR" smtClean="0"/>
              <a:t>30/11/2021</a:t>
            </a:fld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99338" y="2641600"/>
            <a:ext cx="2392351" cy="9906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889" b="0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99338" y="3742267"/>
            <a:ext cx="2392351" cy="4953000"/>
          </a:xfrm>
        </p:spPr>
        <p:txBody>
          <a:bodyPr rtlCol="0">
            <a:normAutofit/>
          </a:bodyPr>
          <a:lstStyle>
            <a:lvl1pPr>
              <a:defRPr sz="2889"/>
            </a:lvl1pPr>
            <a:lvl2pPr>
              <a:defRPr sz="2600"/>
            </a:lvl2pPr>
            <a:lvl3pPr>
              <a:defRPr sz="2311"/>
            </a:lvl3pPr>
            <a:lvl4pPr>
              <a:defRPr sz="2022"/>
            </a:lvl4pPr>
            <a:lvl5pPr>
              <a:defRPr sz="2022"/>
            </a:lvl5pPr>
            <a:lvl6pPr>
              <a:defRPr sz="2022"/>
            </a:lvl6pPr>
            <a:lvl7pPr>
              <a:defRPr sz="2022"/>
            </a:lvl7pPr>
            <a:lvl8pPr>
              <a:defRPr sz="2022"/>
            </a:lvl8pPr>
            <a:lvl9pPr>
              <a:defRPr sz="2022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094585" y="2641600"/>
            <a:ext cx="2392351" cy="9906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889" b="0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094585" y="3742267"/>
            <a:ext cx="2392351" cy="4953000"/>
          </a:xfrm>
        </p:spPr>
        <p:txBody>
          <a:bodyPr rtlCol="0">
            <a:normAutofit/>
          </a:bodyPr>
          <a:lstStyle>
            <a:lvl1pPr>
              <a:defRPr sz="2889"/>
            </a:lvl1pPr>
            <a:lvl2pPr>
              <a:defRPr sz="2600"/>
            </a:lvl2pPr>
            <a:lvl3pPr>
              <a:defRPr sz="2311"/>
            </a:lvl3pPr>
            <a:lvl4pPr>
              <a:defRPr sz="2022"/>
            </a:lvl4pPr>
            <a:lvl5pPr>
              <a:defRPr sz="2022"/>
            </a:lvl5pPr>
            <a:lvl6pPr>
              <a:defRPr sz="2022"/>
            </a:lvl6pPr>
            <a:lvl7pPr>
              <a:defRPr sz="2022"/>
            </a:lvl7pPr>
            <a:lvl8pPr>
              <a:defRPr sz="2022"/>
            </a:lvl8pPr>
            <a:lvl9pPr>
              <a:defRPr sz="2022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4809E4-B112-4479-8689-110C10E47941}" type="datetime1">
              <a:rPr lang="pt-BR" smtClean="0"/>
              <a:t>30/11/2021</a:t>
            </a:fld>
            <a:endParaRPr lang="pt-BR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CAD634-DE19-47CB-97EC-0132A46FC70C}" type="datetime1">
              <a:rPr lang="pt-BR" smtClean="0"/>
              <a:t>30/11/2021</a:t>
            </a:fld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CADEF9-CDF5-45B7-9A07-B919418F5DCD}" type="datetime1">
              <a:rPr lang="pt-BR" smtClean="0"/>
              <a:t>30/11/2021</a:t>
            </a:fld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9338" y="770467"/>
            <a:ext cx="2315178" cy="2201333"/>
          </a:xfrm>
        </p:spPr>
        <p:txBody>
          <a:bodyPr rtlCol="0" anchor="b">
            <a:normAutofit/>
          </a:bodyPr>
          <a:lstStyle>
            <a:lvl1pPr algn="l">
              <a:defRPr sz="5200" b="1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00379" y="770467"/>
            <a:ext cx="3301272" cy="7924800"/>
          </a:xfrm>
        </p:spPr>
        <p:txBody>
          <a:bodyPr rtlCol="0">
            <a:normAutofit/>
          </a:bodyPr>
          <a:lstStyle>
            <a:lvl1pPr>
              <a:defRPr sz="2889"/>
            </a:lvl1pPr>
            <a:lvl2pPr>
              <a:defRPr sz="2600"/>
            </a:lvl2pPr>
            <a:lvl3pPr>
              <a:defRPr sz="2311"/>
            </a:lvl3pPr>
            <a:lvl4pPr>
              <a:defRPr sz="2022"/>
            </a:lvl4pPr>
            <a:lvl5pPr>
              <a:defRPr sz="2022"/>
            </a:lvl5pPr>
            <a:lvl6pPr>
              <a:defRPr sz="2022"/>
            </a:lvl6pPr>
            <a:lvl7pPr>
              <a:defRPr sz="2022"/>
            </a:lvl7pPr>
            <a:lvl8pPr>
              <a:defRPr sz="2022"/>
            </a:lvl8pPr>
            <a:lvl9pPr>
              <a:defRPr sz="2022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99338" y="3191934"/>
            <a:ext cx="2315178" cy="5503333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67"/>
              </a:spcBef>
              <a:buNone/>
              <a:defRPr sz="2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60380" indent="0">
              <a:buNone/>
              <a:defRPr sz="1733"/>
            </a:lvl2pPr>
            <a:lvl3pPr marL="1320759" indent="0">
              <a:buNone/>
              <a:defRPr sz="1444"/>
            </a:lvl3pPr>
            <a:lvl4pPr marL="1981139" indent="0">
              <a:buNone/>
              <a:defRPr sz="1300"/>
            </a:lvl4pPr>
            <a:lvl5pPr marL="2641519" indent="0">
              <a:buNone/>
              <a:defRPr sz="1300"/>
            </a:lvl5pPr>
            <a:lvl6pPr marL="3301898" indent="0">
              <a:buNone/>
              <a:defRPr sz="1300"/>
            </a:lvl6pPr>
            <a:lvl7pPr marL="3962278" indent="0">
              <a:buNone/>
              <a:defRPr sz="1300"/>
            </a:lvl7pPr>
            <a:lvl8pPr marL="4622658" indent="0">
              <a:buNone/>
              <a:defRPr sz="1300"/>
            </a:lvl8pPr>
            <a:lvl9pPr marL="5283037" indent="0">
              <a:buNone/>
              <a:defRPr sz="13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8476C0-8285-4BB6-9CBF-B23779CB86FF}" type="datetime1">
              <a:rPr lang="pt-BR" smtClean="0"/>
              <a:t>30/11/2021</a:t>
            </a:fld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9338" y="770467"/>
            <a:ext cx="2315178" cy="2201333"/>
          </a:xfrm>
        </p:spPr>
        <p:txBody>
          <a:bodyPr rtlCol="0" anchor="b">
            <a:noAutofit/>
          </a:bodyPr>
          <a:lstStyle>
            <a:lvl1pPr algn="l">
              <a:defRPr sz="5200" b="1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3300379" y="770467"/>
            <a:ext cx="3252194" cy="8365067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3467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99338" y="3191934"/>
            <a:ext cx="2315178" cy="5503333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67"/>
              </a:spcBef>
              <a:buNone/>
              <a:defRPr sz="2600"/>
            </a:lvl1pPr>
            <a:lvl2pPr marL="660380" indent="0">
              <a:buNone/>
              <a:defRPr sz="1733"/>
            </a:lvl2pPr>
            <a:lvl3pPr marL="1320759" indent="0">
              <a:buNone/>
              <a:defRPr sz="1444"/>
            </a:lvl3pPr>
            <a:lvl4pPr marL="1981139" indent="0">
              <a:buNone/>
              <a:defRPr sz="1300"/>
            </a:lvl4pPr>
            <a:lvl5pPr marL="2641519" indent="0">
              <a:buNone/>
              <a:defRPr sz="1300"/>
            </a:lvl5pPr>
            <a:lvl6pPr marL="3301898" indent="0">
              <a:buNone/>
              <a:defRPr sz="1300"/>
            </a:lvl6pPr>
            <a:lvl7pPr marL="3962278" indent="0">
              <a:buNone/>
              <a:defRPr sz="1300"/>
            </a:lvl7pPr>
            <a:lvl8pPr marL="4622658" indent="0">
              <a:buNone/>
              <a:defRPr sz="1300"/>
            </a:lvl8pPr>
            <a:lvl9pPr marL="5283037" indent="0">
              <a:buNone/>
              <a:defRPr sz="13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99338" y="770467"/>
            <a:ext cx="4887598" cy="1540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99338" y="2641600"/>
            <a:ext cx="4887598" cy="6053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99339" y="8890942"/>
            <a:ext cx="3180690" cy="3944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900610" y="8890942"/>
            <a:ext cx="771726" cy="3944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217F9E02-120C-4ADB-9177-C70530F1F4D1}" type="datetime1">
              <a:rPr lang="pt-BR" smtClean="0"/>
              <a:t>30/11/2021</a:t>
            </a:fld>
            <a:endParaRPr lang="pt-BR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4800957" y="8890942"/>
            <a:ext cx="685979" cy="3944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AAEAE4A8-A6E5-453E-B946-FB774B73F48C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320759" rtl="0" eaLnBrk="1" latinLnBrk="0" hangingPunct="1">
        <a:lnSpc>
          <a:spcPct val="80000"/>
        </a:lnSpc>
        <a:spcBef>
          <a:spcPct val="0"/>
        </a:spcBef>
        <a:buNone/>
        <a:defRPr sz="5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96228" indent="-330190" algn="l" defTabSz="1320759" rtl="0" eaLnBrk="1" latinLnBrk="0" hangingPunct="1">
        <a:lnSpc>
          <a:spcPct val="90000"/>
        </a:lnSpc>
        <a:spcBef>
          <a:spcPts val="2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889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858494" indent="-330190" algn="l" defTabSz="1320759" rtl="0" eaLnBrk="1" latinLnBrk="0" hangingPunct="1">
        <a:lnSpc>
          <a:spcPct val="90000"/>
        </a:lnSpc>
        <a:spcBef>
          <a:spcPts val="1444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22645" indent="-264152" algn="l" defTabSz="1320759" rtl="0" eaLnBrk="1" latinLnBrk="0" hangingPunct="1">
        <a:lnSpc>
          <a:spcPct val="90000"/>
        </a:lnSpc>
        <a:spcBef>
          <a:spcPts val="867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31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86797" indent="-264152" algn="l" defTabSz="1320759" rtl="0" eaLnBrk="1" latinLnBrk="0" hangingPunct="1">
        <a:lnSpc>
          <a:spcPct val="90000"/>
        </a:lnSpc>
        <a:spcBef>
          <a:spcPts val="867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22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84911" indent="-198114" algn="l" defTabSz="1320759" rtl="0" eaLnBrk="1" latinLnBrk="0" hangingPunct="1">
        <a:lnSpc>
          <a:spcPct val="90000"/>
        </a:lnSpc>
        <a:spcBef>
          <a:spcPts val="867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22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783025" indent="-198114" algn="l" defTabSz="1320759" rtl="0" eaLnBrk="1" latinLnBrk="0" hangingPunct="1">
        <a:spcBef>
          <a:spcPts val="867"/>
        </a:spcBef>
        <a:buSzPct val="80000"/>
        <a:buFont typeface="Arial" pitchFamily="34" charset="0"/>
        <a:buChar char="•"/>
        <a:defRPr sz="2022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81139" indent="-198114" algn="l" defTabSz="1320759" rtl="0" eaLnBrk="1" latinLnBrk="0" hangingPunct="1">
        <a:spcBef>
          <a:spcPts val="867"/>
        </a:spcBef>
        <a:buSzPct val="80000"/>
        <a:buFont typeface="Arial" pitchFamily="34" charset="0"/>
        <a:buChar char="•"/>
        <a:defRPr sz="2022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179253" indent="-198114" algn="l" defTabSz="1320759" rtl="0" eaLnBrk="1" latinLnBrk="0" hangingPunct="1">
        <a:spcBef>
          <a:spcPts val="867"/>
        </a:spcBef>
        <a:buSzPct val="80000"/>
        <a:buFont typeface="Arial" pitchFamily="34" charset="0"/>
        <a:buChar char="•"/>
        <a:defRPr sz="2022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377367" indent="-198114" algn="l" defTabSz="1320759" rtl="0" eaLnBrk="1" latinLnBrk="0" hangingPunct="1">
        <a:spcBef>
          <a:spcPts val="867"/>
        </a:spcBef>
        <a:buSzPct val="80000"/>
        <a:buFont typeface="Arial" pitchFamily="34" charset="0"/>
        <a:buChar char="•"/>
        <a:defRPr sz="2022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60" userDrawn="1">
          <p15:clr>
            <a:srgbClr val="F26B43"/>
          </p15:clr>
        </p15:guide>
        <p15:guide id="2" orient="horz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10.xml"/><Relationship Id="rId7" Type="http://schemas.openxmlformats.org/officeDocument/2006/relationships/slide" Target="slide1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12.xml"/><Relationship Id="rId4" Type="http://schemas.openxmlformats.org/officeDocument/2006/relationships/slide" Target="slide11.xml"/><Relationship Id="rId9" Type="http://schemas.openxmlformats.org/officeDocument/2006/relationships/slide" Target="slide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152800"/>
            <a:ext cx="6858000" cy="1080120"/>
          </a:xfrm>
        </p:spPr>
        <p:txBody>
          <a:bodyPr rtlCol="0">
            <a:normAutofit/>
          </a:bodyPr>
          <a:lstStyle/>
          <a:p>
            <a:pPr algn="ctr"/>
            <a:r>
              <a:rPr lang="pt-BR" sz="6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Técnico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8746" y="4599628"/>
            <a:ext cx="6829253" cy="1080120"/>
          </a:xfrm>
        </p:spPr>
        <p:txBody>
          <a:bodyPr rtlCol="0">
            <a:norm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pt-BR" sz="54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Freelers</a:t>
            </a:r>
            <a:endParaRPr lang="pt-BR" sz="138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0AEF828A-FAB9-4B0C-A943-C4CE5D943F36}"/>
              </a:ext>
            </a:extLst>
          </p:cNvPr>
          <p:cNvSpPr txBox="1">
            <a:spLocks/>
          </p:cNvSpPr>
          <p:nvPr/>
        </p:nvSpPr>
        <p:spPr>
          <a:xfrm>
            <a:off x="28747" y="7159031"/>
            <a:ext cx="6311374" cy="187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1320759" rtl="0" eaLnBrk="1" latinLnBrk="0" hangingPunct="1">
              <a:lnSpc>
                <a:spcPct val="90000"/>
              </a:lnSpc>
              <a:spcBef>
                <a:spcPts val="867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3467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60380" indent="0" algn="ctr" defTabSz="1320759" rtl="0" eaLnBrk="1" latinLnBrk="0" hangingPunct="1">
              <a:lnSpc>
                <a:spcPct val="90000"/>
              </a:lnSpc>
              <a:spcBef>
                <a:spcPts val="1444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20759" indent="0" algn="ctr" defTabSz="1320759" rtl="0" eaLnBrk="1" latinLnBrk="0" hangingPunct="1">
              <a:lnSpc>
                <a:spcPct val="90000"/>
              </a:lnSpc>
              <a:spcBef>
                <a:spcPts val="867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231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981139" indent="0" algn="ctr" defTabSz="1320759" rtl="0" eaLnBrk="1" latinLnBrk="0" hangingPunct="1">
              <a:lnSpc>
                <a:spcPct val="90000"/>
              </a:lnSpc>
              <a:spcBef>
                <a:spcPts val="867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2022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641519" indent="0" algn="ctr" defTabSz="1320759" rtl="0" eaLnBrk="1" latinLnBrk="0" hangingPunct="1">
              <a:lnSpc>
                <a:spcPct val="90000"/>
              </a:lnSpc>
              <a:spcBef>
                <a:spcPts val="867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2022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301898" indent="0" algn="ctr" defTabSz="1320759" rtl="0" eaLnBrk="1" latinLnBrk="0" hangingPunct="1">
              <a:spcBef>
                <a:spcPts val="867"/>
              </a:spcBef>
              <a:buSzPct val="80000"/>
              <a:buFont typeface="Arial" pitchFamily="34" charset="0"/>
              <a:buNone/>
              <a:defRPr sz="2022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962278" indent="0" algn="ctr" defTabSz="1320759" rtl="0" eaLnBrk="1" latinLnBrk="0" hangingPunct="1">
              <a:spcBef>
                <a:spcPts val="867"/>
              </a:spcBef>
              <a:buSzPct val="80000"/>
              <a:buFont typeface="Arial" pitchFamily="34" charset="0"/>
              <a:buNone/>
              <a:defRPr sz="2022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622658" indent="0" algn="ctr" defTabSz="1320759" rtl="0" eaLnBrk="1" latinLnBrk="0" hangingPunct="1">
              <a:spcBef>
                <a:spcPts val="867"/>
              </a:spcBef>
              <a:buSzPct val="80000"/>
              <a:buFont typeface="Arial" pitchFamily="34" charset="0"/>
              <a:buNone/>
              <a:defRPr sz="2022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5283037" indent="0" algn="ctr" defTabSz="1320759" rtl="0" eaLnBrk="1" latinLnBrk="0" hangingPunct="1">
              <a:spcBef>
                <a:spcPts val="867"/>
              </a:spcBef>
              <a:buSzPct val="80000"/>
              <a:buFont typeface="Arial" pitchFamily="34" charset="0"/>
              <a:buNone/>
              <a:defRPr sz="2022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pt-BR" sz="32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 Thiago Duarte Correia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pt-BR" sz="32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2E32DB6-31FB-4A90-8065-DE4753EB2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5552"/>
            <a:ext cx="6858000" cy="189651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CE2D2D5-84D8-48B0-966A-6AFD4D64F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4" y="8997315"/>
            <a:ext cx="6858000" cy="95911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12D7B4A-DAEE-458B-867E-B53EF366045D}"/>
              </a:ext>
            </a:extLst>
          </p:cNvPr>
          <p:cNvSpPr txBox="1"/>
          <p:nvPr/>
        </p:nvSpPr>
        <p:spPr>
          <a:xfrm>
            <a:off x="8353" y="1856656"/>
            <a:ext cx="6858000" cy="9541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Etec</a:t>
            </a:r>
            <a:r>
              <a:rPr lang="pt-BR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Dr. Geraldo José Rodrigues Alckmin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985201" y="1843443"/>
            <a:ext cx="4887598" cy="6053667"/>
          </a:xfrm>
        </p:spPr>
        <p:txBody>
          <a:bodyPr rtlCol="0"/>
          <a:lstStyle/>
          <a:p>
            <a:pPr rtl="0"/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indent="0" rtl="0">
              <a:buNone/>
            </a:pP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DDF68C7-D7BD-4B4B-8F23-719229A24C3E}"/>
              </a:ext>
            </a:extLst>
          </p:cNvPr>
          <p:cNvSpPr txBox="1"/>
          <p:nvPr/>
        </p:nvSpPr>
        <p:spPr>
          <a:xfrm>
            <a:off x="764704" y="771375"/>
            <a:ext cx="5108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Requisitos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6485062-D0FE-40C8-A329-24B8D7715F2B}"/>
              </a:ext>
            </a:extLst>
          </p:cNvPr>
          <p:cNvSpPr txBox="1"/>
          <p:nvPr/>
        </p:nvSpPr>
        <p:spPr>
          <a:xfrm>
            <a:off x="764704" y="1809960"/>
            <a:ext cx="488759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Para executar o protótipo do Site para Freelancers é necessário um microcomputador que carregue o sistema operacional Windows 7/8/10. Também será necessária a instalação do aplicativo de uso e desenvolvimento XAMPP.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1484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985201" y="1843443"/>
            <a:ext cx="4887598" cy="6053667"/>
          </a:xfrm>
        </p:spPr>
        <p:txBody>
          <a:bodyPr rtlCol="0"/>
          <a:lstStyle/>
          <a:p>
            <a:pPr rtl="0"/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indent="0" rtl="0">
              <a:buNone/>
            </a:pP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90CF970-E9E0-47DB-A1C6-A3E5A0664508}"/>
              </a:ext>
            </a:extLst>
          </p:cNvPr>
          <p:cNvSpPr txBox="1"/>
          <p:nvPr/>
        </p:nvSpPr>
        <p:spPr>
          <a:xfrm>
            <a:off x="764704" y="771375"/>
            <a:ext cx="51080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Aplicativos</a:t>
            </a: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 de Apoio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F11C909-630E-4C50-8279-BBA37D280DEB}"/>
              </a:ext>
            </a:extLst>
          </p:cNvPr>
          <p:cNvSpPr txBox="1"/>
          <p:nvPr/>
        </p:nvSpPr>
        <p:spPr>
          <a:xfrm>
            <a:off x="764704" y="1843443"/>
            <a:ext cx="5108095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Xampp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 (Apache, PHP e </a:t>
            </a:r>
            <a:r>
              <a:rPr lang="pt-B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Servidor Apache;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Linguagem de Programação PHP;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Banco de dados </a:t>
            </a:r>
            <a:r>
              <a:rPr lang="pt-B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Linguagem HTML;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CSS (</a:t>
            </a:r>
            <a:r>
              <a:rPr lang="pt-B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Cascading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Sheets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VsCode</a:t>
            </a: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8467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490CF970-E9E0-47DB-A1C6-A3E5A0664508}"/>
              </a:ext>
            </a:extLst>
          </p:cNvPr>
          <p:cNvSpPr txBox="1"/>
          <p:nvPr/>
        </p:nvSpPr>
        <p:spPr>
          <a:xfrm>
            <a:off x="0" y="771375"/>
            <a:ext cx="6741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Diagrama Entidade Relacionamento</a:t>
            </a:r>
            <a:endParaRPr lang="pt-BR" sz="5400" dirty="0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E30CB41F-C627-434A-BFE4-7D53395F8A58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3811616" y="3049934"/>
            <a:ext cx="5024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A2576F7-709A-43B9-BF91-97F0190F3EA2}"/>
              </a:ext>
            </a:extLst>
          </p:cNvPr>
          <p:cNvCxnSpPr>
            <a:cxnSpLocks/>
          </p:cNvCxnSpPr>
          <p:nvPr/>
        </p:nvCxnSpPr>
        <p:spPr>
          <a:xfrm flipH="1">
            <a:off x="3883624" y="3330787"/>
            <a:ext cx="5024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77D945AA-9BD3-4BA0-B93E-ED3924FF7F1B}"/>
              </a:ext>
            </a:extLst>
          </p:cNvPr>
          <p:cNvCxnSpPr>
            <a:cxnSpLocks/>
          </p:cNvCxnSpPr>
          <p:nvPr/>
        </p:nvCxnSpPr>
        <p:spPr>
          <a:xfrm flipH="1">
            <a:off x="3883624" y="3618819"/>
            <a:ext cx="5024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2FD93A67-270B-4C47-97FC-C74D26FCD67F}"/>
              </a:ext>
            </a:extLst>
          </p:cNvPr>
          <p:cNvCxnSpPr>
            <a:cxnSpLocks/>
          </p:cNvCxnSpPr>
          <p:nvPr/>
        </p:nvCxnSpPr>
        <p:spPr>
          <a:xfrm flipH="1">
            <a:off x="3883624" y="3906851"/>
            <a:ext cx="5024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uxograma: Conector 2">
            <a:extLst>
              <a:ext uri="{FF2B5EF4-FFF2-40B4-BE49-F238E27FC236}">
                <a16:creationId xmlns:a16="http://schemas.microsoft.com/office/drawing/2014/main" id="{2464218E-9A74-4A9B-BACA-376DEE100E23}"/>
              </a:ext>
            </a:extLst>
          </p:cNvPr>
          <p:cNvSpPr/>
          <p:nvPr/>
        </p:nvSpPr>
        <p:spPr>
          <a:xfrm>
            <a:off x="4314038" y="2977926"/>
            <a:ext cx="144016" cy="14401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luxograma: Conector 8">
            <a:extLst>
              <a:ext uri="{FF2B5EF4-FFF2-40B4-BE49-F238E27FC236}">
                <a16:creationId xmlns:a16="http://schemas.microsoft.com/office/drawing/2014/main" id="{70857079-B2EB-4202-93C2-56140C89AFAC}"/>
              </a:ext>
            </a:extLst>
          </p:cNvPr>
          <p:cNvSpPr/>
          <p:nvPr/>
        </p:nvSpPr>
        <p:spPr>
          <a:xfrm>
            <a:off x="4314038" y="3265958"/>
            <a:ext cx="144016" cy="14401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luxograma: Conector 9">
            <a:extLst>
              <a:ext uri="{FF2B5EF4-FFF2-40B4-BE49-F238E27FC236}">
                <a16:creationId xmlns:a16="http://schemas.microsoft.com/office/drawing/2014/main" id="{DA229D86-E555-49E8-AB97-563D3D48B9EF}"/>
              </a:ext>
            </a:extLst>
          </p:cNvPr>
          <p:cNvSpPr/>
          <p:nvPr/>
        </p:nvSpPr>
        <p:spPr>
          <a:xfrm>
            <a:off x="4315672" y="3546811"/>
            <a:ext cx="144016" cy="14401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luxograma: Conector 10">
            <a:extLst>
              <a:ext uri="{FF2B5EF4-FFF2-40B4-BE49-F238E27FC236}">
                <a16:creationId xmlns:a16="http://schemas.microsoft.com/office/drawing/2014/main" id="{AAC035DE-D34C-4453-BFB3-46CD802EAF2F}"/>
              </a:ext>
            </a:extLst>
          </p:cNvPr>
          <p:cNvSpPr/>
          <p:nvPr/>
        </p:nvSpPr>
        <p:spPr>
          <a:xfrm>
            <a:off x="4314038" y="3834843"/>
            <a:ext cx="144016" cy="14401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Fluxograma: Conector 31">
            <a:extLst>
              <a:ext uri="{FF2B5EF4-FFF2-40B4-BE49-F238E27FC236}">
                <a16:creationId xmlns:a16="http://schemas.microsoft.com/office/drawing/2014/main" id="{791FD0FC-8CF3-4745-80AC-CBA93373576F}"/>
              </a:ext>
            </a:extLst>
          </p:cNvPr>
          <p:cNvSpPr/>
          <p:nvPr/>
        </p:nvSpPr>
        <p:spPr>
          <a:xfrm>
            <a:off x="2947520" y="4266891"/>
            <a:ext cx="144016" cy="14401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Fluxograma: Conector 32">
            <a:extLst>
              <a:ext uri="{FF2B5EF4-FFF2-40B4-BE49-F238E27FC236}">
                <a16:creationId xmlns:a16="http://schemas.microsoft.com/office/drawing/2014/main" id="{9BB4437B-262A-41DB-87C8-F666A26AB8BD}"/>
              </a:ext>
            </a:extLst>
          </p:cNvPr>
          <p:cNvSpPr/>
          <p:nvPr/>
        </p:nvSpPr>
        <p:spPr>
          <a:xfrm>
            <a:off x="3258128" y="4698939"/>
            <a:ext cx="144016" cy="14401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Fluxograma: Conector 33">
            <a:extLst>
              <a:ext uri="{FF2B5EF4-FFF2-40B4-BE49-F238E27FC236}">
                <a16:creationId xmlns:a16="http://schemas.microsoft.com/office/drawing/2014/main" id="{8B2ED56A-82ED-42AA-90DA-FAD26D460D6B}"/>
              </a:ext>
            </a:extLst>
          </p:cNvPr>
          <p:cNvSpPr/>
          <p:nvPr/>
        </p:nvSpPr>
        <p:spPr>
          <a:xfrm>
            <a:off x="3557120" y="4266891"/>
            <a:ext cx="144016" cy="14401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0B618DA2-C9E4-45EB-B84B-72C3A9F2B71A}"/>
              </a:ext>
            </a:extLst>
          </p:cNvPr>
          <p:cNvCxnSpPr>
            <a:cxnSpLocks/>
          </p:cNvCxnSpPr>
          <p:nvPr/>
        </p:nvCxnSpPr>
        <p:spPr>
          <a:xfrm flipV="1">
            <a:off x="3019528" y="3330787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16153838-341C-4617-AB96-35F468B486CF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3330136" y="3762835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AC83EFC3-7C75-40CC-99E4-DE114F654DEE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3629128" y="3978859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92D20BF6-72F1-49E8-91EC-D3E6BC5A3BA8}"/>
              </a:ext>
            </a:extLst>
          </p:cNvPr>
          <p:cNvSpPr/>
          <p:nvPr/>
        </p:nvSpPr>
        <p:spPr>
          <a:xfrm>
            <a:off x="2515472" y="2754723"/>
            <a:ext cx="1512168" cy="14401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Conta_freela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CC9D8D6-46EE-49E8-AC05-25BA4FC85084}"/>
              </a:ext>
            </a:extLst>
          </p:cNvPr>
          <p:cNvSpPr txBox="1"/>
          <p:nvPr/>
        </p:nvSpPr>
        <p:spPr>
          <a:xfrm>
            <a:off x="4475584" y="2898739"/>
            <a:ext cx="4655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Id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AA69A09-B01B-4835-B708-91C420EC6942}"/>
              </a:ext>
            </a:extLst>
          </p:cNvPr>
          <p:cNvSpPr txBox="1"/>
          <p:nvPr/>
        </p:nvSpPr>
        <p:spPr>
          <a:xfrm>
            <a:off x="4472572" y="3173635"/>
            <a:ext cx="7566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Nome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8FEDD5E5-D208-4A5C-88DE-8F4D73B86A03}"/>
              </a:ext>
            </a:extLst>
          </p:cNvPr>
          <p:cNvSpPr txBox="1"/>
          <p:nvPr/>
        </p:nvSpPr>
        <p:spPr>
          <a:xfrm>
            <a:off x="4478976" y="3448531"/>
            <a:ext cx="6497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E-mail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2966BD77-5250-4AF5-81D2-AA24E14CD652}"/>
              </a:ext>
            </a:extLst>
          </p:cNvPr>
          <p:cNvSpPr txBox="1"/>
          <p:nvPr/>
        </p:nvSpPr>
        <p:spPr>
          <a:xfrm>
            <a:off x="4471517" y="3777220"/>
            <a:ext cx="6497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Senha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CADCFCE6-E2A3-47CE-B373-CD8576D89482}"/>
              </a:ext>
            </a:extLst>
          </p:cNvPr>
          <p:cNvSpPr txBox="1"/>
          <p:nvPr/>
        </p:nvSpPr>
        <p:spPr>
          <a:xfrm>
            <a:off x="2589786" y="4430724"/>
            <a:ext cx="827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Idade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196EB6AC-B4C3-440D-BFB4-629F4EF89907}"/>
              </a:ext>
            </a:extLst>
          </p:cNvPr>
          <p:cNvSpPr txBox="1"/>
          <p:nvPr/>
        </p:nvSpPr>
        <p:spPr>
          <a:xfrm>
            <a:off x="2988260" y="4835406"/>
            <a:ext cx="827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Trabalho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265AB2EB-5FBE-45FF-8F03-9F3FBFF942F9}"/>
              </a:ext>
            </a:extLst>
          </p:cNvPr>
          <p:cNvSpPr txBox="1"/>
          <p:nvPr/>
        </p:nvSpPr>
        <p:spPr>
          <a:xfrm>
            <a:off x="3309704" y="4424118"/>
            <a:ext cx="827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Descrição</a:t>
            </a:r>
          </a:p>
        </p:txBody>
      </p:sp>
    </p:spTree>
    <p:extLst>
      <p:ext uri="{BB962C8B-B14F-4D97-AF65-F5344CB8AC3E}">
        <p14:creationId xmlns:p14="http://schemas.microsoft.com/office/powerpoint/2010/main" val="29875223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490CF970-E9E0-47DB-A1C6-A3E5A0664508}"/>
              </a:ext>
            </a:extLst>
          </p:cNvPr>
          <p:cNvSpPr txBox="1"/>
          <p:nvPr/>
        </p:nvSpPr>
        <p:spPr>
          <a:xfrm>
            <a:off x="764704" y="771375"/>
            <a:ext cx="5108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Tabelas / Atributos</a:t>
            </a:r>
            <a:endParaRPr lang="pt-BR" sz="4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B1C8504-98C7-4CCB-9A5D-11EAF8228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13" y="2504728"/>
            <a:ext cx="57816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2325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490CF970-E9E0-47DB-A1C6-A3E5A0664508}"/>
              </a:ext>
            </a:extLst>
          </p:cNvPr>
          <p:cNvSpPr txBox="1"/>
          <p:nvPr/>
        </p:nvSpPr>
        <p:spPr>
          <a:xfrm>
            <a:off x="764704" y="771375"/>
            <a:ext cx="51080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Procedimentos para Instalação do Site com o banco de dados e tabelas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35A7202-8B78-4AA6-84CB-70A3CDDCACA2}"/>
              </a:ext>
            </a:extLst>
          </p:cNvPr>
          <p:cNvSpPr txBox="1"/>
          <p:nvPr/>
        </p:nvSpPr>
        <p:spPr>
          <a:xfrm>
            <a:off x="874952" y="2792760"/>
            <a:ext cx="510809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Abrir o </a:t>
            </a:r>
            <a:r>
              <a:rPr lang="pt-B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Xampp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, executar o Apache e o </a:t>
            </a:r>
            <a:r>
              <a:rPr lang="pt-B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Entrar no </a:t>
            </a:r>
            <a:r>
              <a:rPr lang="pt-B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localhost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 e abrir a pagina </a:t>
            </a:r>
            <a:r>
              <a:rPr lang="pt-B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setup.php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Após a criação do banco de dados e da tabela, abrir o </a:t>
            </a:r>
            <a:r>
              <a:rPr lang="pt-B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index.php</a:t>
            </a: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499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490CF970-E9E0-47DB-A1C6-A3E5A0664508}"/>
              </a:ext>
            </a:extLst>
          </p:cNvPr>
          <p:cNvSpPr txBox="1"/>
          <p:nvPr/>
        </p:nvSpPr>
        <p:spPr>
          <a:xfrm>
            <a:off x="0" y="771375"/>
            <a:ext cx="685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Mapa do Site</a:t>
            </a:r>
            <a:endParaRPr lang="pt-BR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3E24819-1376-4A7E-B90E-D7B9D26E34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402" t="450" r="15666" b="-450"/>
          <a:stretch/>
        </p:blipFill>
        <p:spPr>
          <a:xfrm>
            <a:off x="1340768" y="1568624"/>
            <a:ext cx="4176464" cy="615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4050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1CE59359-B354-4EAB-9FA0-0E49DA691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04309" y="9386940"/>
            <a:ext cx="685979" cy="394404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algn="ctr" rtl="0"/>
            <a:fld id="{AAEAE4A8-A6E5-453E-B946-FB774B73F48C}" type="slidenum">
              <a:rPr lang="pt-BR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 rtl="0"/>
              <a:t>16</a:t>
            </a:fld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90CF970-E9E0-47DB-A1C6-A3E5A0664508}"/>
              </a:ext>
            </a:extLst>
          </p:cNvPr>
          <p:cNvSpPr txBox="1"/>
          <p:nvPr/>
        </p:nvSpPr>
        <p:spPr>
          <a:xfrm>
            <a:off x="0" y="771375"/>
            <a:ext cx="685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Homepage</a:t>
            </a:r>
            <a:endParaRPr lang="pt-BR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478B29E-7D1A-4B5C-A9EE-2DA4856E6C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50" t="7067" b="3334"/>
          <a:stretch/>
        </p:blipFill>
        <p:spPr>
          <a:xfrm>
            <a:off x="274901" y="2936776"/>
            <a:ext cx="6058816" cy="313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3438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490CF970-E9E0-47DB-A1C6-A3E5A0664508}"/>
              </a:ext>
            </a:extLst>
          </p:cNvPr>
          <p:cNvSpPr txBox="1"/>
          <p:nvPr/>
        </p:nvSpPr>
        <p:spPr>
          <a:xfrm>
            <a:off x="0" y="771375"/>
            <a:ext cx="685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 Página Cadastro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A4438B2-6825-40EA-BF75-88324C21E5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50" t="7066" b="5201"/>
          <a:stretch/>
        </p:blipFill>
        <p:spPr>
          <a:xfrm>
            <a:off x="548680" y="3080792"/>
            <a:ext cx="5534150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240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490CF970-E9E0-47DB-A1C6-A3E5A0664508}"/>
              </a:ext>
            </a:extLst>
          </p:cNvPr>
          <p:cNvSpPr txBox="1"/>
          <p:nvPr/>
        </p:nvSpPr>
        <p:spPr>
          <a:xfrm>
            <a:off x="0" y="771375"/>
            <a:ext cx="685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 Página Principal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FE4F35A-55FA-4FEA-9E37-5CFC055C24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50" t="7066" b="5201"/>
          <a:stretch/>
        </p:blipFill>
        <p:spPr>
          <a:xfrm>
            <a:off x="332656" y="2864768"/>
            <a:ext cx="5716016" cy="290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8212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490CF970-E9E0-47DB-A1C6-A3E5A0664508}"/>
              </a:ext>
            </a:extLst>
          </p:cNvPr>
          <p:cNvSpPr txBox="1"/>
          <p:nvPr/>
        </p:nvSpPr>
        <p:spPr>
          <a:xfrm>
            <a:off x="0" y="771375"/>
            <a:ext cx="685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 Página Perfil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200019A-CEC2-429E-83FE-E06AACEA4A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50" t="7066" b="5201"/>
          <a:stretch/>
        </p:blipFill>
        <p:spPr>
          <a:xfrm>
            <a:off x="332656" y="3080792"/>
            <a:ext cx="5949280" cy="301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0527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362ADD3-4420-4B7F-827A-0914F52B94EB}"/>
              </a:ext>
            </a:extLst>
          </p:cNvPr>
          <p:cNvSpPr txBox="1"/>
          <p:nvPr/>
        </p:nvSpPr>
        <p:spPr>
          <a:xfrm>
            <a:off x="188640" y="344488"/>
            <a:ext cx="6480720" cy="9356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6038" indent="0" algn="ctr">
              <a:buNone/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CEETEPS</a:t>
            </a:r>
          </a:p>
          <a:p>
            <a:pPr marL="66038" indent="0" algn="ctr">
              <a:buNone/>
            </a:pP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indent="0" algn="ctr">
              <a:buNone/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Centro Estadual de Educação Tecnológica “Paula Souza”</a:t>
            </a:r>
          </a:p>
          <a:p>
            <a:pPr marL="66038" indent="0" algn="ctr">
              <a:buNone/>
            </a:pP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indent="0" algn="ctr">
              <a:buNone/>
            </a:pP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indent="0" algn="ctr">
              <a:buNone/>
            </a:pPr>
            <a:r>
              <a:rPr lang="pt-B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Etec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 Dr. Geraldo José Rodrigues Alckmin</a:t>
            </a:r>
          </a:p>
          <a:p>
            <a:pPr marL="66038" indent="0" algn="ctr">
              <a:buNone/>
            </a:pP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indent="0" algn="ctr">
              <a:buNone/>
            </a:pP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indent="0" algn="ctr">
              <a:buNone/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Trabalho de Conclusão de Curso</a:t>
            </a:r>
          </a:p>
          <a:p>
            <a:pPr marL="66038" indent="0" algn="ctr">
              <a:buNone/>
            </a:pP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indent="0" algn="ctr">
              <a:buNone/>
            </a:pP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indent="0" algn="ctr">
              <a:buNone/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Habilitação Técnica de Nível Médio de Técnico em Informática para Internet</a:t>
            </a:r>
          </a:p>
          <a:p>
            <a:pPr marL="66038" indent="0" algn="ctr">
              <a:buNone/>
            </a:pP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indent="0" algn="ctr">
              <a:buNone/>
            </a:pP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indent="0" algn="ctr">
              <a:buNone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Orientador Prof. Gilberto Abud Junior</a:t>
            </a:r>
          </a:p>
          <a:p>
            <a:pPr marL="66038" indent="0" algn="ctr">
              <a:buNone/>
            </a:pP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indent="0" algn="ctr">
              <a:buNone/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Dezembro – 2021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362ADD3-4420-4B7F-827A-0914F52B94EB}"/>
              </a:ext>
            </a:extLst>
          </p:cNvPr>
          <p:cNvSpPr txBox="1"/>
          <p:nvPr/>
        </p:nvSpPr>
        <p:spPr>
          <a:xfrm>
            <a:off x="548680" y="890349"/>
            <a:ext cx="5472608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6038" indent="0" algn="ctr">
              <a:buNone/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DEDICATÓRIAS</a:t>
            </a:r>
          </a:p>
          <a:p>
            <a:pPr marL="66038" indent="0" algn="ctr">
              <a:buNone/>
            </a:pP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indent="0">
              <a:buNone/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Dedico este trabalho aos meus pais, minha namorada e meus colegas, que estiveram ao meu lado durante esses três anos de muito aprendizado e dedicação para que este projeto fosse desenvolvido com a melhor qualidade possível.</a:t>
            </a:r>
          </a:p>
          <a:p>
            <a:pPr marL="66038" indent="0">
              <a:buNone/>
            </a:pP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indent="0">
              <a:buNone/>
            </a:pP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indent="0">
              <a:buNone/>
            </a:pP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indent="0">
              <a:buNone/>
            </a:pP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indent="0">
              <a:buNone/>
            </a:pP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indent="0">
              <a:buNone/>
            </a:pP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indent="0">
              <a:buNone/>
            </a:pP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indent="0">
              <a:buNone/>
            </a:pP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indent="0">
              <a:buNone/>
            </a:pP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indent="0">
              <a:buNone/>
            </a:pP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indent="0">
              <a:buNone/>
            </a:pP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5312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362ADD3-4420-4B7F-827A-0914F52B94EB}"/>
              </a:ext>
            </a:extLst>
          </p:cNvPr>
          <p:cNvSpPr txBox="1"/>
          <p:nvPr/>
        </p:nvSpPr>
        <p:spPr>
          <a:xfrm>
            <a:off x="404664" y="890349"/>
            <a:ext cx="5760640" cy="658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6038" indent="0" algn="ctr">
              <a:buNone/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AGRADECIMENTOS</a:t>
            </a:r>
          </a:p>
          <a:p>
            <a:pPr marL="66038" indent="0" algn="ctr">
              <a:buNone/>
            </a:pP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indent="0">
              <a:buNone/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Agradeço a todos os meus professores, amigos, parentes e a minha namorada que estiveram ao meu lado e me ajudaram durante o desenvolvimento deste projeto</a:t>
            </a:r>
          </a:p>
          <a:p>
            <a:pPr marL="66038" indent="0">
              <a:buNone/>
            </a:pP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indent="0">
              <a:buNone/>
            </a:pP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indent="0">
              <a:buNone/>
            </a:pP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indent="0">
              <a:buNone/>
            </a:pP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indent="0">
              <a:buNone/>
            </a:pP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indent="0">
              <a:buNone/>
            </a:pP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indent="0">
              <a:buNone/>
            </a:pP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indent="0">
              <a:buNone/>
            </a:pP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indent="0">
              <a:buNone/>
            </a:pP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indent="0">
              <a:buNone/>
            </a:pP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indent="0">
              <a:buNone/>
            </a:pP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4102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362ADD3-4420-4B7F-827A-0914F52B94EB}"/>
              </a:ext>
            </a:extLst>
          </p:cNvPr>
          <p:cNvSpPr txBox="1"/>
          <p:nvPr/>
        </p:nvSpPr>
        <p:spPr>
          <a:xfrm>
            <a:off x="404664" y="890349"/>
            <a:ext cx="59046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6038" indent="0" algn="ctr">
              <a:buNone/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EPIGRAFE</a:t>
            </a:r>
          </a:p>
          <a:p>
            <a:pPr marL="66038" indent="0" algn="ctr">
              <a:buNone/>
            </a:pP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indent="0" algn="just">
              <a:buNone/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“Reerga-se e nunca será derrotado”.</a:t>
            </a:r>
          </a:p>
          <a:p>
            <a:pPr marL="66038" indent="0" algn="just">
              <a:buNone/>
            </a:pP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indent="0" algn="r">
              <a:buNone/>
            </a:pPr>
            <a:r>
              <a:rPr lang="pt-B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Pantheon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, a Lança Indestrutível</a:t>
            </a:r>
          </a:p>
          <a:p>
            <a:pPr marL="66038" indent="0">
              <a:buNone/>
            </a:pP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indent="0">
              <a:buNone/>
            </a:pP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indent="0">
              <a:buNone/>
            </a:pP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indent="0">
              <a:buNone/>
            </a:pP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1265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362ADD3-4420-4B7F-827A-0914F52B94EB}"/>
              </a:ext>
            </a:extLst>
          </p:cNvPr>
          <p:cNvSpPr txBox="1"/>
          <p:nvPr/>
        </p:nvSpPr>
        <p:spPr>
          <a:xfrm>
            <a:off x="476672" y="890349"/>
            <a:ext cx="576064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6038" indent="0" algn="ctr">
              <a:buNone/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</a:p>
          <a:p>
            <a:pPr marL="66038" indent="0">
              <a:buNone/>
            </a:pP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indent="0">
              <a:buNone/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Desenvolver uma aplicação web para ajudar trabalhadores independentes a encontrar trabalho de maneira mais fácil, simples e rápida.</a:t>
            </a:r>
          </a:p>
          <a:p>
            <a:pPr marL="66038" indent="0">
              <a:buNone/>
            </a:pP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indent="0">
              <a:buNone/>
            </a:pP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indent="0">
              <a:buNone/>
            </a:pP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indent="0">
              <a:buNone/>
            </a:pP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indent="0">
              <a:buNone/>
            </a:pP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indent="0">
              <a:buNone/>
            </a:pP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5210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362ADD3-4420-4B7F-827A-0914F52B94EB}"/>
              </a:ext>
            </a:extLst>
          </p:cNvPr>
          <p:cNvSpPr txBox="1"/>
          <p:nvPr/>
        </p:nvSpPr>
        <p:spPr>
          <a:xfrm>
            <a:off x="404664" y="890349"/>
            <a:ext cx="590465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6038" indent="0" algn="ctr">
              <a:buNone/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JUSTIFICATIVA</a:t>
            </a:r>
          </a:p>
          <a:p>
            <a:pPr marL="66038" indent="0">
              <a:buNone/>
            </a:pP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indent="0">
              <a:buNone/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Com a pandemia, muitas pessoas acabaram desempregadas e foram trabalhar como freelancers, porém tinham muita dificuldade para iniciar, além de ser um inicio muito comum na carreira de programação, área que possuo interesse em seguir.</a:t>
            </a:r>
          </a:p>
          <a:p>
            <a:pPr marL="66038" indent="0">
              <a:buNone/>
            </a:pP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indent="0">
              <a:buNone/>
            </a:pP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indent="0">
              <a:buNone/>
            </a:pP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indent="0">
              <a:buNone/>
            </a:pP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indent="0">
              <a:buNone/>
            </a:pP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indent="0">
              <a:buNone/>
            </a:pP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250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362ADD3-4420-4B7F-827A-0914F52B94EB}"/>
              </a:ext>
            </a:extLst>
          </p:cNvPr>
          <p:cNvSpPr txBox="1"/>
          <p:nvPr/>
        </p:nvSpPr>
        <p:spPr>
          <a:xfrm>
            <a:off x="476672" y="890349"/>
            <a:ext cx="5688632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6038" indent="0" algn="ctr">
              <a:buNone/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  <a:p>
            <a:pPr marL="66038" indent="0" algn="ctr">
              <a:buNone/>
            </a:pP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indent="0">
              <a:buNone/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ESPERADOS</a:t>
            </a:r>
          </a:p>
          <a:p>
            <a:pPr marL="66038" indent="0">
              <a:buNone/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Desenvolver um site que possua banco de dados, criação de perfil automatizada com base no cadastro, um designe de cores mais escuras para melhor visualização durante a noite.</a:t>
            </a:r>
          </a:p>
          <a:p>
            <a:pPr marL="66038" indent="0">
              <a:buNone/>
            </a:pP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indent="0">
              <a:buNone/>
            </a:pP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indent="0">
              <a:buNone/>
            </a:pP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indent="0">
              <a:buNone/>
            </a:pP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indent="0">
              <a:buNone/>
            </a:pP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indent="0">
              <a:buNone/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ATINGIDOS</a:t>
            </a:r>
          </a:p>
          <a:p>
            <a:pPr marL="66038" indent="0">
              <a:buNone/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Todos os objetivos foram alcançados, apenas algumas ideias descartadas, pois na pratica não possuíam grande utilidade.</a:t>
            </a:r>
          </a:p>
          <a:p>
            <a:pPr marL="66038" indent="0">
              <a:buNone/>
            </a:pP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indent="0">
              <a:buNone/>
            </a:pP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indent="0">
              <a:buNone/>
            </a:pP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indent="0">
              <a:buNone/>
            </a:pP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indent="0">
              <a:buNone/>
            </a:pP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indent="0">
              <a:buNone/>
            </a:pP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indent="0">
              <a:buNone/>
            </a:pP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1573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599338" y="770467"/>
            <a:ext cx="4887598" cy="798157"/>
          </a:xfrm>
        </p:spPr>
        <p:txBody>
          <a:bodyPr rtlCol="0">
            <a:normAutofit/>
          </a:bodyPr>
          <a:lstStyle/>
          <a:p>
            <a:pPr rtl="0"/>
            <a:r>
              <a:rPr lang="pt-B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Sumário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E4C8B8A-29A3-4A06-901A-5AB8F783C13C}"/>
              </a:ext>
            </a:extLst>
          </p:cNvPr>
          <p:cNvSpPr txBox="1"/>
          <p:nvPr/>
        </p:nvSpPr>
        <p:spPr>
          <a:xfrm>
            <a:off x="594967" y="6723583"/>
            <a:ext cx="52734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Pagina X</a:t>
            </a:r>
          </a:p>
        </p:txBody>
      </p:sp>
      <p:sp>
        <p:nvSpPr>
          <p:cNvPr id="4" name="CaixaDeTexto 3">
            <a:hlinkClick r:id="rId3" action="ppaction://hlinksldjump"/>
            <a:extLst>
              <a:ext uri="{FF2B5EF4-FFF2-40B4-BE49-F238E27FC236}">
                <a16:creationId xmlns:a16="http://schemas.microsoft.com/office/drawing/2014/main" id="{2D619ECF-0F35-4897-8C49-25469294A9DC}"/>
              </a:ext>
            </a:extLst>
          </p:cNvPr>
          <p:cNvSpPr txBox="1"/>
          <p:nvPr/>
        </p:nvSpPr>
        <p:spPr>
          <a:xfrm>
            <a:off x="595890" y="1784648"/>
            <a:ext cx="52734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Introdução</a:t>
            </a:r>
          </a:p>
        </p:txBody>
      </p:sp>
      <p:sp>
        <p:nvSpPr>
          <p:cNvPr id="5" name="CaixaDeTexto 4">
            <a:hlinkClick r:id="rId3" action="ppaction://hlinksldjump"/>
            <a:extLst>
              <a:ext uri="{FF2B5EF4-FFF2-40B4-BE49-F238E27FC236}">
                <a16:creationId xmlns:a16="http://schemas.microsoft.com/office/drawing/2014/main" id="{EAC4DBB8-0358-418B-8014-57CC26F8020B}"/>
              </a:ext>
            </a:extLst>
          </p:cNvPr>
          <p:cNvSpPr txBox="1"/>
          <p:nvPr/>
        </p:nvSpPr>
        <p:spPr>
          <a:xfrm>
            <a:off x="595890" y="2462337"/>
            <a:ext cx="52734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Requisitos</a:t>
            </a:r>
          </a:p>
        </p:txBody>
      </p:sp>
      <p:sp>
        <p:nvSpPr>
          <p:cNvPr id="6" name="CaixaDeTexto 5">
            <a:hlinkClick r:id="rId4" action="ppaction://hlinksldjump"/>
            <a:extLst>
              <a:ext uri="{FF2B5EF4-FFF2-40B4-BE49-F238E27FC236}">
                <a16:creationId xmlns:a16="http://schemas.microsoft.com/office/drawing/2014/main" id="{B01ECADF-EBBF-4B34-B8C4-04D637390DD2}"/>
              </a:ext>
            </a:extLst>
          </p:cNvPr>
          <p:cNvSpPr txBox="1"/>
          <p:nvPr/>
        </p:nvSpPr>
        <p:spPr>
          <a:xfrm>
            <a:off x="595889" y="3140026"/>
            <a:ext cx="52734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Aplicativos de Apoio</a:t>
            </a:r>
          </a:p>
        </p:txBody>
      </p:sp>
      <p:sp>
        <p:nvSpPr>
          <p:cNvPr id="8" name="CaixaDeTexto 7">
            <a:hlinkClick r:id="rId5" action="ppaction://hlinksldjump"/>
            <a:extLst>
              <a:ext uri="{FF2B5EF4-FFF2-40B4-BE49-F238E27FC236}">
                <a16:creationId xmlns:a16="http://schemas.microsoft.com/office/drawing/2014/main" id="{3794B032-4F21-45E9-B11D-4D30A4141E13}"/>
              </a:ext>
            </a:extLst>
          </p:cNvPr>
          <p:cNvSpPr txBox="1"/>
          <p:nvPr/>
        </p:nvSpPr>
        <p:spPr>
          <a:xfrm>
            <a:off x="595889" y="3771356"/>
            <a:ext cx="52734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Modelo Entidade Relacionamento</a:t>
            </a:r>
          </a:p>
        </p:txBody>
      </p:sp>
      <p:sp>
        <p:nvSpPr>
          <p:cNvPr id="9" name="CaixaDeTexto 8">
            <a:hlinkClick r:id="rId6" action="ppaction://hlinksldjump"/>
            <a:extLst>
              <a:ext uri="{FF2B5EF4-FFF2-40B4-BE49-F238E27FC236}">
                <a16:creationId xmlns:a16="http://schemas.microsoft.com/office/drawing/2014/main" id="{DA335E05-8A4F-43F2-BB43-BC72E4FB83D0}"/>
              </a:ext>
            </a:extLst>
          </p:cNvPr>
          <p:cNvSpPr txBox="1"/>
          <p:nvPr/>
        </p:nvSpPr>
        <p:spPr>
          <a:xfrm>
            <a:off x="603811" y="4491335"/>
            <a:ext cx="52734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Tabelas / Atributos</a:t>
            </a:r>
          </a:p>
        </p:txBody>
      </p:sp>
      <p:sp>
        <p:nvSpPr>
          <p:cNvPr id="11" name="CaixaDeTexto 10">
            <a:hlinkClick r:id="rId7" action="ppaction://hlinksldjump"/>
            <a:extLst>
              <a:ext uri="{FF2B5EF4-FFF2-40B4-BE49-F238E27FC236}">
                <a16:creationId xmlns:a16="http://schemas.microsoft.com/office/drawing/2014/main" id="{FB69FE2C-7734-4FE5-9ADB-65D83C7A39FE}"/>
              </a:ext>
            </a:extLst>
          </p:cNvPr>
          <p:cNvSpPr txBox="1"/>
          <p:nvPr/>
        </p:nvSpPr>
        <p:spPr>
          <a:xfrm>
            <a:off x="620688" y="5097016"/>
            <a:ext cx="52734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Procedimentos para instalação</a:t>
            </a:r>
          </a:p>
        </p:txBody>
      </p:sp>
      <p:sp>
        <p:nvSpPr>
          <p:cNvPr id="12" name="CaixaDeTexto 11">
            <a:hlinkClick r:id="rId8" action="ppaction://hlinksldjump"/>
            <a:extLst>
              <a:ext uri="{FF2B5EF4-FFF2-40B4-BE49-F238E27FC236}">
                <a16:creationId xmlns:a16="http://schemas.microsoft.com/office/drawing/2014/main" id="{A735C37E-A8EC-45F5-872B-42DA08319235}"/>
              </a:ext>
            </a:extLst>
          </p:cNvPr>
          <p:cNvSpPr txBox="1"/>
          <p:nvPr/>
        </p:nvSpPr>
        <p:spPr>
          <a:xfrm>
            <a:off x="620688" y="5643463"/>
            <a:ext cx="52734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Mapa do Site</a:t>
            </a:r>
          </a:p>
        </p:txBody>
      </p:sp>
      <p:sp>
        <p:nvSpPr>
          <p:cNvPr id="14" name="CaixaDeTexto 13">
            <a:hlinkClick r:id="rId9" action="ppaction://hlinksldjump"/>
            <a:extLst>
              <a:ext uri="{FF2B5EF4-FFF2-40B4-BE49-F238E27FC236}">
                <a16:creationId xmlns:a16="http://schemas.microsoft.com/office/drawing/2014/main" id="{DA9297FA-4799-4A87-8BA0-292200B0BAF7}"/>
              </a:ext>
            </a:extLst>
          </p:cNvPr>
          <p:cNvSpPr txBox="1"/>
          <p:nvPr/>
        </p:nvSpPr>
        <p:spPr>
          <a:xfrm>
            <a:off x="620688" y="6147519"/>
            <a:ext cx="52734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Homepage e descrição dos Links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711FFE0-7DD2-4B5F-B629-5D0A7A60B8CA}"/>
              </a:ext>
            </a:extLst>
          </p:cNvPr>
          <p:cNvSpPr txBox="1"/>
          <p:nvPr/>
        </p:nvSpPr>
        <p:spPr>
          <a:xfrm>
            <a:off x="620688" y="7185248"/>
            <a:ext cx="52734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Pagina X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AD31768-D7FA-4EE2-9AC4-487686A37880}"/>
              </a:ext>
            </a:extLst>
          </p:cNvPr>
          <p:cNvSpPr txBox="1"/>
          <p:nvPr/>
        </p:nvSpPr>
        <p:spPr>
          <a:xfrm>
            <a:off x="620688" y="7689304"/>
            <a:ext cx="52734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Pagina X</a:t>
            </a:r>
          </a:p>
        </p:txBody>
      </p:sp>
    </p:spTree>
    <p:extLst>
      <p:ext uri="{BB962C8B-B14F-4D97-AF65-F5344CB8AC3E}">
        <p14:creationId xmlns:p14="http://schemas.microsoft.com/office/powerpoint/2010/main" val="23198902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ntraste empresarial 16x9">
  <a:themeElements>
    <a:clrScheme name="Personalizada 2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204559"/>
      </a:hlink>
      <a:folHlink>
        <a:srgbClr val="204559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70128_TF02895266.potx" id="{1C3F158D-4492-4D82-B195-9F73B8823907}" vid="{4EC28420-27F1-4724-807D-CEE1DBBB320C}"/>
    </a:ext>
  </a:extLst>
</a:theme>
</file>

<file path=ppt/theme/theme2.xml><?xml version="1.0" encoding="utf-8"?>
<a:theme xmlns:a="http://schemas.openxmlformats.org/drawingml/2006/main" name="Tema do Offic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61FCB751014D04F8D067BF657426582" ma:contentTypeVersion="7" ma:contentTypeDescription="Crie um novo documento." ma:contentTypeScope="" ma:versionID="ac091cf0ac1e80fe7ddc45b6628d8ac7">
  <xsd:schema xmlns:xsd="http://www.w3.org/2001/XMLSchema" xmlns:xs="http://www.w3.org/2001/XMLSchema" xmlns:p="http://schemas.microsoft.com/office/2006/metadata/properties" xmlns:ns2="decab796-c3bb-4f71-8d26-028792b3d0d0" targetNamespace="http://schemas.microsoft.com/office/2006/metadata/properties" ma:root="true" ma:fieldsID="e7bdf61c160ca7b7a1ae27fa50faf247" ns2:_="">
    <xsd:import namespace="decab796-c3bb-4f71-8d26-028792b3d0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cab796-c3bb-4f71-8d26-028792b3d0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C320A93-57FF-4995-8CB2-E979E3F1CA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cab796-c3bb-4f71-8d26-028792b3d0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220E13-D325-4A9E-AA7A-0D1409275EB9}">
  <ds:schemaRefs>
    <ds:schemaRef ds:uri="http://www.w3.org/XML/1998/namespace"/>
    <ds:schemaRef ds:uri="40262f94-9f35-4ac3-9a90-690165a166b7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a4f35948-e619-41b3-aa29-22878b09cfd2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do contraste empresarial (widescreen)</Template>
  <TotalTime>537</TotalTime>
  <Words>450</Words>
  <Application>Microsoft Office PowerPoint</Application>
  <PresentationFormat>Papel A4 (210 x 297 mm)</PresentationFormat>
  <Paragraphs>152</Paragraphs>
  <Slides>19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Franklin Gothic Medium</vt:lpstr>
      <vt:lpstr>Wingdings</vt:lpstr>
      <vt:lpstr>Contraste empresarial 16x9</vt:lpstr>
      <vt:lpstr>Manual Técnico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Sumário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Técnico</dc:title>
  <dc:creator>ricardo.cps.etec@gmail.com</dc:creator>
  <cp:lastModifiedBy>THIAGO DUARTE CORREIA</cp:lastModifiedBy>
  <cp:revision>99</cp:revision>
  <dcterms:created xsi:type="dcterms:W3CDTF">2019-06-13T13:41:13Z</dcterms:created>
  <dcterms:modified xsi:type="dcterms:W3CDTF">2021-11-30T22:24:34Z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0x010100361FCB751014D04F8D067BF657426582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