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2" r:id="rId3"/>
    <p:sldId id="258" r:id="rId4"/>
    <p:sldId id="278" r:id="rId5"/>
    <p:sldId id="270" r:id="rId6"/>
    <p:sldId id="265" r:id="rId7"/>
    <p:sldId id="261" r:id="rId8"/>
    <p:sldId id="27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CA3AFA-987A-4207-9E26-08C79B1409FE}">
  <a:tblStyle styleId="{36CA3AFA-987A-4207-9E26-08C79B1409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0"/>
            <a:ext cx="6593211" cy="5143591"/>
          </a:xfrm>
          <a:custGeom>
            <a:avLst/>
            <a:gdLst/>
            <a:ahLst/>
            <a:cxnLst/>
            <a:rect l="l" t="t" r="r" b="b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9AB6E6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0" y="0"/>
            <a:ext cx="6593211" cy="5143591"/>
          </a:xfrm>
          <a:custGeom>
            <a:avLst/>
            <a:gdLst/>
            <a:ahLst/>
            <a:cxnLst/>
            <a:rect l="l" t="t" r="r" b="b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l" t="t" r="r" b="b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l" t="t" r="r" b="b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53625" y="1526915"/>
            <a:ext cx="5969100" cy="323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l" t="t" r="r" b="b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l" t="t" r="r" b="b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4C2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3625" y="1374515"/>
            <a:ext cx="5969100" cy="3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●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○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■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223135" y="304216"/>
            <a:ext cx="5642608" cy="2965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Arial Black" panose="020B0A04020102020204" pitchFamily="34" charset="0"/>
              </a:rPr>
              <a:t>Desafio 3:</a:t>
            </a:r>
            <a:br>
              <a:rPr lang="pt-BR" sz="4400" dirty="0">
                <a:latin typeface="Arial Black" panose="020B0A04020102020204" pitchFamily="34" charset="0"/>
              </a:rPr>
            </a:br>
            <a:br>
              <a:rPr lang="pt-BR" sz="4400" dirty="0">
                <a:latin typeface="Arial Black" panose="020B0A04020102020204" pitchFamily="34" charset="0"/>
              </a:rPr>
            </a:br>
            <a:r>
              <a:rPr lang="pt-BR" sz="4400" dirty="0">
                <a:latin typeface="Arial Black" panose="020B0A04020102020204" pitchFamily="34" charset="0"/>
              </a:rPr>
              <a:t>Uso de LIBRAS na Saúde</a:t>
            </a:r>
            <a:endParaRPr sz="4400" dirty="0">
              <a:latin typeface="Arial Black" panose="020B0A04020102020204" pitchFamily="34" charset="0"/>
            </a:endParaRPr>
          </a:p>
        </p:txBody>
      </p:sp>
      <p:grpSp>
        <p:nvGrpSpPr>
          <p:cNvPr id="63" name="Google Shape;63;p11"/>
          <p:cNvGrpSpPr/>
          <p:nvPr/>
        </p:nvGrpSpPr>
        <p:grpSpPr>
          <a:xfrm flipH="1">
            <a:off x="6297048" y="2765569"/>
            <a:ext cx="2611543" cy="2377924"/>
            <a:chOff x="5930700" y="247325"/>
            <a:chExt cx="1451825" cy="1321950"/>
          </a:xfrm>
        </p:grpSpPr>
        <p:sp>
          <p:nvSpPr>
            <p:cNvPr id="64" name="Google Shape;64;p11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l" t="t" r="r" b="b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l" t="t" r="r" b="b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l" t="t" r="r" b="b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l" t="t" r="r" b="b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l" t="t" r="r" b="b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l" t="t" r="r" b="b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l" t="t" r="r" b="b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l" t="t" r="r" b="b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l" t="t" r="r" b="b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l" t="t" r="r" b="b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l" t="t" r="r" b="b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l" t="t" r="r" b="b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l" t="t" r="r" b="b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l" t="t" r="r" b="b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l" t="t" r="r" b="b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l" t="t" r="r" b="b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l" t="t" r="r" b="b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l" t="t" r="r" b="b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379562" y="3355675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38" y="3568054"/>
            <a:ext cx="344440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Maratonistas:</a:t>
            </a:r>
          </a:p>
          <a:p>
            <a:r>
              <a:rPr lang="pt-BR" sz="1600" b="1" dirty="0"/>
              <a:t>Evelyn Gabriele</a:t>
            </a:r>
          </a:p>
          <a:p>
            <a:r>
              <a:rPr lang="pt-BR" sz="1600" b="1" dirty="0"/>
              <a:t>Ikaro Feitosa</a:t>
            </a:r>
          </a:p>
          <a:p>
            <a:r>
              <a:rPr lang="pt-BR" sz="1600" b="1" dirty="0"/>
              <a:t>Lucas Andrade</a:t>
            </a:r>
          </a:p>
          <a:p>
            <a:r>
              <a:rPr lang="pt-BR" sz="1600" b="1" dirty="0"/>
              <a:t>Thiago Fontes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/>
          <p:nvPr/>
        </p:nvSpPr>
        <p:spPr>
          <a:xfrm flipH="1">
            <a:off x="5104353" y="245403"/>
            <a:ext cx="3068280" cy="306609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2000" b="1" dirty="0"/>
              <a:t>Como é o acesso à saúde para pessoas que dependem de LIBRAS para se comunicar?</a:t>
            </a:r>
            <a:endParaRPr sz="2000" b="1" dirty="0"/>
          </a:p>
        </p:txBody>
      </p:sp>
      <p:sp>
        <p:nvSpPr>
          <p:cNvPr id="264" name="Google Shape;264;p17"/>
          <p:cNvSpPr txBox="1">
            <a:spLocks noGrp="1"/>
          </p:cNvSpPr>
          <p:nvPr>
            <p:ph type="ctrTitle" idx="4294967295"/>
          </p:nvPr>
        </p:nvSpPr>
        <p:spPr>
          <a:xfrm>
            <a:off x="175402" y="301989"/>
            <a:ext cx="4803147" cy="826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3C78D8"/>
                </a:solidFill>
              </a:rPr>
              <a:t>Cenário atual</a:t>
            </a:r>
            <a:endParaRPr sz="6000" dirty="0">
              <a:solidFill>
                <a:srgbClr val="3C78D8"/>
              </a:solidFill>
            </a:endParaRPr>
          </a:p>
        </p:txBody>
      </p:sp>
      <p:sp>
        <p:nvSpPr>
          <p:cNvPr id="265" name="Google Shape;265;p17"/>
          <p:cNvSpPr txBox="1">
            <a:spLocks noGrp="1"/>
          </p:cNvSpPr>
          <p:nvPr>
            <p:ph type="subTitle" idx="4294967295"/>
          </p:nvPr>
        </p:nvSpPr>
        <p:spPr>
          <a:xfrm>
            <a:off x="442429" y="1106371"/>
            <a:ext cx="4791097" cy="3194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Deficiência dos profissionais de saúde em libras;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Pacientes  mal compreendidos;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Necessidade de inclusão social nas instituições;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BR" sz="20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BR" sz="20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000" b="1" dirty="0"/>
          </a:p>
        </p:txBody>
      </p:sp>
      <p:grpSp>
        <p:nvGrpSpPr>
          <p:cNvPr id="266" name="Google Shape;266;p17"/>
          <p:cNvGrpSpPr/>
          <p:nvPr/>
        </p:nvGrpSpPr>
        <p:grpSpPr>
          <a:xfrm flipH="1">
            <a:off x="7494560" y="3753778"/>
            <a:ext cx="1649444" cy="1389731"/>
            <a:chOff x="2062875" y="394325"/>
            <a:chExt cx="1394525" cy="1174950"/>
          </a:xfrm>
        </p:grpSpPr>
        <p:sp>
          <p:nvSpPr>
            <p:cNvPr id="267" name="Google Shape;267;p17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l" t="t" r="r" b="b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l" t="t" r="r" b="b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l" t="t" r="r" b="b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l" t="t" r="r" b="b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l" t="t" r="r" b="b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l" t="t" r="r" b="b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l" t="t" r="r" b="b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l" t="t" r="r" b="b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l" t="t" r="r" b="b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l" t="t" r="r" b="b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l" t="t" r="r" b="b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l" t="t" r="r" b="b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l" t="t" r="r" b="b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l" t="t" r="r" b="b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l" t="t" r="r" b="b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l" t="t" r="r" b="b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l" t="t" r="r" b="b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l" t="t" r="r" b="b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l" t="t" r="r" b="b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l" t="t" r="r" b="b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17"/>
          <p:cNvSpPr/>
          <p:nvPr/>
        </p:nvSpPr>
        <p:spPr>
          <a:xfrm>
            <a:off x="8753460" y="1641959"/>
            <a:ext cx="230757" cy="22033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17"/>
          <p:cNvGrpSpPr/>
          <p:nvPr/>
        </p:nvGrpSpPr>
        <p:grpSpPr>
          <a:xfrm>
            <a:off x="8084289" y="2079804"/>
            <a:ext cx="988672" cy="988937"/>
            <a:chOff x="6654650" y="3665275"/>
            <a:chExt cx="409100" cy="409125"/>
          </a:xfrm>
        </p:grpSpPr>
        <p:sp>
          <p:nvSpPr>
            <p:cNvPr id="296" name="Google Shape;296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7"/>
          <p:cNvGrpSpPr/>
          <p:nvPr/>
        </p:nvGrpSpPr>
        <p:grpSpPr>
          <a:xfrm rot="1056885">
            <a:off x="8038958" y="135837"/>
            <a:ext cx="653197" cy="653263"/>
            <a:chOff x="570875" y="4322250"/>
            <a:chExt cx="443300" cy="443325"/>
          </a:xfrm>
        </p:grpSpPr>
        <p:sp>
          <p:nvSpPr>
            <p:cNvPr id="299" name="Google Shape;299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7"/>
          <p:cNvSpPr/>
          <p:nvPr/>
        </p:nvSpPr>
        <p:spPr>
          <a:xfrm rot="2466764">
            <a:off x="8256954" y="1134864"/>
            <a:ext cx="320652" cy="30616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7"/>
          <p:cNvSpPr/>
          <p:nvPr/>
        </p:nvSpPr>
        <p:spPr>
          <a:xfrm rot="-1609291">
            <a:off x="8310586" y="3194455"/>
            <a:ext cx="230745" cy="2203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7"/>
          <p:cNvSpPr/>
          <p:nvPr/>
        </p:nvSpPr>
        <p:spPr>
          <a:xfrm rot="2926506">
            <a:off x="7703640" y="294157"/>
            <a:ext cx="172807" cy="1650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7"/>
          <p:cNvSpPr/>
          <p:nvPr/>
        </p:nvSpPr>
        <p:spPr>
          <a:xfrm rot="-1609235">
            <a:off x="6377968" y="40129"/>
            <a:ext cx="155653" cy="1486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9" y="2574272"/>
            <a:ext cx="317019" cy="3231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7" y="1346942"/>
            <a:ext cx="435922" cy="32352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68" y="3532526"/>
            <a:ext cx="267027" cy="4425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474474" y="196801"/>
            <a:ext cx="6359651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/>
              <a:t>Soluções do mercado</a:t>
            </a:r>
            <a:endParaRPr sz="4400" b="1"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4294967295"/>
          </p:nvPr>
        </p:nvSpPr>
        <p:spPr>
          <a:xfrm>
            <a:off x="685799" y="1281977"/>
            <a:ext cx="6663906" cy="2717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Dicionários de Libras não específicos da saúde;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Dicionários digitalizados sem interatividade;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</p:txBody>
      </p:sp>
      <p:grpSp>
        <p:nvGrpSpPr>
          <p:cNvPr id="131" name="Google Shape;131;p13"/>
          <p:cNvGrpSpPr/>
          <p:nvPr/>
        </p:nvGrpSpPr>
        <p:grpSpPr>
          <a:xfrm flipH="1">
            <a:off x="7494560" y="3754514"/>
            <a:ext cx="1649444" cy="1388992"/>
            <a:chOff x="2062875" y="1879850"/>
            <a:chExt cx="1394525" cy="1174325"/>
          </a:xfrm>
        </p:grpSpPr>
        <p:sp>
          <p:nvSpPr>
            <p:cNvPr id="132" name="Google Shape;132;p13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l" t="t" r="r" b="b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l" t="t" r="r" b="b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l" t="t" r="r" b="b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l" t="t" r="r" b="b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l" t="t" r="r" b="b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l" t="t" r="r" b="b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l" t="t" r="r" b="b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l" t="t" r="r" b="b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l" t="t" r="r" b="b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l" t="t" r="r" b="b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l" t="t" r="r" b="b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l" t="t" r="r" b="b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l" t="t" r="r" b="b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l" t="t" r="r" b="b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l" t="t" r="r" b="b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l" t="t" r="r" b="b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l" t="t" r="r" b="b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l" t="t" r="r" b="b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l" t="t" r="r" b="b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l" t="t" r="r" b="b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l" t="t" r="r" b="b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l" t="t" r="r" b="b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3" y="1474662"/>
            <a:ext cx="493383" cy="40975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3" y="3214866"/>
            <a:ext cx="504177" cy="418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3"/>
          <p:cNvSpPr/>
          <p:nvPr/>
        </p:nvSpPr>
        <p:spPr>
          <a:xfrm>
            <a:off x="1045573" y="1485478"/>
            <a:ext cx="3970294" cy="275205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33"/>
          <p:cNvGrpSpPr/>
          <p:nvPr/>
        </p:nvGrpSpPr>
        <p:grpSpPr>
          <a:xfrm flipH="1">
            <a:off x="7494560" y="3753778"/>
            <a:ext cx="1649444" cy="1389731"/>
            <a:chOff x="2062875" y="394325"/>
            <a:chExt cx="1394525" cy="1174950"/>
          </a:xfrm>
        </p:grpSpPr>
        <p:sp>
          <p:nvSpPr>
            <p:cNvPr id="846" name="Google Shape;846;p33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l" t="t" r="r" b="b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l" t="t" r="r" b="b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l" t="t" r="r" b="b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l" t="t" r="r" b="b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l" t="t" r="r" b="b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l" t="t" r="r" b="b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l" t="t" r="r" b="b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l" t="t" r="r" b="b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l" t="t" r="r" b="b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l" t="t" r="r" b="b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l" t="t" r="r" b="b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l" t="t" r="r" b="b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l" t="t" r="r" b="b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l" t="t" r="r" b="b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l" t="t" r="r" b="b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l" t="t" r="r" b="b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l" t="t" r="r" b="b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l" t="t" r="r" b="b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l" t="t" r="r" b="b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l" t="t" r="r" b="b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33"/>
          <p:cNvSpPr txBox="1">
            <a:spLocks noGrp="1"/>
          </p:cNvSpPr>
          <p:nvPr>
            <p:ph type="body" idx="4294967295"/>
          </p:nvPr>
        </p:nvSpPr>
        <p:spPr>
          <a:xfrm>
            <a:off x="2189528" y="285227"/>
            <a:ext cx="5305032" cy="8279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WebApp: WikiLibras</a:t>
            </a:r>
            <a:endParaRPr sz="3600" b="1" dirty="0"/>
          </a:p>
        </p:txBody>
      </p:sp>
      <p:sp>
        <p:nvSpPr>
          <p:cNvPr id="874" name="Google Shape;874;p3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2" y="1644242"/>
            <a:ext cx="3632433" cy="20469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5"/>
          <p:cNvSpPr txBox="1">
            <a:spLocks noGrp="1"/>
          </p:cNvSpPr>
          <p:nvPr>
            <p:ph type="ctrTitle" idx="4294967295"/>
          </p:nvPr>
        </p:nvSpPr>
        <p:spPr>
          <a:xfrm>
            <a:off x="1923081" y="167099"/>
            <a:ext cx="5008227" cy="610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Nossas soluções</a:t>
            </a:r>
            <a:endParaRPr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61" name="Google Shape;561;p25"/>
          <p:cNvGrpSpPr/>
          <p:nvPr/>
        </p:nvGrpSpPr>
        <p:grpSpPr>
          <a:xfrm flipH="1">
            <a:off x="7494560" y="3753778"/>
            <a:ext cx="1649444" cy="1389731"/>
            <a:chOff x="2062875" y="394325"/>
            <a:chExt cx="1394525" cy="1174950"/>
          </a:xfrm>
        </p:grpSpPr>
        <p:sp>
          <p:nvSpPr>
            <p:cNvPr id="562" name="Google Shape;562;p25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l" t="t" r="r" b="b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l" t="t" r="r" b="b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l" t="t" r="r" b="b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l" t="t" r="r" b="b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l" t="t" r="r" b="b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l" t="t" r="r" b="b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l" t="t" r="r" b="b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l" t="t" r="r" b="b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l" t="t" r="r" b="b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l" t="t" r="r" b="b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l" t="t" r="r" b="b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l" t="t" r="r" b="b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l" t="t" r="r" b="b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l" t="t" r="r" b="b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l" t="t" r="r" b="b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l" t="t" r="r" b="b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l" t="t" r="r" b="b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l" t="t" r="r" b="b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l" t="t" r="r" b="b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l" t="t" r="r" b="b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2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8504"/>
            <a:ext cx="1658256" cy="150584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898" y="1875239"/>
            <a:ext cx="1978592" cy="184490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478524" y="2444703"/>
            <a:ext cx="313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Forma de divulgar LIBRAS na área da saúde.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304863" y="3852020"/>
            <a:ext cx="487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Facilitar a comunicação entre profissional de saúde e o paciente surdo.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2898" y="2444702"/>
            <a:ext cx="293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Melhoria do atendimento aos pacientes surdos.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04863" y="1209191"/>
            <a:ext cx="468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Promover o conhecimento sobre LIBRAS para os profissionais da saúde.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480" y="2431899"/>
            <a:ext cx="402371" cy="3657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46" y="2487099"/>
            <a:ext cx="335309" cy="34140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215" y="862129"/>
            <a:ext cx="414564" cy="26215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396994">
            <a:off x="4161888" y="4549623"/>
            <a:ext cx="473387" cy="4325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 txBox="1">
            <a:spLocks noGrp="1"/>
          </p:cNvSpPr>
          <p:nvPr>
            <p:ph type="title"/>
          </p:nvPr>
        </p:nvSpPr>
        <p:spPr>
          <a:xfrm>
            <a:off x="3481651" y="119163"/>
            <a:ext cx="3846657" cy="680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POSSIBILIDADES</a:t>
            </a:r>
            <a:endParaRPr b="1" dirty="0"/>
          </a:p>
        </p:txBody>
      </p:sp>
      <p:sp>
        <p:nvSpPr>
          <p:cNvPr id="383" name="Google Shape;383;p20"/>
          <p:cNvSpPr txBox="1">
            <a:spLocks noGrp="1"/>
          </p:cNvSpPr>
          <p:nvPr>
            <p:ph type="body" idx="1"/>
          </p:nvPr>
        </p:nvSpPr>
        <p:spPr>
          <a:xfrm>
            <a:off x="4766332" y="923199"/>
            <a:ext cx="3535242" cy="3848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Base comunitária;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Ampliação dos sinais;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Tornar o sistema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um serviço;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</p:txBody>
      </p:sp>
      <p:grpSp>
        <p:nvGrpSpPr>
          <p:cNvPr id="384" name="Google Shape;384;p20"/>
          <p:cNvGrpSpPr/>
          <p:nvPr/>
        </p:nvGrpSpPr>
        <p:grpSpPr>
          <a:xfrm flipH="1">
            <a:off x="7488547" y="3753778"/>
            <a:ext cx="1655447" cy="1389731"/>
            <a:chOff x="238125" y="394325"/>
            <a:chExt cx="1399600" cy="1174950"/>
          </a:xfrm>
        </p:grpSpPr>
        <p:sp>
          <p:nvSpPr>
            <p:cNvPr id="385" name="Google Shape;385;p20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l" t="t" r="r" b="b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l" t="t" r="r" b="b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l" t="t" r="r" b="b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l" t="t" r="r" b="b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l" t="t" r="r" b="b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l" t="t" r="r" b="b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l" t="t" r="r" b="b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l" t="t" r="r" b="b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l" t="t" r="r" b="b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l" t="t" r="r" b="b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l" t="t" r="r" b="b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l" t="t" r="r" b="b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l" t="t" r="r" b="b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l" t="t" r="r" b="b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l" t="t" r="r" b="b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l" t="t" r="r" b="b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l" t="t" r="r" b="b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l" t="t" r="r" b="b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l" t="t" r="r" b="b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l" t="t" r="r" b="b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789" y="1053828"/>
            <a:ext cx="371888" cy="3718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451" y="2031569"/>
            <a:ext cx="353599" cy="3535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451" y="2922010"/>
            <a:ext cx="377985" cy="2804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5992"/>
            <a:ext cx="3878153" cy="3960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463844" y="273549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CUSTOS</a:t>
            </a:r>
            <a:endParaRPr b="1" dirty="0"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1"/>
          </p:nvPr>
        </p:nvSpPr>
        <p:spPr>
          <a:xfrm>
            <a:off x="636373" y="1274121"/>
            <a:ext cx="5969100" cy="32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Hospedagem;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Desenvolvimento;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dirty="0"/>
              <a:t>Manutenção/Atualização;</a:t>
            </a:r>
            <a:endParaRPr dirty="0"/>
          </a:p>
        </p:txBody>
      </p:sp>
      <p:grpSp>
        <p:nvGrpSpPr>
          <p:cNvPr id="232" name="Google Shape;232;p16"/>
          <p:cNvGrpSpPr/>
          <p:nvPr/>
        </p:nvGrpSpPr>
        <p:grpSpPr>
          <a:xfrm flipH="1">
            <a:off x="7488547" y="3754514"/>
            <a:ext cx="1655447" cy="1388992"/>
            <a:chOff x="238125" y="1879850"/>
            <a:chExt cx="1399600" cy="1174325"/>
          </a:xfrm>
        </p:grpSpPr>
        <p:sp>
          <p:nvSpPr>
            <p:cNvPr id="233" name="Google Shape;233;p16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l" t="t" r="r" b="b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l" t="t" r="r" b="b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l" t="t" r="r" b="b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l" t="t" r="r" b="b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l" t="t" r="r" b="b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l" t="t" r="r" b="b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l" t="t" r="r" b="b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l" t="t" r="r" b="b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l" t="t" r="r" b="b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l" t="t" r="r" b="b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l" t="t" r="r" b="b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l" t="t" r="r" b="b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l" t="t" r="r" b="b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l" t="t" r="r" b="b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l" t="t" r="r" b="b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l" t="t" r="r" b="b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l" t="t" r="r" b="b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l" t="t" r="r" b="b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l" t="t" r="r" b="b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1" name="Google Shape;1301;p38"/>
          <p:cNvGrpSpPr/>
          <p:nvPr/>
        </p:nvGrpSpPr>
        <p:grpSpPr>
          <a:xfrm>
            <a:off x="208592" y="3200142"/>
            <a:ext cx="427781" cy="316489"/>
            <a:chOff x="5255200" y="3006475"/>
            <a:chExt cx="511700" cy="378575"/>
          </a:xfrm>
          <a:solidFill>
            <a:schemeClr val="accent1">
              <a:lumMod val="50000"/>
            </a:schemeClr>
          </a:solidFill>
        </p:grpSpPr>
        <p:sp>
          <p:nvSpPr>
            <p:cNvPr id="32" name="Google Shape;1302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03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06" y="1478030"/>
            <a:ext cx="371888" cy="36579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21" y="2374769"/>
            <a:ext cx="317019" cy="3170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34"/>
          <p:cNvGrpSpPr/>
          <p:nvPr/>
        </p:nvGrpSpPr>
        <p:grpSpPr>
          <a:xfrm flipH="1">
            <a:off x="7488534" y="3754514"/>
            <a:ext cx="1655476" cy="1388992"/>
            <a:chOff x="4163225" y="1879850"/>
            <a:chExt cx="1399625" cy="1174325"/>
          </a:xfrm>
        </p:grpSpPr>
        <p:sp>
          <p:nvSpPr>
            <p:cNvPr id="880" name="Google Shape;880;p34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l" t="t" r="r" b="b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l" t="t" r="r" b="b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l" t="t" r="r" b="b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l" t="t" r="r" b="b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l" t="t" r="r" b="b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l" t="t" r="r" b="b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l" t="t" r="r" b="b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l" t="t" r="r" b="b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l" t="t" r="r" b="b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l" t="t" r="r" b="b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l" t="t" r="r" b="b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l" t="t" r="r" b="b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l" t="t" r="r" b="b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l" t="t" r="r" b="b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l" t="t" r="r" b="b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l" t="t" r="r" b="b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l" t="t" r="r" b="b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l" t="t" r="r" b="b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l" t="t" r="r" b="b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l" t="t" r="r" b="b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l" t="t" r="r" b="b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l" t="t" r="r" b="b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34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Obrigado</a:t>
            </a:r>
            <a:r>
              <a:rPr lang="en" sz="9600" b="0" dirty="0"/>
              <a:t>!</a:t>
            </a:r>
            <a:endParaRPr sz="9600" b="0" dirty="0"/>
          </a:p>
        </p:txBody>
      </p:sp>
      <p:sp>
        <p:nvSpPr>
          <p:cNvPr id="907" name="Google Shape;907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c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142</Words>
  <Application>Microsoft Office PowerPoint</Application>
  <PresentationFormat>Apresentação na tela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ABeeZee</vt:lpstr>
      <vt:lpstr>Arial</vt:lpstr>
      <vt:lpstr>Arial Black</vt:lpstr>
      <vt:lpstr>Sniglet</vt:lpstr>
      <vt:lpstr>Lucius template</vt:lpstr>
      <vt:lpstr>Desafio 3:  Uso de LIBRAS na Saúde</vt:lpstr>
      <vt:lpstr>Cenário atual</vt:lpstr>
      <vt:lpstr>Soluções do mercado</vt:lpstr>
      <vt:lpstr>Apresentação do PowerPoint</vt:lpstr>
      <vt:lpstr>Nossas soluções</vt:lpstr>
      <vt:lpstr>POSSIBILIDADES</vt:lpstr>
      <vt:lpstr>CUSTOS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6: LIBRAS na  Saúde</dc:title>
  <cp:lastModifiedBy>Ikaro Silva</cp:lastModifiedBy>
  <cp:revision>38</cp:revision>
  <dcterms:modified xsi:type="dcterms:W3CDTF">2018-09-16T12:39:27Z</dcterms:modified>
</cp:coreProperties>
</file>